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718" r:id="rId4"/>
    <p:sldMasterId id="2147483710" r:id="rId5"/>
    <p:sldMasterId id="2147483742" r:id="rId6"/>
  </p:sldMasterIdLst>
  <p:notesMasterIdLst>
    <p:notesMasterId r:id="rId23"/>
  </p:notesMasterIdLst>
  <p:sldIdLst>
    <p:sldId id="396" r:id="rId7"/>
    <p:sldId id="337" r:id="rId8"/>
    <p:sldId id="338" r:id="rId9"/>
    <p:sldId id="339" r:id="rId10"/>
    <p:sldId id="395" r:id="rId11"/>
    <p:sldId id="340" r:id="rId12"/>
    <p:sldId id="344" r:id="rId13"/>
    <p:sldId id="343" r:id="rId14"/>
    <p:sldId id="328" r:id="rId15"/>
    <p:sldId id="329" r:id="rId16"/>
    <p:sldId id="266" r:id="rId17"/>
    <p:sldId id="330" r:id="rId18"/>
    <p:sldId id="331" r:id="rId19"/>
    <p:sldId id="332" r:id="rId20"/>
    <p:sldId id="333" r:id="rId21"/>
    <p:sldId id="334" r:id="rId2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Intro" id="{23DBD170-1262-2C49-98B4-B1FB622F9468}">
          <p14:sldIdLst>
            <p14:sldId id="396"/>
            <p14:sldId id="337"/>
            <p14:sldId id="338"/>
            <p14:sldId id="339"/>
            <p14:sldId id="395"/>
            <p14:sldId id="340"/>
            <p14:sldId id="344"/>
            <p14:sldId id="343"/>
          </p14:sldIdLst>
        </p14:section>
        <p14:section name="Outro" id="{FE86F220-D47B-9944-BCC8-C1FFA33BB5D4}">
          <p14:sldIdLst>
            <p14:sldId id="328"/>
            <p14:sldId id="329"/>
            <p14:sldId id="266"/>
            <p14:sldId id="330"/>
            <p14:sldId id="331"/>
            <p14:sldId id="332"/>
            <p14:sldId id="333"/>
            <p14:sldId id="33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Frederike Engelhardt" initials="" lastIdx="16" clrIdx="0"/>
  <p:cmAuthor id="1" name="Roman Rehor" initials="" lastIdx="4" clrIdx="1"/>
  <p:cmAuthor id="2" name="Katharina Böhnke" initials="" lastIdx="18" clrIdx="2"/>
  <p:cmAuthor id="3" name="Svenja Prigge" initials="SP" lastIdx="146" clrIdx="3">
    <p:extLst>
      <p:ext uri="{19B8F6BF-5375-455C-9EA6-DF929625EA0E}">
        <p15:presenceInfo xmlns:p15="http://schemas.microsoft.com/office/powerpoint/2012/main" userId="S::svenja.prigge@falling-walls.com::c464b860-f15c-4e6b-a720-a4c326f05555" providerId="AD"/>
      </p:ext>
    </p:extLst>
  </p:cmAuthor>
  <p:cmAuthor id="4" name="Gastbenutzer" initials="Ga" lastIdx="2" clrIdx="4">
    <p:extLst>
      <p:ext uri="{19B8F6BF-5375-455C-9EA6-DF929625EA0E}">
        <p15:presenceInfo xmlns:p15="http://schemas.microsoft.com/office/powerpoint/2012/main" userId="S::urn:spo:anon#ff88ca23de349d47e207a44bc5746b57b00a9706a7943bc4fb110b7d04880d98::" providerId="AD"/>
      </p:ext>
    </p:extLst>
  </p:cmAuthor>
  <p:cmAuthor id="5" name="Sarah Scheck" initials="SS" lastIdx="7" clrIdx="5">
    <p:extLst>
      <p:ext uri="{19B8F6BF-5375-455C-9EA6-DF929625EA0E}">
        <p15:presenceInfo xmlns:p15="http://schemas.microsoft.com/office/powerpoint/2012/main" userId="S::sarah.scheck@falling-walls.com::89d4ec81-3c53-4ac1-a83d-43cb664f537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F2F2"/>
    <a:srgbClr val="94B3D7"/>
    <a:srgbClr val="E30613"/>
    <a:srgbClr val="45B8A9"/>
    <a:srgbClr val="E6B9A3"/>
    <a:srgbClr val="CFA322"/>
    <a:srgbClr val="0082C3"/>
    <a:srgbClr val="AF9F92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BB37D9E-971C-0E40-8BB1-D8E842BCF6ED}" v="6" dt="2026-01-22T12:35:09.1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323"/>
    <p:restoredTop sz="80615"/>
  </p:normalViewPr>
  <p:slideViewPr>
    <p:cSldViewPr snapToGrid="0">
      <p:cViewPr varScale="1">
        <p:scale>
          <a:sx n="110" d="100"/>
          <a:sy n="110" d="100"/>
        </p:scale>
        <p:origin x="176" y="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rah Strohm" userId="b3508da2-cc46-4950-b5ba-87515428daea" providerId="ADAL" clId="{CCEF8DBD-6E5D-59C3-AB4B-3BB8338FAB2B}"/>
    <pc:docChg chg="undo custSel modSld modMainMaster">
      <pc:chgData name="Sarah Strohm" userId="b3508da2-cc46-4950-b5ba-87515428daea" providerId="ADAL" clId="{CCEF8DBD-6E5D-59C3-AB4B-3BB8338FAB2B}" dt="2026-01-22T12:35:09.149" v="680" actId="164"/>
      <pc:docMkLst>
        <pc:docMk/>
      </pc:docMkLst>
      <pc:sldChg chg="addSp delSp modSp mod">
        <pc:chgData name="Sarah Strohm" userId="b3508da2-cc46-4950-b5ba-87515428daea" providerId="ADAL" clId="{CCEF8DBD-6E5D-59C3-AB4B-3BB8338FAB2B}" dt="2026-01-22T12:35:09.149" v="680" actId="164"/>
        <pc:sldMkLst>
          <pc:docMk/>
          <pc:sldMk cId="1955872833" sldId="337"/>
        </pc:sldMkLst>
        <pc:spChg chg="mod">
          <ac:chgData name="Sarah Strohm" userId="b3508da2-cc46-4950-b5ba-87515428daea" providerId="ADAL" clId="{CCEF8DBD-6E5D-59C3-AB4B-3BB8338FAB2B}" dt="2026-01-22T12:31:51.525" v="24" actId="1076"/>
          <ac:spMkLst>
            <pc:docMk/>
            <pc:sldMk cId="1955872833" sldId="337"/>
            <ac:spMk id="3" creationId="{27466C18-6426-57C3-DC55-7A52F34981B8}"/>
          </ac:spMkLst>
        </pc:spChg>
        <pc:spChg chg="add mod">
          <ac:chgData name="Sarah Strohm" userId="b3508da2-cc46-4950-b5ba-87515428daea" providerId="ADAL" clId="{CCEF8DBD-6E5D-59C3-AB4B-3BB8338FAB2B}" dt="2026-01-22T12:35:09.149" v="680" actId="164"/>
          <ac:spMkLst>
            <pc:docMk/>
            <pc:sldMk cId="1955872833" sldId="337"/>
            <ac:spMk id="9" creationId="{9F9A4524-41D9-3269-110A-8A041426BDFE}"/>
          </ac:spMkLst>
        </pc:spChg>
        <pc:spChg chg="add del mod">
          <ac:chgData name="Sarah Strohm" userId="b3508da2-cc46-4950-b5ba-87515428daea" providerId="ADAL" clId="{CCEF8DBD-6E5D-59C3-AB4B-3BB8338FAB2B}" dt="2026-01-22T12:34:34.553" v="314" actId="478"/>
          <ac:spMkLst>
            <pc:docMk/>
            <pc:sldMk cId="1955872833" sldId="337"/>
            <ac:spMk id="10" creationId="{26A93D9C-93D1-1A1B-9A0E-D3DE32949AB9}"/>
          </ac:spMkLst>
        </pc:spChg>
        <pc:grpChg chg="add mod">
          <ac:chgData name="Sarah Strohm" userId="b3508da2-cc46-4950-b5ba-87515428daea" providerId="ADAL" clId="{CCEF8DBD-6E5D-59C3-AB4B-3BB8338FAB2B}" dt="2026-01-22T12:35:09.149" v="680" actId="164"/>
          <ac:grpSpMkLst>
            <pc:docMk/>
            <pc:sldMk cId="1955872833" sldId="337"/>
            <ac:grpSpMk id="11" creationId="{3CE5A207-5120-F985-6F7F-E58737333BAC}"/>
          </ac:grpSpMkLst>
        </pc:grpChg>
        <pc:picChg chg="add del mod">
          <ac:chgData name="Sarah Strohm" userId="b3508da2-cc46-4950-b5ba-87515428daea" providerId="ADAL" clId="{CCEF8DBD-6E5D-59C3-AB4B-3BB8338FAB2B}" dt="2026-01-22T12:31:12.792" v="14" actId="478"/>
          <ac:picMkLst>
            <pc:docMk/>
            <pc:sldMk cId="1955872833" sldId="337"/>
            <ac:picMk id="6" creationId="{061FCD4F-CE40-FBD3-A7A9-2DE3BBBD32EF}"/>
          </ac:picMkLst>
        </pc:picChg>
        <pc:picChg chg="mod modCrop">
          <ac:chgData name="Sarah Strohm" userId="b3508da2-cc46-4950-b5ba-87515428daea" providerId="ADAL" clId="{CCEF8DBD-6E5D-59C3-AB4B-3BB8338FAB2B}" dt="2026-01-22T12:30:31.048" v="11" actId="18131"/>
          <ac:picMkLst>
            <pc:docMk/>
            <pc:sldMk cId="1955872833" sldId="337"/>
            <ac:picMk id="7" creationId="{FA2B67BB-9BDB-162D-2290-1BEAF558FBF9}"/>
          </ac:picMkLst>
        </pc:picChg>
        <pc:picChg chg="add mod">
          <ac:chgData name="Sarah Strohm" userId="b3508da2-cc46-4950-b5ba-87515428daea" providerId="ADAL" clId="{CCEF8DBD-6E5D-59C3-AB4B-3BB8338FAB2B}" dt="2026-01-22T12:35:09.149" v="680" actId="164"/>
          <ac:picMkLst>
            <pc:docMk/>
            <pc:sldMk cId="1955872833" sldId="337"/>
            <ac:picMk id="8" creationId="{E07191FC-D46D-DA75-FFC0-AD28B2177A93}"/>
          </ac:picMkLst>
        </pc:picChg>
      </pc:sldChg>
      <pc:sldMasterChg chg="modSldLayout">
        <pc:chgData name="Sarah Strohm" userId="b3508da2-cc46-4950-b5ba-87515428daea" providerId="ADAL" clId="{CCEF8DBD-6E5D-59C3-AB4B-3BB8338FAB2B}" dt="2026-01-22T12:30:52.844" v="12" actId="478"/>
        <pc:sldMasterMkLst>
          <pc:docMk/>
          <pc:sldMasterMk cId="1492477720" sldId="2147483718"/>
        </pc:sldMasterMkLst>
        <pc:sldLayoutChg chg="addSp delSp modSp mod">
          <pc:chgData name="Sarah Strohm" userId="b3508da2-cc46-4950-b5ba-87515428daea" providerId="ADAL" clId="{CCEF8DBD-6E5D-59C3-AB4B-3BB8338FAB2B}" dt="2026-01-22T12:30:52.844" v="12" actId="478"/>
          <pc:sldLayoutMkLst>
            <pc:docMk/>
            <pc:sldMasterMk cId="1492477720" sldId="2147483718"/>
            <pc:sldLayoutMk cId="57138658" sldId="2147483719"/>
          </pc:sldLayoutMkLst>
          <pc:spChg chg="mod">
            <ac:chgData name="Sarah Strohm" userId="b3508da2-cc46-4950-b5ba-87515428daea" providerId="ADAL" clId="{CCEF8DBD-6E5D-59C3-AB4B-3BB8338FAB2B}" dt="2026-01-22T12:29:35.664" v="1" actId="14100"/>
            <ac:spMkLst>
              <pc:docMk/>
              <pc:sldMasterMk cId="1492477720" sldId="2147483718"/>
              <pc:sldLayoutMk cId="57138658" sldId="2147483719"/>
              <ac:spMk id="2" creationId="{24CB98BD-1684-06D6-D44D-7A166AF5A6DB}"/>
            </ac:spMkLst>
          </pc:spChg>
          <pc:spChg chg="mod">
            <ac:chgData name="Sarah Strohm" userId="b3508da2-cc46-4950-b5ba-87515428daea" providerId="ADAL" clId="{CCEF8DBD-6E5D-59C3-AB4B-3BB8338FAB2B}" dt="2026-01-22T12:29:38.978" v="2" actId="14100"/>
            <ac:spMkLst>
              <pc:docMk/>
              <pc:sldMasterMk cId="1492477720" sldId="2147483718"/>
              <pc:sldLayoutMk cId="57138658" sldId="2147483719"/>
              <ac:spMk id="4" creationId="{5E60A402-F1DB-7B04-AF73-B53E371BF553}"/>
            </ac:spMkLst>
          </pc:spChg>
          <pc:grpChg chg="del">
            <ac:chgData name="Sarah Strohm" userId="b3508da2-cc46-4950-b5ba-87515428daea" providerId="ADAL" clId="{CCEF8DBD-6E5D-59C3-AB4B-3BB8338FAB2B}" dt="2026-01-22T12:29:28.585" v="0" actId="478"/>
            <ac:grpSpMkLst>
              <pc:docMk/>
              <pc:sldMasterMk cId="1492477720" sldId="2147483718"/>
              <pc:sldLayoutMk cId="57138658" sldId="2147483719"/>
              <ac:grpSpMk id="5" creationId="{4E26531B-0C71-8193-2700-C740E1ABBA9D}"/>
            </ac:grpSpMkLst>
          </pc:grpChg>
          <pc:picChg chg="add del mod">
            <ac:chgData name="Sarah Strohm" userId="b3508da2-cc46-4950-b5ba-87515428daea" providerId="ADAL" clId="{CCEF8DBD-6E5D-59C3-AB4B-3BB8338FAB2B}" dt="2026-01-22T12:30:52.844" v="12" actId="478"/>
            <ac:picMkLst>
              <pc:docMk/>
              <pc:sldMasterMk cId="1492477720" sldId="2147483718"/>
              <pc:sldLayoutMk cId="57138658" sldId="2147483719"/>
              <ac:picMk id="3" creationId="{59AFC92F-11DA-A4CA-7CC2-5774AD2E5FCF}"/>
            </ac:picMkLst>
          </pc:picChg>
        </pc:sldLayoutChg>
      </pc:sldMaster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4T11:23:35.25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24575,'0'3'0,"0"-1"0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4T11:23:55.07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24575,'2'0'0,"0"0"0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4T11:24:37.04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24575,'3'0'0,"-1"0"0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4T11:28:29.65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4T11:28:30.34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24575,'0'0'0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4T11:28:38.54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company/young-entrepreneurs-in-science/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youngentrepreneursinscience.com/newsletter-registration/" TargetMode="External"/><Relationship Id="rId4" Type="http://schemas.openxmlformats.org/officeDocument/2006/relationships/hyperlink" Target="https://www.linkedin.com/groups/8902012/" TargetMode="Externa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9B5AA9-3FEA-D680-6C27-5C2BC22E72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7AB4A1-BEC8-C10D-1652-A727057D78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F214A3-9DEA-7C7A-A948-C073002DC9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6670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9BD19C-408A-0BF7-73AA-23CB6D9B4A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C5F35C2-ED5D-33C4-CF31-5B49A8D6EF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B3F7D8C-92C3-E1F1-6594-6AA646A893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Hinweis für die Coaches: </a:t>
            </a:r>
          </a:p>
          <a:p>
            <a:r>
              <a:rPr lang="de-DE"/>
              <a:t>Die Einladung zu dem </a:t>
            </a:r>
            <a:r>
              <a:rPr lang="de-DE" err="1"/>
              <a:t>netzwerk</a:t>
            </a:r>
            <a:r>
              <a:rPr lang="de-DE"/>
              <a:t> FW Connect erhalten die TN nach dem Workshop in einer Email, genauso wie alle weiteren, genaueren Infos, wie sie sich connecten können und Teil unserer Community werden können. </a:t>
            </a:r>
          </a:p>
          <a:p>
            <a:pPr marL="158750" indent="0">
              <a:buNone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35629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906496-1D6F-FD65-0E8B-90BA2643C9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50C643D-6937-368F-BED6-290E7DBFF1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41F4016-E888-1A76-7C47-AC225E831B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de-DE"/>
              <a:t>Hinweis für die Coaches: </a:t>
            </a:r>
          </a:p>
          <a:p>
            <a:pPr marL="158750" indent="0">
              <a:buNone/>
            </a:pPr>
            <a:r>
              <a:rPr lang="de-DE"/>
              <a:t>Die Einladung zu dem </a:t>
            </a:r>
            <a:r>
              <a:rPr lang="de-DE" err="1"/>
              <a:t>netzwerk</a:t>
            </a:r>
            <a:r>
              <a:rPr lang="de-DE"/>
              <a:t> FW Connect erhalten die TN nach dem Workshop in einer Email, genauso wie alle weiteren, genaueren Infos, wie sie sich connecten können und Teil unserer Community werden können. </a:t>
            </a:r>
          </a:p>
          <a:p>
            <a:pPr marL="158750" indent="0">
              <a:buNone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18533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889494-BEA4-7940-4913-55E2391E7E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028D3FD-5F5D-60E6-1BE8-CBE5CDD5EA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8E686CB-0AA3-23D6-FCCA-7E31D1DDE9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b="0"/>
              <a:t>Link</a:t>
            </a:r>
            <a:endParaRPr lang="de-DE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None/>
            </a:pPr>
            <a:endParaRPr lang="de-DE" b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b="1"/>
              <a:t>Bitte auf folgendes bei der Tonspur eingehen, um die Notwendigkeit der Evaluation zu betonen (Anmerkungen von YES):</a:t>
            </a:r>
            <a:endParaRPr lang="de-DE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 b="0" err="1"/>
              <a:t>Your</a:t>
            </a:r>
            <a:r>
              <a:rPr lang="de-DE" b="0"/>
              <a:t> </a:t>
            </a:r>
            <a:r>
              <a:rPr lang="de-DE" b="0" err="1"/>
              <a:t>feedback</a:t>
            </a:r>
            <a:r>
              <a:rPr lang="de-DE" b="0"/>
              <a:t> </a:t>
            </a:r>
            <a:r>
              <a:rPr lang="de-DE" b="0" err="1"/>
              <a:t>is</a:t>
            </a:r>
            <a:r>
              <a:rPr lang="de-DE" b="0"/>
              <a:t> </a:t>
            </a:r>
            <a:r>
              <a:rPr lang="de-DE" b="0" err="1"/>
              <a:t>key</a:t>
            </a:r>
            <a:r>
              <a:rPr lang="de-DE" b="0"/>
              <a:t>/</a:t>
            </a:r>
            <a:r>
              <a:rPr lang="de-DE" sz="1100" b="0" i="0" u="none" strike="noStrike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</a:t>
            </a:r>
            <a:r>
              <a:rPr lang="de-DE" sz="11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highly</a:t>
            </a:r>
            <a:r>
              <a:rPr lang="de-DE" sz="11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appreciate</a:t>
            </a:r>
            <a:r>
              <a:rPr lang="de-DE" sz="11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your</a:t>
            </a:r>
            <a:r>
              <a:rPr lang="de-DE" sz="11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feedback</a:t>
            </a:r>
            <a:r>
              <a:rPr lang="de-DE" sz="11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! </a:t>
            </a:r>
            <a:endParaRPr lang="de-DE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 sz="1100" b="0" i="0" u="none" strike="noStrike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</a:t>
            </a:r>
            <a:r>
              <a:rPr lang="de-DE" sz="11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</a:t>
            </a:r>
            <a:r>
              <a:rPr lang="de-DE" sz="11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crucial</a:t>
            </a:r>
            <a:r>
              <a:rPr lang="de-DE" sz="11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not </a:t>
            </a:r>
            <a:r>
              <a:rPr lang="de-DE" sz="1100" b="0" i="0" u="none" strike="noStrike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only</a:t>
            </a:r>
            <a:r>
              <a:rPr lang="de-DE" sz="11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</a:t>
            </a:r>
            <a:r>
              <a:rPr lang="de-DE" sz="11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de-DE" sz="11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constant</a:t>
            </a:r>
            <a:r>
              <a:rPr lang="de-DE" sz="11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improvement</a:t>
            </a:r>
            <a:r>
              <a:rPr lang="de-DE" sz="11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</a:t>
            </a:r>
            <a:r>
              <a:rPr lang="de-DE" sz="11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our</a:t>
            </a:r>
            <a:r>
              <a:rPr lang="de-DE" sz="11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workshops</a:t>
            </a:r>
            <a:r>
              <a:rPr lang="de-DE" sz="11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but also </a:t>
            </a:r>
            <a:r>
              <a:rPr lang="de-DE" sz="1100" b="0" i="0" u="none" strike="noStrike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with</a:t>
            </a:r>
            <a:r>
              <a:rPr lang="de-DE" sz="11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regards</a:t>
            </a:r>
            <a:r>
              <a:rPr lang="de-DE" sz="11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</a:t>
            </a:r>
            <a:r>
              <a:rPr lang="de-DE" sz="11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de-DE" sz="11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future</a:t>
            </a:r>
            <a:r>
              <a:rPr lang="de-DE" sz="11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funding</a:t>
            </a:r>
            <a:r>
              <a:rPr lang="de-DE" sz="11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</a:t>
            </a:r>
            <a:r>
              <a:rPr lang="de-DE" sz="11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our</a:t>
            </a:r>
            <a:r>
              <a:rPr lang="de-DE" sz="11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programme</a:t>
            </a:r>
            <a:r>
              <a:rPr lang="de-DE" sz="11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lang="de-DE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 sz="11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Future </a:t>
            </a:r>
            <a:r>
              <a:rPr lang="de-DE" sz="1100" b="0" i="0" u="none" strike="noStrike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funding</a:t>
            </a:r>
            <a:r>
              <a:rPr lang="de-DE" sz="11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means</a:t>
            </a:r>
            <a:r>
              <a:rPr lang="de-DE" sz="11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more</a:t>
            </a:r>
            <a:r>
              <a:rPr lang="de-DE" sz="11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offers</a:t>
            </a:r>
            <a:r>
              <a:rPr lang="de-DE" sz="11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</a:t>
            </a:r>
            <a:r>
              <a:rPr lang="de-DE" sz="11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</a:t>
            </a:r>
            <a:r>
              <a:rPr lang="de-DE" sz="11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</a:t>
            </a:r>
            <a:r>
              <a:rPr lang="de-DE" sz="11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alumni</a:t>
            </a:r>
            <a:r>
              <a:rPr lang="de-DE" sz="11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community</a:t>
            </a:r>
            <a:r>
              <a:rPr lang="de-DE" sz="11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(additional </a:t>
            </a:r>
            <a:r>
              <a:rPr lang="de-DE" sz="1100" b="0" i="0" u="none" strike="noStrike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workshops</a:t>
            </a:r>
            <a:r>
              <a:rPr lang="de-DE" sz="11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de-DE" sz="1100" b="0" i="0" u="none" strike="noStrike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webinars</a:t>
            </a:r>
            <a:r>
              <a:rPr lang="de-DE" sz="11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de-DE" sz="1100" b="0" i="0" u="none" strike="noStrike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networking</a:t>
            </a:r>
            <a:r>
              <a:rPr lang="de-DE" sz="11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opportunities</a:t>
            </a:r>
            <a:r>
              <a:rPr lang="de-DE" sz="11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lang="de-DE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 sz="1100" b="0" i="0" u="none" strike="noStrike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Thank</a:t>
            </a:r>
            <a:r>
              <a:rPr lang="de-DE" sz="11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</a:t>
            </a:r>
            <a:r>
              <a:rPr lang="de-DE" sz="11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</a:t>
            </a:r>
            <a:r>
              <a:rPr lang="de-DE" sz="11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taking</a:t>
            </a:r>
            <a:r>
              <a:rPr lang="de-DE" sz="11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de-DE" sz="11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time (</a:t>
            </a:r>
            <a:r>
              <a:rPr lang="de-DE" sz="1100" b="0" i="0" u="none" strike="noStrike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approx</a:t>
            </a:r>
            <a:r>
              <a:rPr lang="de-DE" sz="11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4 min)!</a:t>
            </a:r>
            <a:endParaRPr lang="de-DE" b="0"/>
          </a:p>
        </p:txBody>
      </p:sp>
    </p:spTree>
    <p:extLst>
      <p:ext uri="{BB962C8B-B14F-4D97-AF65-F5344CB8AC3E}">
        <p14:creationId xmlns:p14="http://schemas.microsoft.com/office/powerpoint/2010/main" val="21253885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13476B-5AAC-D476-5606-BE6EE31600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7169C03-774C-362C-59F7-527321D6E5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E38DA71-73F2-8FF3-7134-719C408A13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tabLst/>
              <a:defRPr/>
            </a:pPr>
            <a:r>
              <a:rPr lang="de-DE" sz="1100" dirty="0" err="1">
                <a:solidFill>
                  <a:srgbClr val="595959"/>
                </a:solidFill>
              </a:rPr>
              <a:t>That‘s</a:t>
            </a:r>
            <a:r>
              <a:rPr lang="de-DE" sz="1100" dirty="0">
                <a:solidFill>
                  <a:srgbClr val="595959"/>
                </a:solidFill>
              </a:rPr>
              <a:t> </a:t>
            </a:r>
            <a:r>
              <a:rPr lang="de-DE" sz="1100" dirty="0" err="1">
                <a:solidFill>
                  <a:srgbClr val="595959"/>
                </a:solidFill>
              </a:rPr>
              <a:t>it!</a:t>
            </a:r>
            <a:endParaRPr lang="de-DE" sz="1100" dirty="0">
              <a:solidFill>
                <a:srgbClr val="595959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tabLst/>
              <a:defRPr/>
            </a:pPr>
            <a:r>
              <a:rPr lang="de-DE" sz="1100" dirty="0" err="1">
                <a:solidFill>
                  <a:srgbClr val="595959"/>
                </a:solidFill>
              </a:rPr>
              <a:t>Thanks</a:t>
            </a:r>
            <a:r>
              <a:rPr lang="de-DE" sz="1100" dirty="0">
                <a:solidFill>
                  <a:srgbClr val="595959"/>
                </a:solidFill>
              </a:rPr>
              <a:t> a </a:t>
            </a:r>
            <a:r>
              <a:rPr lang="de-DE" sz="1100" dirty="0" err="1">
                <a:solidFill>
                  <a:srgbClr val="595959"/>
                </a:solidFill>
              </a:rPr>
              <a:t>lot</a:t>
            </a:r>
            <a:r>
              <a:rPr lang="de-DE" sz="1100" dirty="0">
                <a:solidFill>
                  <a:srgbClr val="595959"/>
                </a:solidFill>
              </a:rPr>
              <a:t> </a:t>
            </a:r>
            <a:r>
              <a:rPr lang="de-DE" sz="1100" dirty="0" err="1">
                <a:solidFill>
                  <a:srgbClr val="595959"/>
                </a:solidFill>
              </a:rPr>
              <a:t>for</a:t>
            </a:r>
            <a:r>
              <a:rPr lang="de-DE" sz="1100" dirty="0">
                <a:solidFill>
                  <a:srgbClr val="595959"/>
                </a:solidFill>
              </a:rPr>
              <a:t> </a:t>
            </a:r>
            <a:r>
              <a:rPr lang="de-DE" sz="1100" dirty="0" err="1">
                <a:solidFill>
                  <a:srgbClr val="595959"/>
                </a:solidFill>
              </a:rPr>
              <a:t>participating</a:t>
            </a:r>
            <a:endParaRPr lang="de-DE" sz="1100" dirty="0">
              <a:solidFill>
                <a:srgbClr val="595959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tabLst/>
              <a:defRPr/>
            </a:pPr>
            <a:r>
              <a:rPr lang="de-DE" sz="1100" dirty="0" err="1">
                <a:solidFill>
                  <a:srgbClr val="595959"/>
                </a:solidFill>
              </a:rPr>
              <a:t>We</a:t>
            </a:r>
            <a:r>
              <a:rPr lang="de-DE" sz="1100" dirty="0">
                <a:solidFill>
                  <a:srgbClr val="595959"/>
                </a:solidFill>
              </a:rPr>
              <a:t> </a:t>
            </a:r>
            <a:r>
              <a:rPr lang="de-DE" sz="1100" dirty="0" err="1">
                <a:solidFill>
                  <a:srgbClr val="595959"/>
                </a:solidFill>
              </a:rPr>
              <a:t>hope</a:t>
            </a:r>
            <a:r>
              <a:rPr lang="de-DE" sz="1100" dirty="0">
                <a:solidFill>
                  <a:srgbClr val="595959"/>
                </a:solidFill>
              </a:rPr>
              <a:t> </a:t>
            </a:r>
            <a:r>
              <a:rPr lang="de-DE" sz="1100" dirty="0" err="1">
                <a:solidFill>
                  <a:srgbClr val="595959"/>
                </a:solidFill>
              </a:rPr>
              <a:t>you</a:t>
            </a:r>
            <a:r>
              <a:rPr lang="de-DE" sz="1100" dirty="0">
                <a:solidFill>
                  <a:srgbClr val="595959"/>
                </a:solidFill>
              </a:rPr>
              <a:t> </a:t>
            </a:r>
            <a:r>
              <a:rPr lang="de-DE" sz="1100" dirty="0" err="1">
                <a:solidFill>
                  <a:srgbClr val="595959"/>
                </a:solidFill>
              </a:rPr>
              <a:t>had</a:t>
            </a:r>
            <a:r>
              <a:rPr lang="de-DE" sz="1100" dirty="0">
                <a:solidFill>
                  <a:srgbClr val="595959"/>
                </a:solidFill>
              </a:rPr>
              <a:t> </a:t>
            </a:r>
            <a:r>
              <a:rPr lang="de-DE" sz="1100" dirty="0" err="1">
                <a:solidFill>
                  <a:srgbClr val="595959"/>
                </a:solidFill>
              </a:rPr>
              <a:t>fun</a:t>
            </a:r>
            <a:endParaRPr lang="de-DE" sz="1100" dirty="0">
              <a:solidFill>
                <a:srgbClr val="595959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tabLst/>
              <a:defRPr/>
            </a:pPr>
            <a:endParaRPr lang="de-DE" sz="1100" dirty="0">
              <a:solidFill>
                <a:srgbClr val="595959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tabLst/>
              <a:defRPr/>
            </a:pPr>
            <a:r>
              <a:rPr lang="de-DE" sz="1100" dirty="0" err="1">
                <a:solidFill>
                  <a:srgbClr val="595959"/>
                </a:solidFill>
              </a:rPr>
              <a:t>You</a:t>
            </a:r>
            <a:r>
              <a:rPr lang="de-DE" sz="1100" dirty="0">
                <a:solidFill>
                  <a:srgbClr val="595959"/>
                </a:solidFill>
              </a:rPr>
              <a:t> will </a:t>
            </a:r>
            <a:r>
              <a:rPr lang="de-DE" sz="1100" dirty="0" err="1">
                <a:solidFill>
                  <a:srgbClr val="595959"/>
                </a:solidFill>
              </a:rPr>
              <a:t>be</a:t>
            </a:r>
            <a:r>
              <a:rPr lang="de-DE" sz="1100" dirty="0">
                <a:solidFill>
                  <a:srgbClr val="595959"/>
                </a:solidFill>
              </a:rPr>
              <a:t> </a:t>
            </a:r>
            <a:r>
              <a:rPr lang="de-DE" sz="1100" dirty="0" err="1">
                <a:solidFill>
                  <a:srgbClr val="595959"/>
                </a:solidFill>
              </a:rPr>
              <a:t>added</a:t>
            </a:r>
            <a:r>
              <a:rPr lang="de-DE" sz="1100" dirty="0">
                <a:solidFill>
                  <a:srgbClr val="595959"/>
                </a:solidFill>
              </a:rPr>
              <a:t> </a:t>
            </a:r>
            <a:r>
              <a:rPr lang="de-DE" sz="1100" dirty="0" err="1">
                <a:solidFill>
                  <a:srgbClr val="595959"/>
                </a:solidFill>
              </a:rPr>
              <a:t>to</a:t>
            </a:r>
            <a:r>
              <a:rPr lang="de-DE" sz="1100" dirty="0">
                <a:solidFill>
                  <a:srgbClr val="595959"/>
                </a:solidFill>
              </a:rPr>
              <a:t> </a:t>
            </a:r>
            <a:r>
              <a:rPr lang="de-DE" sz="1100" dirty="0" err="1">
                <a:solidFill>
                  <a:srgbClr val="595959"/>
                </a:solidFill>
              </a:rPr>
              <a:t>the</a:t>
            </a:r>
            <a:r>
              <a:rPr lang="de-DE" sz="1100" dirty="0">
                <a:solidFill>
                  <a:srgbClr val="595959"/>
                </a:solidFill>
              </a:rPr>
              <a:t> YES </a:t>
            </a:r>
            <a:r>
              <a:rPr lang="de-DE" sz="1100" dirty="0" err="1">
                <a:solidFill>
                  <a:srgbClr val="595959"/>
                </a:solidFill>
              </a:rPr>
              <a:t>newsletter</a:t>
            </a:r>
            <a:r>
              <a:rPr lang="de-DE" sz="1100" dirty="0">
                <a:solidFill>
                  <a:srgbClr val="595959"/>
                </a:solidFill>
              </a:rPr>
              <a:t> </a:t>
            </a:r>
            <a:r>
              <a:rPr lang="de-DE" sz="1100" dirty="0" err="1">
                <a:solidFill>
                  <a:srgbClr val="595959"/>
                </a:solidFill>
              </a:rPr>
              <a:t>list</a:t>
            </a:r>
            <a:r>
              <a:rPr lang="de-DE" sz="1100" dirty="0">
                <a:solidFill>
                  <a:srgbClr val="595959"/>
                </a:solidFill>
              </a:rPr>
              <a:t> </a:t>
            </a:r>
            <a:r>
              <a:rPr lang="de-DE" sz="1100" dirty="0" err="1">
                <a:solidFill>
                  <a:srgbClr val="595959"/>
                </a:solidFill>
              </a:rPr>
              <a:t>to</a:t>
            </a:r>
            <a:r>
              <a:rPr lang="de-DE" sz="1100" dirty="0">
                <a:solidFill>
                  <a:srgbClr val="595959"/>
                </a:solidFill>
              </a:rPr>
              <a:t> </a:t>
            </a:r>
            <a:r>
              <a:rPr lang="de-DE" sz="1100" dirty="0" err="1">
                <a:solidFill>
                  <a:srgbClr val="595959"/>
                </a:solidFill>
              </a:rPr>
              <a:t>stay</a:t>
            </a:r>
            <a:r>
              <a:rPr lang="de-DE" sz="1100" dirty="0">
                <a:solidFill>
                  <a:srgbClr val="595959"/>
                </a:solidFill>
              </a:rPr>
              <a:t> </a:t>
            </a:r>
            <a:r>
              <a:rPr lang="de-DE" sz="1100" dirty="0" err="1">
                <a:solidFill>
                  <a:srgbClr val="595959"/>
                </a:solidFill>
              </a:rPr>
              <a:t>updated</a:t>
            </a:r>
            <a:r>
              <a:rPr lang="de-DE" sz="1100" dirty="0">
                <a:solidFill>
                  <a:srgbClr val="595959"/>
                </a:solidFill>
              </a:rPr>
              <a:t> </a:t>
            </a:r>
            <a:r>
              <a:rPr lang="de-DE" sz="1100" dirty="0" err="1">
                <a:solidFill>
                  <a:srgbClr val="595959"/>
                </a:solidFill>
              </a:rPr>
              <a:t>with</a:t>
            </a:r>
            <a:r>
              <a:rPr lang="de-DE" sz="1100" dirty="0">
                <a:solidFill>
                  <a:srgbClr val="595959"/>
                </a:solidFill>
              </a:rPr>
              <a:t> </a:t>
            </a:r>
            <a:r>
              <a:rPr lang="de-DE" sz="1100" dirty="0" err="1">
                <a:solidFill>
                  <a:srgbClr val="595959"/>
                </a:solidFill>
              </a:rPr>
              <a:t>the</a:t>
            </a:r>
            <a:r>
              <a:rPr lang="de-DE" sz="1100" dirty="0">
                <a:solidFill>
                  <a:srgbClr val="595959"/>
                </a:solidFill>
              </a:rPr>
              <a:t> </a:t>
            </a:r>
            <a:r>
              <a:rPr lang="de-DE" sz="1100" dirty="0" err="1">
                <a:solidFill>
                  <a:srgbClr val="595959"/>
                </a:solidFill>
              </a:rPr>
              <a:t>project</a:t>
            </a:r>
            <a:r>
              <a:rPr lang="de-DE" sz="1100" dirty="0">
                <a:solidFill>
                  <a:srgbClr val="595959"/>
                </a:solidFill>
              </a:rPr>
              <a:t> and </a:t>
            </a:r>
            <a:r>
              <a:rPr lang="de-DE" sz="1100" dirty="0" err="1">
                <a:solidFill>
                  <a:srgbClr val="595959"/>
                </a:solidFill>
              </a:rPr>
              <a:t>to</a:t>
            </a:r>
            <a:r>
              <a:rPr lang="de-DE" sz="1100" dirty="0">
                <a:solidFill>
                  <a:srgbClr val="595959"/>
                </a:solidFill>
              </a:rPr>
              <a:t> </a:t>
            </a:r>
            <a:r>
              <a:rPr lang="de-DE" sz="1100" dirty="0" err="1">
                <a:solidFill>
                  <a:srgbClr val="595959"/>
                </a:solidFill>
              </a:rPr>
              <a:t>read</a:t>
            </a:r>
            <a:r>
              <a:rPr lang="de-DE" sz="1100" dirty="0">
                <a:solidFill>
                  <a:srgbClr val="595959"/>
                </a:solidFill>
              </a:rPr>
              <a:t> </a:t>
            </a:r>
            <a:r>
              <a:rPr lang="de-DE" sz="1100" dirty="0" err="1">
                <a:solidFill>
                  <a:srgbClr val="595959"/>
                </a:solidFill>
              </a:rPr>
              <a:t>exciting</a:t>
            </a:r>
            <a:r>
              <a:rPr lang="de-DE" sz="1100" dirty="0">
                <a:solidFill>
                  <a:srgbClr val="595959"/>
                </a:solidFill>
              </a:rPr>
              <a:t> </a:t>
            </a:r>
            <a:r>
              <a:rPr lang="de-DE" sz="1100" dirty="0" err="1">
                <a:solidFill>
                  <a:srgbClr val="595959"/>
                </a:solidFill>
              </a:rPr>
              <a:t>alumni</a:t>
            </a:r>
            <a:r>
              <a:rPr lang="de-DE" sz="1100" dirty="0">
                <a:solidFill>
                  <a:srgbClr val="595959"/>
                </a:solidFill>
              </a:rPr>
              <a:t> </a:t>
            </a:r>
            <a:r>
              <a:rPr lang="de-DE" sz="1100" dirty="0" err="1">
                <a:solidFill>
                  <a:srgbClr val="595959"/>
                </a:solidFill>
              </a:rPr>
              <a:t>stories</a:t>
            </a:r>
            <a:r>
              <a:rPr lang="de-DE" sz="1100" dirty="0">
                <a:solidFill>
                  <a:srgbClr val="595959"/>
                </a:solidFill>
              </a:rPr>
              <a:t> </a:t>
            </a:r>
            <a:r>
              <a:rPr lang="de-DE" sz="1100" dirty="0" err="1">
                <a:solidFill>
                  <a:srgbClr val="595959"/>
                </a:solidFill>
              </a:rPr>
              <a:t>as</a:t>
            </a:r>
            <a:r>
              <a:rPr lang="de-DE" sz="1100" dirty="0">
                <a:solidFill>
                  <a:srgbClr val="595959"/>
                </a:solidFill>
              </a:rPr>
              <a:t> </a:t>
            </a:r>
            <a:r>
              <a:rPr lang="de-DE" sz="1100" dirty="0" err="1">
                <a:solidFill>
                  <a:srgbClr val="595959"/>
                </a:solidFill>
              </a:rPr>
              <a:t>well</a:t>
            </a:r>
            <a:r>
              <a:rPr lang="de-DE" sz="1100" dirty="0">
                <a:solidFill>
                  <a:srgbClr val="595959"/>
                </a:solidFill>
              </a:rPr>
              <a:t> </a:t>
            </a:r>
            <a:r>
              <a:rPr lang="de-DE" sz="1100" dirty="0" err="1">
                <a:solidFill>
                  <a:srgbClr val="595959"/>
                </a:solidFill>
              </a:rPr>
              <a:t>as</a:t>
            </a:r>
            <a:r>
              <a:rPr lang="de-DE" sz="1100" dirty="0">
                <a:solidFill>
                  <a:srgbClr val="595959"/>
                </a:solidFill>
              </a:rPr>
              <a:t> </a:t>
            </a:r>
            <a:r>
              <a:rPr lang="de-DE" sz="1100" dirty="0" err="1">
                <a:solidFill>
                  <a:srgbClr val="595959"/>
                </a:solidFill>
              </a:rPr>
              <a:t>get</a:t>
            </a:r>
            <a:r>
              <a:rPr lang="de-DE" sz="1100" dirty="0">
                <a:solidFill>
                  <a:srgbClr val="595959"/>
                </a:solidFill>
              </a:rPr>
              <a:t> </a:t>
            </a:r>
            <a:r>
              <a:rPr lang="de-DE" sz="1100" dirty="0" err="1">
                <a:solidFill>
                  <a:srgbClr val="595959"/>
                </a:solidFill>
              </a:rPr>
              <a:t>invited</a:t>
            </a:r>
            <a:r>
              <a:rPr lang="de-DE" sz="1100" dirty="0">
                <a:solidFill>
                  <a:srgbClr val="595959"/>
                </a:solidFill>
              </a:rPr>
              <a:t> </a:t>
            </a:r>
            <a:r>
              <a:rPr lang="de-DE" sz="1100" dirty="0" err="1">
                <a:solidFill>
                  <a:srgbClr val="595959"/>
                </a:solidFill>
              </a:rPr>
              <a:t>to</a:t>
            </a:r>
            <a:r>
              <a:rPr lang="de-DE" sz="1100" dirty="0">
                <a:solidFill>
                  <a:srgbClr val="595959"/>
                </a:solidFill>
              </a:rPr>
              <a:t> </a:t>
            </a:r>
            <a:r>
              <a:rPr lang="de-DE" sz="1100" dirty="0" err="1">
                <a:solidFill>
                  <a:srgbClr val="595959"/>
                </a:solidFill>
              </a:rPr>
              <a:t>our</a:t>
            </a:r>
            <a:r>
              <a:rPr lang="de-DE" sz="1100" dirty="0">
                <a:solidFill>
                  <a:srgbClr val="595959"/>
                </a:solidFill>
              </a:rPr>
              <a:t> network </a:t>
            </a:r>
            <a:r>
              <a:rPr lang="de-DE" sz="1100" dirty="0" err="1">
                <a:solidFill>
                  <a:srgbClr val="595959"/>
                </a:solidFill>
              </a:rPr>
              <a:t>Falling</a:t>
            </a:r>
            <a:r>
              <a:rPr lang="de-DE" sz="1100" dirty="0">
                <a:solidFill>
                  <a:srgbClr val="595959"/>
                </a:solidFill>
              </a:rPr>
              <a:t> Walls Connect, </a:t>
            </a:r>
            <a:r>
              <a:rPr lang="de-DE" sz="1100" dirty="0" err="1">
                <a:solidFill>
                  <a:srgbClr val="595959"/>
                </a:solidFill>
              </a:rPr>
              <a:t>to</a:t>
            </a:r>
            <a:r>
              <a:rPr lang="de-DE" sz="1100" dirty="0">
                <a:solidFill>
                  <a:srgbClr val="595959"/>
                </a:solidFill>
              </a:rPr>
              <a:t> </a:t>
            </a:r>
            <a:r>
              <a:rPr lang="de-DE" sz="1100" dirty="0" err="1">
                <a:solidFill>
                  <a:srgbClr val="595959"/>
                </a:solidFill>
              </a:rPr>
              <a:t>make</a:t>
            </a:r>
            <a:r>
              <a:rPr lang="de-DE" sz="1100" dirty="0">
                <a:solidFill>
                  <a:srgbClr val="595959"/>
                </a:solidFill>
              </a:rPr>
              <a:t> </a:t>
            </a:r>
            <a:r>
              <a:rPr lang="de-DE" sz="1100" dirty="0" err="1">
                <a:solidFill>
                  <a:srgbClr val="595959"/>
                </a:solidFill>
              </a:rPr>
              <a:t>contact</a:t>
            </a:r>
            <a:r>
              <a:rPr lang="de-DE" sz="1100" dirty="0">
                <a:solidFill>
                  <a:srgbClr val="595959"/>
                </a:solidFill>
              </a:rPr>
              <a:t> </a:t>
            </a:r>
            <a:r>
              <a:rPr lang="de-DE" sz="1100" dirty="0" err="1">
                <a:solidFill>
                  <a:srgbClr val="595959"/>
                </a:solidFill>
              </a:rPr>
              <a:t>with</a:t>
            </a:r>
            <a:r>
              <a:rPr lang="de-DE" sz="1100" dirty="0">
                <a:solidFill>
                  <a:srgbClr val="595959"/>
                </a:solidFill>
              </a:rPr>
              <a:t> </a:t>
            </a:r>
            <a:r>
              <a:rPr lang="de-DE" sz="1100" dirty="0" err="1">
                <a:solidFill>
                  <a:srgbClr val="595959"/>
                </a:solidFill>
              </a:rPr>
              <a:t>each</a:t>
            </a:r>
            <a:r>
              <a:rPr lang="de-DE" sz="1100" dirty="0">
                <a:solidFill>
                  <a:srgbClr val="595959"/>
                </a:solidFill>
              </a:rPr>
              <a:t> </a:t>
            </a:r>
            <a:r>
              <a:rPr lang="de-DE" sz="1100" dirty="0" err="1">
                <a:solidFill>
                  <a:srgbClr val="595959"/>
                </a:solidFill>
              </a:rPr>
              <a:t>other</a:t>
            </a:r>
            <a:r>
              <a:rPr lang="de-DE" sz="1100" dirty="0">
                <a:solidFill>
                  <a:srgbClr val="595959"/>
                </a:solidFill>
              </a:rPr>
              <a:t> and </a:t>
            </a:r>
            <a:r>
              <a:rPr lang="de-DE" sz="1100" dirty="0" err="1">
                <a:solidFill>
                  <a:srgbClr val="595959"/>
                </a:solidFill>
              </a:rPr>
              <a:t>take</a:t>
            </a:r>
            <a:r>
              <a:rPr lang="de-DE" sz="1100" dirty="0">
                <a:solidFill>
                  <a:srgbClr val="595959"/>
                </a:solidFill>
              </a:rPr>
              <a:t> </a:t>
            </a:r>
            <a:r>
              <a:rPr lang="de-DE" sz="1100" dirty="0" err="1">
                <a:solidFill>
                  <a:srgbClr val="595959"/>
                </a:solidFill>
              </a:rPr>
              <a:t>part</a:t>
            </a:r>
            <a:r>
              <a:rPr lang="de-DE" sz="1100" dirty="0">
                <a:solidFill>
                  <a:srgbClr val="595959"/>
                </a:solidFill>
              </a:rPr>
              <a:t> in </a:t>
            </a:r>
            <a:r>
              <a:rPr lang="de-DE" sz="1100" dirty="0" err="1">
                <a:solidFill>
                  <a:srgbClr val="595959"/>
                </a:solidFill>
              </a:rPr>
              <a:t>alumni</a:t>
            </a:r>
            <a:r>
              <a:rPr lang="de-DE" sz="1100" dirty="0">
                <a:solidFill>
                  <a:srgbClr val="595959"/>
                </a:solidFill>
              </a:rPr>
              <a:t> </a:t>
            </a:r>
            <a:r>
              <a:rPr lang="de-DE" sz="1100" dirty="0" err="1">
                <a:solidFill>
                  <a:srgbClr val="595959"/>
                </a:solidFill>
              </a:rPr>
              <a:t>webinars</a:t>
            </a:r>
            <a:r>
              <a:rPr lang="de-DE" sz="1100" dirty="0">
                <a:solidFill>
                  <a:srgbClr val="595959"/>
                </a:solidFill>
              </a:rPr>
              <a:t>!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tabLst/>
              <a:defRPr/>
            </a:pPr>
            <a:endParaRPr lang="de-DE" sz="1100" dirty="0">
              <a:solidFill>
                <a:srgbClr val="595959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tabLst/>
              <a:defRPr/>
            </a:pPr>
            <a:r>
              <a:rPr lang="de-DE" sz="1100" dirty="0" err="1">
                <a:solidFill>
                  <a:srgbClr val="595959"/>
                </a:solidFill>
              </a:rPr>
              <a:t>Please</a:t>
            </a:r>
            <a:r>
              <a:rPr lang="de-DE" sz="1100" dirty="0">
                <a:solidFill>
                  <a:srgbClr val="595959"/>
                </a:solidFill>
              </a:rPr>
              <a:t> </a:t>
            </a:r>
            <a:r>
              <a:rPr lang="de-DE" sz="1100" dirty="0" err="1">
                <a:solidFill>
                  <a:srgbClr val="595959"/>
                </a:solidFill>
              </a:rPr>
              <a:t>spread</a:t>
            </a:r>
            <a:r>
              <a:rPr lang="de-DE" sz="1100" dirty="0">
                <a:solidFill>
                  <a:srgbClr val="595959"/>
                </a:solidFill>
              </a:rPr>
              <a:t> </a:t>
            </a:r>
            <a:r>
              <a:rPr lang="de-DE" sz="1100" dirty="0" err="1">
                <a:solidFill>
                  <a:srgbClr val="595959"/>
                </a:solidFill>
              </a:rPr>
              <a:t>the</a:t>
            </a:r>
            <a:r>
              <a:rPr lang="de-DE" sz="1100" dirty="0">
                <a:solidFill>
                  <a:srgbClr val="595959"/>
                </a:solidFill>
              </a:rPr>
              <a:t> </a:t>
            </a:r>
            <a:r>
              <a:rPr lang="de-DE" sz="1100" dirty="0" err="1">
                <a:solidFill>
                  <a:srgbClr val="595959"/>
                </a:solidFill>
              </a:rPr>
              <a:t>word</a:t>
            </a:r>
            <a:r>
              <a:rPr lang="de-DE" sz="1100" dirty="0">
                <a:solidFill>
                  <a:srgbClr val="595959"/>
                </a:solidFill>
              </a:rPr>
              <a:t>!!!</a:t>
            </a:r>
          </a:p>
          <a:p>
            <a:pPr marL="158750" indent="0">
              <a:buNone/>
            </a:pPr>
            <a:endParaRPr lang="de-DE" sz="1100" b="0" i="0" u="none" strike="noStrike" kern="1200" cap="none" dirty="0">
              <a:solidFill>
                <a:schemeClr val="tx1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de-DE" sz="1100" b="1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Instagram</a:t>
            </a:r>
            <a:endParaRPr lang="de-DE" sz="1100" b="0" i="0" u="none" strike="noStrike" kern="1200" cap="none" dirty="0">
              <a:solidFill>
                <a:schemeClr val="tx1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de-DE" sz="11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https://</a:t>
            </a:r>
            <a:r>
              <a:rPr lang="de-DE" sz="1100" b="0" i="0" u="none" strike="noStrike" kern="1200" cap="none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www.instagram.com</a:t>
            </a:r>
            <a:r>
              <a:rPr lang="de-DE" sz="11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/sciencepreneurs/</a:t>
            </a:r>
            <a:br>
              <a:rPr lang="de-DE" sz="11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de-DE" sz="1100" b="0" i="0" u="none" strike="noStrike" kern="1200" cap="none" dirty="0">
              <a:solidFill>
                <a:schemeClr val="tx1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de-DE" sz="1100" b="1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LinkedIn Seite</a:t>
            </a:r>
            <a:endParaRPr lang="de-DE" sz="1100" b="0" i="0" u="none" strike="noStrike" kern="1200" cap="none" dirty="0">
              <a:solidFill>
                <a:schemeClr val="tx1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de-DE" sz="11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  <a:hlinkClick r:id="rId3"/>
              </a:rPr>
              <a:t>https://www.linkedin.com/company/young-entrepreneurs-in-science/</a:t>
            </a:r>
            <a:endParaRPr lang="de-DE" sz="1100" b="0" i="0" u="none" strike="noStrike" kern="1200" cap="none" dirty="0">
              <a:solidFill>
                <a:schemeClr val="tx1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endParaRPr lang="de-DE" sz="1100" b="0" i="0" u="none" strike="noStrike" kern="1200" cap="none" dirty="0">
              <a:solidFill>
                <a:schemeClr val="tx1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de-DE" sz="1100" b="1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LinkedIn Gruppe</a:t>
            </a:r>
            <a:endParaRPr lang="de-DE" sz="1100" b="0" i="0" u="none" strike="noStrike" kern="1200" cap="none" dirty="0">
              <a:solidFill>
                <a:schemeClr val="tx1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de-DE" sz="1100" b="0" i="0" u="sng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  <a:hlinkClick r:id="rId4"/>
              </a:rPr>
              <a:t>https://www.linkedin.com/groups/8902012/</a:t>
            </a:r>
            <a:endParaRPr lang="de-DE" sz="1100" b="0" i="0" u="sng" strike="noStrike" kern="1200" cap="none" dirty="0">
              <a:solidFill>
                <a:schemeClr val="tx1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endParaRPr lang="de-DE" sz="1100" b="0" i="0" u="sng" strike="noStrike" kern="1200" cap="none" dirty="0">
              <a:solidFill>
                <a:schemeClr val="tx1"/>
              </a:solidFill>
              <a:effectLst/>
              <a:latin typeface="Arial"/>
              <a:cs typeface="Arial"/>
              <a:sym typeface="Arial"/>
            </a:endParaRP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de-DE" sz="1100" b="1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Newsletter</a:t>
            </a:r>
            <a:endParaRPr lang="de-DE" sz="1100" b="0" i="0" u="sng" strike="noStrike" kern="1200" cap="none" dirty="0">
              <a:solidFill>
                <a:schemeClr val="tx1"/>
              </a:solidFill>
              <a:effectLst/>
              <a:latin typeface="Arial"/>
              <a:cs typeface="Arial"/>
              <a:sym typeface="Arial"/>
            </a:endParaRP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de-DE" sz="1600" dirty="0">
                <a:hlinkClick r:id="rId5"/>
              </a:rPr>
              <a:t>https://youngentrepreneursinscience.com/newsletter-registration/</a:t>
            </a:r>
            <a:endParaRPr lang="de-DE" sz="1050" dirty="0">
              <a:solidFill>
                <a:srgbClr val="595959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tabLst/>
              <a:defRPr/>
            </a:pPr>
            <a:endParaRPr lang="de-DE" sz="1100" dirty="0">
              <a:solidFill>
                <a:srgbClr val="595959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tabLst/>
              <a:defRPr/>
            </a:pPr>
            <a:r>
              <a:rPr lang="de-DE" sz="1100" dirty="0" err="1">
                <a:solidFill>
                  <a:srgbClr val="595959"/>
                </a:solidFill>
              </a:rPr>
              <a:t>Everybody</a:t>
            </a:r>
            <a:r>
              <a:rPr lang="de-DE" sz="1100" dirty="0">
                <a:solidFill>
                  <a:srgbClr val="595959"/>
                </a:solidFill>
              </a:rPr>
              <a:t> </a:t>
            </a:r>
            <a:r>
              <a:rPr lang="de-DE" sz="1100" dirty="0" err="1">
                <a:solidFill>
                  <a:srgbClr val="595959"/>
                </a:solidFill>
              </a:rPr>
              <a:t>else</a:t>
            </a:r>
            <a:r>
              <a:rPr lang="de-DE" sz="1100" dirty="0">
                <a:solidFill>
                  <a:srgbClr val="595959"/>
                </a:solidFill>
              </a:rPr>
              <a:t>: Goodbye, </a:t>
            </a:r>
            <a:r>
              <a:rPr lang="de-DE" sz="1100" dirty="0" err="1">
                <a:solidFill>
                  <a:srgbClr val="595959"/>
                </a:solidFill>
              </a:rPr>
              <a:t>have</a:t>
            </a:r>
            <a:r>
              <a:rPr lang="de-DE" sz="1100" dirty="0">
                <a:solidFill>
                  <a:srgbClr val="595959"/>
                </a:solidFill>
              </a:rPr>
              <a:t> a nice </a:t>
            </a:r>
            <a:r>
              <a:rPr lang="de-DE" sz="1100" dirty="0" err="1">
                <a:solidFill>
                  <a:srgbClr val="595959"/>
                </a:solidFill>
              </a:rPr>
              <a:t>day</a:t>
            </a:r>
            <a:r>
              <a:rPr lang="de-DE" sz="1100" dirty="0">
                <a:solidFill>
                  <a:srgbClr val="595959"/>
                </a:solidFill>
              </a:rPr>
              <a:t> and </a:t>
            </a:r>
            <a:r>
              <a:rPr lang="de-DE" sz="1100" dirty="0" err="1">
                <a:solidFill>
                  <a:srgbClr val="595959"/>
                </a:solidFill>
              </a:rPr>
              <a:t>see</a:t>
            </a:r>
            <a:r>
              <a:rPr lang="de-DE" sz="1100" dirty="0">
                <a:solidFill>
                  <a:srgbClr val="595959"/>
                </a:solidFill>
              </a:rPr>
              <a:t> </a:t>
            </a:r>
            <a:r>
              <a:rPr lang="de-DE" sz="1100" dirty="0" err="1">
                <a:solidFill>
                  <a:srgbClr val="595959"/>
                </a:solidFill>
              </a:rPr>
              <a:t>you</a:t>
            </a:r>
            <a:r>
              <a:rPr lang="de-DE" sz="1100" dirty="0">
                <a:solidFill>
                  <a:srgbClr val="595959"/>
                </a:solidFill>
              </a:rPr>
              <a:t> </a:t>
            </a:r>
            <a:r>
              <a:rPr lang="de-DE" sz="1100" dirty="0" err="1">
                <a:solidFill>
                  <a:srgbClr val="595959"/>
                </a:solidFill>
              </a:rPr>
              <a:t>soon</a:t>
            </a:r>
            <a:r>
              <a:rPr lang="de-DE" sz="1100" dirty="0">
                <a:solidFill>
                  <a:srgbClr val="595959"/>
                </a:solidFill>
              </a:rPr>
              <a:t>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tabLst/>
              <a:defRPr/>
            </a:pPr>
            <a:endParaRPr lang="de-DE" sz="1100" dirty="0">
              <a:solidFill>
                <a:srgbClr val="595959"/>
              </a:solidFill>
            </a:endParaRPr>
          </a:p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204808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B5269D-5486-960A-EAC0-8AB20EFD1D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D882826-E7DA-A71F-2ADE-E6FAA92B37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9F0287C-6916-F0C4-CBA9-5779C80421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9666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D72452-3B60-2309-9819-078296BADC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C5FBBF1-0AAB-00AD-62FA-3AB94D1568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09878C9-D4CB-6E23-DEF6-31000D42BF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de-DE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100"/>
              <a:t>So </a:t>
            </a:r>
            <a:r>
              <a:rPr lang="de-DE" sz="1100" err="1"/>
              <a:t>my</a:t>
            </a:r>
            <a:r>
              <a:rPr lang="de-DE" sz="1100"/>
              <a:t> </a:t>
            </a:r>
            <a:r>
              <a:rPr lang="de-DE" sz="1100" err="1"/>
              <a:t>name</a:t>
            </a:r>
            <a:r>
              <a:rPr lang="de-DE" sz="1100"/>
              <a:t> </a:t>
            </a:r>
            <a:r>
              <a:rPr lang="de-DE" sz="1100" err="1"/>
              <a:t>is</a:t>
            </a:r>
            <a:r>
              <a:rPr lang="de-DE" sz="1100"/>
              <a:t> </a:t>
            </a:r>
            <a:r>
              <a:rPr lang="de-DE" sz="1100" b="1"/>
              <a:t>XX</a:t>
            </a:r>
            <a:r>
              <a:rPr lang="de-DE" sz="1100"/>
              <a:t>, </a:t>
            </a:r>
            <a:r>
              <a:rPr lang="de-DE" sz="1100" err="1"/>
              <a:t>I‘m</a:t>
            </a:r>
            <a:r>
              <a:rPr lang="de-DE" sz="1100"/>
              <a:t> </a:t>
            </a:r>
            <a:r>
              <a:rPr lang="de-DE" sz="1100" err="1"/>
              <a:t>working</a:t>
            </a:r>
            <a:r>
              <a:rPr lang="de-DE" sz="1100"/>
              <a:t> </a:t>
            </a:r>
            <a:r>
              <a:rPr lang="de-DE" sz="1100" err="1"/>
              <a:t>as</a:t>
            </a:r>
            <a:r>
              <a:rPr lang="de-DE" sz="1100"/>
              <a:t>…</a:t>
            </a:r>
            <a:br>
              <a:rPr lang="de-DE" sz="1100"/>
            </a:br>
            <a:endParaRPr lang="de-DE" sz="110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100"/>
              <a:t>Moderating </a:t>
            </a:r>
            <a:r>
              <a:rPr lang="de-DE" sz="1100" err="1"/>
              <a:t>this</a:t>
            </a:r>
            <a:r>
              <a:rPr lang="de-DE" sz="1100"/>
              <a:t> </a:t>
            </a:r>
            <a:r>
              <a:rPr lang="de-DE" sz="1100" err="1"/>
              <a:t>session</a:t>
            </a:r>
            <a:r>
              <a:rPr lang="de-DE" sz="1100"/>
              <a:t> </a:t>
            </a:r>
            <a:r>
              <a:rPr lang="de-DE" sz="1100" err="1"/>
              <a:t>with</a:t>
            </a:r>
            <a:r>
              <a:rPr lang="de-DE" sz="1100"/>
              <a:t> </a:t>
            </a:r>
            <a:r>
              <a:rPr lang="de-DE" sz="1100" err="1"/>
              <a:t>me</a:t>
            </a:r>
            <a:r>
              <a:rPr lang="de-DE" sz="1100"/>
              <a:t> </a:t>
            </a:r>
            <a:r>
              <a:rPr lang="de-DE" sz="1100" err="1"/>
              <a:t>is</a:t>
            </a:r>
            <a:r>
              <a:rPr lang="de-DE" sz="1100"/>
              <a:t> </a:t>
            </a:r>
            <a:r>
              <a:rPr lang="de-DE" sz="1100" b="1"/>
              <a:t>XX</a:t>
            </a:r>
            <a:r>
              <a:rPr lang="de-DE" sz="1100"/>
              <a:t>. (M2 stellt sich selber vor)</a:t>
            </a:r>
            <a:br>
              <a:rPr lang="de-DE" sz="1100"/>
            </a:br>
            <a:endParaRPr lang="de-DE"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 last but not least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please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meet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maybe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most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important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(wo-)man in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room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today</a:t>
            </a:r>
            <a:r>
              <a:rPr lang="de-DE" sz="105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XX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XX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is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charge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of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technical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support and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is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here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help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with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any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technical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problems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br>
              <a:rPr lang="de-DE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lang="de-DE"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XX in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your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role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techincal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support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would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you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please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introduce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some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basic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rules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and tricks,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that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are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important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our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digital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setup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today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br>
              <a:rPr lang="de-DE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lang="de-DE" sz="110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None/>
            </a:pPr>
            <a:endParaRPr lang="de-DE" sz="1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de-DE"/>
          </a:p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21824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0A4E37-7F5A-E42A-2A20-416C833A83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8190EE0-81C8-C94A-F700-9788A32D95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941B8302-2E5F-0A4E-32AB-6B77E6E69A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FontTx/>
              <a:buNone/>
            </a:pPr>
            <a:r>
              <a:rPr lang="en-US" b="1"/>
              <a:t>Young Entrepreneurs in Science (YES)</a:t>
            </a:r>
            <a:r>
              <a:rPr lang="en-US"/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Originally started as an offline workshop series in various cities across Germany.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Now offers a diverse program of Offline and Online workshops tailored for PhDs, Postdocs and Master students</a:t>
            </a:r>
          </a:p>
          <a:p>
            <a:pPr>
              <a:buFont typeface="Arial" panose="020B0604020202020204" pitchFamily="34" charset="0"/>
              <a:buChar char="•"/>
            </a:pPr>
            <a:endParaRPr lang="en-US"/>
          </a:p>
          <a:p>
            <a:pPr marL="158750" indent="0">
              <a:buFontTx/>
              <a:buNone/>
            </a:pPr>
            <a:r>
              <a:rPr lang="en-US" b="1"/>
              <a:t>Project Team</a:t>
            </a:r>
            <a:r>
              <a:rPr lang="en-US"/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Comprises 12 team members.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Part of the </a:t>
            </a:r>
            <a:r>
              <a:rPr lang="en-US" b="1"/>
              <a:t>Falling Walls Foundation</a:t>
            </a:r>
            <a:r>
              <a:rPr lang="en-US"/>
              <a:t>, a non-profit organization based in Berlin.</a:t>
            </a:r>
          </a:p>
          <a:p>
            <a:pPr marL="158750" indent="0">
              <a:buFontTx/>
              <a:buNone/>
            </a:pPr>
            <a:endParaRPr lang="en-US"/>
          </a:p>
          <a:p>
            <a:pPr marL="158750" indent="0">
              <a:buFontTx/>
              <a:buNone/>
            </a:pPr>
            <a:r>
              <a:rPr lang="en-US" b="1"/>
              <a:t>Falling Walls Foundation</a:t>
            </a:r>
            <a:r>
              <a:rPr lang="en-US"/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Aims to communicate science and research to the public.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Promotes interdisciplinary exchange and collaboration.</a:t>
            </a:r>
          </a:p>
          <a:p>
            <a:pPr>
              <a:buFont typeface="Arial" panose="020B0604020202020204" pitchFamily="34" charset="0"/>
              <a:buChar char="•"/>
            </a:pPr>
            <a:endParaRPr lang="en-US"/>
          </a:p>
          <a:p>
            <a:pPr marL="158750" indent="0">
              <a:buFontTx/>
              <a:buNone/>
            </a:pPr>
            <a:r>
              <a:rPr lang="en-US" b="1"/>
              <a:t>Workshop Benefits</a:t>
            </a:r>
            <a:r>
              <a:rPr lang="en-US"/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Strongly supported by a broad network in academia and business.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Designed to foster entrepreneurial thinking and skills among researchers: cultural transfer </a:t>
            </a:r>
          </a:p>
          <a:p>
            <a:pPr>
              <a:buFont typeface="Arial" panose="020B0604020202020204" pitchFamily="34" charset="0"/>
              <a:buChar char="•"/>
            </a:pPr>
            <a:endParaRPr lang="en-US"/>
          </a:p>
          <a:p>
            <a:pPr marL="158750" indent="0">
              <a:buFontTx/>
              <a:buNone/>
            </a:pPr>
            <a:r>
              <a:rPr lang="en-US" b="1"/>
              <a:t>BMBF</a:t>
            </a:r>
            <a:r>
              <a:rPr lang="en-US"/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Participation is made possible free of charge through funding from the </a:t>
            </a:r>
            <a:r>
              <a:rPr lang="en-US" b="1"/>
              <a:t>BMBF (Federal Ministry of Education and Research)</a:t>
            </a:r>
            <a:r>
              <a:rPr lang="en-US"/>
              <a:t>.</a:t>
            </a:r>
          </a:p>
          <a:p>
            <a:pPr marL="158750" indent="0" hangingPunct="0">
              <a:buNone/>
            </a:pPr>
            <a:endParaRPr lang="de-DE">
              <a:cs typeface="Calibri" panose="020F0502020204030204"/>
            </a:endParaRPr>
          </a:p>
          <a:p>
            <a:pPr marL="158750" indent="0">
              <a:buNone/>
            </a:pPr>
            <a:endParaRPr lang="en-GB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922023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F0D64E-B06E-0244-3BDE-80EC9D4261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49BF354-A1F4-DA9A-AFF1-4FD7A303BB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B30EB37-9F27-4F1F-9582-769D0A71F8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Be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respectful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&amp;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constructive</a:t>
            </a:r>
            <a:br>
              <a:rPr lang="de-DE"/>
            </a:b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We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encourage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open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feedback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– just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make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sure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it’s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respectful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kind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and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constructive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Use AI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responsibly</a:t>
            </a:r>
            <a:br>
              <a:rPr lang="de-DE"/>
            </a:b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If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you’d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like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to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use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AI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during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group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work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make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sure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your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whole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group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agrees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 Use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it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to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support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process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not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to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produce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final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results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Mute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when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not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speaking</a:t>
            </a:r>
            <a:br>
              <a:rPr lang="de-DE"/>
            </a:b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Help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keep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space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clear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by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muting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your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mic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when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you’re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not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talking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Be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present</a:t>
            </a:r>
            <a:br>
              <a:rPr lang="de-DE"/>
            </a:b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Stay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social –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keep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your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camera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on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if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possible.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Feel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free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to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eat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drink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or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stretch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as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needed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Need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help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?</a:t>
            </a:r>
            <a:br>
              <a:rPr lang="de-DE"/>
            </a:b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Reach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out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to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our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coaches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via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chat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if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you’re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experiencing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technical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issues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React &amp;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engage</a:t>
            </a:r>
            <a:br>
              <a:rPr lang="de-DE"/>
            </a:b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Use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emojis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or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reactions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at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bottom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of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your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screen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to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share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quick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feedback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or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show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you’re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engaged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Use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chat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for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questions</a:t>
            </a:r>
            <a:br>
              <a:rPr lang="de-DE"/>
            </a:b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Drop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your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questions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or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ideas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in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chat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–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we’re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all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here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to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learn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together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!</a:t>
            </a:r>
            <a:br>
              <a:rPr lang="de-DE"/>
            </a:br>
            <a:endParaRPr lang="de-DE" b="1"/>
          </a:p>
        </p:txBody>
      </p:sp>
    </p:spTree>
    <p:extLst>
      <p:ext uri="{BB962C8B-B14F-4D97-AF65-F5344CB8AC3E}">
        <p14:creationId xmlns:p14="http://schemas.microsoft.com/office/powerpoint/2010/main" val="40914591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A23793-7399-E1EB-AA37-9182CBBB09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6EEB416-9D3F-DC7B-7E10-C6648EDEBB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E45FCD1F-1380-5D13-8BFA-CD17DDF011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Okay </a:t>
            </a:r>
            <a:r>
              <a:rPr lang="de-DE" err="1"/>
              <a:t>let’s</a:t>
            </a:r>
            <a:r>
              <a:rPr lang="de-DE"/>
              <a:t> </a:t>
            </a:r>
            <a:r>
              <a:rPr lang="de-DE" err="1"/>
              <a:t>start</a:t>
            </a:r>
            <a:r>
              <a:rPr lang="de-DE"/>
              <a:t>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None/>
            </a:pPr>
            <a:endParaRPr lang="de-DE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err="1"/>
              <a:t>We</a:t>
            </a:r>
            <a:r>
              <a:rPr lang="de-DE"/>
              <a:t> </a:t>
            </a:r>
            <a:r>
              <a:rPr lang="de-DE" err="1"/>
              <a:t>always</a:t>
            </a:r>
            <a:r>
              <a:rPr lang="de-DE"/>
              <a:t> </a:t>
            </a:r>
            <a:r>
              <a:rPr lang="de-DE" err="1"/>
              <a:t>start</a:t>
            </a:r>
            <a:r>
              <a:rPr lang="de-DE"/>
              <a:t> </a:t>
            </a:r>
            <a:r>
              <a:rPr lang="de-DE" err="1"/>
              <a:t>our</a:t>
            </a:r>
            <a:r>
              <a:rPr lang="de-DE"/>
              <a:t> </a:t>
            </a:r>
            <a:r>
              <a:rPr lang="de-DE" err="1"/>
              <a:t>workshops</a:t>
            </a:r>
            <a:r>
              <a:rPr lang="de-DE"/>
              <a:t> </a:t>
            </a:r>
            <a:r>
              <a:rPr lang="de-DE" err="1"/>
              <a:t>with</a:t>
            </a:r>
            <a:r>
              <a:rPr lang="de-DE"/>
              <a:t> a </a:t>
            </a:r>
            <a:r>
              <a:rPr lang="de-DE" b="1" err="1"/>
              <a:t>check-in</a:t>
            </a:r>
            <a:r>
              <a:rPr lang="de-DE" b="1"/>
              <a:t> </a:t>
            </a:r>
            <a:r>
              <a:rPr lang="de-DE" b="1" err="1"/>
              <a:t>with</a:t>
            </a:r>
            <a:r>
              <a:rPr lang="de-DE" b="1"/>
              <a:t> </a:t>
            </a:r>
            <a:r>
              <a:rPr lang="de-DE" b="1" err="1"/>
              <a:t>the</a:t>
            </a:r>
            <a:r>
              <a:rPr lang="de-DE" b="1"/>
              <a:t> workshop-team </a:t>
            </a:r>
            <a:r>
              <a:rPr lang="de-DE"/>
              <a:t>– </a:t>
            </a:r>
            <a:r>
              <a:rPr lang="de-DE" err="1"/>
              <a:t>no</a:t>
            </a:r>
            <a:r>
              <a:rPr lang="de-DE"/>
              <a:t> matter </a:t>
            </a:r>
            <a:r>
              <a:rPr lang="de-DE" err="1"/>
              <a:t>if</a:t>
            </a:r>
            <a:r>
              <a:rPr lang="de-DE"/>
              <a:t> online </a:t>
            </a:r>
            <a:r>
              <a:rPr lang="de-DE" err="1"/>
              <a:t>or</a:t>
            </a:r>
            <a:r>
              <a:rPr lang="de-DE"/>
              <a:t> offline.</a:t>
            </a:r>
            <a:br>
              <a:rPr lang="de-DE"/>
            </a:br>
            <a:endParaRPr lang="de-DE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This </a:t>
            </a:r>
            <a:r>
              <a:rPr lang="de-DE" err="1"/>
              <a:t>is</a:t>
            </a:r>
            <a:r>
              <a:rPr lang="de-DE"/>
              <a:t> </a:t>
            </a:r>
            <a:r>
              <a:rPr lang="de-DE" err="1"/>
              <a:t>how</a:t>
            </a:r>
            <a:r>
              <a:rPr lang="de-DE"/>
              <a:t> </a:t>
            </a:r>
            <a:r>
              <a:rPr lang="de-DE" err="1"/>
              <a:t>it</a:t>
            </a:r>
            <a:r>
              <a:rPr lang="de-DE"/>
              <a:t> </a:t>
            </a:r>
            <a:r>
              <a:rPr lang="de-DE" err="1"/>
              <a:t>works</a:t>
            </a:r>
            <a:r>
              <a:rPr lang="de-DE"/>
              <a:t> (</a:t>
            </a:r>
            <a:r>
              <a:rPr lang="de-DE" err="1"/>
              <a:t>select</a:t>
            </a:r>
            <a:r>
              <a:rPr lang="de-DE"/>
              <a:t> </a:t>
            </a:r>
            <a:r>
              <a:rPr lang="de-DE" err="1"/>
              <a:t>next</a:t>
            </a:r>
            <a:r>
              <a:rPr lang="de-DE"/>
              <a:t> </a:t>
            </a:r>
            <a:r>
              <a:rPr lang="de-DE" err="1"/>
              <a:t>slide</a:t>
            </a:r>
            <a:r>
              <a:rPr lang="de-DE"/>
              <a:t>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de-DE"/>
          </a:p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1856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4B82B3-825E-EDDB-A490-91547E4400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A0477B7-D34A-6196-3A24-9DECF894FE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A05F4E1-62A8-6B78-7883-DC3BCE23B7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2BF1CCB-0F5A-DE2B-D104-11A34E9978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DCD70EC9-9332-F443-A447-1F4D5A8CBDA6}" type="slidenum">
              <a:rPr kumimoji="0" lang="de-DE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de-DE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4560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lang="de-DE"/>
              <a:t>Voting Link:</a:t>
            </a: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lang="de-DE"/>
              <a:t>https://</a:t>
            </a:r>
            <a:r>
              <a:rPr lang="de-DE" err="1"/>
              <a:t>www.menti.com</a:t>
            </a:r>
            <a:r>
              <a:rPr lang="de-DE"/>
              <a:t>/v9peuuzor4</a:t>
            </a: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endParaRPr lang="de-DE"/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lang="de-DE"/>
              <a:t>Live </a:t>
            </a:r>
            <a:r>
              <a:rPr lang="de-DE" err="1"/>
              <a:t>Results</a:t>
            </a:r>
            <a:r>
              <a:rPr lang="de-DE"/>
              <a:t>:</a:t>
            </a: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lang="de-DE"/>
              <a:t>https://</a:t>
            </a:r>
            <a:r>
              <a:rPr lang="de-DE" err="1"/>
              <a:t>www.mentimeter.com</a:t>
            </a:r>
            <a:r>
              <a:rPr lang="de-DE"/>
              <a:t>/s/d2103d5f8c21f37ba61c7f97bf8930ef/b2a82eab8ce3</a:t>
            </a:r>
          </a:p>
        </p:txBody>
      </p:sp>
    </p:spTree>
    <p:extLst>
      <p:ext uri="{BB962C8B-B14F-4D97-AF65-F5344CB8AC3E}">
        <p14:creationId xmlns:p14="http://schemas.microsoft.com/office/powerpoint/2010/main" val="2606660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de-DE" sz="1100" b="1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DINOT-Bold" panose="020B0504020101020102" pitchFamily="34" charset="77"/>
                <a:sym typeface="Calibri"/>
              </a:rPr>
              <a:t>Ggf. Menti-Link für Teilnehmende: https://</a:t>
            </a:r>
            <a:r>
              <a:rPr kumimoji="0" lang="de-DE" sz="1100" b="1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DINOT-Bold" panose="020B0504020101020102" pitchFamily="34" charset="77"/>
                <a:sym typeface="Calibri"/>
              </a:rPr>
              <a:t>www.menti.com</a:t>
            </a:r>
            <a:r>
              <a:rPr kumimoji="0" lang="de-DE" sz="1100" b="1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DINOT-Bold" panose="020B0504020101020102" pitchFamily="34" charset="77"/>
                <a:sym typeface="Calibri"/>
              </a:rPr>
              <a:t>/</a:t>
            </a:r>
            <a:r>
              <a:rPr kumimoji="0" lang="de-DE" sz="1100" b="1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DINOT-Bold" panose="020B0504020101020102" pitchFamily="34" charset="77"/>
                <a:sym typeface="Calibri"/>
              </a:rPr>
              <a:t>alaxnctncdyz</a:t>
            </a:r>
            <a:endParaRPr kumimoji="0" lang="de-DE" sz="1100" b="1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DINOT-Bold" panose="020B0504020101020102" pitchFamily="34" charset="77"/>
              <a:sym typeface="Calibri"/>
            </a:endParaRP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lang="de-DE" sz="1100" b="1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DINOT-Bold" panose="020B0504020101020102" pitchFamily="34" charset="77"/>
              <a:sym typeface="Calibri"/>
            </a:endParaRP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de-DE" sz="1100" b="1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DINOT-Bold" panose="020B0504020101020102" pitchFamily="34" charset="77"/>
                <a:sym typeface="Calibri"/>
              </a:rPr>
              <a:t>Hier benutzen wir bei YES eine </a:t>
            </a:r>
            <a:r>
              <a:rPr kumimoji="0" lang="de-DE" sz="1100" b="1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DINOT-Bold" panose="020B0504020101020102" pitchFamily="34" charset="77"/>
                <a:sym typeface="Calibri"/>
              </a:rPr>
              <a:t>Mentimeter</a:t>
            </a:r>
            <a:r>
              <a:rPr kumimoji="0" lang="de-DE" sz="1100" b="1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DINOT-Bold" panose="020B0504020101020102" pitchFamily="34" charset="77"/>
                <a:sym typeface="Calibri"/>
              </a:rPr>
              <a:t> Umfrage. Der Link wird im Chat geteilt. Die Ergebnisse werden im Screen Share geteilt und besprochen.</a:t>
            </a:r>
            <a:endParaRPr lang="de-DE" dirty="0"/>
          </a:p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892438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9279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7.sv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Workshop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24CB98BD-1684-06D6-D44D-7A166AF5A6DB}"/>
              </a:ext>
            </a:extLst>
          </p:cNvPr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E30613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717" tIns="25717" rIns="25717" bIns="25717" numCol="1" spcCol="38100" rtlCol="0" anchor="ctr">
            <a:noAutofit/>
          </a:bodyPr>
          <a:lstStyle/>
          <a:p>
            <a:pPr marL="0" marR="0" indent="0" algn="l" defTabSz="5143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013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ptos" panose="020B0004020202020204" pitchFamily="34" charset="0"/>
              <a:ea typeface="+mn-ea"/>
              <a:cs typeface="+mn-cs"/>
              <a:sym typeface="Calibri"/>
            </a:endParaRP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5E60A402-F1DB-7B04-AF73-B53E371BF5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51435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Bild durch Klicken auf Symbol hinzufügen</a:t>
            </a:r>
          </a:p>
        </p:txBody>
      </p:sp>
      <p:sp>
        <p:nvSpPr>
          <p:cNvPr id="9" name="Google Shape;38;p80">
            <a:extLst>
              <a:ext uri="{FF2B5EF4-FFF2-40B4-BE49-F238E27FC236}">
                <a16:creationId xmlns:a16="http://schemas.microsoft.com/office/drawing/2014/main" id="{B1AA85AB-0B26-9731-7A72-6BADE4AE71BE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11351" y="333783"/>
            <a:ext cx="3903200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Workshop title</a:t>
            </a:r>
          </a:p>
        </p:txBody>
      </p:sp>
    </p:spTree>
    <p:extLst>
      <p:ext uri="{BB962C8B-B14F-4D97-AF65-F5344CB8AC3E}">
        <p14:creationId xmlns:p14="http://schemas.microsoft.com/office/powerpoint/2010/main" val="571386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ptos_Info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62FC91-5A4F-722C-B155-F17334BCDA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8625" y="1743076"/>
            <a:ext cx="8251031" cy="2687240"/>
          </a:xfrm>
          <a:prstGeom prst="rect">
            <a:avLst/>
          </a:prstGeom>
        </p:spPr>
        <p:txBody>
          <a:bodyPr lIns="0" tIns="0" rIns="0" bIns="0"/>
          <a:lstStyle>
            <a:lvl1pPr marL="182880" indent="-182880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400"/>
            </a:lvl1pPr>
            <a:lvl2pPr marL="457200" indent="-274320">
              <a:spcBef>
                <a:spcPts val="0"/>
              </a:spcBef>
              <a:spcAft>
                <a:spcPts val="450"/>
              </a:spcAft>
              <a:buSzPct val="100000"/>
              <a:buFont typeface="System Font Regular"/>
              <a:buChar char="・"/>
              <a:defRPr sz="1400"/>
            </a:lvl2pPr>
            <a:lvl3pPr marL="685800" indent="0">
              <a:spcAft>
                <a:spcPts val="450"/>
              </a:spcAft>
              <a:buNone/>
              <a:defRPr sz="1350"/>
            </a:lvl3pPr>
            <a:lvl4pPr>
              <a:spcAft>
                <a:spcPts val="450"/>
              </a:spcAft>
              <a:defRPr sz="1350"/>
            </a:lvl4pPr>
            <a:lvl5pPr>
              <a:spcAft>
                <a:spcPts val="450"/>
              </a:spcAft>
              <a:defRPr sz="13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3" name="Google Shape;38;p80">
            <a:extLst>
              <a:ext uri="{FF2B5EF4-FFF2-40B4-BE49-F238E27FC236}">
                <a16:creationId xmlns:a16="http://schemas.microsoft.com/office/drawing/2014/main" id="{C4E6EB72-1D3C-F2DE-4C77-F8B3E909A109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5" y="336593"/>
            <a:ext cx="509959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add</a:t>
            </a:r>
            <a:r>
              <a:rPr lang="de-DE"/>
              <a:t> </a:t>
            </a:r>
            <a:r>
              <a:rPr lang="de-DE" err="1"/>
              <a:t>text</a:t>
            </a:r>
            <a:r>
              <a:rPr lang="de-DE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12048633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9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ptos_Infofolie eingerüc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7685E9CC-4B84-F102-75E1-04AB3C79B9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71600" y="1743076"/>
            <a:ext cx="7308056" cy="2687240"/>
          </a:xfrm>
          <a:prstGeom prst="rect">
            <a:avLst/>
          </a:prstGeom>
        </p:spPr>
        <p:txBody>
          <a:bodyPr/>
          <a:lstStyle>
            <a:lvl1pPr marL="182880" indent="-182880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400"/>
            </a:lvl1pPr>
            <a:lvl2pPr marL="457200" indent="-274320">
              <a:spcBef>
                <a:spcPts val="0"/>
              </a:spcBef>
              <a:spcAft>
                <a:spcPts val="450"/>
              </a:spcAft>
              <a:buSzPct val="100000"/>
              <a:buFont typeface="System Font Regular"/>
              <a:buChar char="・"/>
              <a:defRPr sz="1400"/>
            </a:lvl2pPr>
            <a:lvl3pPr marL="685800" indent="0">
              <a:spcAft>
                <a:spcPts val="450"/>
              </a:spcAft>
              <a:buNone/>
              <a:defRPr sz="1350"/>
            </a:lvl3pPr>
            <a:lvl4pPr>
              <a:spcAft>
                <a:spcPts val="450"/>
              </a:spcAft>
              <a:defRPr sz="1350"/>
            </a:lvl4pPr>
            <a:lvl5pPr>
              <a:spcAft>
                <a:spcPts val="450"/>
              </a:spcAft>
              <a:defRPr sz="13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3" name="Google Shape;38;p80">
            <a:extLst>
              <a:ext uri="{FF2B5EF4-FFF2-40B4-BE49-F238E27FC236}">
                <a16:creationId xmlns:a16="http://schemas.microsoft.com/office/drawing/2014/main" id="{8B780FD7-B5C4-96C3-56DF-6A1F7FE47125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5" y="336593"/>
            <a:ext cx="509959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add</a:t>
            </a:r>
            <a:r>
              <a:rPr lang="de-DE"/>
              <a:t> </a:t>
            </a:r>
            <a:r>
              <a:rPr lang="de-DE" err="1"/>
              <a:t>text</a:t>
            </a:r>
            <a:r>
              <a:rPr lang="de-DE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36651056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98">
          <p15:clr>
            <a:srgbClr val="FBAE40"/>
          </p15:clr>
        </p15:guide>
        <p15:guide id="2" pos="86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9CCCD59-A239-E54B-BAD3-B21C0F6A89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4307223" y="1564638"/>
            <a:ext cx="529554" cy="430456"/>
          </a:xfrm>
          <a:prstGeom prst="rect">
            <a:avLst/>
          </a:prstGeom>
        </p:spPr>
      </p:pic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F98CD47-3919-B8FF-2925-CA676CC689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92187" y="2447725"/>
            <a:ext cx="6359626" cy="1401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</a:defRPr>
            </a:lvl1pPr>
            <a:lvl2pPr marL="342900" indent="0" algn="ctr">
              <a:buNone/>
              <a:defRPr b="1" i="0">
                <a:latin typeface="Aptos" panose="020B0004020202020204" pitchFamily="34" charset="0"/>
              </a:defRPr>
            </a:lvl2pPr>
            <a:lvl3pPr marL="685800" indent="0" algn="ctr">
              <a:buNone/>
              <a:defRPr b="1" i="0">
                <a:latin typeface="Aptos" panose="020B0004020202020204" pitchFamily="34" charset="0"/>
              </a:defRPr>
            </a:lvl3pPr>
            <a:lvl4pPr marL="1028700" indent="0" algn="ctr">
              <a:buNone/>
              <a:defRPr b="1" i="0">
                <a:latin typeface="Aptos" panose="020B0004020202020204" pitchFamily="34" charset="0"/>
              </a:defRPr>
            </a:lvl4pPr>
            <a:lvl5pPr marL="1371600" indent="0" algn="ctr">
              <a:buNone/>
              <a:defRPr b="1" i="0">
                <a:latin typeface="Aptos" panose="020B0004020202020204" pitchFamily="34" charset="0"/>
              </a:defRPr>
            </a:lvl5pPr>
          </a:lstStyle>
          <a:p>
            <a:pPr lvl="0"/>
            <a:r>
              <a:rPr lang="de-DE"/>
              <a:t>Zitat</a:t>
            </a:r>
          </a:p>
        </p:txBody>
      </p:sp>
      <p:sp>
        <p:nvSpPr>
          <p:cNvPr id="2" name="Google Shape;38;p80">
            <a:extLst>
              <a:ext uri="{FF2B5EF4-FFF2-40B4-BE49-F238E27FC236}">
                <a16:creationId xmlns:a16="http://schemas.microsoft.com/office/drawing/2014/main" id="{5D89B8D0-0ABD-1745-26F5-B720694C9592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5" y="336593"/>
            <a:ext cx="509959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Zitate</a:t>
            </a:r>
          </a:p>
        </p:txBody>
      </p:sp>
    </p:spTree>
    <p:extLst>
      <p:ext uri="{BB962C8B-B14F-4D97-AF65-F5344CB8AC3E}">
        <p14:creationId xmlns:p14="http://schemas.microsoft.com/office/powerpoint/2010/main" val="5197365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30095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Exercise+Pa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24CB98BD-1684-06D6-D44D-7A166AF5A6DB}"/>
              </a:ext>
            </a:extLst>
          </p:cNvPr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E30613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717" tIns="25717" rIns="25717" bIns="25717" numCol="1" spcCol="38100" rtlCol="0" anchor="ctr">
            <a:noAutofit/>
          </a:bodyPr>
          <a:lstStyle/>
          <a:p>
            <a:pPr marL="0" marR="0" indent="0" algn="l" defTabSz="5143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013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ptos" panose="020B0004020202020204" pitchFamily="34" charset="0"/>
              <a:ea typeface="+mn-ea"/>
              <a:cs typeface="+mn-cs"/>
              <a:sym typeface="Calibri"/>
            </a:endParaRP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5E60A402-F1DB-7B04-AF73-B53E371BF5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51435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3" name="Google Shape;38;p80">
            <a:extLst>
              <a:ext uri="{FF2B5EF4-FFF2-40B4-BE49-F238E27FC236}">
                <a16:creationId xmlns:a16="http://schemas.microsoft.com/office/drawing/2014/main" id="{F02C7B26-30B4-F5FE-674B-8B83F5E5F1A1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6" y="336593"/>
            <a:ext cx="3897965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add</a:t>
            </a:r>
            <a:r>
              <a:rPr lang="de-DE"/>
              <a:t> </a:t>
            </a:r>
            <a:r>
              <a:rPr lang="de-DE" err="1"/>
              <a:t>text</a:t>
            </a:r>
            <a:r>
              <a:rPr lang="de-DE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16577850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HIW_S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7">
            <a:extLst>
              <a:ext uri="{FF2B5EF4-FFF2-40B4-BE49-F238E27FC236}">
                <a16:creationId xmlns:a16="http://schemas.microsoft.com/office/drawing/2014/main" id="{EA0D0FC1-723E-0E28-DFE8-FE6AA060DA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0738"/>
          <a:stretch/>
        </p:blipFill>
        <p:spPr>
          <a:xfrm>
            <a:off x="1067428" y="960737"/>
            <a:ext cx="989972" cy="73334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62FCE6D7-3961-D5A7-13B8-8C33653ACD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919" y="1200275"/>
            <a:ext cx="444690" cy="444690"/>
          </a:xfrm>
          <a:prstGeom prst="rect">
            <a:avLst/>
          </a:prstGeom>
        </p:spPr>
      </p:pic>
      <p:sp>
        <p:nvSpPr>
          <p:cNvPr id="8" name="Textplatzhalter 33">
            <a:extLst>
              <a:ext uri="{FF2B5EF4-FFF2-40B4-BE49-F238E27FC236}">
                <a16:creationId xmlns:a16="http://schemas.microsoft.com/office/drawing/2014/main" id="{13FF8011-7C46-8F23-F41E-76C182A236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8197" y="1762630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de-DE"/>
              <a:t>Solo </a:t>
            </a:r>
            <a:r>
              <a:rPr lang="de-DE" err="1"/>
              <a:t>work</a:t>
            </a:r>
            <a:endParaRPr lang="de-DE"/>
          </a:p>
        </p:txBody>
      </p:sp>
      <p:sp>
        <p:nvSpPr>
          <p:cNvPr id="9" name="Textplatzhalter 33">
            <a:extLst>
              <a:ext uri="{FF2B5EF4-FFF2-40B4-BE49-F238E27FC236}">
                <a16:creationId xmlns:a16="http://schemas.microsoft.com/office/drawing/2014/main" id="{34C68BD9-8440-3FC2-C22E-5D9DF9B68C4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42919" y="1762630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de-DE"/>
              <a:t>Headline Template / </a:t>
            </a:r>
            <a:r>
              <a:rPr lang="de-DE" err="1"/>
              <a:t>Exercise</a:t>
            </a:r>
            <a:endParaRPr lang="de-DE"/>
          </a:p>
        </p:txBody>
      </p:sp>
      <p:sp>
        <p:nvSpPr>
          <p:cNvPr id="12" name="Textplatzhalter 33">
            <a:extLst>
              <a:ext uri="{FF2B5EF4-FFF2-40B4-BE49-F238E27FC236}">
                <a16:creationId xmlns:a16="http://schemas.microsoft.com/office/drawing/2014/main" id="{B86B3E4B-138E-B898-B3B7-9285EB0C342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36108" y="1762630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de-DE" err="1"/>
              <a:t>minutes</a:t>
            </a:r>
            <a:endParaRPr lang="de-DE"/>
          </a:p>
        </p:txBody>
      </p:sp>
      <p:pic>
        <p:nvPicPr>
          <p:cNvPr id="13" name="Graphic 14">
            <a:extLst>
              <a:ext uri="{FF2B5EF4-FFF2-40B4-BE49-F238E27FC236}">
                <a16:creationId xmlns:a16="http://schemas.microsoft.com/office/drawing/2014/main" id="{9FC8ED65-64FD-A894-7FA4-59716B3ED1F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43927" y="1200275"/>
            <a:ext cx="444690" cy="444690"/>
          </a:xfrm>
          <a:prstGeom prst="rect">
            <a:avLst/>
          </a:prstGeom>
        </p:spPr>
      </p:pic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4A4163AD-EEB4-10A4-6F71-0CC0CCF8C26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58197" y="2286000"/>
            <a:ext cx="2353866" cy="2103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Instructions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D95B7A52-5362-3A78-9904-71CCB2B4F2C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42919" y="2286000"/>
            <a:ext cx="2353866" cy="2103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Instructions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2E23030-30D1-F661-A082-EA2C0C4D0D0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36108" y="2286000"/>
            <a:ext cx="2353866" cy="2103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Instructions</a:t>
            </a:r>
          </a:p>
        </p:txBody>
      </p:sp>
      <p:sp>
        <p:nvSpPr>
          <p:cNvPr id="4" name="Textfeld 2">
            <a:extLst>
              <a:ext uri="{FF2B5EF4-FFF2-40B4-BE49-F238E27FC236}">
                <a16:creationId xmlns:a16="http://schemas.microsoft.com/office/drawing/2014/main" id="{B757743A-D75E-692B-CDA8-3811E65C67DA}"/>
              </a:ext>
            </a:extLst>
          </p:cNvPr>
          <p:cNvSpPr txBox="1"/>
          <p:nvPr userDrawn="1"/>
        </p:nvSpPr>
        <p:spPr>
          <a:xfrm>
            <a:off x="422293" y="338735"/>
            <a:ext cx="4598975" cy="4460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</a:pPr>
            <a:r>
              <a:rPr lang="de-DE" sz="3200" b="1" i="0" err="1">
                <a:solidFill>
                  <a:srgbClr val="E30613"/>
                </a:solidFill>
                <a:latin typeface="Aptos" panose="020B0004020202020204" pitchFamily="34" charset="0"/>
              </a:rPr>
              <a:t>How</a:t>
            </a:r>
            <a:r>
              <a:rPr lang="de-DE" sz="3200" b="1" i="0">
                <a:solidFill>
                  <a:srgbClr val="E30613"/>
                </a:solidFill>
                <a:latin typeface="Aptos" panose="020B0004020202020204" pitchFamily="34" charset="0"/>
              </a:rPr>
              <a:t> </a:t>
            </a:r>
            <a:r>
              <a:rPr lang="de-DE" sz="3200" b="1" i="0" err="1">
                <a:solidFill>
                  <a:srgbClr val="E30613"/>
                </a:solidFill>
                <a:latin typeface="Aptos" panose="020B0004020202020204" pitchFamily="34" charset="0"/>
              </a:rPr>
              <a:t>it</a:t>
            </a:r>
            <a:r>
              <a:rPr lang="de-DE" sz="3200" b="1" i="0">
                <a:solidFill>
                  <a:srgbClr val="E30613"/>
                </a:solidFill>
                <a:latin typeface="Aptos" panose="020B0004020202020204" pitchFamily="34" charset="0"/>
              </a:rPr>
              <a:t> </a:t>
            </a:r>
            <a:r>
              <a:rPr lang="de-DE" sz="3200" b="1" i="0" err="1">
                <a:solidFill>
                  <a:srgbClr val="E30613"/>
                </a:solidFill>
                <a:latin typeface="Aptos" panose="020B0004020202020204" pitchFamily="34" charset="0"/>
              </a:rPr>
              <a:t>works</a:t>
            </a:r>
            <a:r>
              <a:rPr lang="de-DE" sz="3200" b="1" i="0">
                <a:solidFill>
                  <a:srgbClr val="E30613"/>
                </a:solidFill>
                <a:latin typeface="Aptos" panose="020B0004020202020204" pitchFamily="34" charset="0"/>
              </a:rPr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35345122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20">
          <p15:clr>
            <a:srgbClr val="FBAE40"/>
          </p15:clr>
        </p15:guide>
        <p15:guide id="2" pos="2352">
          <p15:clr>
            <a:srgbClr val="FBAE40"/>
          </p15:clr>
        </p15:guide>
        <p15:guide id="3" pos="3984">
          <p15:clr>
            <a:srgbClr val="FBAE40"/>
          </p15:clr>
        </p15:guide>
        <p15:guide id="4" orient="horz" pos="1212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HIW_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33">
            <a:extLst>
              <a:ext uri="{FF2B5EF4-FFF2-40B4-BE49-F238E27FC236}">
                <a16:creationId xmlns:a16="http://schemas.microsoft.com/office/drawing/2014/main" id="{13FF8011-7C46-8F23-F41E-76C182A236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8197" y="1762630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de-DE"/>
              <a:t>Team Work</a:t>
            </a:r>
          </a:p>
        </p:txBody>
      </p:sp>
      <p:sp>
        <p:nvSpPr>
          <p:cNvPr id="9" name="Textplatzhalter 33">
            <a:extLst>
              <a:ext uri="{FF2B5EF4-FFF2-40B4-BE49-F238E27FC236}">
                <a16:creationId xmlns:a16="http://schemas.microsoft.com/office/drawing/2014/main" id="{34C68BD9-8440-3FC2-C22E-5D9DF9B68C4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42919" y="1762630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de-DE"/>
              <a:t>Headline Template / </a:t>
            </a:r>
            <a:r>
              <a:rPr lang="de-DE" err="1"/>
              <a:t>Exercise</a:t>
            </a:r>
            <a:endParaRPr lang="de-DE"/>
          </a:p>
        </p:txBody>
      </p:sp>
      <p:sp>
        <p:nvSpPr>
          <p:cNvPr id="12" name="Textplatzhalter 33">
            <a:extLst>
              <a:ext uri="{FF2B5EF4-FFF2-40B4-BE49-F238E27FC236}">
                <a16:creationId xmlns:a16="http://schemas.microsoft.com/office/drawing/2014/main" id="{B86B3E4B-138E-B898-B3B7-9285EB0C342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36108" y="1762630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de-DE" err="1"/>
              <a:t>minutes</a:t>
            </a:r>
            <a:endParaRPr lang="de-DE"/>
          </a:p>
        </p:txBody>
      </p:sp>
      <p:pic>
        <p:nvPicPr>
          <p:cNvPr id="4" name="Graphic 14">
            <a:extLst>
              <a:ext uri="{FF2B5EF4-FFF2-40B4-BE49-F238E27FC236}">
                <a16:creationId xmlns:a16="http://schemas.microsoft.com/office/drawing/2014/main" id="{951D727A-6346-9B28-B351-A95028D54E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44581" y="1200275"/>
            <a:ext cx="444690" cy="444690"/>
          </a:xfrm>
          <a:prstGeom prst="rect">
            <a:avLst/>
          </a:prstGeom>
        </p:spPr>
      </p:pic>
      <p:pic>
        <p:nvPicPr>
          <p:cNvPr id="10" name="Grafik 2">
            <a:extLst>
              <a:ext uri="{FF2B5EF4-FFF2-40B4-BE49-F238E27FC236}">
                <a16:creationId xmlns:a16="http://schemas.microsoft.com/office/drawing/2014/main" id="{8F6B839E-E35F-0799-57D1-8C4681788D9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148265"/>
            <a:ext cx="503131" cy="503131"/>
          </a:xfrm>
          <a:prstGeom prst="rect">
            <a:avLst/>
          </a:prstGeom>
        </p:spPr>
      </p:pic>
      <p:pic>
        <p:nvPicPr>
          <p:cNvPr id="14" name="Grafik 6">
            <a:extLst>
              <a:ext uri="{FF2B5EF4-FFF2-40B4-BE49-F238E27FC236}">
                <a16:creationId xmlns:a16="http://schemas.microsoft.com/office/drawing/2014/main" id="{07E21122-B9DB-B729-6794-99FAF64A9C9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810" y="1148265"/>
            <a:ext cx="503131" cy="503131"/>
          </a:xfrm>
          <a:prstGeom prst="rect">
            <a:avLst/>
          </a:prstGeom>
        </p:spPr>
      </p:pic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95FE5569-3813-C41C-462F-916A227220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58197" y="2286000"/>
            <a:ext cx="2353866" cy="2103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Instructions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CD2E5AEC-53A9-D8CA-2E18-8530DBAD369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42919" y="2286000"/>
            <a:ext cx="2353866" cy="2103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Instructions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D9479026-89E3-67D7-0085-2181F9133B1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36108" y="2286000"/>
            <a:ext cx="2353866" cy="2103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Instructions</a:t>
            </a:r>
          </a:p>
        </p:txBody>
      </p:sp>
      <p:sp>
        <p:nvSpPr>
          <p:cNvPr id="2" name="Textfeld 2">
            <a:extLst>
              <a:ext uri="{FF2B5EF4-FFF2-40B4-BE49-F238E27FC236}">
                <a16:creationId xmlns:a16="http://schemas.microsoft.com/office/drawing/2014/main" id="{9C709CF1-4E2A-49F5-EC95-5ABF0B88FF32}"/>
              </a:ext>
            </a:extLst>
          </p:cNvPr>
          <p:cNvSpPr txBox="1"/>
          <p:nvPr userDrawn="1"/>
        </p:nvSpPr>
        <p:spPr>
          <a:xfrm>
            <a:off x="422293" y="338735"/>
            <a:ext cx="4598975" cy="4460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</a:pPr>
            <a:r>
              <a:rPr lang="de-DE" sz="3200" b="1" i="0" err="1">
                <a:solidFill>
                  <a:srgbClr val="E30613"/>
                </a:solidFill>
                <a:latin typeface="Aptos" panose="020B0004020202020204" pitchFamily="34" charset="0"/>
              </a:rPr>
              <a:t>How</a:t>
            </a:r>
            <a:r>
              <a:rPr lang="de-DE" sz="3200" b="1" i="0">
                <a:solidFill>
                  <a:srgbClr val="E30613"/>
                </a:solidFill>
                <a:latin typeface="Aptos" panose="020B0004020202020204" pitchFamily="34" charset="0"/>
              </a:rPr>
              <a:t> </a:t>
            </a:r>
            <a:r>
              <a:rPr lang="de-DE" sz="3200" b="1" i="0" err="1">
                <a:solidFill>
                  <a:srgbClr val="E30613"/>
                </a:solidFill>
                <a:latin typeface="Aptos" panose="020B0004020202020204" pitchFamily="34" charset="0"/>
              </a:rPr>
              <a:t>it</a:t>
            </a:r>
            <a:r>
              <a:rPr lang="de-DE" sz="3200" b="1" i="0">
                <a:solidFill>
                  <a:srgbClr val="E30613"/>
                </a:solidFill>
                <a:latin typeface="Aptos" panose="020B0004020202020204" pitchFamily="34" charset="0"/>
              </a:rPr>
              <a:t> </a:t>
            </a:r>
            <a:r>
              <a:rPr lang="de-DE" sz="3200" b="1" i="0" err="1">
                <a:solidFill>
                  <a:srgbClr val="E30613"/>
                </a:solidFill>
                <a:latin typeface="Aptos" panose="020B0004020202020204" pitchFamily="34" charset="0"/>
              </a:rPr>
              <a:t>works</a:t>
            </a:r>
            <a:r>
              <a:rPr lang="de-DE" sz="3200" b="1" i="0">
                <a:solidFill>
                  <a:srgbClr val="E30613"/>
                </a:solidFill>
                <a:latin typeface="Aptos" panose="020B0004020202020204" pitchFamily="34" charset="0"/>
              </a:rPr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6028348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20">
          <p15:clr>
            <a:srgbClr val="FBAE40"/>
          </p15:clr>
        </p15:guide>
        <p15:guide id="2" pos="2352">
          <p15:clr>
            <a:srgbClr val="FBAE40"/>
          </p15:clr>
        </p15:guide>
        <p15:guide id="3" pos="3984">
          <p15:clr>
            <a:srgbClr val="FBAE40"/>
          </p15:clr>
        </p15:guide>
        <p15:guide id="4" orient="horz" pos="1212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ptos_HIW_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33">
            <a:extLst>
              <a:ext uri="{FF2B5EF4-FFF2-40B4-BE49-F238E27FC236}">
                <a16:creationId xmlns:a16="http://schemas.microsoft.com/office/drawing/2014/main" id="{13FF8011-7C46-8F23-F41E-76C182A2367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58197" y="1762630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Textplatzhalter 33">
            <a:extLst>
              <a:ext uri="{FF2B5EF4-FFF2-40B4-BE49-F238E27FC236}">
                <a16:creationId xmlns:a16="http://schemas.microsoft.com/office/drawing/2014/main" id="{34C68BD9-8440-3FC2-C22E-5D9DF9B68C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42919" y="1762630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platzhalter 33">
            <a:extLst>
              <a:ext uri="{FF2B5EF4-FFF2-40B4-BE49-F238E27FC236}">
                <a16:creationId xmlns:a16="http://schemas.microsoft.com/office/drawing/2014/main" id="{B86B3E4B-138E-B898-B3B7-9285EB0C342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36108" y="1762630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de-DE" err="1"/>
              <a:t>minutes</a:t>
            </a:r>
            <a:endParaRPr lang="de-DE"/>
          </a:p>
        </p:txBody>
      </p:sp>
      <p:pic>
        <p:nvPicPr>
          <p:cNvPr id="4" name="Graphic 14">
            <a:extLst>
              <a:ext uri="{FF2B5EF4-FFF2-40B4-BE49-F238E27FC236}">
                <a16:creationId xmlns:a16="http://schemas.microsoft.com/office/drawing/2014/main" id="{951D727A-6346-9B28-B351-A95028D54E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44581" y="1200275"/>
            <a:ext cx="444690" cy="444690"/>
          </a:xfrm>
          <a:prstGeom prst="rect">
            <a:avLst/>
          </a:prstGeom>
        </p:spPr>
      </p:pic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95FE5569-3813-C41C-462F-916A227220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58197" y="2286000"/>
            <a:ext cx="2353866" cy="2103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Instructions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CD2E5AEC-53A9-D8CA-2E18-8530DBAD369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42919" y="2286000"/>
            <a:ext cx="2353866" cy="2103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Instructions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D9479026-89E3-67D7-0085-2181F9133B1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36108" y="2286000"/>
            <a:ext cx="2353866" cy="2103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Instructions</a:t>
            </a:r>
          </a:p>
        </p:txBody>
      </p:sp>
      <p:sp>
        <p:nvSpPr>
          <p:cNvPr id="2" name="Textfeld 2">
            <a:extLst>
              <a:ext uri="{FF2B5EF4-FFF2-40B4-BE49-F238E27FC236}">
                <a16:creationId xmlns:a16="http://schemas.microsoft.com/office/drawing/2014/main" id="{9C709CF1-4E2A-49F5-EC95-5ABF0B88FF32}"/>
              </a:ext>
            </a:extLst>
          </p:cNvPr>
          <p:cNvSpPr txBox="1"/>
          <p:nvPr userDrawn="1"/>
        </p:nvSpPr>
        <p:spPr>
          <a:xfrm>
            <a:off x="422293" y="338735"/>
            <a:ext cx="4598975" cy="4460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</a:pPr>
            <a:r>
              <a:rPr lang="de-DE" sz="3200" b="1" i="0" err="1">
                <a:solidFill>
                  <a:srgbClr val="E30613"/>
                </a:solidFill>
                <a:latin typeface="Aptos" panose="020B0004020202020204" pitchFamily="34" charset="0"/>
              </a:rPr>
              <a:t>How</a:t>
            </a:r>
            <a:r>
              <a:rPr lang="de-DE" sz="3200" b="1" i="0">
                <a:solidFill>
                  <a:srgbClr val="E30613"/>
                </a:solidFill>
                <a:latin typeface="Aptos" panose="020B0004020202020204" pitchFamily="34" charset="0"/>
              </a:rPr>
              <a:t> </a:t>
            </a:r>
            <a:r>
              <a:rPr lang="de-DE" sz="3200" b="1" i="0" err="1">
                <a:solidFill>
                  <a:srgbClr val="E30613"/>
                </a:solidFill>
                <a:latin typeface="Aptos" panose="020B0004020202020204" pitchFamily="34" charset="0"/>
              </a:rPr>
              <a:t>it</a:t>
            </a:r>
            <a:r>
              <a:rPr lang="de-DE" sz="3200" b="1" i="0">
                <a:solidFill>
                  <a:srgbClr val="E30613"/>
                </a:solidFill>
                <a:latin typeface="Aptos" panose="020B0004020202020204" pitchFamily="34" charset="0"/>
              </a:rPr>
              <a:t> </a:t>
            </a:r>
            <a:r>
              <a:rPr lang="de-DE" sz="3200" b="1" i="0" err="1">
                <a:solidFill>
                  <a:srgbClr val="E30613"/>
                </a:solidFill>
                <a:latin typeface="Aptos" panose="020B0004020202020204" pitchFamily="34" charset="0"/>
              </a:rPr>
              <a:t>works</a:t>
            </a:r>
            <a:r>
              <a:rPr lang="de-DE" sz="3200" b="1" i="0">
                <a:solidFill>
                  <a:srgbClr val="E30613"/>
                </a:solidFill>
                <a:latin typeface="Aptos" panose="020B0004020202020204" pitchFamily="34" charset="0"/>
              </a:rPr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16932575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20">
          <p15:clr>
            <a:srgbClr val="FBAE40"/>
          </p15:clr>
        </p15:guide>
        <p15:guide id="2" pos="2352">
          <p15:clr>
            <a:srgbClr val="FBAE40"/>
          </p15:clr>
        </p15:guide>
        <p15:guide id="3" pos="3984">
          <p15:clr>
            <a:srgbClr val="FBAE40"/>
          </p15:clr>
        </p15:guide>
        <p15:guide id="4" orient="horz" pos="1212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Checkin_S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6B5BE86-9513-0232-F32B-E18553DD1E7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43000" y="2286000"/>
            <a:ext cx="2353866" cy="2103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Instructions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6F6C7D99-D02B-FB2A-38DB-CAD593B0073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43350" y="2286000"/>
            <a:ext cx="2652432" cy="2103835"/>
          </a:xfrm>
          <a:prstGeom prst="rect">
            <a:avLst/>
          </a:prstGeom>
        </p:spPr>
        <p:txBody>
          <a:bodyPr lIns="0" tIns="0" rIns="0" bIns="0"/>
          <a:lstStyle>
            <a:lvl1pPr marL="0" indent="-171450">
              <a:spcBef>
                <a:spcPts val="0"/>
              </a:spcBef>
              <a:spcAft>
                <a:spcPts val="900"/>
              </a:spcAft>
              <a:buFont typeface="+mj-lt"/>
              <a:buAutoNum type="arabicPeriod"/>
              <a:defRPr sz="1400"/>
            </a:lvl1pPr>
          </a:lstStyle>
          <a:p>
            <a:pPr lvl="0"/>
            <a:r>
              <a:rPr lang="en-US"/>
              <a:t>Instructions</a:t>
            </a:r>
          </a:p>
          <a:p>
            <a:pPr lvl="0"/>
            <a:r>
              <a:rPr lang="en-US"/>
              <a:t>…</a:t>
            </a:r>
          </a:p>
          <a:p>
            <a:pPr lvl="0"/>
            <a:r>
              <a:rPr lang="en-US"/>
              <a:t>…</a:t>
            </a:r>
          </a:p>
          <a:p>
            <a:pPr lvl="0"/>
            <a:endParaRPr lang="en-US"/>
          </a:p>
        </p:txBody>
      </p:sp>
      <p:pic>
        <p:nvPicPr>
          <p:cNvPr id="6" name="Grafik 4">
            <a:extLst>
              <a:ext uri="{FF2B5EF4-FFF2-40B4-BE49-F238E27FC236}">
                <a16:creationId xmlns:a16="http://schemas.microsoft.com/office/drawing/2014/main" id="{4DF4D8CD-DA08-8BB4-0750-E60E5BAE21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521" y="1200275"/>
            <a:ext cx="444690" cy="444690"/>
          </a:xfrm>
          <a:prstGeom prst="rect">
            <a:avLst/>
          </a:prstGeom>
        </p:spPr>
      </p:pic>
      <p:sp>
        <p:nvSpPr>
          <p:cNvPr id="10" name="Textplatzhalter 33">
            <a:extLst>
              <a:ext uri="{FF2B5EF4-FFF2-40B4-BE49-F238E27FC236}">
                <a16:creationId xmlns:a16="http://schemas.microsoft.com/office/drawing/2014/main" id="{8DC1CBBA-E58A-A896-1257-160C99E1FD31}"/>
              </a:ext>
            </a:extLst>
          </p:cNvPr>
          <p:cNvSpPr txBox="1">
            <a:spLocks/>
          </p:cNvSpPr>
          <p:nvPr userDrawn="1"/>
        </p:nvSpPr>
        <p:spPr>
          <a:xfrm>
            <a:off x="1143000" y="1772715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i="0" kern="1200">
                <a:solidFill>
                  <a:srgbClr val="E30613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rgbClr val="E30613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rgbClr val="E30613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rgbClr val="E30613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rgbClr val="E30613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de-DE" sz="1400"/>
              <a:t>Solo </a:t>
            </a:r>
            <a:r>
              <a:rPr lang="de-DE" sz="1400" err="1"/>
              <a:t>work</a:t>
            </a:r>
            <a:endParaRPr lang="de-DE" sz="1400"/>
          </a:p>
        </p:txBody>
      </p:sp>
      <p:sp>
        <p:nvSpPr>
          <p:cNvPr id="14" name="Textplatzhalter 33">
            <a:extLst>
              <a:ext uri="{FF2B5EF4-FFF2-40B4-BE49-F238E27FC236}">
                <a16:creationId xmlns:a16="http://schemas.microsoft.com/office/drawing/2014/main" id="{D983E983-A2AA-AC90-DD81-0EBF7BC33777}"/>
              </a:ext>
            </a:extLst>
          </p:cNvPr>
          <p:cNvSpPr txBox="1">
            <a:spLocks/>
          </p:cNvSpPr>
          <p:nvPr userDrawn="1"/>
        </p:nvSpPr>
        <p:spPr>
          <a:xfrm>
            <a:off x="3943350" y="1772715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i="0" kern="1200">
                <a:solidFill>
                  <a:srgbClr val="E30613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rgbClr val="E30613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rgbClr val="E30613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rgbClr val="E30613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rgbClr val="E30613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de-DE" sz="1400"/>
              <a:t>Check-in</a:t>
            </a:r>
          </a:p>
        </p:txBody>
      </p:sp>
      <p:sp>
        <p:nvSpPr>
          <p:cNvPr id="17" name="Textplatzhalter 33">
            <a:extLst>
              <a:ext uri="{FF2B5EF4-FFF2-40B4-BE49-F238E27FC236}">
                <a16:creationId xmlns:a16="http://schemas.microsoft.com/office/drawing/2014/main" id="{342147A0-4756-E309-8BD8-0B9446C913C2}"/>
              </a:ext>
            </a:extLst>
          </p:cNvPr>
          <p:cNvSpPr txBox="1">
            <a:spLocks/>
          </p:cNvSpPr>
          <p:nvPr userDrawn="1"/>
        </p:nvSpPr>
        <p:spPr>
          <a:xfrm>
            <a:off x="6828305" y="1772715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i="0" kern="1200">
                <a:solidFill>
                  <a:srgbClr val="E30613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rgbClr val="E30613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rgbClr val="E30613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rgbClr val="E30613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rgbClr val="E30613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de-DE" sz="1400"/>
              <a:t>20 </a:t>
            </a:r>
            <a:r>
              <a:rPr lang="de-DE" sz="1400" err="1"/>
              <a:t>minutes</a:t>
            </a:r>
            <a:endParaRPr lang="de-DE" sz="1400"/>
          </a:p>
        </p:txBody>
      </p:sp>
      <p:pic>
        <p:nvPicPr>
          <p:cNvPr id="18" name="Graphic 14">
            <a:extLst>
              <a:ext uri="{FF2B5EF4-FFF2-40B4-BE49-F238E27FC236}">
                <a16:creationId xmlns:a16="http://schemas.microsoft.com/office/drawing/2014/main" id="{6183CD05-8744-E949-DC16-6B9960B448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57708" y="1200275"/>
            <a:ext cx="444690" cy="444690"/>
          </a:xfrm>
          <a:prstGeom prst="rect">
            <a:avLst/>
          </a:prstGeom>
        </p:spPr>
      </p:pic>
      <p:pic>
        <p:nvPicPr>
          <p:cNvPr id="3" name="Graphic 7">
            <a:extLst>
              <a:ext uri="{FF2B5EF4-FFF2-40B4-BE49-F238E27FC236}">
                <a16:creationId xmlns:a16="http://schemas.microsoft.com/office/drawing/2014/main" id="{07DF8E94-8592-B3A5-7530-ADA4A17E7E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40738"/>
          <a:stretch/>
        </p:blipFill>
        <p:spPr>
          <a:xfrm>
            <a:off x="1067428" y="960737"/>
            <a:ext cx="989972" cy="733349"/>
          </a:xfrm>
          <a:prstGeom prst="rect">
            <a:avLst/>
          </a:prstGeom>
        </p:spPr>
      </p:pic>
      <p:sp>
        <p:nvSpPr>
          <p:cNvPr id="4" name="Textfeld 2">
            <a:extLst>
              <a:ext uri="{FF2B5EF4-FFF2-40B4-BE49-F238E27FC236}">
                <a16:creationId xmlns:a16="http://schemas.microsoft.com/office/drawing/2014/main" id="{C6A0F136-8C2B-BF23-F531-76147A884B66}"/>
              </a:ext>
            </a:extLst>
          </p:cNvPr>
          <p:cNvSpPr txBox="1"/>
          <p:nvPr userDrawn="1"/>
        </p:nvSpPr>
        <p:spPr>
          <a:xfrm>
            <a:off x="422293" y="338735"/>
            <a:ext cx="4598975" cy="4460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</a:pPr>
            <a:r>
              <a:rPr lang="de-DE" sz="3200" b="1" i="0">
                <a:solidFill>
                  <a:srgbClr val="E30613"/>
                </a:solidFill>
                <a:latin typeface="Aptos" panose="020B0004020202020204" pitchFamily="34" charset="0"/>
              </a:rPr>
              <a:t>Check-in</a:t>
            </a:r>
          </a:p>
        </p:txBody>
      </p:sp>
    </p:spTree>
    <p:extLst>
      <p:ext uri="{BB962C8B-B14F-4D97-AF65-F5344CB8AC3E}">
        <p14:creationId xmlns:p14="http://schemas.microsoft.com/office/powerpoint/2010/main" val="11086639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2">
          <p15:clr>
            <a:srgbClr val="FBAE40"/>
          </p15:clr>
        </p15:guide>
        <p15:guide id="2" pos="2472">
          <p15:clr>
            <a:srgbClr val="FBAE40"/>
          </p15:clr>
        </p15:guide>
        <p15:guide id="3" pos="72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Headline" preserve="1" userDrawn="1">
  <p:cSld name="3_Headline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78"/>
          <p:cNvSpPr txBox="1">
            <a:spLocks noGrp="1"/>
          </p:cNvSpPr>
          <p:nvPr>
            <p:ph type="body" idx="2"/>
          </p:nvPr>
        </p:nvSpPr>
        <p:spPr>
          <a:xfrm>
            <a:off x="428625" y="2000250"/>
            <a:ext cx="3905482" cy="1480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30613"/>
              </a:buClr>
              <a:buSzPts val="1600"/>
              <a:buFont typeface="Arial"/>
              <a:buNone/>
              <a:defRPr sz="2100" b="1" i="0" u="none" strike="noStrike" cap="none">
                <a:solidFill>
                  <a:srgbClr val="E30613"/>
                </a:solidFill>
                <a:latin typeface="+mn-lt"/>
                <a:ea typeface="Aptos" panose="020B0004020202020204" pitchFamily="34" charset="0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28571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AutoNum type="arabicPeriod"/>
              <a:defRPr sz="1400" b="0" i="0" u="none" strike="noStrike" cap="none">
                <a:solidFill>
                  <a:srgbClr val="000000"/>
                </a:solidFill>
                <a:latin typeface="Noticia Text"/>
                <a:ea typeface="Noticia Text"/>
                <a:cs typeface="Noticia Text"/>
                <a:sym typeface="Noticia Text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3" name="Google Shape;63;p78"/>
          <p:cNvSpPr/>
          <p:nvPr/>
        </p:nvSpPr>
        <p:spPr>
          <a:xfrm>
            <a:off x="5092971" y="1393031"/>
            <a:ext cx="3181350" cy="3181350"/>
          </a:xfrm>
          <a:prstGeom prst="ellipse">
            <a:avLst/>
          </a:prstGeom>
          <a:solidFill>
            <a:srgbClr val="DFE8F0"/>
          </a:solidFill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38;p80">
            <a:extLst>
              <a:ext uri="{FF2B5EF4-FFF2-40B4-BE49-F238E27FC236}">
                <a16:creationId xmlns:a16="http://schemas.microsoft.com/office/drawing/2014/main" id="{CC8106BF-70E1-4A4C-59BD-E3ABA307A0BE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5" y="336593"/>
            <a:ext cx="509959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add</a:t>
            </a:r>
            <a:r>
              <a:rPr lang="de-DE"/>
              <a:t> </a:t>
            </a:r>
            <a:r>
              <a:rPr lang="de-DE" err="1"/>
              <a:t>text</a:t>
            </a:r>
            <a:r>
              <a:rPr lang="de-DE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14204975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6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Headline+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69BC86AF-FABD-A7E5-B1E4-3CF946EA136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9B67AAC-B3D6-6FAF-A2B9-12110022D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285263"/>
            <a:ext cx="6900334" cy="485204"/>
          </a:xfrm>
          <a:prstGeom prst="rect">
            <a:avLst/>
          </a:prstGeom>
          <a:solidFill>
            <a:srgbClr val="E50818"/>
          </a:solidFill>
        </p:spPr>
        <p:txBody>
          <a:bodyPr wrap="square" lIns="0" tIns="0" rIns="0" bIns="0" anchor="b" anchorCtr="0">
            <a:noAutofit/>
          </a:bodyPr>
          <a:lstStyle>
            <a:lvl1pPr marL="91440" indent="0">
              <a:lnSpc>
                <a:spcPct val="100000"/>
              </a:lnSpc>
              <a:spcBef>
                <a:spcPts val="0"/>
              </a:spcBef>
              <a:buNone/>
              <a:defRPr sz="3200" b="1" spc="40" baseline="0">
                <a:ln>
                  <a:noFill/>
                </a:ln>
                <a:solidFill>
                  <a:schemeClr val="bg1"/>
                </a:solidFill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EDIT MASTER TEXT </a:t>
            </a:r>
          </a:p>
        </p:txBody>
      </p:sp>
    </p:spTree>
    <p:extLst>
      <p:ext uri="{BB962C8B-B14F-4D97-AF65-F5344CB8AC3E}">
        <p14:creationId xmlns:p14="http://schemas.microsoft.com/office/powerpoint/2010/main" val="36806501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Headline" preserve="1" userDrawn="1">
  <p:cSld name="4_Headline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78"/>
          <p:cNvSpPr txBox="1">
            <a:spLocks noGrp="1"/>
          </p:cNvSpPr>
          <p:nvPr>
            <p:ph type="body" idx="2"/>
          </p:nvPr>
        </p:nvSpPr>
        <p:spPr>
          <a:xfrm>
            <a:off x="428625" y="2000250"/>
            <a:ext cx="4693502" cy="1480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30613"/>
              </a:buClr>
              <a:buSzPts val="1600"/>
              <a:buFont typeface="Arial"/>
              <a:buNone/>
              <a:defRPr sz="2400" b="1" i="0" u="none" strike="noStrike" cap="none">
                <a:solidFill>
                  <a:srgbClr val="E30613"/>
                </a:solidFill>
                <a:latin typeface="+mn-lt"/>
                <a:ea typeface="Aptos" panose="020B0004020202020204" pitchFamily="34" charset="0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28571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AutoNum type="arabicPeriod"/>
              <a:defRPr sz="1400" b="0" i="0" u="none" strike="noStrike" cap="none">
                <a:solidFill>
                  <a:srgbClr val="000000"/>
                </a:solidFill>
                <a:latin typeface="Noticia Text"/>
                <a:ea typeface="Noticia Text"/>
                <a:cs typeface="Noticia Text"/>
                <a:sym typeface="Noticia Text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Google Shape;38;p80">
            <a:extLst>
              <a:ext uri="{FF2B5EF4-FFF2-40B4-BE49-F238E27FC236}">
                <a16:creationId xmlns:a16="http://schemas.microsoft.com/office/drawing/2014/main" id="{CC8106BF-70E1-4A4C-59BD-E3ABA307A0BE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5" y="336593"/>
            <a:ext cx="509959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add</a:t>
            </a:r>
            <a:r>
              <a:rPr lang="de-DE"/>
              <a:t> </a:t>
            </a:r>
            <a:r>
              <a:rPr lang="de-DE" err="1"/>
              <a:t>text</a:t>
            </a:r>
            <a:r>
              <a:rPr lang="de-DE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11250351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6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Folie mit Template" preserve="1" userDrawn="1">
  <p:cSld name="4_Folie mit Template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88"/>
          <p:cNvSpPr>
            <a:spLocks noGrp="1"/>
          </p:cNvSpPr>
          <p:nvPr>
            <p:ph type="pic" idx="2"/>
          </p:nvPr>
        </p:nvSpPr>
        <p:spPr>
          <a:xfrm>
            <a:off x="3009900" y="981307"/>
            <a:ext cx="5829300" cy="3876442"/>
          </a:xfrm>
          <a:prstGeom prst="rect">
            <a:avLst/>
          </a:prstGeom>
          <a:noFill/>
          <a:ln>
            <a:noFill/>
          </a:ln>
        </p:spPr>
      </p:sp>
      <p:sp>
        <p:nvSpPr>
          <p:cNvPr id="154" name="Google Shape;154;p88"/>
          <p:cNvSpPr txBox="1">
            <a:spLocks noGrp="1"/>
          </p:cNvSpPr>
          <p:nvPr>
            <p:ph type="body" idx="3"/>
          </p:nvPr>
        </p:nvSpPr>
        <p:spPr>
          <a:xfrm>
            <a:off x="428625" y="1995489"/>
            <a:ext cx="2403785" cy="1723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30613"/>
              </a:buClr>
              <a:buSzPts val="1800"/>
              <a:buFont typeface="Arial"/>
              <a:buNone/>
              <a:defRPr sz="1400" b="1" i="0" u="none" strike="noStrike" cap="none">
                <a:solidFill>
                  <a:srgbClr val="E30613"/>
                </a:solidFill>
                <a:latin typeface="+mn-lt"/>
                <a:ea typeface="Aptos" panose="020B0004020202020204" pitchFamily="34" charset="0"/>
                <a:cs typeface="Arial"/>
                <a:sym typeface="Arial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Google Shape;38;p80">
            <a:extLst>
              <a:ext uri="{FF2B5EF4-FFF2-40B4-BE49-F238E27FC236}">
                <a16:creationId xmlns:a16="http://schemas.microsoft.com/office/drawing/2014/main" id="{2A6D13CF-BDA2-5F6B-21A0-D2F6CDCC7EF0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5" y="336593"/>
            <a:ext cx="509959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add</a:t>
            </a:r>
            <a:r>
              <a:rPr lang="de-DE"/>
              <a:t> </a:t>
            </a:r>
            <a:r>
              <a:rPr lang="de-DE" err="1"/>
              <a:t>text</a:t>
            </a:r>
            <a:r>
              <a:rPr lang="de-DE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6089083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60">
          <p15:clr>
            <a:srgbClr val="FBAE40"/>
          </p15:clr>
        </p15:guide>
        <p15:guide id="2" pos="1896">
          <p15:clr>
            <a:srgbClr val="FBAE40"/>
          </p15:clr>
        </p15:guide>
        <p15:guide id="3" orient="horz" pos="612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tartup Beispiel" preserve="1" userDrawn="1">
  <p:cSld name="5_Startup Beispiel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87"/>
          <p:cNvSpPr>
            <a:spLocks noGrp="1"/>
          </p:cNvSpPr>
          <p:nvPr>
            <p:ph type="pic" idx="2"/>
          </p:nvPr>
        </p:nvSpPr>
        <p:spPr>
          <a:xfrm>
            <a:off x="0" y="-8769"/>
            <a:ext cx="4572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44" name="Google Shape;144;p87"/>
          <p:cNvSpPr txBox="1"/>
          <p:nvPr/>
        </p:nvSpPr>
        <p:spPr>
          <a:xfrm>
            <a:off x="4899030" y="1580244"/>
            <a:ext cx="1418095" cy="28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400" b="1" i="0" u="none" strike="noStrike" cap="none">
                <a:solidFill>
                  <a:srgbClr val="E30613"/>
                </a:solidFill>
                <a:latin typeface="+mn-lt"/>
                <a:ea typeface="Arial"/>
                <a:cs typeface="Arial"/>
                <a:sym typeface="Arial"/>
              </a:rPr>
              <a:t>Launched</a:t>
            </a:r>
            <a:endParaRPr b="1" i="0">
              <a:latin typeface="+mn-lt"/>
            </a:endParaRPr>
          </a:p>
        </p:txBody>
      </p:sp>
      <p:sp>
        <p:nvSpPr>
          <p:cNvPr id="145" name="Google Shape;145;p87"/>
          <p:cNvSpPr txBox="1"/>
          <p:nvPr/>
        </p:nvSpPr>
        <p:spPr>
          <a:xfrm>
            <a:off x="6938995" y="1580244"/>
            <a:ext cx="1418095" cy="28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400" b="1" i="0" u="none" strike="noStrike" cap="none">
                <a:solidFill>
                  <a:srgbClr val="E30613"/>
                </a:solidFill>
                <a:latin typeface="+mn-lt"/>
                <a:ea typeface="Arial"/>
                <a:cs typeface="Arial"/>
                <a:sym typeface="Arial"/>
              </a:rPr>
              <a:t>Founders</a:t>
            </a:r>
            <a:endParaRPr b="1" i="0">
              <a:latin typeface="+mn-lt"/>
            </a:endParaRPr>
          </a:p>
        </p:txBody>
      </p:sp>
      <p:cxnSp>
        <p:nvCxnSpPr>
          <p:cNvPr id="146" name="Google Shape;146;p87"/>
          <p:cNvCxnSpPr>
            <a:cxnSpLocks/>
          </p:cNvCxnSpPr>
          <p:nvPr/>
        </p:nvCxnSpPr>
        <p:spPr>
          <a:xfrm>
            <a:off x="4899030" y="1921520"/>
            <a:ext cx="1418095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7" name="Google Shape;147;p87"/>
          <p:cNvCxnSpPr>
            <a:cxnSpLocks/>
          </p:cNvCxnSpPr>
          <p:nvPr/>
        </p:nvCxnSpPr>
        <p:spPr>
          <a:xfrm>
            <a:off x="6938995" y="1921520"/>
            <a:ext cx="1418095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8" name="Google Shape;148;p87"/>
          <p:cNvSpPr txBox="1">
            <a:spLocks noGrp="1"/>
          </p:cNvSpPr>
          <p:nvPr>
            <p:ph type="body" idx="3"/>
          </p:nvPr>
        </p:nvSpPr>
        <p:spPr>
          <a:xfrm>
            <a:off x="4899030" y="2004751"/>
            <a:ext cx="1422400" cy="236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+mn-lt"/>
                <a:ea typeface="Noticia Text"/>
                <a:cs typeface="Noticia Text"/>
                <a:sym typeface="Noticia Text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9" name="Google Shape;149;p87"/>
          <p:cNvSpPr txBox="1">
            <a:spLocks noGrp="1"/>
          </p:cNvSpPr>
          <p:nvPr>
            <p:ph type="body" idx="4"/>
          </p:nvPr>
        </p:nvSpPr>
        <p:spPr>
          <a:xfrm>
            <a:off x="6938995" y="2004751"/>
            <a:ext cx="1422400" cy="236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+mn-lt"/>
                <a:ea typeface="Noticia Text"/>
                <a:cs typeface="Noticia Text"/>
                <a:sym typeface="Noticia Text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50" name="Google Shape;150;p87"/>
          <p:cNvSpPr txBox="1">
            <a:spLocks noGrp="1"/>
          </p:cNvSpPr>
          <p:nvPr>
            <p:ph type="body" idx="5" hasCustomPrompt="1"/>
          </p:nvPr>
        </p:nvSpPr>
        <p:spPr>
          <a:xfrm>
            <a:off x="4899030" y="2880248"/>
            <a:ext cx="3484664" cy="184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228600" marR="0" lvl="0" indent="-228600" algn="l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 pitchFamily="34" charset="0"/>
              <a:buChar char="•"/>
              <a:defRPr sz="1100" b="0" i="0" u="none" strike="noStrike" cap="none">
                <a:solidFill>
                  <a:srgbClr val="000000"/>
                </a:solidFill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  <a:sym typeface="Noticia Text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Bullet </a:t>
            </a:r>
            <a:r>
              <a:rPr lang="de-DE" err="1"/>
              <a:t>One</a:t>
            </a:r>
            <a:endParaRPr lang="de-DE"/>
          </a:p>
          <a:p>
            <a:r>
              <a:rPr lang="de-DE"/>
              <a:t>Bullet </a:t>
            </a:r>
            <a:r>
              <a:rPr lang="de-DE" err="1"/>
              <a:t>Two</a:t>
            </a:r>
            <a:endParaRPr lang="de-DE"/>
          </a:p>
        </p:txBody>
      </p:sp>
      <p:sp>
        <p:nvSpPr>
          <p:cNvPr id="2" name="Google Shape;38;p80">
            <a:extLst>
              <a:ext uri="{FF2B5EF4-FFF2-40B4-BE49-F238E27FC236}">
                <a16:creationId xmlns:a16="http://schemas.microsoft.com/office/drawing/2014/main" id="{81528308-4BAC-0446-0B2A-0A58195C3E08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4899031" y="970652"/>
            <a:ext cx="3825870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add</a:t>
            </a:r>
            <a:r>
              <a:rPr lang="de-DE"/>
              <a:t> </a:t>
            </a:r>
            <a:r>
              <a:rPr lang="de-DE" err="1"/>
              <a:t>text</a:t>
            </a:r>
            <a:r>
              <a:rPr lang="de-DE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21008665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tartup Beispiel" preserve="1" userDrawn="1">
  <p:cSld name="6_Startup Beispiel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87"/>
          <p:cNvSpPr>
            <a:spLocks noGrp="1"/>
          </p:cNvSpPr>
          <p:nvPr>
            <p:ph type="pic" idx="2"/>
          </p:nvPr>
        </p:nvSpPr>
        <p:spPr>
          <a:xfrm>
            <a:off x="4572000" y="0"/>
            <a:ext cx="4572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2" name="Google Shape;38;p80">
            <a:extLst>
              <a:ext uri="{FF2B5EF4-FFF2-40B4-BE49-F238E27FC236}">
                <a16:creationId xmlns:a16="http://schemas.microsoft.com/office/drawing/2014/main" id="{81528308-4BAC-0446-0B2A-0A58195C3E08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419100" y="333829"/>
            <a:ext cx="3825870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add</a:t>
            </a:r>
            <a:r>
              <a:rPr lang="de-DE"/>
              <a:t> </a:t>
            </a:r>
            <a:r>
              <a:rPr lang="de-DE" err="1"/>
              <a:t>text</a:t>
            </a:r>
            <a:r>
              <a:rPr lang="de-DE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41398511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enutzerdefiniertes Layout" preserve="1">
  <p:cSld name="Benutzerdefiniertes Layout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88"/>
          <p:cNvSpPr txBox="1"/>
          <p:nvPr/>
        </p:nvSpPr>
        <p:spPr>
          <a:xfrm>
            <a:off x="387351" y="3065724"/>
            <a:ext cx="2908524" cy="683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600" b="1" i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Everybody</a:t>
            </a:r>
            <a:r>
              <a:rPr lang="de-DE" sz="1600" b="1" i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, </a:t>
            </a:r>
            <a:r>
              <a:rPr lang="de-DE" sz="1600" b="1" i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make</a:t>
            </a:r>
            <a:r>
              <a:rPr lang="de-DE" sz="1600" b="1" i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a </a:t>
            </a:r>
            <a:r>
              <a:rPr lang="de-DE" sz="1600" b="1" i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gesture</a:t>
            </a:r>
            <a:r>
              <a:rPr lang="de-DE" sz="1600" b="1" i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de-DE" sz="1600" b="1" i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how</a:t>
            </a:r>
            <a:r>
              <a:rPr lang="de-DE" sz="1600" b="1" i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de-DE" sz="1600" b="1" i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you</a:t>
            </a:r>
            <a:r>
              <a:rPr lang="de-DE" sz="1600" b="1" i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de-DE" sz="1600" b="1" i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are</a:t>
            </a:r>
            <a:r>
              <a:rPr lang="de-DE" sz="1600" b="1" i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de-DE" sz="1600" b="1" i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feeling</a:t>
            </a:r>
            <a:r>
              <a:rPr lang="de-DE" sz="1600" b="1" i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de-DE" sz="1600" b="1" i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today</a:t>
            </a:r>
            <a:r>
              <a:rPr lang="de-DE" sz="1600" b="1" i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! </a:t>
            </a:r>
            <a:endParaRPr b="1" i="0">
              <a:latin typeface="+mn-lt"/>
            </a:endParaRPr>
          </a:p>
        </p:txBody>
      </p:sp>
      <p:pic>
        <p:nvPicPr>
          <p:cNvPr id="232" name="Google Shape;232;p8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4532" y="1737142"/>
            <a:ext cx="512317" cy="639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48653" y="1507218"/>
            <a:ext cx="426736" cy="426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8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04411" y="2235701"/>
            <a:ext cx="458874" cy="458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8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98717" y="2022333"/>
            <a:ext cx="426736" cy="426736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88"/>
          <p:cNvSpPr txBox="1"/>
          <p:nvPr/>
        </p:nvSpPr>
        <p:spPr>
          <a:xfrm>
            <a:off x="4938435" y="3065724"/>
            <a:ext cx="3849965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600" b="1" i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One</a:t>
            </a:r>
            <a:r>
              <a:rPr lang="de-DE" sz="1600" b="1" i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after </a:t>
            </a:r>
            <a:r>
              <a:rPr lang="de-DE" sz="1600" b="1" i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another</a:t>
            </a:r>
            <a:r>
              <a:rPr lang="de-DE" sz="1600" b="1" i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: </a:t>
            </a:r>
            <a:endParaRPr b="1" i="0">
              <a:latin typeface="+mn-lt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600" b="1" i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Introduce</a:t>
            </a:r>
            <a:r>
              <a:rPr lang="de-DE" sz="1600" b="1" i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de-DE" sz="1600" b="1" i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yourself</a:t>
            </a:r>
            <a:r>
              <a:rPr lang="de-DE" sz="1600" b="1" i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de-DE" sz="1600" b="1" i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with</a:t>
            </a:r>
            <a:r>
              <a:rPr lang="de-DE" sz="1600" b="1" i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de-DE" sz="1600" b="1" i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your</a:t>
            </a:r>
            <a:r>
              <a:rPr lang="de-DE" sz="1600" b="1" i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de-DE" sz="1600" b="1" i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name</a:t>
            </a:r>
            <a:r>
              <a:rPr lang="de-DE" sz="1600" b="1" i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, </a:t>
            </a:r>
            <a:r>
              <a:rPr lang="de-DE" sz="1600" b="1" i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location</a:t>
            </a:r>
            <a:r>
              <a:rPr lang="de-DE" sz="1600" b="1" i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, and </a:t>
            </a:r>
            <a:r>
              <a:rPr lang="de-DE" sz="1600" b="1" i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research</a:t>
            </a:r>
            <a:r>
              <a:rPr lang="de-DE" sz="1600" b="1" i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de-DE" sz="1600" b="1" i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topic</a:t>
            </a:r>
            <a:r>
              <a:rPr lang="de-DE" sz="1600" b="1" i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. </a:t>
            </a:r>
            <a:br>
              <a:rPr lang="de-DE" sz="1600" b="1" i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</a:br>
            <a:r>
              <a:rPr lang="de-DE" sz="1600" b="1" i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Then</a:t>
            </a:r>
            <a:r>
              <a:rPr lang="de-DE" sz="1600" b="1" i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, pass on </a:t>
            </a:r>
            <a:r>
              <a:rPr lang="de-DE" sz="1600" b="1" i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the</a:t>
            </a:r>
            <a:r>
              <a:rPr lang="de-DE" sz="1600" b="1" i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de-DE" sz="1600" b="1" i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speaking</a:t>
            </a:r>
            <a:r>
              <a:rPr lang="de-DE" sz="1600" b="1" i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ball </a:t>
            </a:r>
            <a:r>
              <a:rPr lang="de-DE" sz="1600" b="1" i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to</a:t>
            </a:r>
            <a:r>
              <a:rPr lang="de-DE" sz="1600" b="1" i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de-DE" sz="1600" b="1" i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somebody</a:t>
            </a:r>
            <a:r>
              <a:rPr lang="de-DE" sz="1600" b="1" i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de-DE" sz="1600" b="1" i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else</a:t>
            </a:r>
            <a:r>
              <a:rPr lang="de-DE" sz="1600" b="1" i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.</a:t>
            </a:r>
            <a:endParaRPr b="1" i="0">
              <a:latin typeface="+mn-lt"/>
            </a:endParaRPr>
          </a:p>
        </p:txBody>
      </p:sp>
      <p:sp>
        <p:nvSpPr>
          <p:cNvPr id="237" name="Google Shape;237;p88"/>
          <p:cNvSpPr/>
          <p:nvPr/>
        </p:nvSpPr>
        <p:spPr>
          <a:xfrm>
            <a:off x="5986400" y="1915726"/>
            <a:ext cx="512317" cy="162045"/>
          </a:xfrm>
          <a:prstGeom prst="arc">
            <a:avLst>
              <a:gd name="adj1" fmla="val 16200000"/>
              <a:gd name="adj2" fmla="val 0"/>
            </a:avLst>
          </a:prstGeom>
          <a:noFill/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88"/>
          <p:cNvSpPr/>
          <p:nvPr/>
        </p:nvSpPr>
        <p:spPr>
          <a:xfrm rot="-895287">
            <a:off x="5916952" y="2089348"/>
            <a:ext cx="512317" cy="162045"/>
          </a:xfrm>
          <a:prstGeom prst="arc">
            <a:avLst>
              <a:gd name="adj1" fmla="val 16200000"/>
              <a:gd name="adj2" fmla="val 0"/>
            </a:avLst>
          </a:prstGeom>
          <a:noFill/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88"/>
          <p:cNvSpPr/>
          <p:nvPr/>
        </p:nvSpPr>
        <p:spPr>
          <a:xfrm rot="-1049304">
            <a:off x="5916951" y="2273631"/>
            <a:ext cx="512317" cy="162045"/>
          </a:xfrm>
          <a:prstGeom prst="arc">
            <a:avLst>
              <a:gd name="adj1" fmla="val 16200000"/>
              <a:gd name="adj2" fmla="val 0"/>
            </a:avLst>
          </a:prstGeom>
          <a:noFill/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88"/>
          <p:cNvSpPr txBox="1"/>
          <p:nvPr/>
        </p:nvSpPr>
        <p:spPr>
          <a:xfrm>
            <a:off x="330129" y="2424496"/>
            <a:ext cx="87206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600" b="1" i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1.</a:t>
            </a:r>
            <a:endParaRPr b="1" i="0">
              <a:latin typeface="+mn-lt"/>
            </a:endParaRPr>
          </a:p>
        </p:txBody>
      </p:sp>
      <p:sp>
        <p:nvSpPr>
          <p:cNvPr id="241" name="Google Shape;241;p88"/>
          <p:cNvSpPr txBox="1"/>
          <p:nvPr/>
        </p:nvSpPr>
        <p:spPr>
          <a:xfrm>
            <a:off x="4930618" y="2424496"/>
            <a:ext cx="87206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600" b="1" i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2.</a:t>
            </a:r>
            <a:endParaRPr b="1" i="0">
              <a:latin typeface="+mn-lt"/>
            </a:endParaRPr>
          </a:p>
        </p:txBody>
      </p:sp>
      <p:pic>
        <p:nvPicPr>
          <p:cNvPr id="242" name="Google Shape;242;p88"/>
          <p:cNvPicPr preferRelativeResize="0"/>
          <p:nvPr/>
        </p:nvPicPr>
        <p:blipFill rotWithShape="1">
          <a:blip r:embed="rId6">
            <a:alphaModFix/>
          </a:blip>
          <a:srcRect t="27643" b="2815"/>
          <a:stretch/>
        </p:blipFill>
        <p:spPr>
          <a:xfrm flipH="1">
            <a:off x="7024297" y="2424497"/>
            <a:ext cx="610102" cy="42673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feld 15">
            <a:extLst>
              <a:ext uri="{FF2B5EF4-FFF2-40B4-BE49-F238E27FC236}">
                <a16:creationId xmlns:a16="http://schemas.microsoft.com/office/drawing/2014/main" id="{CD506EDE-8C5F-1BDE-3508-360E24D1B791}"/>
              </a:ext>
            </a:extLst>
          </p:cNvPr>
          <p:cNvSpPr txBox="1"/>
          <p:nvPr userDrawn="1"/>
        </p:nvSpPr>
        <p:spPr>
          <a:xfrm>
            <a:off x="428625" y="333335"/>
            <a:ext cx="3468530" cy="4460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90000"/>
              </a:lnSpc>
              <a:spcBef>
                <a:spcPts val="0"/>
              </a:spcBef>
            </a:pPr>
            <a:r>
              <a:rPr lang="de-DE" sz="3200" b="1" i="0">
                <a:solidFill>
                  <a:schemeClr val="bg1"/>
                </a:solidFill>
                <a:latin typeface="Aptos" panose="020B0004020202020204" pitchFamily="34" charset="0"/>
              </a:rPr>
              <a:t>Check-in</a:t>
            </a:r>
          </a:p>
        </p:txBody>
      </p:sp>
    </p:spTree>
    <p:extLst>
      <p:ext uri="{BB962C8B-B14F-4D97-AF65-F5344CB8AC3E}">
        <p14:creationId xmlns:p14="http://schemas.microsoft.com/office/powerpoint/2010/main" val="33751832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Welcome 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86;p90">
            <a:extLst>
              <a:ext uri="{FF2B5EF4-FFF2-40B4-BE49-F238E27FC236}">
                <a16:creationId xmlns:a16="http://schemas.microsoft.com/office/drawing/2014/main" id="{10B8A881-2E65-301B-8CA0-4000440EB6C6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4237349" y="1863197"/>
            <a:ext cx="669302" cy="83528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feld 15">
            <a:extLst>
              <a:ext uri="{FF2B5EF4-FFF2-40B4-BE49-F238E27FC236}">
                <a16:creationId xmlns:a16="http://schemas.microsoft.com/office/drawing/2014/main" id="{8CDD2B62-D010-BB07-9EE9-B47D965C0925}"/>
              </a:ext>
            </a:extLst>
          </p:cNvPr>
          <p:cNvSpPr txBox="1"/>
          <p:nvPr userDrawn="1"/>
        </p:nvSpPr>
        <p:spPr>
          <a:xfrm>
            <a:off x="428625" y="333335"/>
            <a:ext cx="3468530" cy="4460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90000"/>
              </a:lnSpc>
              <a:spcBef>
                <a:spcPts val="0"/>
              </a:spcBef>
            </a:pPr>
            <a:r>
              <a:rPr lang="de-DE" sz="3200" b="1" i="0">
                <a:solidFill>
                  <a:schemeClr val="bg1"/>
                </a:solidFill>
                <a:latin typeface="Aptos" panose="020B0004020202020204" pitchFamily="34" charset="0"/>
              </a:rPr>
              <a:t>Welcome back</a:t>
            </a:r>
          </a:p>
        </p:txBody>
      </p:sp>
      <p:sp>
        <p:nvSpPr>
          <p:cNvPr id="3" name="Textfeld 12">
            <a:extLst>
              <a:ext uri="{FF2B5EF4-FFF2-40B4-BE49-F238E27FC236}">
                <a16:creationId xmlns:a16="http://schemas.microsoft.com/office/drawing/2014/main" id="{3286FCC6-BCAA-DD7E-179E-368BD6494AC6}"/>
              </a:ext>
            </a:extLst>
          </p:cNvPr>
          <p:cNvSpPr txBox="1"/>
          <p:nvPr userDrawn="1"/>
        </p:nvSpPr>
        <p:spPr>
          <a:xfrm>
            <a:off x="0" y="2802868"/>
            <a:ext cx="9144000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1" i="0" u="none" strike="noStrike" cap="none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Let</a:t>
            </a:r>
            <a:r>
              <a:rPr lang="de-DE" sz="1800" b="1" i="0" u="none" strike="noStrike" cap="none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us</a:t>
            </a:r>
            <a:r>
              <a:rPr lang="de-DE" sz="1800" b="1" i="0" u="none" strike="noStrike" cap="none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know</a:t>
            </a:r>
            <a:r>
              <a:rPr lang="de-DE" sz="1800" b="1" i="0" u="none" strike="noStrike" cap="none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, </a:t>
            </a:r>
            <a:r>
              <a:rPr lang="de-DE" sz="1800" b="1" i="0" u="none" strike="noStrike" cap="none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if</a:t>
            </a:r>
            <a:r>
              <a:rPr lang="de-DE" sz="1800" b="1" i="0" u="none" strike="noStrike" cap="none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you’re</a:t>
            </a:r>
            <a:r>
              <a:rPr lang="de-DE" sz="1800" b="1" i="0" u="none" strike="noStrike" cap="none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with</a:t>
            </a:r>
            <a:r>
              <a:rPr lang="de-DE" sz="1800" b="1" i="0" u="none" strike="noStrike" cap="none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us</a:t>
            </a:r>
            <a:r>
              <a:rPr lang="de-DE" sz="1800" b="1" i="0" u="none" strike="noStrike" cap="none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:</a:t>
            </a:r>
            <a:endParaRPr lang="de-DE" sz="1800" b="1" i="0">
              <a:latin typeface="Aptos" panose="020B0004020202020204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1" i="0" u="none" strike="noStrike" cap="none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Raise </a:t>
            </a:r>
            <a:r>
              <a:rPr lang="de-DE" sz="1800" b="1" i="0" u="none" strike="noStrike" cap="none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your</a:t>
            </a:r>
            <a:r>
              <a:rPr lang="de-DE" sz="1800" b="1" i="0" u="none" strike="noStrike" cap="none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emoji</a:t>
            </a:r>
            <a:r>
              <a:rPr lang="de-DE" sz="1800" b="1" i="0" u="none" strike="noStrike" cap="none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thumb</a:t>
            </a:r>
            <a:r>
              <a:rPr lang="de-DE" sz="1800" b="1" i="0" u="none" strike="noStrike" cap="none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!</a:t>
            </a:r>
            <a:endParaRPr lang="de-DE" sz="1800" b="1" i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0236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Sharing_Speechbub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>
            <a:extLst>
              <a:ext uri="{FF2B5EF4-FFF2-40B4-BE49-F238E27FC236}">
                <a16:creationId xmlns:a16="http://schemas.microsoft.com/office/drawing/2014/main" id="{9115217A-6B69-F0E1-8DC6-9FDCD756D0A9}"/>
              </a:ext>
            </a:extLst>
          </p:cNvPr>
          <p:cNvSpPr txBox="1"/>
          <p:nvPr userDrawn="1"/>
        </p:nvSpPr>
        <p:spPr>
          <a:xfrm>
            <a:off x="428625" y="290795"/>
            <a:ext cx="346853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spcBef>
                <a:spcPts val="0"/>
              </a:spcBef>
            </a:pPr>
            <a:r>
              <a:rPr lang="de-DE" sz="3200" b="1" i="0" baseline="0">
                <a:solidFill>
                  <a:schemeClr val="bg1"/>
                </a:solidFill>
                <a:latin typeface="Aptos" panose="020B0004020202020204" pitchFamily="34" charset="0"/>
              </a:rPr>
              <a:t>Sharing …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F4C850B-2227-DBE2-0167-5B914A9222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7349" y="2017752"/>
            <a:ext cx="586863" cy="553998"/>
          </a:xfrm>
          <a:prstGeom prst="rect">
            <a:avLst/>
          </a:prstGeom>
        </p:spPr>
      </p:pic>
      <p:sp>
        <p:nvSpPr>
          <p:cNvPr id="2" name="Textfeld 12">
            <a:extLst>
              <a:ext uri="{FF2B5EF4-FFF2-40B4-BE49-F238E27FC236}">
                <a16:creationId xmlns:a16="http://schemas.microsoft.com/office/drawing/2014/main" id="{727B2E42-5AE8-A953-0BF5-6FC501472D11}"/>
              </a:ext>
            </a:extLst>
          </p:cNvPr>
          <p:cNvSpPr txBox="1"/>
          <p:nvPr userDrawn="1"/>
        </p:nvSpPr>
        <p:spPr>
          <a:xfrm>
            <a:off x="0" y="2880358"/>
            <a:ext cx="9144000" cy="5002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1" i="0" u="none" strike="noStrike" cap="none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How</a:t>
            </a:r>
            <a:r>
              <a:rPr lang="de-DE" sz="1800" b="1" i="0" u="none" strike="noStrike" cap="none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was </a:t>
            </a:r>
            <a:r>
              <a:rPr lang="de-DE" sz="1800" b="1" i="0" u="none" strike="noStrike" cap="none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the</a:t>
            </a:r>
            <a:r>
              <a:rPr lang="de-DE" sz="1800" b="1" i="0" u="none" strike="noStrike" cap="none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exercise</a:t>
            </a:r>
            <a:r>
              <a:rPr lang="de-DE" sz="1800" b="1" i="0" u="none" strike="noStrike" cap="none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for</a:t>
            </a:r>
            <a:r>
              <a:rPr lang="de-DE" sz="1800" b="1" i="0" u="none" strike="noStrike" cap="none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you</a:t>
            </a:r>
            <a:r>
              <a:rPr lang="de-DE" sz="1800" b="1" i="0" u="none" strike="noStrike" cap="none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?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1" i="0" u="none" strike="noStrike" cap="none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Any </a:t>
            </a:r>
            <a:r>
              <a:rPr lang="de-DE" sz="1800" b="1" i="0" u="none" strike="noStrike" cap="none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insights</a:t>
            </a:r>
            <a:r>
              <a:rPr lang="de-DE" sz="1800" b="1" i="0" u="none" strike="noStrike" cap="none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questions</a:t>
            </a:r>
            <a:r>
              <a:rPr lang="de-DE" sz="1800" b="1" i="0" u="none" strike="noStrike" cap="none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you</a:t>
            </a:r>
            <a:r>
              <a:rPr lang="de-DE" sz="1800" b="1" i="0" u="none" strike="noStrike" cap="none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would</a:t>
            </a:r>
            <a:r>
              <a:rPr lang="de-DE" sz="1800" b="1" i="0" u="none" strike="noStrike" cap="none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like </a:t>
            </a:r>
            <a:r>
              <a:rPr lang="de-DE" sz="1800" b="1" i="0" u="none" strike="noStrike" cap="none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to</a:t>
            </a:r>
            <a:r>
              <a:rPr lang="de-DE" sz="1800" b="1" i="0" u="none" strike="noStrike" cap="none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share</a:t>
            </a:r>
            <a:r>
              <a:rPr lang="de-DE" sz="1800" b="1" i="0" u="none" strike="noStrike" cap="none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41635833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12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Sharing_M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45;p76">
            <a:extLst>
              <a:ext uri="{FF2B5EF4-FFF2-40B4-BE49-F238E27FC236}">
                <a16:creationId xmlns:a16="http://schemas.microsoft.com/office/drawing/2014/main" id="{CF74B4A8-ED31-842B-B18A-033433C9D9E1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4289196" y="1928340"/>
            <a:ext cx="565606" cy="67721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47;p76">
            <a:extLst>
              <a:ext uri="{FF2B5EF4-FFF2-40B4-BE49-F238E27FC236}">
                <a16:creationId xmlns:a16="http://schemas.microsoft.com/office/drawing/2014/main" id="{A3D223A0-40FB-AC60-6405-19777C65FEC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252662" y="2876550"/>
            <a:ext cx="4638675" cy="9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+mj-lt"/>
              <a:buNone/>
              <a:defRPr sz="1800" b="1" i="0" u="none" strike="noStrike" cap="none" baseline="0">
                <a:solidFill>
                  <a:schemeClr val="lt1"/>
                </a:solidFill>
                <a:latin typeface="+mj-lt"/>
                <a:ea typeface="Aptos" panose="020B0004020202020204" pitchFamily="34" charset="0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" name="Textfeld 15">
            <a:extLst>
              <a:ext uri="{FF2B5EF4-FFF2-40B4-BE49-F238E27FC236}">
                <a16:creationId xmlns:a16="http://schemas.microsoft.com/office/drawing/2014/main" id="{5459F6D0-B0E1-3EEC-F9F1-ADD2F207695D}"/>
              </a:ext>
            </a:extLst>
          </p:cNvPr>
          <p:cNvSpPr txBox="1"/>
          <p:nvPr userDrawn="1"/>
        </p:nvSpPr>
        <p:spPr>
          <a:xfrm>
            <a:off x="428625" y="333335"/>
            <a:ext cx="3468530" cy="4460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90000"/>
              </a:lnSpc>
              <a:spcBef>
                <a:spcPts val="0"/>
              </a:spcBef>
            </a:pPr>
            <a:r>
              <a:rPr lang="de-DE" sz="3200" b="1" i="0">
                <a:solidFill>
                  <a:schemeClr val="bg1"/>
                </a:solidFill>
                <a:latin typeface="Aptos" panose="020B0004020202020204" pitchFamily="34" charset="0"/>
              </a:rPr>
              <a:t>Sharing</a:t>
            </a:r>
            <a:r>
              <a:rPr lang="de-DE" sz="3150" b="1" i="0">
                <a:solidFill>
                  <a:schemeClr val="bg1"/>
                </a:solidFill>
                <a:latin typeface="Aptos" panose="020B0004020202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5835423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12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ptos_Sharing_M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7;p76">
            <a:extLst>
              <a:ext uri="{FF2B5EF4-FFF2-40B4-BE49-F238E27FC236}">
                <a16:creationId xmlns:a16="http://schemas.microsoft.com/office/drawing/2014/main" id="{A3D223A0-40FB-AC60-6405-19777C65FEC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252662" y="2876550"/>
            <a:ext cx="4638675" cy="9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+mj-lt"/>
              <a:buNone/>
              <a:defRPr sz="1800" b="1" i="0" u="none" strike="noStrike" cap="none" baseline="0">
                <a:solidFill>
                  <a:schemeClr val="lt1"/>
                </a:solidFill>
                <a:latin typeface="+mj-lt"/>
                <a:ea typeface="Aptos" panose="020B0004020202020204" pitchFamily="34" charset="0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38;p80">
            <a:extLst>
              <a:ext uri="{FF2B5EF4-FFF2-40B4-BE49-F238E27FC236}">
                <a16:creationId xmlns:a16="http://schemas.microsoft.com/office/drawing/2014/main" id="{DFE264B8-D86D-B788-CAC3-11C1814E4C8F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428625" y="336593"/>
            <a:ext cx="509959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add</a:t>
            </a:r>
            <a:r>
              <a:rPr lang="de-DE"/>
              <a:t> </a:t>
            </a:r>
            <a:r>
              <a:rPr lang="de-DE" err="1"/>
              <a:t>text</a:t>
            </a:r>
            <a:r>
              <a:rPr lang="de-DE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22638864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1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est-Folienheadline Open Sans" preserve="1" userDrawn="1">
  <p:cSld name="3_test-Folienheadline Open Sans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7;p71">
            <a:extLst>
              <a:ext uri="{FF2B5EF4-FFF2-40B4-BE49-F238E27FC236}">
                <a16:creationId xmlns:a16="http://schemas.microsoft.com/office/drawing/2014/main" id="{4194A1B3-1165-BD49-25F6-3AB1008C4D3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37370" y="1520560"/>
            <a:ext cx="6772937" cy="1253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+mj-lt"/>
              <a:buNone/>
              <a:defRPr sz="4200" b="1" i="0" u="none" strike="noStrike" cap="none">
                <a:solidFill>
                  <a:schemeClr val="lt1"/>
                </a:solidFill>
                <a:latin typeface="+mn-lt"/>
                <a:ea typeface="Aptos" panose="020B0004020202020204" pitchFamily="34" charset="0"/>
                <a:cs typeface="Arial"/>
                <a:sym typeface="Arial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" name="Google Shape;18;p71">
            <a:extLst>
              <a:ext uri="{FF2B5EF4-FFF2-40B4-BE49-F238E27FC236}">
                <a16:creationId xmlns:a16="http://schemas.microsoft.com/office/drawing/2014/main" id="{9076AF9A-0251-C82F-722B-DF4B7BA2499A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430349" y="404687"/>
            <a:ext cx="6730404" cy="254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+mj-lt"/>
              <a:buNone/>
              <a:defRPr sz="1400" b="1" i="0" u="none" strike="noStrike" cap="none">
                <a:solidFill>
                  <a:schemeClr val="lt1"/>
                </a:solidFill>
                <a:latin typeface="+mn-lt"/>
                <a:ea typeface="Aptos" panose="020B0004020202020204" pitchFamily="34" charset="0"/>
                <a:cs typeface="Arial"/>
                <a:sym typeface="Arial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39785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Todays-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A0A10BA-7CB2-BBF3-5295-62F0AC403F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8625" y="1785939"/>
            <a:ext cx="4024027" cy="3096815"/>
          </a:xfrm>
          <a:prstGeom prst="rect">
            <a:avLst/>
          </a:prstGeom>
        </p:spPr>
        <p:txBody>
          <a:bodyPr/>
          <a:lstStyle>
            <a:lvl1pPr marL="0">
              <a:spcBef>
                <a:spcPts val="0"/>
              </a:spcBef>
              <a:spcAft>
                <a:spcPts val="450"/>
              </a:spcAft>
              <a:defRPr sz="1400"/>
            </a:lvl1pPr>
            <a:lvl2pPr>
              <a:spcAft>
                <a:spcPts val="900"/>
              </a:spcAft>
              <a:defRPr sz="1350"/>
            </a:lvl2pPr>
            <a:lvl3pPr>
              <a:spcAft>
                <a:spcPts val="900"/>
              </a:spcAft>
              <a:defRPr sz="1350"/>
            </a:lvl3pPr>
            <a:lvl4pPr>
              <a:spcAft>
                <a:spcPts val="900"/>
              </a:spcAft>
              <a:defRPr sz="1350"/>
            </a:lvl4pPr>
            <a:lvl5pPr>
              <a:spcAft>
                <a:spcPts val="900"/>
              </a:spcAft>
              <a:defRPr sz="13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60D56A5-F35D-9998-A01E-0CD49131DD8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97888" y="1785938"/>
            <a:ext cx="4017488" cy="3096816"/>
          </a:xfrm>
          <a:prstGeom prst="rect">
            <a:avLst/>
          </a:prstGeom>
        </p:spPr>
        <p:txBody>
          <a:bodyPr/>
          <a:lstStyle>
            <a:lvl1pPr marL="0">
              <a:spcBef>
                <a:spcPts val="0"/>
              </a:spcBef>
              <a:spcAft>
                <a:spcPts val="450"/>
              </a:spcAft>
              <a:defRPr sz="1400"/>
            </a:lvl1pPr>
            <a:lvl2pPr>
              <a:spcAft>
                <a:spcPts val="900"/>
              </a:spcAft>
              <a:defRPr sz="1350"/>
            </a:lvl2pPr>
            <a:lvl3pPr>
              <a:spcAft>
                <a:spcPts val="900"/>
              </a:spcAft>
              <a:defRPr sz="1350"/>
            </a:lvl3pPr>
            <a:lvl4pPr>
              <a:spcAft>
                <a:spcPts val="900"/>
              </a:spcAft>
              <a:defRPr sz="1350"/>
            </a:lvl4pPr>
            <a:lvl5pPr>
              <a:spcAft>
                <a:spcPts val="900"/>
              </a:spcAft>
              <a:defRPr sz="13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5" name="Google Shape;38;p80">
            <a:extLst>
              <a:ext uri="{FF2B5EF4-FFF2-40B4-BE49-F238E27FC236}">
                <a16:creationId xmlns:a16="http://schemas.microsoft.com/office/drawing/2014/main" id="{E09FEC7E-B391-351B-76A2-311256EED013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428625" y="1099293"/>
            <a:ext cx="402402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28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Morning</a:t>
            </a:r>
            <a:endParaRPr/>
          </a:p>
        </p:txBody>
      </p:sp>
      <p:sp>
        <p:nvSpPr>
          <p:cNvPr id="9" name="Google Shape;38;p80">
            <a:extLst>
              <a:ext uri="{FF2B5EF4-FFF2-40B4-BE49-F238E27FC236}">
                <a16:creationId xmlns:a16="http://schemas.microsoft.com/office/drawing/2014/main" id="{0B8AD1D7-6EDD-CCCF-7F2F-59463480B92B}"/>
              </a:ext>
            </a:extLst>
          </p:cNvPr>
          <p:cNvSpPr txBox="1">
            <a:spLocks noGrp="1"/>
          </p:cNvSpPr>
          <p:nvPr>
            <p:ph type="body" idx="11" hasCustomPrompt="1"/>
          </p:nvPr>
        </p:nvSpPr>
        <p:spPr>
          <a:xfrm>
            <a:off x="4697889" y="1099293"/>
            <a:ext cx="401748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28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err="1"/>
              <a:t>Afternoon</a:t>
            </a:r>
            <a:endParaRPr/>
          </a:p>
        </p:txBody>
      </p:sp>
      <p:cxnSp>
        <p:nvCxnSpPr>
          <p:cNvPr id="10" name="Google Shape;118;p97">
            <a:extLst>
              <a:ext uri="{FF2B5EF4-FFF2-40B4-BE49-F238E27FC236}">
                <a16:creationId xmlns:a16="http://schemas.microsoft.com/office/drawing/2014/main" id="{F938A17F-AA60-D037-3F65-6DB06401FD81}"/>
              </a:ext>
            </a:extLst>
          </p:cNvPr>
          <p:cNvCxnSpPr>
            <a:cxnSpLocks/>
          </p:cNvCxnSpPr>
          <p:nvPr userDrawn="1"/>
        </p:nvCxnSpPr>
        <p:spPr>
          <a:xfrm>
            <a:off x="428625" y="1532071"/>
            <a:ext cx="4024027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" name="Google Shape;119;p97">
            <a:extLst>
              <a:ext uri="{FF2B5EF4-FFF2-40B4-BE49-F238E27FC236}">
                <a16:creationId xmlns:a16="http://schemas.microsoft.com/office/drawing/2014/main" id="{71B8A2AA-E227-0793-FBF4-477C3EA5F199}"/>
              </a:ext>
            </a:extLst>
          </p:cNvPr>
          <p:cNvCxnSpPr>
            <a:cxnSpLocks/>
          </p:cNvCxnSpPr>
          <p:nvPr userDrawn="1"/>
        </p:nvCxnSpPr>
        <p:spPr>
          <a:xfrm>
            <a:off x="4686301" y="1532071"/>
            <a:ext cx="4029075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" name="Google Shape;38;p80">
            <a:extLst>
              <a:ext uri="{FF2B5EF4-FFF2-40B4-BE49-F238E27FC236}">
                <a16:creationId xmlns:a16="http://schemas.microsoft.com/office/drawing/2014/main" id="{F73D9355-8B92-1E1B-26DB-EB4B1252F3EE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5" y="332353"/>
            <a:ext cx="509959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err="1"/>
              <a:t>Today’s</a:t>
            </a:r>
            <a:r>
              <a:rPr lang="de-DE"/>
              <a:t> Agenda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48153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264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8;p80">
            <a:extLst>
              <a:ext uri="{FF2B5EF4-FFF2-40B4-BE49-F238E27FC236}">
                <a16:creationId xmlns:a16="http://schemas.microsoft.com/office/drawing/2014/main" id="{D0B89CD4-9153-F94E-7D57-9920D357E8EA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5" y="333610"/>
            <a:ext cx="419485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add</a:t>
            </a:r>
            <a:r>
              <a:rPr lang="de-DE"/>
              <a:t> </a:t>
            </a:r>
            <a:r>
              <a:rPr lang="de-DE" err="1"/>
              <a:t>text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28662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A962EF3E-B126-6E50-989E-E98FC40CE5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318052" y="273126"/>
            <a:ext cx="8507895" cy="4597247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463C6698-6338-BC20-7596-19AE0185C16A}"/>
              </a:ext>
            </a:extLst>
          </p:cNvPr>
          <p:cNvSpPr txBox="1"/>
          <p:nvPr userDrawn="1"/>
        </p:nvSpPr>
        <p:spPr>
          <a:xfrm>
            <a:off x="435932" y="1297171"/>
            <a:ext cx="4932761" cy="1651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6000"/>
              </a:lnSpc>
            </a:pPr>
            <a:r>
              <a:rPr lang="de-DE" sz="6000" b="1">
                <a:solidFill>
                  <a:schemeClr val="bg1"/>
                </a:solidFill>
                <a:latin typeface="Aptos" panose="020B0004020202020204" pitchFamily="34" charset="0"/>
              </a:rPr>
              <a:t>ÜBUNGS-</a:t>
            </a:r>
          </a:p>
          <a:p>
            <a:pPr>
              <a:lnSpc>
                <a:spcPts val="6000"/>
              </a:lnSpc>
            </a:pPr>
            <a:r>
              <a:rPr lang="de-DE" sz="6000" b="1">
                <a:solidFill>
                  <a:schemeClr val="bg1"/>
                </a:solidFill>
                <a:latin typeface="Aptos" panose="020B0004020202020204" pitchFamily="34" charset="0"/>
              </a:rPr>
              <a:t>MATERIALIEN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1CB4D0EF-631D-F8C9-5A61-E070753105E6}"/>
              </a:ext>
            </a:extLst>
          </p:cNvPr>
          <p:cNvSpPr txBox="1"/>
          <p:nvPr userDrawn="1"/>
        </p:nvSpPr>
        <p:spPr>
          <a:xfrm>
            <a:off x="502675" y="3143403"/>
            <a:ext cx="45608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2000" b="0">
                <a:solidFill>
                  <a:schemeClr val="bg1"/>
                </a:solidFill>
                <a:latin typeface="Aptos" panose="020B0004020202020204" pitchFamily="34" charset="0"/>
              </a:rPr>
              <a:t>Nur zu Übungszwecken während des </a:t>
            </a:r>
          </a:p>
          <a:p>
            <a:pPr>
              <a:lnSpc>
                <a:spcPct val="100000"/>
              </a:lnSpc>
            </a:pPr>
            <a:r>
              <a:rPr lang="de-DE" sz="2000" b="0">
                <a:solidFill>
                  <a:schemeClr val="bg1"/>
                </a:solidFill>
                <a:latin typeface="Aptos" panose="020B0004020202020204" pitchFamily="34" charset="0"/>
              </a:rPr>
              <a:t>Train-</a:t>
            </a:r>
            <a:r>
              <a:rPr lang="de-DE" sz="2000" b="0" err="1">
                <a:solidFill>
                  <a:schemeClr val="bg1"/>
                </a:solidFill>
                <a:latin typeface="Aptos" panose="020B0004020202020204" pitchFamily="34" charset="0"/>
              </a:rPr>
              <a:t>the</a:t>
            </a:r>
            <a:r>
              <a:rPr lang="de-DE" sz="2000" b="0">
                <a:solidFill>
                  <a:schemeClr val="bg1"/>
                </a:solidFill>
                <a:latin typeface="Aptos" panose="020B0004020202020204" pitchFamily="34" charset="0"/>
              </a:rPr>
              <a:t>-Trainer Programms zu nutzen.</a:t>
            </a:r>
          </a:p>
        </p:txBody>
      </p:sp>
      <p:cxnSp>
        <p:nvCxnSpPr>
          <p:cNvPr id="10" name="Gerade Verbindung 9">
            <a:extLst>
              <a:ext uri="{FF2B5EF4-FFF2-40B4-BE49-F238E27FC236}">
                <a16:creationId xmlns:a16="http://schemas.microsoft.com/office/drawing/2014/main" id="{7571E4DF-9C98-E691-9453-A26C6EC98ECE}"/>
              </a:ext>
            </a:extLst>
          </p:cNvPr>
          <p:cNvCxnSpPr>
            <a:cxnSpLocks/>
          </p:cNvCxnSpPr>
          <p:nvPr userDrawn="1"/>
        </p:nvCxnSpPr>
        <p:spPr>
          <a:xfrm>
            <a:off x="587739" y="2954033"/>
            <a:ext cx="4569052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8224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Todays-Agenda_P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3B1DF90C-B73E-472E-C982-71D3C2E3C09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8625" y="1785939"/>
            <a:ext cx="4024027" cy="3096815"/>
          </a:xfrm>
          <a:prstGeom prst="rect">
            <a:avLst/>
          </a:prstGeom>
        </p:spPr>
        <p:txBody>
          <a:bodyPr/>
          <a:lstStyle>
            <a:lvl1pPr marL="0">
              <a:spcBef>
                <a:spcPts val="0"/>
              </a:spcBef>
              <a:spcAft>
                <a:spcPts val="450"/>
              </a:spcAft>
              <a:defRPr sz="1400"/>
            </a:lvl1pPr>
            <a:lvl2pPr>
              <a:spcAft>
                <a:spcPts val="900"/>
              </a:spcAft>
              <a:defRPr sz="1350"/>
            </a:lvl2pPr>
            <a:lvl3pPr>
              <a:spcAft>
                <a:spcPts val="900"/>
              </a:spcAft>
              <a:defRPr sz="1350"/>
            </a:lvl3pPr>
            <a:lvl4pPr>
              <a:spcAft>
                <a:spcPts val="900"/>
              </a:spcAft>
              <a:defRPr sz="1350"/>
            </a:lvl4pPr>
            <a:lvl5pPr>
              <a:spcAft>
                <a:spcPts val="900"/>
              </a:spcAft>
              <a:defRPr sz="13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B259111-5BAC-F379-C3D7-0EDBED3F19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97888" y="1785938"/>
            <a:ext cx="4017488" cy="3096816"/>
          </a:xfrm>
          <a:prstGeom prst="rect">
            <a:avLst/>
          </a:prstGeom>
        </p:spPr>
        <p:txBody>
          <a:bodyPr/>
          <a:lstStyle>
            <a:lvl1pPr marL="0">
              <a:spcBef>
                <a:spcPts val="0"/>
              </a:spcBef>
              <a:spcAft>
                <a:spcPts val="450"/>
              </a:spcAft>
              <a:defRPr sz="1400"/>
            </a:lvl1pPr>
            <a:lvl2pPr>
              <a:spcAft>
                <a:spcPts val="900"/>
              </a:spcAft>
              <a:defRPr sz="1350"/>
            </a:lvl2pPr>
            <a:lvl3pPr>
              <a:spcAft>
                <a:spcPts val="900"/>
              </a:spcAft>
              <a:defRPr sz="1350"/>
            </a:lvl3pPr>
            <a:lvl4pPr>
              <a:spcAft>
                <a:spcPts val="900"/>
              </a:spcAft>
              <a:defRPr sz="1350"/>
            </a:lvl4pPr>
            <a:lvl5pPr>
              <a:spcAft>
                <a:spcPts val="900"/>
              </a:spcAft>
              <a:defRPr sz="13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6" name="Google Shape;38;p80">
            <a:extLst>
              <a:ext uri="{FF2B5EF4-FFF2-40B4-BE49-F238E27FC236}">
                <a16:creationId xmlns:a16="http://schemas.microsoft.com/office/drawing/2014/main" id="{1916FF60-8082-553E-43AA-997982AD37A2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428625" y="1099293"/>
            <a:ext cx="402402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28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Part I</a:t>
            </a:r>
            <a:endParaRPr/>
          </a:p>
        </p:txBody>
      </p:sp>
      <p:sp>
        <p:nvSpPr>
          <p:cNvPr id="7" name="Google Shape;38;p80">
            <a:extLst>
              <a:ext uri="{FF2B5EF4-FFF2-40B4-BE49-F238E27FC236}">
                <a16:creationId xmlns:a16="http://schemas.microsoft.com/office/drawing/2014/main" id="{5B727AB5-FBFD-ECBF-47E6-15C3D54CB507}"/>
              </a:ext>
            </a:extLst>
          </p:cNvPr>
          <p:cNvSpPr txBox="1">
            <a:spLocks noGrp="1"/>
          </p:cNvSpPr>
          <p:nvPr>
            <p:ph type="body" idx="11" hasCustomPrompt="1"/>
          </p:nvPr>
        </p:nvSpPr>
        <p:spPr>
          <a:xfrm>
            <a:off x="4697889" y="1099293"/>
            <a:ext cx="401748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28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Part II</a:t>
            </a:r>
            <a:endParaRPr/>
          </a:p>
        </p:txBody>
      </p:sp>
      <p:cxnSp>
        <p:nvCxnSpPr>
          <p:cNvPr id="8" name="Google Shape;118;p97">
            <a:extLst>
              <a:ext uri="{FF2B5EF4-FFF2-40B4-BE49-F238E27FC236}">
                <a16:creationId xmlns:a16="http://schemas.microsoft.com/office/drawing/2014/main" id="{883B836E-8F85-E779-45FC-BB1EE0D1553E}"/>
              </a:ext>
            </a:extLst>
          </p:cNvPr>
          <p:cNvCxnSpPr>
            <a:cxnSpLocks/>
          </p:cNvCxnSpPr>
          <p:nvPr userDrawn="1"/>
        </p:nvCxnSpPr>
        <p:spPr>
          <a:xfrm>
            <a:off x="428625" y="1532071"/>
            <a:ext cx="4024027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6" name="Google Shape;119;p97">
            <a:extLst>
              <a:ext uri="{FF2B5EF4-FFF2-40B4-BE49-F238E27FC236}">
                <a16:creationId xmlns:a16="http://schemas.microsoft.com/office/drawing/2014/main" id="{C6539AF5-44B3-E086-05CD-5E48D673389D}"/>
              </a:ext>
            </a:extLst>
          </p:cNvPr>
          <p:cNvCxnSpPr>
            <a:cxnSpLocks/>
          </p:cNvCxnSpPr>
          <p:nvPr userDrawn="1"/>
        </p:nvCxnSpPr>
        <p:spPr>
          <a:xfrm>
            <a:off x="4686301" y="1532071"/>
            <a:ext cx="4029075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" name="Google Shape;38;p80">
            <a:extLst>
              <a:ext uri="{FF2B5EF4-FFF2-40B4-BE49-F238E27FC236}">
                <a16:creationId xmlns:a16="http://schemas.microsoft.com/office/drawing/2014/main" id="{04733276-D985-539A-08EF-2CBA80742939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5" y="332353"/>
            <a:ext cx="509959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err="1"/>
              <a:t>Today’s</a:t>
            </a:r>
            <a:r>
              <a:rPr lang="de-DE"/>
              <a:t> Agenda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449644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1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Todays-Agenda_Da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EF4FA6A9-77F4-363D-2042-78B9DA1E0675}"/>
              </a:ext>
            </a:extLst>
          </p:cNvPr>
          <p:cNvSpPr txBox="1"/>
          <p:nvPr userDrawn="1"/>
        </p:nvSpPr>
        <p:spPr>
          <a:xfrm>
            <a:off x="428625" y="1727493"/>
            <a:ext cx="192451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sz="1400" b="1" i="0">
                <a:solidFill>
                  <a:srgbClr val="E30613"/>
                </a:solidFill>
                <a:latin typeface="Aptos" panose="020B0004020202020204" pitchFamily="34" charset="0"/>
              </a:rPr>
              <a:t>Morning</a:t>
            </a:r>
          </a:p>
        </p:txBody>
      </p:sp>
      <p:cxnSp>
        <p:nvCxnSpPr>
          <p:cNvPr id="7" name="Google Shape;118;p97">
            <a:extLst>
              <a:ext uri="{FF2B5EF4-FFF2-40B4-BE49-F238E27FC236}">
                <a16:creationId xmlns:a16="http://schemas.microsoft.com/office/drawing/2014/main" id="{6DCB5127-A1C6-B5DF-6DFD-1F436302AD4D}"/>
              </a:ext>
            </a:extLst>
          </p:cNvPr>
          <p:cNvCxnSpPr>
            <a:cxnSpLocks/>
          </p:cNvCxnSpPr>
          <p:nvPr userDrawn="1"/>
        </p:nvCxnSpPr>
        <p:spPr>
          <a:xfrm>
            <a:off x="428625" y="1974668"/>
            <a:ext cx="1932561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0" name="Textfeld 19">
            <a:extLst>
              <a:ext uri="{FF2B5EF4-FFF2-40B4-BE49-F238E27FC236}">
                <a16:creationId xmlns:a16="http://schemas.microsoft.com/office/drawing/2014/main" id="{DD5F7437-3E34-0090-7881-0328FA367A4C}"/>
              </a:ext>
            </a:extLst>
          </p:cNvPr>
          <p:cNvSpPr txBox="1"/>
          <p:nvPr userDrawn="1"/>
        </p:nvSpPr>
        <p:spPr>
          <a:xfrm>
            <a:off x="2593377" y="1727493"/>
            <a:ext cx="192451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sz="1400" b="1" i="0" err="1">
                <a:solidFill>
                  <a:srgbClr val="E30613"/>
                </a:solidFill>
                <a:latin typeface="Aptos" panose="020B0004020202020204" pitchFamily="34" charset="0"/>
              </a:rPr>
              <a:t>Afternoon</a:t>
            </a:r>
            <a:endParaRPr lang="de-DE" sz="1400" b="1" i="0">
              <a:solidFill>
                <a:srgbClr val="E30613"/>
              </a:solidFill>
              <a:latin typeface="Aptos" panose="020B0004020202020204" pitchFamily="34" charset="0"/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49DBEFB5-98D7-CEC8-22FF-948BFAFF9E5D}"/>
              </a:ext>
            </a:extLst>
          </p:cNvPr>
          <p:cNvSpPr txBox="1"/>
          <p:nvPr userDrawn="1"/>
        </p:nvSpPr>
        <p:spPr>
          <a:xfrm>
            <a:off x="4720565" y="1727493"/>
            <a:ext cx="192451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sz="1400" b="1" i="0">
                <a:solidFill>
                  <a:srgbClr val="E30613"/>
                </a:solidFill>
                <a:latin typeface="Aptos" panose="020B0004020202020204" pitchFamily="34" charset="0"/>
              </a:rPr>
              <a:t>Morning</a:t>
            </a:r>
          </a:p>
        </p:txBody>
      </p:sp>
      <p:cxnSp>
        <p:nvCxnSpPr>
          <p:cNvPr id="25" name="Google Shape;118;p97">
            <a:extLst>
              <a:ext uri="{FF2B5EF4-FFF2-40B4-BE49-F238E27FC236}">
                <a16:creationId xmlns:a16="http://schemas.microsoft.com/office/drawing/2014/main" id="{A447F83A-9160-40B6-29D0-1EC56E8AD393}"/>
              </a:ext>
            </a:extLst>
          </p:cNvPr>
          <p:cNvCxnSpPr>
            <a:cxnSpLocks/>
          </p:cNvCxnSpPr>
          <p:nvPr userDrawn="1"/>
        </p:nvCxnSpPr>
        <p:spPr>
          <a:xfrm>
            <a:off x="4720565" y="1974668"/>
            <a:ext cx="1936107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8" name="Textfeld 27">
            <a:extLst>
              <a:ext uri="{FF2B5EF4-FFF2-40B4-BE49-F238E27FC236}">
                <a16:creationId xmlns:a16="http://schemas.microsoft.com/office/drawing/2014/main" id="{5A2B0C9E-47F2-B6AB-C141-330C2DA0AEC4}"/>
              </a:ext>
            </a:extLst>
          </p:cNvPr>
          <p:cNvSpPr txBox="1"/>
          <p:nvPr userDrawn="1"/>
        </p:nvSpPr>
        <p:spPr>
          <a:xfrm>
            <a:off x="6858000" y="1727493"/>
            <a:ext cx="192451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sz="1400" b="1" i="0" err="1">
                <a:solidFill>
                  <a:srgbClr val="E30613"/>
                </a:solidFill>
                <a:latin typeface="Aptos" panose="020B0004020202020204" pitchFamily="34" charset="0"/>
              </a:rPr>
              <a:t>Afternoon</a:t>
            </a:r>
            <a:endParaRPr lang="de-DE" sz="1400" b="1" i="0">
              <a:solidFill>
                <a:srgbClr val="E30613"/>
              </a:solidFill>
              <a:latin typeface="Aptos" panose="020B0004020202020204" pitchFamily="34" charset="0"/>
            </a:endParaRPr>
          </a:p>
        </p:txBody>
      </p:sp>
      <p:cxnSp>
        <p:nvCxnSpPr>
          <p:cNvPr id="29" name="Google Shape;118;p97">
            <a:extLst>
              <a:ext uri="{FF2B5EF4-FFF2-40B4-BE49-F238E27FC236}">
                <a16:creationId xmlns:a16="http://schemas.microsoft.com/office/drawing/2014/main" id="{9CAEDF5D-41E5-6A62-30F5-1E1766E60CB7}"/>
              </a:ext>
            </a:extLst>
          </p:cNvPr>
          <p:cNvCxnSpPr>
            <a:cxnSpLocks/>
          </p:cNvCxnSpPr>
          <p:nvPr userDrawn="1"/>
        </p:nvCxnSpPr>
        <p:spPr>
          <a:xfrm>
            <a:off x="6858000" y="1974668"/>
            <a:ext cx="1866900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4" name="Textplatzhalter 33">
            <a:extLst>
              <a:ext uri="{FF2B5EF4-FFF2-40B4-BE49-F238E27FC236}">
                <a16:creationId xmlns:a16="http://schemas.microsoft.com/office/drawing/2014/main" id="{A979C08A-28CB-BE81-4C1E-54C1E226D5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8625" y="2128484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6" name="Textplatzhalter 33">
            <a:extLst>
              <a:ext uri="{FF2B5EF4-FFF2-40B4-BE49-F238E27FC236}">
                <a16:creationId xmlns:a16="http://schemas.microsoft.com/office/drawing/2014/main" id="{55746759-0ADD-1422-F8BE-420F8D85DB3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593376" y="2128484"/>
            <a:ext cx="1848978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8" name="Textplatzhalter 33">
            <a:extLst>
              <a:ext uri="{FF2B5EF4-FFF2-40B4-BE49-F238E27FC236}">
                <a16:creationId xmlns:a16="http://schemas.microsoft.com/office/drawing/2014/main" id="{C2D2379D-656F-ABC0-BA51-99A77D66984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20565" y="2128484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0" name="Textplatzhalter 33">
            <a:extLst>
              <a:ext uri="{FF2B5EF4-FFF2-40B4-BE49-F238E27FC236}">
                <a16:creationId xmlns:a16="http://schemas.microsoft.com/office/drawing/2014/main" id="{FFE0441A-1FEB-6943-5AD0-84B27A5F7CE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58000" y="2128484"/>
            <a:ext cx="1863981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45ADD53-BFB6-1342-D381-E7B51F923AB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8625" y="2463327"/>
            <a:ext cx="1934766" cy="2429392"/>
          </a:xfrm>
          <a:prstGeom prst="rect">
            <a:avLst/>
          </a:prstGeom>
        </p:spPr>
        <p:txBody>
          <a:bodyPr/>
          <a:lstStyle>
            <a:lvl1pPr marL="274320" indent="-205740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400"/>
            </a:lvl1pPr>
            <a:lvl2pPr>
              <a:spcAft>
                <a:spcPts val="900"/>
              </a:spcAft>
              <a:defRPr sz="1350"/>
            </a:lvl2pPr>
            <a:lvl3pPr>
              <a:spcAft>
                <a:spcPts val="900"/>
              </a:spcAft>
              <a:defRPr sz="1350"/>
            </a:lvl3pPr>
            <a:lvl4pPr>
              <a:spcAft>
                <a:spcPts val="900"/>
              </a:spcAft>
              <a:defRPr sz="1350"/>
            </a:lvl4pPr>
            <a:lvl5pPr>
              <a:spcAft>
                <a:spcPts val="900"/>
              </a:spcAft>
              <a:defRPr sz="1350"/>
            </a:lvl5pPr>
          </a:lstStyle>
          <a:p>
            <a:pPr lvl="0"/>
            <a:r>
              <a:rPr lang="en-US"/>
              <a:t>First Bullet</a:t>
            </a:r>
          </a:p>
          <a:p>
            <a:pPr lvl="0"/>
            <a:r>
              <a:rPr lang="en-US"/>
              <a:t>Second Bullet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BA8C5C2-EC24-E96F-2A03-A7A3D74907D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93376" y="2463327"/>
            <a:ext cx="1859276" cy="2429392"/>
          </a:xfrm>
          <a:prstGeom prst="rect">
            <a:avLst/>
          </a:prstGeom>
        </p:spPr>
        <p:txBody>
          <a:bodyPr/>
          <a:lstStyle>
            <a:lvl1pPr marL="274320" indent="-205740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400"/>
            </a:lvl1pPr>
            <a:lvl2pPr>
              <a:spcAft>
                <a:spcPts val="900"/>
              </a:spcAft>
              <a:defRPr sz="1350"/>
            </a:lvl2pPr>
            <a:lvl3pPr>
              <a:spcAft>
                <a:spcPts val="900"/>
              </a:spcAft>
              <a:defRPr sz="1350"/>
            </a:lvl3pPr>
            <a:lvl4pPr>
              <a:spcAft>
                <a:spcPts val="900"/>
              </a:spcAft>
              <a:defRPr sz="1350"/>
            </a:lvl4pPr>
            <a:lvl5pPr>
              <a:spcAft>
                <a:spcPts val="900"/>
              </a:spcAft>
              <a:defRPr sz="1350"/>
            </a:lvl5pPr>
          </a:lstStyle>
          <a:p>
            <a:pPr lvl="0"/>
            <a:r>
              <a:rPr lang="en-US"/>
              <a:t>First Bullet</a:t>
            </a:r>
          </a:p>
          <a:p>
            <a:pPr lvl="0"/>
            <a:r>
              <a:rPr lang="en-US"/>
              <a:t>Second Bullet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206E007A-C0A3-3D41-C472-B8E9515BB9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20565" y="2463327"/>
            <a:ext cx="1934766" cy="2429392"/>
          </a:xfrm>
          <a:prstGeom prst="rect">
            <a:avLst/>
          </a:prstGeom>
        </p:spPr>
        <p:txBody>
          <a:bodyPr/>
          <a:lstStyle>
            <a:lvl1pPr marL="274320" indent="-205740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400"/>
            </a:lvl1pPr>
            <a:lvl2pPr>
              <a:spcAft>
                <a:spcPts val="900"/>
              </a:spcAft>
              <a:defRPr sz="1350"/>
            </a:lvl2pPr>
            <a:lvl3pPr>
              <a:spcAft>
                <a:spcPts val="900"/>
              </a:spcAft>
              <a:defRPr sz="1350"/>
            </a:lvl3pPr>
            <a:lvl4pPr>
              <a:spcAft>
                <a:spcPts val="900"/>
              </a:spcAft>
              <a:defRPr sz="1350"/>
            </a:lvl4pPr>
            <a:lvl5pPr>
              <a:spcAft>
                <a:spcPts val="900"/>
              </a:spcAft>
              <a:defRPr sz="1350"/>
            </a:lvl5pPr>
          </a:lstStyle>
          <a:p>
            <a:pPr lvl="0"/>
            <a:r>
              <a:rPr lang="en-US"/>
              <a:t>First Bullet</a:t>
            </a:r>
          </a:p>
          <a:p>
            <a:pPr lvl="0"/>
            <a:r>
              <a:rPr lang="en-US"/>
              <a:t>Second Bullet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19D4348E-C907-A3A7-14BF-84224E99D2A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858000" y="2463327"/>
            <a:ext cx="1874362" cy="2429392"/>
          </a:xfrm>
          <a:prstGeom prst="rect">
            <a:avLst/>
          </a:prstGeom>
        </p:spPr>
        <p:txBody>
          <a:bodyPr/>
          <a:lstStyle>
            <a:lvl1pPr marL="274320" indent="-205740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400"/>
            </a:lvl1pPr>
            <a:lvl2pPr>
              <a:spcAft>
                <a:spcPts val="900"/>
              </a:spcAft>
              <a:defRPr sz="1350"/>
            </a:lvl2pPr>
            <a:lvl3pPr>
              <a:spcAft>
                <a:spcPts val="900"/>
              </a:spcAft>
              <a:defRPr sz="1350"/>
            </a:lvl3pPr>
            <a:lvl4pPr>
              <a:spcAft>
                <a:spcPts val="900"/>
              </a:spcAft>
              <a:defRPr sz="1350"/>
            </a:lvl4pPr>
            <a:lvl5pPr>
              <a:spcAft>
                <a:spcPts val="900"/>
              </a:spcAft>
              <a:defRPr sz="1350"/>
            </a:lvl5pPr>
          </a:lstStyle>
          <a:p>
            <a:pPr lvl="0"/>
            <a:r>
              <a:rPr lang="en-US"/>
              <a:t>First Bullet</a:t>
            </a:r>
          </a:p>
          <a:p>
            <a:pPr lvl="0"/>
            <a:r>
              <a:rPr lang="en-US"/>
              <a:t>Second Bullet</a:t>
            </a:r>
          </a:p>
        </p:txBody>
      </p:sp>
      <p:sp>
        <p:nvSpPr>
          <p:cNvPr id="3" name="Google Shape;38;p80">
            <a:extLst>
              <a:ext uri="{FF2B5EF4-FFF2-40B4-BE49-F238E27FC236}">
                <a16:creationId xmlns:a16="http://schemas.microsoft.com/office/drawing/2014/main" id="{C333DA30-9901-0C8B-C307-364402F59A8E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428625" y="1099293"/>
            <a:ext cx="402402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28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Day 1</a:t>
            </a:r>
            <a:endParaRPr/>
          </a:p>
        </p:txBody>
      </p:sp>
      <p:sp>
        <p:nvSpPr>
          <p:cNvPr id="4" name="Google Shape;38;p80">
            <a:extLst>
              <a:ext uri="{FF2B5EF4-FFF2-40B4-BE49-F238E27FC236}">
                <a16:creationId xmlns:a16="http://schemas.microsoft.com/office/drawing/2014/main" id="{16FFD2AA-E4A1-4741-BF9E-EAF26BAB0BF8}"/>
              </a:ext>
            </a:extLst>
          </p:cNvPr>
          <p:cNvSpPr txBox="1">
            <a:spLocks noGrp="1"/>
          </p:cNvSpPr>
          <p:nvPr>
            <p:ph type="body" idx="11" hasCustomPrompt="1"/>
          </p:nvPr>
        </p:nvSpPr>
        <p:spPr>
          <a:xfrm>
            <a:off x="4714875" y="1099293"/>
            <a:ext cx="401748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28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Day 2</a:t>
            </a:r>
            <a:endParaRPr/>
          </a:p>
        </p:txBody>
      </p:sp>
      <p:cxnSp>
        <p:nvCxnSpPr>
          <p:cNvPr id="8" name="Google Shape;118;p97">
            <a:extLst>
              <a:ext uri="{FF2B5EF4-FFF2-40B4-BE49-F238E27FC236}">
                <a16:creationId xmlns:a16="http://schemas.microsoft.com/office/drawing/2014/main" id="{C31D4CA6-D394-52F5-5712-AC2BBF811CD1}"/>
              </a:ext>
            </a:extLst>
          </p:cNvPr>
          <p:cNvCxnSpPr>
            <a:cxnSpLocks/>
          </p:cNvCxnSpPr>
          <p:nvPr userDrawn="1"/>
        </p:nvCxnSpPr>
        <p:spPr>
          <a:xfrm>
            <a:off x="428625" y="1532071"/>
            <a:ext cx="4024027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" name="Google Shape;119;p97">
            <a:extLst>
              <a:ext uri="{FF2B5EF4-FFF2-40B4-BE49-F238E27FC236}">
                <a16:creationId xmlns:a16="http://schemas.microsoft.com/office/drawing/2014/main" id="{D829AC57-B2CD-137F-E57F-4854DB831219}"/>
              </a:ext>
            </a:extLst>
          </p:cNvPr>
          <p:cNvCxnSpPr>
            <a:cxnSpLocks/>
          </p:cNvCxnSpPr>
          <p:nvPr userDrawn="1"/>
        </p:nvCxnSpPr>
        <p:spPr>
          <a:xfrm>
            <a:off x="4686301" y="1532071"/>
            <a:ext cx="4029075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" name="Google Shape;118;p97">
            <a:extLst>
              <a:ext uri="{FF2B5EF4-FFF2-40B4-BE49-F238E27FC236}">
                <a16:creationId xmlns:a16="http://schemas.microsoft.com/office/drawing/2014/main" id="{C0633090-2062-A38A-626B-C599F1639B16}"/>
              </a:ext>
            </a:extLst>
          </p:cNvPr>
          <p:cNvCxnSpPr>
            <a:cxnSpLocks/>
          </p:cNvCxnSpPr>
          <p:nvPr userDrawn="1"/>
        </p:nvCxnSpPr>
        <p:spPr>
          <a:xfrm>
            <a:off x="2593376" y="1974668"/>
            <a:ext cx="1859276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" name="Google Shape;38;p80">
            <a:extLst>
              <a:ext uri="{FF2B5EF4-FFF2-40B4-BE49-F238E27FC236}">
                <a16:creationId xmlns:a16="http://schemas.microsoft.com/office/drawing/2014/main" id="{079BB5BE-2806-329D-FC6E-9ABB40E5E14A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5" y="332353"/>
            <a:ext cx="509959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err="1"/>
              <a:t>Today’s</a:t>
            </a:r>
            <a:r>
              <a:rPr lang="de-DE"/>
              <a:t> Agenda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372510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00">
          <p15:clr>
            <a:srgbClr val="FBAE40"/>
          </p15:clr>
        </p15:guide>
        <p15:guide id="3" orient="horz" pos="1584">
          <p15:clr>
            <a:srgbClr val="FBAE40"/>
          </p15:clr>
        </p15:guide>
        <p15:guide id="4" pos="2808">
          <p15:clr>
            <a:srgbClr val="FBAE40"/>
          </p15:clr>
        </p15:guide>
        <p15:guide id="6" pos="2952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Programme_Days+P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5">
            <a:extLst>
              <a:ext uri="{FF2B5EF4-FFF2-40B4-BE49-F238E27FC236}">
                <a16:creationId xmlns:a16="http://schemas.microsoft.com/office/drawing/2014/main" id="{8C886AFA-009F-79E5-41E6-594E87923314}"/>
              </a:ext>
            </a:extLst>
          </p:cNvPr>
          <p:cNvSpPr txBox="1"/>
          <p:nvPr userDrawn="1"/>
        </p:nvSpPr>
        <p:spPr>
          <a:xfrm>
            <a:off x="428625" y="1727493"/>
            <a:ext cx="192451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sz="1400" b="1" i="0">
                <a:solidFill>
                  <a:srgbClr val="E30613"/>
                </a:solidFill>
                <a:latin typeface="Aptos" panose="020B0004020202020204" pitchFamily="34" charset="0"/>
              </a:rPr>
              <a:t>Part I</a:t>
            </a:r>
          </a:p>
        </p:txBody>
      </p:sp>
      <p:sp>
        <p:nvSpPr>
          <p:cNvPr id="11" name="Textfeld 19">
            <a:extLst>
              <a:ext uri="{FF2B5EF4-FFF2-40B4-BE49-F238E27FC236}">
                <a16:creationId xmlns:a16="http://schemas.microsoft.com/office/drawing/2014/main" id="{0596B8E6-8039-7126-DD81-E3EF7BAE5CBC}"/>
              </a:ext>
            </a:extLst>
          </p:cNvPr>
          <p:cNvSpPr txBox="1"/>
          <p:nvPr userDrawn="1"/>
        </p:nvSpPr>
        <p:spPr>
          <a:xfrm>
            <a:off x="2593377" y="1727493"/>
            <a:ext cx="192451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sz="1400" b="1" i="0">
                <a:solidFill>
                  <a:srgbClr val="E30613"/>
                </a:solidFill>
                <a:latin typeface="Aptos" panose="020B0004020202020204" pitchFamily="34" charset="0"/>
              </a:rPr>
              <a:t>Part II</a:t>
            </a:r>
          </a:p>
        </p:txBody>
      </p:sp>
      <p:sp>
        <p:nvSpPr>
          <p:cNvPr id="15" name="Textfeld 23">
            <a:extLst>
              <a:ext uri="{FF2B5EF4-FFF2-40B4-BE49-F238E27FC236}">
                <a16:creationId xmlns:a16="http://schemas.microsoft.com/office/drawing/2014/main" id="{300088D4-3FAC-341F-D146-13D837D261B4}"/>
              </a:ext>
            </a:extLst>
          </p:cNvPr>
          <p:cNvSpPr txBox="1"/>
          <p:nvPr userDrawn="1"/>
        </p:nvSpPr>
        <p:spPr>
          <a:xfrm>
            <a:off x="4720565" y="1727493"/>
            <a:ext cx="192451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sz="1400" b="1" i="0">
                <a:solidFill>
                  <a:srgbClr val="E30613"/>
                </a:solidFill>
                <a:latin typeface="Aptos" panose="020B0004020202020204" pitchFamily="34" charset="0"/>
              </a:rPr>
              <a:t>Part I</a:t>
            </a:r>
          </a:p>
        </p:txBody>
      </p:sp>
      <p:sp>
        <p:nvSpPr>
          <p:cNvPr id="17" name="Textfeld 27">
            <a:extLst>
              <a:ext uri="{FF2B5EF4-FFF2-40B4-BE49-F238E27FC236}">
                <a16:creationId xmlns:a16="http://schemas.microsoft.com/office/drawing/2014/main" id="{84C6094D-5B31-CA76-1A61-F6B0196B1919}"/>
              </a:ext>
            </a:extLst>
          </p:cNvPr>
          <p:cNvSpPr txBox="1"/>
          <p:nvPr userDrawn="1"/>
        </p:nvSpPr>
        <p:spPr>
          <a:xfrm>
            <a:off x="6858000" y="1727493"/>
            <a:ext cx="192451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sz="1400" b="1" i="0">
                <a:solidFill>
                  <a:srgbClr val="E30613"/>
                </a:solidFill>
                <a:latin typeface="Aptos" panose="020B0004020202020204" pitchFamily="34" charset="0"/>
              </a:rPr>
              <a:t>Part II</a:t>
            </a:r>
          </a:p>
        </p:txBody>
      </p:sp>
      <p:sp>
        <p:nvSpPr>
          <p:cNvPr id="21" name="Textplatzhalter 33">
            <a:extLst>
              <a:ext uri="{FF2B5EF4-FFF2-40B4-BE49-F238E27FC236}">
                <a16:creationId xmlns:a16="http://schemas.microsoft.com/office/drawing/2014/main" id="{96DAD162-AB35-8C64-3A98-E373A51BD4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8625" y="2128484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4" name="Textplatzhalter 33">
            <a:extLst>
              <a:ext uri="{FF2B5EF4-FFF2-40B4-BE49-F238E27FC236}">
                <a16:creationId xmlns:a16="http://schemas.microsoft.com/office/drawing/2014/main" id="{577492E5-D8A1-AFC5-3F3D-BEE03FB05DB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593376" y="2128484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5" name="Textplatzhalter 33">
            <a:extLst>
              <a:ext uri="{FF2B5EF4-FFF2-40B4-BE49-F238E27FC236}">
                <a16:creationId xmlns:a16="http://schemas.microsoft.com/office/drawing/2014/main" id="{94E9A21A-D861-FE8B-6136-76A82A89E26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20565" y="2128484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8" name="Textplatzhalter 33">
            <a:extLst>
              <a:ext uri="{FF2B5EF4-FFF2-40B4-BE49-F238E27FC236}">
                <a16:creationId xmlns:a16="http://schemas.microsoft.com/office/drawing/2014/main" id="{8C1DA9EA-0C0E-07A1-BCEB-1D25BF5628A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58000" y="2128484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7D91459C-DE49-F015-ABD3-CB9C294FC4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8625" y="2463327"/>
            <a:ext cx="1934766" cy="2429392"/>
          </a:xfrm>
          <a:prstGeom prst="rect">
            <a:avLst/>
          </a:prstGeom>
        </p:spPr>
        <p:txBody>
          <a:bodyPr/>
          <a:lstStyle>
            <a:lvl1pPr marL="274320" indent="-205740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400"/>
            </a:lvl1pPr>
            <a:lvl2pPr>
              <a:spcAft>
                <a:spcPts val="900"/>
              </a:spcAft>
              <a:defRPr sz="1350"/>
            </a:lvl2pPr>
            <a:lvl3pPr>
              <a:spcAft>
                <a:spcPts val="900"/>
              </a:spcAft>
              <a:defRPr sz="1350"/>
            </a:lvl3pPr>
            <a:lvl4pPr>
              <a:spcAft>
                <a:spcPts val="900"/>
              </a:spcAft>
              <a:defRPr sz="1350"/>
            </a:lvl4pPr>
            <a:lvl5pPr>
              <a:spcAft>
                <a:spcPts val="900"/>
              </a:spcAft>
              <a:defRPr sz="1350"/>
            </a:lvl5pPr>
          </a:lstStyle>
          <a:p>
            <a:pPr lvl="0"/>
            <a:r>
              <a:rPr lang="en-US"/>
              <a:t>First Bullet</a:t>
            </a:r>
          </a:p>
          <a:p>
            <a:pPr lvl="0"/>
            <a:r>
              <a:rPr lang="en-US"/>
              <a:t>Second Bullet</a:t>
            </a:r>
          </a:p>
        </p:txBody>
      </p:sp>
      <p:sp>
        <p:nvSpPr>
          <p:cNvPr id="30" name="Text Placeholder 5">
            <a:extLst>
              <a:ext uri="{FF2B5EF4-FFF2-40B4-BE49-F238E27FC236}">
                <a16:creationId xmlns:a16="http://schemas.microsoft.com/office/drawing/2014/main" id="{877A636E-A12B-5977-8C30-965C4903437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93376" y="2463327"/>
            <a:ext cx="1934766" cy="2429392"/>
          </a:xfrm>
          <a:prstGeom prst="rect">
            <a:avLst/>
          </a:prstGeom>
        </p:spPr>
        <p:txBody>
          <a:bodyPr/>
          <a:lstStyle>
            <a:lvl1pPr marL="274320" indent="-205740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400"/>
            </a:lvl1pPr>
            <a:lvl2pPr>
              <a:spcAft>
                <a:spcPts val="900"/>
              </a:spcAft>
              <a:defRPr sz="1350"/>
            </a:lvl2pPr>
            <a:lvl3pPr>
              <a:spcAft>
                <a:spcPts val="900"/>
              </a:spcAft>
              <a:defRPr sz="1350"/>
            </a:lvl3pPr>
            <a:lvl4pPr>
              <a:spcAft>
                <a:spcPts val="900"/>
              </a:spcAft>
              <a:defRPr sz="1350"/>
            </a:lvl4pPr>
            <a:lvl5pPr>
              <a:spcAft>
                <a:spcPts val="900"/>
              </a:spcAft>
              <a:defRPr sz="1350"/>
            </a:lvl5pPr>
          </a:lstStyle>
          <a:p>
            <a:pPr lvl="0"/>
            <a:r>
              <a:rPr lang="en-US"/>
              <a:t>First Bullet</a:t>
            </a:r>
          </a:p>
          <a:p>
            <a:pPr lvl="0"/>
            <a:r>
              <a:rPr lang="en-US"/>
              <a:t>Second Bullet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1A377352-F917-90A3-BA68-10161FACD68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20565" y="2463327"/>
            <a:ext cx="1934766" cy="2429392"/>
          </a:xfrm>
          <a:prstGeom prst="rect">
            <a:avLst/>
          </a:prstGeom>
        </p:spPr>
        <p:txBody>
          <a:bodyPr/>
          <a:lstStyle>
            <a:lvl1pPr marL="274320" indent="-205740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400"/>
            </a:lvl1pPr>
            <a:lvl2pPr>
              <a:spcAft>
                <a:spcPts val="900"/>
              </a:spcAft>
              <a:defRPr sz="1350"/>
            </a:lvl2pPr>
            <a:lvl3pPr>
              <a:spcAft>
                <a:spcPts val="900"/>
              </a:spcAft>
              <a:defRPr sz="1350"/>
            </a:lvl3pPr>
            <a:lvl4pPr>
              <a:spcAft>
                <a:spcPts val="900"/>
              </a:spcAft>
              <a:defRPr sz="1350"/>
            </a:lvl4pPr>
            <a:lvl5pPr>
              <a:spcAft>
                <a:spcPts val="900"/>
              </a:spcAft>
              <a:defRPr sz="1350"/>
            </a:lvl5pPr>
          </a:lstStyle>
          <a:p>
            <a:pPr lvl="0"/>
            <a:r>
              <a:rPr lang="en-US"/>
              <a:t>First Bullet</a:t>
            </a:r>
          </a:p>
          <a:p>
            <a:pPr lvl="0"/>
            <a:r>
              <a:rPr lang="en-US"/>
              <a:t>Second Bullet</a:t>
            </a:r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0B645F93-6EF1-6385-32F1-78091996D05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858000" y="2463327"/>
            <a:ext cx="1934766" cy="2429392"/>
          </a:xfrm>
          <a:prstGeom prst="rect">
            <a:avLst/>
          </a:prstGeom>
        </p:spPr>
        <p:txBody>
          <a:bodyPr/>
          <a:lstStyle>
            <a:lvl1pPr marL="274320" indent="-205740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400"/>
            </a:lvl1pPr>
            <a:lvl2pPr>
              <a:spcAft>
                <a:spcPts val="900"/>
              </a:spcAft>
              <a:defRPr sz="1350"/>
            </a:lvl2pPr>
            <a:lvl3pPr>
              <a:spcAft>
                <a:spcPts val="900"/>
              </a:spcAft>
              <a:defRPr sz="1350"/>
            </a:lvl3pPr>
            <a:lvl4pPr>
              <a:spcAft>
                <a:spcPts val="900"/>
              </a:spcAft>
              <a:defRPr sz="1350"/>
            </a:lvl4pPr>
            <a:lvl5pPr>
              <a:spcAft>
                <a:spcPts val="900"/>
              </a:spcAft>
              <a:defRPr sz="1350"/>
            </a:lvl5pPr>
          </a:lstStyle>
          <a:p>
            <a:pPr lvl="0"/>
            <a:r>
              <a:rPr lang="en-US"/>
              <a:t>First Bullet</a:t>
            </a:r>
          </a:p>
          <a:p>
            <a:pPr lvl="0"/>
            <a:r>
              <a:rPr lang="en-US"/>
              <a:t>Second Bullet</a:t>
            </a:r>
          </a:p>
        </p:txBody>
      </p:sp>
      <p:sp>
        <p:nvSpPr>
          <p:cNvPr id="34" name="Google Shape;38;p80">
            <a:extLst>
              <a:ext uri="{FF2B5EF4-FFF2-40B4-BE49-F238E27FC236}">
                <a16:creationId xmlns:a16="http://schemas.microsoft.com/office/drawing/2014/main" id="{B4BD74DB-8382-1DE8-BE07-D586CCB1B438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428625" y="1099293"/>
            <a:ext cx="402402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28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Day 1</a:t>
            </a:r>
            <a:endParaRPr/>
          </a:p>
        </p:txBody>
      </p:sp>
      <p:sp>
        <p:nvSpPr>
          <p:cNvPr id="40" name="Google Shape;38;p80">
            <a:extLst>
              <a:ext uri="{FF2B5EF4-FFF2-40B4-BE49-F238E27FC236}">
                <a16:creationId xmlns:a16="http://schemas.microsoft.com/office/drawing/2014/main" id="{656DE071-2DAC-94B8-46CD-9E75E5073B22}"/>
              </a:ext>
            </a:extLst>
          </p:cNvPr>
          <p:cNvSpPr txBox="1">
            <a:spLocks noGrp="1"/>
          </p:cNvSpPr>
          <p:nvPr>
            <p:ph type="body" idx="11" hasCustomPrompt="1"/>
          </p:nvPr>
        </p:nvSpPr>
        <p:spPr>
          <a:xfrm>
            <a:off x="4714875" y="1099293"/>
            <a:ext cx="401748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28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Day 2</a:t>
            </a:r>
            <a:endParaRPr/>
          </a:p>
        </p:txBody>
      </p:sp>
      <p:cxnSp>
        <p:nvCxnSpPr>
          <p:cNvPr id="41" name="Google Shape;118;p97">
            <a:extLst>
              <a:ext uri="{FF2B5EF4-FFF2-40B4-BE49-F238E27FC236}">
                <a16:creationId xmlns:a16="http://schemas.microsoft.com/office/drawing/2014/main" id="{F5AAC24D-1664-C8C0-5C35-FED3952E5762}"/>
              </a:ext>
            </a:extLst>
          </p:cNvPr>
          <p:cNvCxnSpPr>
            <a:cxnSpLocks/>
          </p:cNvCxnSpPr>
          <p:nvPr userDrawn="1"/>
        </p:nvCxnSpPr>
        <p:spPr>
          <a:xfrm>
            <a:off x="428625" y="1532071"/>
            <a:ext cx="4024027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2" name="Google Shape;119;p97">
            <a:extLst>
              <a:ext uri="{FF2B5EF4-FFF2-40B4-BE49-F238E27FC236}">
                <a16:creationId xmlns:a16="http://schemas.microsoft.com/office/drawing/2014/main" id="{43686EFA-3DDE-9D46-0DD2-4861CDA03049}"/>
              </a:ext>
            </a:extLst>
          </p:cNvPr>
          <p:cNvCxnSpPr>
            <a:cxnSpLocks/>
          </p:cNvCxnSpPr>
          <p:nvPr userDrawn="1"/>
        </p:nvCxnSpPr>
        <p:spPr>
          <a:xfrm>
            <a:off x="4686301" y="1532071"/>
            <a:ext cx="4029075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" name="Google Shape;118;p97">
            <a:extLst>
              <a:ext uri="{FF2B5EF4-FFF2-40B4-BE49-F238E27FC236}">
                <a16:creationId xmlns:a16="http://schemas.microsoft.com/office/drawing/2014/main" id="{F5B1BA52-E649-D52A-C729-F7207F9C520B}"/>
              </a:ext>
            </a:extLst>
          </p:cNvPr>
          <p:cNvCxnSpPr>
            <a:cxnSpLocks/>
          </p:cNvCxnSpPr>
          <p:nvPr userDrawn="1"/>
        </p:nvCxnSpPr>
        <p:spPr>
          <a:xfrm>
            <a:off x="428625" y="1974668"/>
            <a:ext cx="1932561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" name="Google Shape;118;p97">
            <a:extLst>
              <a:ext uri="{FF2B5EF4-FFF2-40B4-BE49-F238E27FC236}">
                <a16:creationId xmlns:a16="http://schemas.microsoft.com/office/drawing/2014/main" id="{5CB1E624-B3EB-1498-4FCD-35380CB64BED}"/>
              </a:ext>
            </a:extLst>
          </p:cNvPr>
          <p:cNvCxnSpPr>
            <a:cxnSpLocks/>
          </p:cNvCxnSpPr>
          <p:nvPr userDrawn="1"/>
        </p:nvCxnSpPr>
        <p:spPr>
          <a:xfrm>
            <a:off x="4720565" y="1974668"/>
            <a:ext cx="1936107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" name="Google Shape;118;p97">
            <a:extLst>
              <a:ext uri="{FF2B5EF4-FFF2-40B4-BE49-F238E27FC236}">
                <a16:creationId xmlns:a16="http://schemas.microsoft.com/office/drawing/2014/main" id="{6CEBB6DC-CEBE-C5CC-CDDD-6AE5291BA9B8}"/>
              </a:ext>
            </a:extLst>
          </p:cNvPr>
          <p:cNvCxnSpPr>
            <a:cxnSpLocks/>
          </p:cNvCxnSpPr>
          <p:nvPr userDrawn="1"/>
        </p:nvCxnSpPr>
        <p:spPr>
          <a:xfrm>
            <a:off x="6858000" y="1974668"/>
            <a:ext cx="1866900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" name="Google Shape;118;p97">
            <a:extLst>
              <a:ext uri="{FF2B5EF4-FFF2-40B4-BE49-F238E27FC236}">
                <a16:creationId xmlns:a16="http://schemas.microsoft.com/office/drawing/2014/main" id="{AF83766D-2BE9-6A1C-B3A8-94ACE5FF7CB1}"/>
              </a:ext>
            </a:extLst>
          </p:cNvPr>
          <p:cNvCxnSpPr>
            <a:cxnSpLocks/>
          </p:cNvCxnSpPr>
          <p:nvPr userDrawn="1"/>
        </p:nvCxnSpPr>
        <p:spPr>
          <a:xfrm>
            <a:off x="2593376" y="1974668"/>
            <a:ext cx="1859276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" name="Google Shape;38;p80">
            <a:extLst>
              <a:ext uri="{FF2B5EF4-FFF2-40B4-BE49-F238E27FC236}">
                <a16:creationId xmlns:a16="http://schemas.microsoft.com/office/drawing/2014/main" id="{9978CF24-CED5-0061-9FC4-A8687B56EC25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5" y="332353"/>
            <a:ext cx="509959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Workshop Programme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62285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Agenda_Parts+Modu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84307F98-A24B-CEC0-7C93-95C95B044DA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8625" y="2138358"/>
            <a:ext cx="4024027" cy="2744395"/>
          </a:xfrm>
          <a:prstGeom prst="rect">
            <a:avLst/>
          </a:prstGeom>
        </p:spPr>
        <p:txBody>
          <a:bodyPr/>
          <a:lstStyle>
            <a:lvl1pPr marL="0">
              <a:spcBef>
                <a:spcPts val="0"/>
              </a:spcBef>
              <a:spcAft>
                <a:spcPts val="450"/>
              </a:spcAft>
              <a:defRPr sz="1400"/>
            </a:lvl1pPr>
            <a:lvl2pPr>
              <a:spcAft>
                <a:spcPts val="900"/>
              </a:spcAft>
              <a:defRPr sz="1350"/>
            </a:lvl2pPr>
            <a:lvl3pPr>
              <a:spcAft>
                <a:spcPts val="900"/>
              </a:spcAft>
              <a:defRPr sz="1350"/>
            </a:lvl3pPr>
            <a:lvl4pPr>
              <a:spcAft>
                <a:spcPts val="900"/>
              </a:spcAft>
              <a:defRPr sz="1350"/>
            </a:lvl4pPr>
            <a:lvl5pPr>
              <a:spcAft>
                <a:spcPts val="900"/>
              </a:spcAft>
              <a:defRPr sz="13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60C4F1A6-3B38-F25E-F473-AEEE1C5DC7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97888" y="2138358"/>
            <a:ext cx="4017488" cy="2744396"/>
          </a:xfrm>
          <a:prstGeom prst="rect">
            <a:avLst/>
          </a:prstGeom>
        </p:spPr>
        <p:txBody>
          <a:bodyPr/>
          <a:lstStyle>
            <a:lvl1pPr marL="0">
              <a:spcBef>
                <a:spcPts val="0"/>
              </a:spcBef>
              <a:spcAft>
                <a:spcPts val="450"/>
              </a:spcAft>
              <a:defRPr sz="1400"/>
            </a:lvl1pPr>
            <a:lvl2pPr>
              <a:spcAft>
                <a:spcPts val="900"/>
              </a:spcAft>
              <a:defRPr sz="1350"/>
            </a:lvl2pPr>
            <a:lvl3pPr>
              <a:spcAft>
                <a:spcPts val="900"/>
              </a:spcAft>
              <a:defRPr sz="1350"/>
            </a:lvl3pPr>
            <a:lvl4pPr>
              <a:spcAft>
                <a:spcPts val="900"/>
              </a:spcAft>
              <a:defRPr sz="1350"/>
            </a:lvl4pPr>
            <a:lvl5pPr>
              <a:spcAft>
                <a:spcPts val="900"/>
              </a:spcAft>
              <a:defRPr sz="13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2" name="Textfeld 5">
            <a:extLst>
              <a:ext uri="{FF2B5EF4-FFF2-40B4-BE49-F238E27FC236}">
                <a16:creationId xmlns:a16="http://schemas.microsoft.com/office/drawing/2014/main" id="{C6E45255-CD18-B8DD-A5A9-445433CFB51A}"/>
              </a:ext>
            </a:extLst>
          </p:cNvPr>
          <p:cNvSpPr txBox="1"/>
          <p:nvPr userDrawn="1"/>
        </p:nvSpPr>
        <p:spPr>
          <a:xfrm>
            <a:off x="428625" y="1727493"/>
            <a:ext cx="192451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sz="1400" b="1" i="0">
                <a:solidFill>
                  <a:srgbClr val="E30613"/>
                </a:solidFill>
                <a:latin typeface="Aptos" panose="020B0004020202020204" pitchFamily="34" charset="0"/>
              </a:rPr>
              <a:t>Modul 1</a:t>
            </a:r>
          </a:p>
        </p:txBody>
      </p:sp>
      <p:sp>
        <p:nvSpPr>
          <p:cNvPr id="6" name="Textfeld 27">
            <a:extLst>
              <a:ext uri="{FF2B5EF4-FFF2-40B4-BE49-F238E27FC236}">
                <a16:creationId xmlns:a16="http://schemas.microsoft.com/office/drawing/2014/main" id="{BE7124E2-EFE5-A7FD-43C8-97A5DD826D6A}"/>
              </a:ext>
            </a:extLst>
          </p:cNvPr>
          <p:cNvSpPr txBox="1"/>
          <p:nvPr userDrawn="1"/>
        </p:nvSpPr>
        <p:spPr>
          <a:xfrm>
            <a:off x="4697888" y="1727493"/>
            <a:ext cx="192451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sz="1400" b="1" i="0">
                <a:solidFill>
                  <a:srgbClr val="E30613"/>
                </a:solidFill>
                <a:latin typeface="Aptos" panose="020B0004020202020204" pitchFamily="34" charset="0"/>
              </a:rPr>
              <a:t>Modul 2</a:t>
            </a:r>
          </a:p>
        </p:txBody>
      </p:sp>
      <p:sp>
        <p:nvSpPr>
          <p:cNvPr id="13" name="Google Shape;38;p80">
            <a:extLst>
              <a:ext uri="{FF2B5EF4-FFF2-40B4-BE49-F238E27FC236}">
                <a16:creationId xmlns:a16="http://schemas.microsoft.com/office/drawing/2014/main" id="{47CFDC1F-3687-730B-CFA9-21D32CCEE7D4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428625" y="1099293"/>
            <a:ext cx="402402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28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Day 1</a:t>
            </a:r>
            <a:endParaRPr/>
          </a:p>
        </p:txBody>
      </p:sp>
      <p:sp>
        <p:nvSpPr>
          <p:cNvPr id="14" name="Google Shape;38;p80">
            <a:extLst>
              <a:ext uri="{FF2B5EF4-FFF2-40B4-BE49-F238E27FC236}">
                <a16:creationId xmlns:a16="http://schemas.microsoft.com/office/drawing/2014/main" id="{003CCDC0-F460-F1D5-4490-FAEFCA7FF4C1}"/>
              </a:ext>
            </a:extLst>
          </p:cNvPr>
          <p:cNvSpPr txBox="1">
            <a:spLocks noGrp="1"/>
          </p:cNvSpPr>
          <p:nvPr>
            <p:ph type="body" idx="11" hasCustomPrompt="1"/>
          </p:nvPr>
        </p:nvSpPr>
        <p:spPr>
          <a:xfrm>
            <a:off x="4714875" y="1099293"/>
            <a:ext cx="401748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28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Day 2</a:t>
            </a:r>
            <a:endParaRPr/>
          </a:p>
        </p:txBody>
      </p:sp>
      <p:cxnSp>
        <p:nvCxnSpPr>
          <p:cNvPr id="15" name="Google Shape;118;p97">
            <a:extLst>
              <a:ext uri="{FF2B5EF4-FFF2-40B4-BE49-F238E27FC236}">
                <a16:creationId xmlns:a16="http://schemas.microsoft.com/office/drawing/2014/main" id="{E69F50A0-429C-C5A5-D44A-AEDF5D1A9410}"/>
              </a:ext>
            </a:extLst>
          </p:cNvPr>
          <p:cNvCxnSpPr>
            <a:cxnSpLocks/>
          </p:cNvCxnSpPr>
          <p:nvPr userDrawn="1"/>
        </p:nvCxnSpPr>
        <p:spPr>
          <a:xfrm>
            <a:off x="428625" y="1532071"/>
            <a:ext cx="4024027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8" name="Google Shape;119;p97">
            <a:extLst>
              <a:ext uri="{FF2B5EF4-FFF2-40B4-BE49-F238E27FC236}">
                <a16:creationId xmlns:a16="http://schemas.microsoft.com/office/drawing/2014/main" id="{8D65D320-7B33-5AE6-F95B-7CB539AA20EA}"/>
              </a:ext>
            </a:extLst>
          </p:cNvPr>
          <p:cNvCxnSpPr>
            <a:cxnSpLocks/>
          </p:cNvCxnSpPr>
          <p:nvPr userDrawn="1"/>
        </p:nvCxnSpPr>
        <p:spPr>
          <a:xfrm>
            <a:off x="4686301" y="1532071"/>
            <a:ext cx="4029075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" name="Google Shape;38;p80">
            <a:extLst>
              <a:ext uri="{FF2B5EF4-FFF2-40B4-BE49-F238E27FC236}">
                <a16:creationId xmlns:a16="http://schemas.microsoft.com/office/drawing/2014/main" id="{EA2B5705-F8BD-9866-E172-9539EA2CE961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5" y="332353"/>
            <a:ext cx="509959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Agenda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284347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8;p80">
            <a:extLst>
              <a:ext uri="{FF2B5EF4-FFF2-40B4-BE49-F238E27FC236}">
                <a16:creationId xmlns:a16="http://schemas.microsoft.com/office/drawing/2014/main" id="{E404D292-AB57-B471-87DE-189E10C8C22D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5" y="290099"/>
            <a:ext cx="5099593" cy="503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add</a:t>
            </a:r>
            <a:r>
              <a:rPr lang="de-DE"/>
              <a:t> </a:t>
            </a:r>
            <a:r>
              <a:rPr lang="de-DE" err="1"/>
              <a:t>text</a:t>
            </a:r>
            <a:r>
              <a:rPr lang="de-DE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42202442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ptos_Headline_3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8;p80">
            <a:extLst>
              <a:ext uri="{FF2B5EF4-FFF2-40B4-BE49-F238E27FC236}">
                <a16:creationId xmlns:a16="http://schemas.microsoft.com/office/drawing/2014/main" id="{3AF6F8F5-0869-6CD6-03AF-14CE0F399FA7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5" y="336593"/>
            <a:ext cx="509959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add</a:t>
            </a:r>
            <a:r>
              <a:rPr lang="de-DE"/>
              <a:t> </a:t>
            </a:r>
            <a:r>
              <a:rPr lang="de-DE" err="1"/>
              <a:t>text</a:t>
            </a:r>
            <a:r>
              <a:rPr lang="de-DE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21663159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20">
          <p15:clr>
            <a:srgbClr val="FBAE40"/>
          </p15:clr>
        </p15:guide>
        <p15:guide id="2" pos="2256">
          <p15:clr>
            <a:srgbClr val="FBAE40"/>
          </p15:clr>
        </p15:guide>
        <p15:guide id="3" pos="3816">
          <p15:clr>
            <a:srgbClr val="FBAE40"/>
          </p15:clr>
        </p15:guide>
        <p15:guide id="4" orient="horz" pos="121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10.emf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6;p74">
            <a:extLst>
              <a:ext uri="{FF2B5EF4-FFF2-40B4-BE49-F238E27FC236}">
                <a16:creationId xmlns:a16="http://schemas.microsoft.com/office/drawing/2014/main" id="{7BE2A62F-A750-1F21-018C-EEC2AFA0A50D}"/>
              </a:ext>
            </a:extLst>
          </p:cNvPr>
          <p:cNvPicPr preferRelativeResize="0"/>
          <p:nvPr userDrawn="1"/>
        </p:nvPicPr>
        <p:blipFill rotWithShape="1">
          <a:blip r:embed="rId25">
            <a:alphaModFix/>
          </a:blip>
          <a:srcRect/>
          <a:stretch/>
        </p:blipFill>
        <p:spPr>
          <a:xfrm>
            <a:off x="7374523" y="197781"/>
            <a:ext cx="1675519" cy="63656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3E9368AD-8344-B186-5463-A47F84301066}"/>
              </a:ext>
            </a:extLst>
          </p:cNvPr>
          <p:cNvSpPr/>
          <p:nvPr userDrawn="1"/>
        </p:nvSpPr>
        <p:spPr>
          <a:xfrm rot="5400000">
            <a:off x="8045620" y="4045122"/>
            <a:ext cx="1762347" cy="434410"/>
          </a:xfrm>
          <a:prstGeom prst="rect">
            <a:avLst/>
          </a:prstGeom>
          <a:solidFill>
            <a:srgbClr val="E30613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717" tIns="25717" rIns="25717" bIns="25717" numCol="1" spcCol="38100" rtlCol="0" anchor="ctr">
            <a:noAutofit/>
          </a:bodyPr>
          <a:lstStyle/>
          <a:p>
            <a:pPr marL="0" marR="0" indent="0" algn="l" defTabSz="5143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013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ptos" panose="020B0004020202020204" pitchFamily="34" charset="0"/>
              <a:ea typeface="+mn-ea"/>
              <a:cs typeface="+mn-cs"/>
              <a:sym typeface="Calibri"/>
            </a:endParaRPr>
          </a:p>
        </p:txBody>
      </p:sp>
      <p:sp>
        <p:nvSpPr>
          <p:cNvPr id="3" name="Google Shape;38;p80">
            <a:extLst>
              <a:ext uri="{FF2B5EF4-FFF2-40B4-BE49-F238E27FC236}">
                <a16:creationId xmlns:a16="http://schemas.microsoft.com/office/drawing/2014/main" id="{00D5814A-7678-EFB3-3DB5-664CCD09E268}"/>
              </a:ext>
            </a:extLst>
          </p:cNvPr>
          <p:cNvSpPr txBox="1">
            <a:spLocks/>
          </p:cNvSpPr>
          <p:nvPr userDrawn="1"/>
        </p:nvSpPr>
        <p:spPr>
          <a:xfrm rot="5400000">
            <a:off x="8039272" y="4187134"/>
            <a:ext cx="1762347" cy="193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kern="1200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defTabSz="685800" rtl="0" eaLnBrk="1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defTabSz="685800" rtl="0" eaLnBrk="1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defTabSz="685800" rtl="0" eaLnBrk="1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defTabSz="685800" rtl="0" eaLnBrk="1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defTabSz="685800" rtl="0" eaLnBrk="1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defTabSz="685800" rtl="0" eaLnBrk="1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defTabSz="685800" rtl="0" eaLnBrk="1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defTabSz="685800" rtl="0" eaLnBrk="1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de-DE" sz="1400" b="0" dirty="0">
                <a:solidFill>
                  <a:schemeClr val="bg1"/>
                </a:solidFill>
              </a:rPr>
              <a:t>ÜBUNGSMATERIAL</a:t>
            </a:r>
          </a:p>
        </p:txBody>
      </p:sp>
    </p:spTree>
    <p:extLst>
      <p:ext uri="{BB962C8B-B14F-4D97-AF65-F5344CB8AC3E}">
        <p14:creationId xmlns:p14="http://schemas.microsoft.com/office/powerpoint/2010/main" val="1492477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  <p:sldLayoutId id="2147483741" r:id="rId17"/>
    <p:sldLayoutId id="2147483735" r:id="rId18"/>
    <p:sldLayoutId id="2147483736" r:id="rId19"/>
    <p:sldLayoutId id="2147483737" r:id="rId20"/>
    <p:sldLayoutId id="2147483738" r:id="rId21"/>
    <p:sldLayoutId id="2147483739" r:id="rId22"/>
    <p:sldLayoutId id="2147483740" r:id="rId2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92">
          <p15:clr>
            <a:srgbClr val="F26B43"/>
          </p15:clr>
        </p15:guide>
        <p15:guide id="2" pos="5568">
          <p15:clr>
            <a:srgbClr val="F26B43"/>
          </p15:clr>
        </p15:guide>
        <p15:guide id="3" orient="horz" pos="3060">
          <p15:clr>
            <a:srgbClr val="F26B43"/>
          </p15:clr>
        </p15:guide>
        <p15:guide id="4" pos="5496">
          <p15:clr>
            <a:srgbClr val="F26B43"/>
          </p15:clr>
        </p15:guide>
        <p15:guide id="5" orient="horz" pos="228">
          <p15:clr>
            <a:srgbClr val="F26B43"/>
          </p15:clr>
        </p15:guide>
        <p15:guide id="6" orient="horz" pos="420">
          <p15:clr>
            <a:srgbClr val="F26B43"/>
          </p15:clr>
        </p15:guide>
        <p15:guide id="7" pos="26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D8B71B07-3265-F246-C1E5-23BCFA7BCCCD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5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0D215F9-D425-5EC1-EFE3-11CCD067ABC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2452" y="331743"/>
            <a:ext cx="1377450" cy="381703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7685A660-D502-EF49-3F2A-08BC8B3164CA}"/>
              </a:ext>
            </a:extLst>
          </p:cNvPr>
          <p:cNvSpPr/>
          <p:nvPr userDrawn="1"/>
        </p:nvSpPr>
        <p:spPr>
          <a:xfrm rot="5400000">
            <a:off x="8045620" y="4045122"/>
            <a:ext cx="1762347" cy="434410"/>
          </a:xfrm>
          <a:prstGeom prst="rect">
            <a:avLst/>
          </a:prstGeom>
          <a:solidFill>
            <a:schemeClr val="bg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717" tIns="25717" rIns="25717" bIns="25717" numCol="1" spcCol="38100" rtlCol="0" anchor="ctr">
            <a:noAutofit/>
          </a:bodyPr>
          <a:lstStyle/>
          <a:p>
            <a:pPr marL="0" marR="0" indent="0" algn="l" defTabSz="5143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013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ptos" panose="020B0004020202020204" pitchFamily="34" charset="0"/>
              <a:ea typeface="+mn-ea"/>
              <a:cs typeface="+mn-cs"/>
              <a:sym typeface="Calibri"/>
            </a:endParaRPr>
          </a:p>
        </p:txBody>
      </p:sp>
      <p:sp>
        <p:nvSpPr>
          <p:cNvPr id="4" name="Google Shape;38;p80">
            <a:extLst>
              <a:ext uri="{FF2B5EF4-FFF2-40B4-BE49-F238E27FC236}">
                <a16:creationId xmlns:a16="http://schemas.microsoft.com/office/drawing/2014/main" id="{CCCFF953-4A43-5F09-72F5-4B0E5EC46186}"/>
              </a:ext>
            </a:extLst>
          </p:cNvPr>
          <p:cNvSpPr txBox="1">
            <a:spLocks/>
          </p:cNvSpPr>
          <p:nvPr userDrawn="1"/>
        </p:nvSpPr>
        <p:spPr>
          <a:xfrm rot="5400000">
            <a:off x="8039272" y="4187134"/>
            <a:ext cx="1762347" cy="193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kern="1200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defTabSz="685800" rtl="0" eaLnBrk="1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defTabSz="685800" rtl="0" eaLnBrk="1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defTabSz="685800" rtl="0" eaLnBrk="1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defTabSz="685800" rtl="0" eaLnBrk="1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defTabSz="685800" rtl="0" eaLnBrk="1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defTabSz="685800" rtl="0" eaLnBrk="1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defTabSz="685800" rtl="0" eaLnBrk="1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defTabSz="685800" rtl="0" eaLnBrk="1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de-DE" sz="1400" b="0" dirty="0">
                <a:solidFill>
                  <a:srgbClr val="E30613"/>
                </a:solidFill>
              </a:rPr>
              <a:t>ÜBUNGSMATERIAL</a:t>
            </a:r>
          </a:p>
        </p:txBody>
      </p:sp>
    </p:spTree>
    <p:extLst>
      <p:ext uri="{BB962C8B-B14F-4D97-AF65-F5344CB8AC3E}">
        <p14:creationId xmlns:p14="http://schemas.microsoft.com/office/powerpoint/2010/main" val="3727499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64">
          <p15:clr>
            <a:srgbClr val="F26B43"/>
          </p15:clr>
        </p15:guide>
        <p15:guide id="2" orient="horz" pos="228">
          <p15:clr>
            <a:srgbClr val="F26B43"/>
          </p15:clr>
        </p15:guide>
        <p15:guide id="3" orient="horz" pos="42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F3B444A1-BC4E-FFA2-8F82-810FEE833FD6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5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FD21AB9-97B5-7EAA-010E-E8CF5FB9DC1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2452" y="331743"/>
            <a:ext cx="1377450" cy="38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583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6.png"/><Relationship Id="rId4" Type="http://schemas.openxmlformats.org/officeDocument/2006/relationships/image" Target="../media/image45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3" Type="http://schemas.openxmlformats.org/officeDocument/2006/relationships/image" Target="../media/image19.jpeg"/><Relationship Id="rId7" Type="http://schemas.openxmlformats.org/officeDocument/2006/relationships/customXml" Target="../ink/ink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2.xml"/><Relationship Id="rId11" Type="http://schemas.openxmlformats.org/officeDocument/2006/relationships/image" Target="../media/image10.emf"/><Relationship Id="rId5" Type="http://schemas.openxmlformats.org/officeDocument/2006/relationships/image" Target="../media/image22.png"/><Relationship Id="rId10" Type="http://schemas.openxmlformats.org/officeDocument/2006/relationships/customXml" Target="../ink/ink6.xml"/><Relationship Id="rId4" Type="http://schemas.openxmlformats.org/officeDocument/2006/relationships/customXml" Target="../ink/ink1.xml"/><Relationship Id="rId9" Type="http://schemas.openxmlformats.org/officeDocument/2006/relationships/customXml" Target="../ink/ink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22.emf"/><Relationship Id="rId7" Type="http://schemas.openxmlformats.org/officeDocument/2006/relationships/image" Target="../media/image2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emf"/><Relationship Id="rId9" Type="http://schemas.openxmlformats.org/officeDocument/2006/relationships/image" Target="../media/image2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2654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B0FC5CC-CAA8-FC44-554D-87321497C4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52662" y="4142110"/>
            <a:ext cx="4638675" cy="443198"/>
          </a:xfrm>
        </p:spPr>
        <p:txBody>
          <a:bodyPr/>
          <a:lstStyle/>
          <a:p>
            <a:r>
              <a:rPr lang="de-DE"/>
              <a:t>I like, I </a:t>
            </a:r>
            <a:r>
              <a:rPr lang="de-DE" err="1"/>
              <a:t>wish</a:t>
            </a:r>
            <a:r>
              <a:rPr lang="de-DE"/>
              <a:t>, I </a:t>
            </a:r>
            <a:r>
              <a:rPr lang="de-DE" err="1"/>
              <a:t>take</a:t>
            </a:r>
            <a:r>
              <a:rPr lang="de-DE"/>
              <a:t> </a:t>
            </a:r>
            <a:r>
              <a:rPr lang="de-DE" err="1"/>
              <a:t>away</a:t>
            </a:r>
            <a:r>
              <a:rPr lang="de-DE"/>
              <a:t>…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FA51B0A-7389-7AAF-841E-F2447801646D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de-DE" err="1"/>
              <a:t>Wrapping</a:t>
            </a:r>
            <a:r>
              <a:rPr lang="de-DE"/>
              <a:t> </a:t>
            </a:r>
            <a:r>
              <a:rPr lang="de-DE" err="1"/>
              <a:t>up</a:t>
            </a:r>
            <a:r>
              <a:rPr lang="de-DE"/>
              <a:t>!</a:t>
            </a:r>
          </a:p>
        </p:txBody>
      </p:sp>
      <p:pic>
        <p:nvPicPr>
          <p:cNvPr id="6" name="Grafik 5" descr="Ein Bild, das Schrift, Grafiken, Grafikdesign, Screenshot enthält.&#10;&#10;KI-generierte Inhalte können fehlerhaft sein.">
            <a:extLst>
              <a:ext uri="{FF2B5EF4-FFF2-40B4-BE49-F238E27FC236}">
                <a16:creationId xmlns:a16="http://schemas.microsoft.com/office/drawing/2014/main" id="{0B1941DC-52ED-47C0-186C-738E0D5FAF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1090" y="1306266"/>
            <a:ext cx="2217128" cy="253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1510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0B6CE146-FFBE-B231-F5E9-C8C6FBDAB1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Are </a:t>
            </a:r>
            <a:r>
              <a:rPr lang="de-DE" err="1"/>
              <a:t>there</a:t>
            </a:r>
            <a:r>
              <a:rPr lang="de-DE"/>
              <a:t> </a:t>
            </a:r>
            <a:r>
              <a:rPr lang="de-DE" err="1"/>
              <a:t>any</a:t>
            </a:r>
            <a:r>
              <a:rPr lang="de-DE"/>
              <a:t> </a:t>
            </a:r>
            <a:r>
              <a:rPr lang="de-DE" err="1"/>
              <a:t>comments</a:t>
            </a:r>
            <a:r>
              <a:rPr lang="de-DE"/>
              <a:t>, </a:t>
            </a:r>
            <a:r>
              <a:rPr lang="de-DE" err="1"/>
              <a:t>thoughts</a:t>
            </a:r>
            <a:r>
              <a:rPr lang="de-DE"/>
              <a:t> </a:t>
            </a:r>
            <a:r>
              <a:rPr lang="de-DE" err="1"/>
              <a:t>or</a:t>
            </a:r>
            <a:r>
              <a:rPr lang="de-DE"/>
              <a:t> </a:t>
            </a:r>
            <a:r>
              <a:rPr lang="de-DE" err="1"/>
              <a:t>questions</a:t>
            </a:r>
            <a:r>
              <a:rPr lang="de-DE"/>
              <a:t> </a:t>
            </a:r>
            <a:br>
              <a:rPr lang="de-DE"/>
            </a:br>
            <a:r>
              <a:rPr lang="de-DE" err="1"/>
              <a:t>you</a:t>
            </a:r>
            <a:r>
              <a:rPr lang="de-DE"/>
              <a:t> </a:t>
            </a:r>
            <a:r>
              <a:rPr lang="de-DE" err="1"/>
              <a:t>would</a:t>
            </a:r>
            <a:r>
              <a:rPr lang="de-DE"/>
              <a:t> like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share</a:t>
            </a:r>
            <a:r>
              <a:rPr lang="de-DE"/>
              <a:t>? </a:t>
            </a:r>
            <a:br>
              <a:rPr lang="de-DE"/>
            </a:br>
            <a:r>
              <a:rPr lang="de-DE"/>
              <a:t>Raise </a:t>
            </a:r>
            <a:r>
              <a:rPr lang="de-DE" err="1"/>
              <a:t>your</a:t>
            </a:r>
            <a:r>
              <a:rPr lang="de-DE"/>
              <a:t> </a:t>
            </a:r>
            <a:r>
              <a:rPr lang="de-DE" err="1"/>
              <a:t>hand</a:t>
            </a:r>
            <a:r>
              <a:rPr lang="de-DE"/>
              <a:t>.</a:t>
            </a:r>
          </a:p>
          <a:p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384FBCB-5641-B87A-DCF8-30C8CBB8B695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de-DE"/>
              <a:t>Sharing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2AA77C5-304A-CC1F-0ABB-5162CB199D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76820" y="1749838"/>
            <a:ext cx="790359" cy="75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8503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4A3749-761D-DF5B-9C2C-64A9FDB05A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2D61C0CD-5D1C-E43F-CFB1-3A76C6A974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71601" y="1743076"/>
            <a:ext cx="3689222" cy="1329595"/>
          </a:xfrm>
        </p:spPr>
        <p:txBody>
          <a:bodyPr/>
          <a:lstStyle/>
          <a:p>
            <a:pPr marL="285743" indent="-285743">
              <a:spcAft>
                <a:spcPts val="1600"/>
              </a:spcAft>
              <a:buSzPct val="80000"/>
              <a:buFont typeface="Arial" panose="020B0604020202020204" pitchFamily="34" charset="0"/>
              <a:buChar char="•"/>
            </a:pPr>
            <a:r>
              <a:rPr lang="de-DE" sz="1400" err="1">
                <a:latin typeface="Aptos" panose="020B0004020202020204" pitchFamily="34" charset="0"/>
              </a:rPr>
              <a:t>Join</a:t>
            </a:r>
            <a:r>
              <a:rPr lang="de-DE" sz="1400">
                <a:latin typeface="Aptos" panose="020B0004020202020204" pitchFamily="34" charset="0"/>
              </a:rPr>
              <a:t> </a:t>
            </a:r>
            <a:r>
              <a:rPr lang="de-DE" sz="1400" err="1">
                <a:latin typeface="Aptos" panose="020B0004020202020204" pitchFamily="34" charset="0"/>
              </a:rPr>
              <a:t>our</a:t>
            </a:r>
            <a:r>
              <a:rPr lang="de-DE" sz="1400">
                <a:latin typeface="Aptos" panose="020B0004020202020204" pitchFamily="34" charset="0"/>
              </a:rPr>
              <a:t> </a:t>
            </a:r>
            <a:r>
              <a:rPr lang="de-DE" sz="1400" b="1">
                <a:latin typeface="Aptos" panose="020B0004020202020204" pitchFamily="34" charset="0"/>
              </a:rPr>
              <a:t>LinkedIn </a:t>
            </a:r>
            <a:r>
              <a:rPr lang="de-DE" sz="1400" b="1" err="1">
                <a:latin typeface="Aptos" panose="020B0004020202020204" pitchFamily="34" charset="0"/>
              </a:rPr>
              <a:t>group</a:t>
            </a:r>
            <a:endParaRPr lang="de-DE" b="1">
              <a:latin typeface="Aptos" panose="020B0004020202020204" pitchFamily="34" charset="0"/>
            </a:endParaRPr>
          </a:p>
          <a:p>
            <a:pPr marL="285743" indent="-285743">
              <a:spcAft>
                <a:spcPts val="1600"/>
              </a:spcAft>
              <a:buSzPct val="80000"/>
              <a:buFont typeface="Arial" panose="020B0604020202020204" pitchFamily="34" charset="0"/>
              <a:buChar char="•"/>
            </a:pPr>
            <a:r>
              <a:rPr lang="de-DE" sz="1400">
                <a:latin typeface="Aptos" panose="020B0004020202020204" pitchFamily="34" charset="0"/>
              </a:rPr>
              <a:t>Take </a:t>
            </a:r>
            <a:r>
              <a:rPr lang="de-DE" sz="1400" err="1">
                <a:latin typeface="Aptos" panose="020B0004020202020204" pitchFamily="34" charset="0"/>
              </a:rPr>
              <a:t>part</a:t>
            </a:r>
            <a:r>
              <a:rPr lang="de-DE" sz="1400">
                <a:latin typeface="Aptos" panose="020B0004020202020204" pitchFamily="34" charset="0"/>
              </a:rPr>
              <a:t> in </a:t>
            </a:r>
            <a:r>
              <a:rPr lang="de-DE" sz="1400" err="1">
                <a:latin typeface="Aptos" panose="020B0004020202020204" pitchFamily="34" charset="0"/>
              </a:rPr>
              <a:t>other</a:t>
            </a:r>
            <a:r>
              <a:rPr lang="de-DE" sz="1400">
                <a:latin typeface="Aptos" panose="020B0004020202020204" pitchFamily="34" charset="0"/>
              </a:rPr>
              <a:t> (Onlin</a:t>
            </a:r>
            <a:r>
              <a:rPr lang="de-DE">
                <a:latin typeface="Aptos" panose="020B0004020202020204" pitchFamily="34" charset="0"/>
              </a:rPr>
              <a:t>e-) </a:t>
            </a:r>
            <a:r>
              <a:rPr lang="de-DE" b="1">
                <a:latin typeface="Aptos" panose="020B0004020202020204" pitchFamily="34" charset="0"/>
              </a:rPr>
              <a:t>Workshops</a:t>
            </a:r>
            <a:endParaRPr lang="de-DE" sz="1400" b="1">
              <a:latin typeface="Aptos" panose="020B0004020202020204" pitchFamily="34" charset="0"/>
            </a:endParaRPr>
          </a:p>
          <a:p>
            <a:pPr marL="285743" indent="-285743">
              <a:spcAft>
                <a:spcPts val="1600"/>
              </a:spcAft>
              <a:buSzPct val="80000"/>
              <a:buFont typeface="Arial" panose="020B0604020202020204" pitchFamily="34" charset="0"/>
              <a:buChar char="•"/>
            </a:pPr>
            <a:r>
              <a:rPr lang="de-DE" sz="1400">
                <a:latin typeface="Aptos" panose="020B0004020202020204" pitchFamily="34" charset="0"/>
              </a:rPr>
              <a:t>Tell </a:t>
            </a:r>
            <a:r>
              <a:rPr lang="de-DE" sz="1400" err="1">
                <a:latin typeface="Aptos" panose="020B0004020202020204" pitchFamily="34" charset="0"/>
              </a:rPr>
              <a:t>your</a:t>
            </a:r>
            <a:r>
              <a:rPr lang="de-DE" sz="1400">
                <a:latin typeface="Aptos" panose="020B0004020202020204" pitchFamily="34" charset="0"/>
              </a:rPr>
              <a:t> </a:t>
            </a:r>
            <a:r>
              <a:rPr lang="de-DE" sz="1400" err="1">
                <a:latin typeface="Aptos" panose="020B0004020202020204" pitchFamily="34" charset="0"/>
              </a:rPr>
              <a:t>peers</a:t>
            </a:r>
            <a:r>
              <a:rPr lang="de-DE" sz="1400">
                <a:latin typeface="Aptos" panose="020B0004020202020204" pitchFamily="34" charset="0"/>
              </a:rPr>
              <a:t> and </a:t>
            </a:r>
            <a:r>
              <a:rPr lang="de-DE" sz="1400" err="1">
                <a:latin typeface="Aptos" panose="020B0004020202020204" pitchFamily="34" charset="0"/>
              </a:rPr>
              <a:t>spread</a:t>
            </a:r>
            <a:r>
              <a:rPr lang="de-DE" sz="1400">
                <a:latin typeface="Aptos" panose="020B0004020202020204" pitchFamily="34" charset="0"/>
              </a:rPr>
              <a:t> </a:t>
            </a:r>
            <a:r>
              <a:rPr lang="de-DE" sz="1400" err="1">
                <a:latin typeface="Aptos" panose="020B0004020202020204" pitchFamily="34" charset="0"/>
              </a:rPr>
              <a:t>the</a:t>
            </a:r>
            <a:r>
              <a:rPr lang="de-DE" sz="1400">
                <a:latin typeface="Aptos" panose="020B0004020202020204" pitchFamily="34" charset="0"/>
              </a:rPr>
              <a:t> </a:t>
            </a:r>
            <a:r>
              <a:rPr lang="de-DE" sz="1400" err="1">
                <a:latin typeface="Aptos" panose="020B0004020202020204" pitchFamily="34" charset="0"/>
              </a:rPr>
              <a:t>word</a:t>
            </a:r>
            <a:r>
              <a:rPr lang="de-DE" sz="1400">
                <a:latin typeface="Aptos" panose="020B0004020202020204" pitchFamily="34" charset="0"/>
              </a:rPr>
              <a:t> via </a:t>
            </a:r>
            <a:r>
              <a:rPr lang="de-DE" sz="1400" b="1">
                <a:latin typeface="Aptos" panose="020B0004020202020204" pitchFamily="34" charset="0"/>
              </a:rPr>
              <a:t>social </a:t>
            </a:r>
            <a:r>
              <a:rPr lang="de-DE" sz="1400" b="1" err="1">
                <a:latin typeface="Aptos" panose="020B0004020202020204" pitchFamily="34" charset="0"/>
              </a:rPr>
              <a:t>media</a:t>
            </a:r>
            <a:endParaRPr lang="de-DE" sz="1400" b="1">
              <a:latin typeface="Aptos" panose="020B0004020202020204" pitchFamily="34" charset="0"/>
            </a:endParaRPr>
          </a:p>
          <a:p>
            <a:pPr marL="285743" indent="-285743">
              <a:spcAft>
                <a:spcPts val="1600"/>
              </a:spcAft>
              <a:buSzPct val="80000"/>
              <a:buFont typeface="Arial" panose="020B0604020202020204" pitchFamily="34" charset="0"/>
              <a:buChar char="•"/>
            </a:pPr>
            <a:r>
              <a:rPr lang="de-DE" err="1">
                <a:latin typeface="Aptos" panose="020B0004020202020204" pitchFamily="34" charset="0"/>
              </a:rPr>
              <a:t>Stay</a:t>
            </a:r>
            <a:r>
              <a:rPr lang="de-DE">
                <a:latin typeface="Aptos" panose="020B0004020202020204" pitchFamily="34" charset="0"/>
              </a:rPr>
              <a:t> </a:t>
            </a:r>
            <a:r>
              <a:rPr lang="de-DE" err="1">
                <a:latin typeface="Aptos" panose="020B0004020202020204" pitchFamily="34" charset="0"/>
              </a:rPr>
              <a:t>active</a:t>
            </a:r>
            <a:r>
              <a:rPr lang="de-DE">
                <a:latin typeface="Aptos" panose="020B0004020202020204" pitchFamily="34" charset="0"/>
              </a:rPr>
              <a:t> in </a:t>
            </a:r>
            <a:r>
              <a:rPr lang="de-DE" err="1">
                <a:latin typeface="Aptos" panose="020B0004020202020204" pitchFamily="34" charset="0"/>
              </a:rPr>
              <a:t>our</a:t>
            </a:r>
            <a:r>
              <a:rPr lang="de-DE">
                <a:latin typeface="Aptos" panose="020B0004020202020204" pitchFamily="34" charset="0"/>
              </a:rPr>
              <a:t> </a:t>
            </a:r>
            <a:r>
              <a:rPr lang="de-DE" b="1">
                <a:latin typeface="Aptos" panose="020B0004020202020204" pitchFamily="34" charset="0"/>
              </a:rPr>
              <a:t>Alumni-Community</a:t>
            </a:r>
          </a:p>
          <a:p>
            <a:pPr marL="285743" indent="-285743">
              <a:spcAft>
                <a:spcPts val="1600"/>
              </a:spcAft>
              <a:buSzPct val="80000"/>
              <a:buFont typeface="Arial" panose="020B0604020202020204" pitchFamily="34" charset="0"/>
              <a:buChar char="•"/>
            </a:pPr>
            <a:r>
              <a:rPr lang="de-DE">
                <a:latin typeface="Aptos" panose="020B0004020202020204" pitchFamily="34" charset="0"/>
              </a:rPr>
              <a:t>Keep </a:t>
            </a:r>
            <a:r>
              <a:rPr lang="de-DE" err="1">
                <a:latin typeface="Aptos" panose="020B0004020202020204" pitchFamily="34" charset="0"/>
              </a:rPr>
              <a:t>learning</a:t>
            </a:r>
            <a:r>
              <a:rPr lang="de-DE">
                <a:latin typeface="Aptos" panose="020B0004020202020204" pitchFamily="34" charset="0"/>
              </a:rPr>
              <a:t> </a:t>
            </a:r>
            <a:r>
              <a:rPr lang="de-DE" err="1">
                <a:latin typeface="Aptos" panose="020B0004020202020204" pitchFamily="34" charset="0"/>
              </a:rPr>
              <a:t>from</a:t>
            </a:r>
            <a:r>
              <a:rPr lang="de-DE">
                <a:latin typeface="Aptos" panose="020B0004020202020204" pitchFamily="34" charset="0"/>
              </a:rPr>
              <a:t> </a:t>
            </a:r>
            <a:r>
              <a:rPr lang="de-DE" err="1">
                <a:latin typeface="Aptos" panose="020B0004020202020204" pitchFamily="34" charset="0"/>
              </a:rPr>
              <a:t>each</a:t>
            </a:r>
            <a:r>
              <a:rPr lang="de-DE">
                <a:latin typeface="Aptos" panose="020B0004020202020204" pitchFamily="34" charset="0"/>
              </a:rPr>
              <a:t> </a:t>
            </a:r>
            <a:r>
              <a:rPr lang="de-DE" err="1">
                <a:latin typeface="Aptos" panose="020B0004020202020204" pitchFamily="34" charset="0"/>
              </a:rPr>
              <a:t>other</a:t>
            </a:r>
            <a:r>
              <a:rPr lang="de-DE">
                <a:latin typeface="Aptos" panose="020B0004020202020204" pitchFamily="34" charset="0"/>
              </a:rPr>
              <a:t> on </a:t>
            </a:r>
            <a:r>
              <a:rPr lang="de-DE" err="1">
                <a:latin typeface="Aptos" panose="020B0004020202020204" pitchFamily="34" charset="0"/>
              </a:rPr>
              <a:t>your</a:t>
            </a:r>
            <a:r>
              <a:rPr lang="de-DE">
                <a:latin typeface="Aptos" panose="020B0004020202020204" pitchFamily="34" charset="0"/>
              </a:rPr>
              <a:t> </a:t>
            </a:r>
            <a:r>
              <a:rPr lang="de-DE" err="1">
                <a:latin typeface="Aptos" panose="020B0004020202020204" pitchFamily="34" charset="0"/>
              </a:rPr>
              <a:t>entrepreneurial</a:t>
            </a:r>
            <a:r>
              <a:rPr lang="de-DE">
                <a:latin typeface="Aptos" panose="020B0004020202020204" pitchFamily="34" charset="0"/>
              </a:rPr>
              <a:t> </a:t>
            </a:r>
            <a:r>
              <a:rPr lang="de-DE" err="1">
                <a:latin typeface="Aptos" panose="020B0004020202020204" pitchFamily="34" charset="0"/>
              </a:rPr>
              <a:t>journey</a:t>
            </a:r>
            <a:r>
              <a:rPr lang="de-DE">
                <a:latin typeface="Aptos" panose="020B0004020202020204" pitchFamily="34" charset="0"/>
              </a:rPr>
              <a:t> 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736281A-285D-4B31-DA5D-A9D50024AC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5" y="336593"/>
            <a:ext cx="6332393" cy="886397"/>
          </a:xfrm>
        </p:spPr>
        <p:txBody>
          <a:bodyPr/>
          <a:lstStyle/>
          <a:p>
            <a:r>
              <a:rPr lang="de-DE" err="1"/>
              <a:t>Stay</a:t>
            </a:r>
            <a:r>
              <a:rPr lang="de-DE"/>
              <a:t> </a:t>
            </a:r>
            <a:r>
              <a:rPr lang="de-DE" err="1"/>
              <a:t>connected</a:t>
            </a:r>
            <a:r>
              <a:rPr lang="de-DE"/>
              <a:t> </a:t>
            </a:r>
            <a:r>
              <a:rPr lang="de-DE" err="1"/>
              <a:t>with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YES </a:t>
            </a:r>
            <a:r>
              <a:rPr lang="de-DE" err="1"/>
              <a:t>community</a:t>
            </a:r>
            <a:r>
              <a:rPr lang="de-DE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32212B0-B8FB-C18A-400F-E3A61BCA8C8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718" t="7313" r="4473"/>
          <a:stretch/>
        </p:blipFill>
        <p:spPr>
          <a:xfrm>
            <a:off x="5196254" y="1497167"/>
            <a:ext cx="3140268" cy="3140268"/>
          </a:xfrm>
          <a:prstGeom prst="ellipse">
            <a:avLst/>
          </a:prstGeom>
        </p:spPr>
      </p:pic>
      <p:pic>
        <p:nvPicPr>
          <p:cNvPr id="6" name="Grafik 10">
            <a:extLst>
              <a:ext uri="{FF2B5EF4-FFF2-40B4-BE49-F238E27FC236}">
                <a16:creationId xmlns:a16="http://schemas.microsoft.com/office/drawing/2014/main" id="{B8F9C05B-17EB-36E2-56FC-5DDD9813C5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8625" y="2386324"/>
            <a:ext cx="680977" cy="680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2414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5774C8-25E8-2AD9-BC15-E4222574D6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CD905B8-4474-CC1C-BCF8-83C7A43510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71601" y="1743076"/>
            <a:ext cx="3689222" cy="1329595"/>
          </a:xfrm>
        </p:spPr>
        <p:txBody>
          <a:bodyPr/>
          <a:lstStyle/>
          <a:p>
            <a:pPr marL="285743" indent="-285743">
              <a:spcAft>
                <a:spcPts val="1600"/>
              </a:spcAft>
              <a:buSzPct val="80000"/>
              <a:buFont typeface="Arial" panose="020B0604020202020204" pitchFamily="34" charset="0"/>
              <a:buChar char="•"/>
            </a:pPr>
            <a:r>
              <a:rPr lang="de-DE" sz="1400">
                <a:solidFill>
                  <a:srgbClr val="262626"/>
                </a:solidFill>
                <a:latin typeface="Aptos" panose="020B0004020202020204" pitchFamily="34" charset="0"/>
              </a:rPr>
              <a:t>Connect </a:t>
            </a:r>
            <a:r>
              <a:rPr lang="de-DE" sz="1400" err="1">
                <a:solidFill>
                  <a:srgbClr val="262626"/>
                </a:solidFill>
                <a:latin typeface="Aptos" panose="020B0004020202020204" pitchFamily="34" charset="0"/>
              </a:rPr>
              <a:t>with</a:t>
            </a:r>
            <a:r>
              <a:rPr lang="de-DE" sz="1400">
                <a:solidFill>
                  <a:srgbClr val="262626"/>
                </a:solidFill>
                <a:latin typeface="Aptos" panose="020B0004020202020204" pitchFamily="34" charset="0"/>
              </a:rPr>
              <a:t> YES and </a:t>
            </a:r>
            <a:r>
              <a:rPr lang="de-DE" sz="1400" err="1">
                <a:solidFill>
                  <a:srgbClr val="262626"/>
                </a:solidFill>
                <a:latin typeface="Aptos" panose="020B0004020202020204" pitchFamily="34" charset="0"/>
              </a:rPr>
              <a:t>fellow</a:t>
            </a:r>
            <a:r>
              <a:rPr lang="de-DE" sz="1400">
                <a:solidFill>
                  <a:srgbClr val="262626"/>
                </a:solidFill>
                <a:latin typeface="Aptos" panose="020B0004020202020204" pitchFamily="34" charset="0"/>
              </a:rPr>
              <a:t> </a:t>
            </a:r>
            <a:r>
              <a:rPr lang="de-DE" sz="1400" err="1">
                <a:solidFill>
                  <a:srgbClr val="262626"/>
                </a:solidFill>
                <a:latin typeface="Aptos" panose="020B0004020202020204" pitchFamily="34" charset="0"/>
              </a:rPr>
              <a:t>participants</a:t>
            </a:r>
            <a:r>
              <a:rPr lang="de-DE" sz="1400">
                <a:solidFill>
                  <a:srgbClr val="262626"/>
                </a:solidFill>
                <a:latin typeface="Aptos" panose="020B0004020202020204" pitchFamily="34" charset="0"/>
              </a:rPr>
              <a:t> on LinkedIn</a:t>
            </a:r>
            <a:endParaRPr lang="en-US" sz="1400">
              <a:latin typeface="Aptos" panose="020B0004020202020204" pitchFamily="34" charset="0"/>
            </a:endParaRPr>
          </a:p>
          <a:p>
            <a:pPr marL="285743" indent="-285743">
              <a:spcAft>
                <a:spcPts val="1600"/>
              </a:spcAft>
              <a:buSzPct val="80000"/>
              <a:buFont typeface="Arial" panose="020B0604020202020204" pitchFamily="34" charset="0"/>
              <a:buChar char="•"/>
            </a:pPr>
            <a:r>
              <a:rPr lang="de-DE" sz="1400">
                <a:solidFill>
                  <a:srgbClr val="262626"/>
                </a:solidFill>
                <a:latin typeface="Aptos" panose="020B0004020202020204" pitchFamily="34" charset="0"/>
              </a:rPr>
              <a:t>Share </a:t>
            </a:r>
            <a:r>
              <a:rPr lang="de-DE" sz="1400" err="1">
                <a:solidFill>
                  <a:srgbClr val="262626"/>
                </a:solidFill>
                <a:latin typeface="Aptos" panose="020B0004020202020204" pitchFamily="34" charset="0"/>
              </a:rPr>
              <a:t>your</a:t>
            </a:r>
            <a:r>
              <a:rPr lang="de-DE" sz="1400">
                <a:solidFill>
                  <a:srgbClr val="262626"/>
                </a:solidFill>
                <a:latin typeface="Aptos" panose="020B0004020202020204" pitchFamily="34" charset="0"/>
              </a:rPr>
              <a:t> YES </a:t>
            </a:r>
            <a:r>
              <a:rPr lang="de-DE" sz="1400" err="1">
                <a:solidFill>
                  <a:srgbClr val="262626"/>
                </a:solidFill>
                <a:latin typeface="Aptos" panose="020B0004020202020204" pitchFamily="34" charset="0"/>
              </a:rPr>
              <a:t>certificate</a:t>
            </a:r>
            <a:r>
              <a:rPr lang="de-DE" sz="1400">
                <a:solidFill>
                  <a:srgbClr val="262626"/>
                </a:solidFill>
                <a:latin typeface="Aptos" panose="020B0004020202020204" pitchFamily="34" charset="0"/>
              </a:rPr>
              <a:t> on </a:t>
            </a:r>
            <a:r>
              <a:rPr lang="de-DE" sz="1400" err="1">
                <a:solidFill>
                  <a:srgbClr val="262626"/>
                </a:solidFill>
                <a:latin typeface="Aptos" panose="020B0004020202020204" pitchFamily="34" charset="0"/>
              </a:rPr>
              <a:t>Social</a:t>
            </a:r>
            <a:r>
              <a:rPr lang="de-DE" sz="1400">
                <a:solidFill>
                  <a:srgbClr val="262626"/>
                </a:solidFill>
                <a:latin typeface="Aptos" panose="020B0004020202020204" pitchFamily="34" charset="0"/>
              </a:rPr>
              <a:t> Media</a:t>
            </a:r>
            <a:endParaRPr lang="de-DE" sz="1400">
              <a:solidFill>
                <a:srgbClr val="E30613"/>
              </a:solidFill>
              <a:latin typeface="Aptos" panose="020B0004020202020204" pitchFamily="34" charset="0"/>
            </a:endParaRPr>
          </a:p>
          <a:p>
            <a:pPr marL="285743" indent="-285743">
              <a:spcAft>
                <a:spcPts val="1600"/>
              </a:spcAft>
              <a:buSzPct val="80000"/>
              <a:buFont typeface="Arial" panose="020B0604020202020204" pitchFamily="34" charset="0"/>
              <a:buChar char="•"/>
            </a:pPr>
            <a:r>
              <a:rPr lang="de-DE" sz="1400">
                <a:solidFill>
                  <a:srgbClr val="262626"/>
                </a:solidFill>
                <a:latin typeface="Aptos" panose="020B0004020202020204" pitchFamily="34" charset="0"/>
              </a:rPr>
              <a:t>Add YES </a:t>
            </a:r>
            <a:r>
              <a:rPr lang="de-DE" sz="1400" err="1">
                <a:solidFill>
                  <a:srgbClr val="262626"/>
                </a:solidFill>
                <a:latin typeface="Aptos" panose="020B0004020202020204" pitchFamily="34" charset="0"/>
              </a:rPr>
              <a:t>to</a:t>
            </a:r>
            <a:r>
              <a:rPr lang="de-DE" sz="1400">
                <a:solidFill>
                  <a:srgbClr val="262626"/>
                </a:solidFill>
                <a:latin typeface="Aptos" panose="020B0004020202020204" pitchFamily="34" charset="0"/>
              </a:rPr>
              <a:t> </a:t>
            </a:r>
            <a:r>
              <a:rPr lang="de-DE" sz="1400" err="1">
                <a:solidFill>
                  <a:srgbClr val="262626"/>
                </a:solidFill>
                <a:latin typeface="Aptos" panose="020B0004020202020204" pitchFamily="34" charset="0"/>
              </a:rPr>
              <a:t>your</a:t>
            </a:r>
            <a:r>
              <a:rPr lang="de-DE" sz="1400">
                <a:solidFill>
                  <a:srgbClr val="262626"/>
                </a:solidFill>
                <a:latin typeface="Aptos" panose="020B0004020202020204" pitchFamily="34" charset="0"/>
              </a:rPr>
              <a:t> </a:t>
            </a:r>
            <a:r>
              <a:rPr lang="de-DE" sz="1400" err="1">
                <a:solidFill>
                  <a:srgbClr val="262626"/>
                </a:solidFill>
                <a:latin typeface="Aptos" panose="020B0004020202020204" pitchFamily="34" charset="0"/>
              </a:rPr>
              <a:t>trainings</a:t>
            </a:r>
            <a:r>
              <a:rPr lang="de-DE" sz="1400">
                <a:solidFill>
                  <a:srgbClr val="262626"/>
                </a:solidFill>
                <a:latin typeface="Aptos" panose="020B0004020202020204" pitchFamily="34" charset="0"/>
              </a:rPr>
              <a:t> on LinkedIn </a:t>
            </a:r>
            <a:br>
              <a:rPr lang="de-DE" sz="1400">
                <a:solidFill>
                  <a:srgbClr val="262626"/>
                </a:solidFill>
                <a:latin typeface="Aptos" panose="020B0004020202020204" pitchFamily="34" charset="0"/>
              </a:rPr>
            </a:br>
            <a:r>
              <a:rPr lang="de-DE" sz="1400">
                <a:solidFill>
                  <a:srgbClr val="262626"/>
                </a:solidFill>
                <a:latin typeface="Aptos" panose="020B0004020202020204" pitchFamily="34" charset="0"/>
              </a:rPr>
              <a:t>and </a:t>
            </a:r>
            <a:r>
              <a:rPr lang="de-DE" sz="1400" err="1">
                <a:solidFill>
                  <a:srgbClr val="262626"/>
                </a:solidFill>
                <a:latin typeface="Aptos" panose="020B0004020202020204" pitchFamily="34" charset="0"/>
              </a:rPr>
              <a:t>your</a:t>
            </a:r>
            <a:r>
              <a:rPr lang="de-DE" sz="1400">
                <a:solidFill>
                  <a:srgbClr val="262626"/>
                </a:solidFill>
                <a:latin typeface="Aptos" panose="020B0004020202020204" pitchFamily="34" charset="0"/>
              </a:rPr>
              <a:t> CV</a:t>
            </a:r>
          </a:p>
          <a:p>
            <a:pPr>
              <a:spcAft>
                <a:spcPts val="1600"/>
              </a:spcAft>
              <a:buSzPct val="80000"/>
            </a:pPr>
            <a:r>
              <a:rPr lang="de-DE" sz="1400">
                <a:solidFill>
                  <a:srgbClr val="262626"/>
                </a:solidFill>
                <a:latin typeface="Aptos" panose="020B0004020202020204" pitchFamily="34" charset="0"/>
              </a:rPr>
              <a:t>… and carry </a:t>
            </a:r>
            <a:r>
              <a:rPr lang="de-DE" sz="1400" err="1">
                <a:solidFill>
                  <a:srgbClr val="262626"/>
                </a:solidFill>
                <a:latin typeface="Aptos" panose="020B0004020202020204" pitchFamily="34" charset="0"/>
              </a:rPr>
              <a:t>the</a:t>
            </a:r>
            <a:r>
              <a:rPr lang="de-DE" sz="1400">
                <a:solidFill>
                  <a:srgbClr val="262626"/>
                </a:solidFill>
                <a:latin typeface="Aptos" panose="020B0004020202020204" pitchFamily="34" charset="0"/>
              </a:rPr>
              <a:t> </a:t>
            </a:r>
            <a:r>
              <a:rPr lang="de-DE" sz="1400" err="1">
                <a:solidFill>
                  <a:srgbClr val="262626"/>
                </a:solidFill>
                <a:latin typeface="Aptos" panose="020B0004020202020204" pitchFamily="34" charset="0"/>
              </a:rPr>
              <a:t>entrepreneurial</a:t>
            </a:r>
            <a:r>
              <a:rPr lang="de-DE" sz="1400">
                <a:solidFill>
                  <a:srgbClr val="262626"/>
                </a:solidFill>
                <a:latin typeface="Aptos" panose="020B0004020202020204" pitchFamily="34" charset="0"/>
              </a:rPr>
              <a:t> </a:t>
            </a:r>
            <a:r>
              <a:rPr lang="de-DE" sz="1400" err="1">
                <a:solidFill>
                  <a:srgbClr val="262626"/>
                </a:solidFill>
                <a:latin typeface="Aptos" panose="020B0004020202020204" pitchFamily="34" charset="0"/>
              </a:rPr>
              <a:t>spirit</a:t>
            </a:r>
            <a:r>
              <a:rPr lang="de-DE" sz="1400">
                <a:solidFill>
                  <a:srgbClr val="262626"/>
                </a:solidFill>
                <a:latin typeface="Aptos" panose="020B0004020202020204" pitchFamily="34" charset="0"/>
              </a:rPr>
              <a:t> </a:t>
            </a:r>
            <a:r>
              <a:rPr lang="de-DE" sz="1400" err="1">
                <a:solidFill>
                  <a:srgbClr val="262626"/>
                </a:solidFill>
                <a:latin typeface="Aptos" panose="020B0004020202020204" pitchFamily="34" charset="0"/>
              </a:rPr>
              <a:t>further</a:t>
            </a:r>
            <a:r>
              <a:rPr lang="de-DE" sz="1400">
                <a:solidFill>
                  <a:srgbClr val="262626"/>
                </a:solidFill>
                <a:latin typeface="Aptos" panose="020B0004020202020204" pitchFamily="34" charset="0"/>
              </a:rPr>
              <a:t>.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AAD6604-9182-38C8-5EBD-4964D9DECC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5" y="336593"/>
            <a:ext cx="6332393" cy="886397"/>
          </a:xfrm>
        </p:spPr>
        <p:txBody>
          <a:bodyPr/>
          <a:lstStyle/>
          <a:p>
            <a:r>
              <a:rPr lang="de-DE"/>
              <a:t>Boost </a:t>
            </a:r>
            <a:r>
              <a:rPr lang="de-DE" err="1"/>
              <a:t>your</a:t>
            </a:r>
            <a:r>
              <a:rPr lang="de-DE"/>
              <a:t> </a:t>
            </a:r>
            <a:r>
              <a:rPr lang="de-DE" err="1"/>
              <a:t>career</a:t>
            </a:r>
            <a:r>
              <a:rPr lang="de-DE"/>
              <a:t> </a:t>
            </a:r>
            <a:r>
              <a:rPr lang="de-DE" err="1"/>
              <a:t>with</a:t>
            </a:r>
            <a:r>
              <a:rPr lang="de-DE"/>
              <a:t> </a:t>
            </a:r>
            <a:r>
              <a:rPr lang="de-DE" err="1"/>
              <a:t>your</a:t>
            </a:r>
            <a:r>
              <a:rPr lang="de-DE"/>
              <a:t> YES </a:t>
            </a:r>
            <a:r>
              <a:rPr lang="de-DE" err="1"/>
              <a:t>experience</a:t>
            </a:r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8B6F062-3715-9217-4F23-D7743D61D5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63" t="4576" r="39626" b="7182"/>
          <a:stretch/>
        </p:blipFill>
        <p:spPr>
          <a:xfrm>
            <a:off x="5196254" y="1497167"/>
            <a:ext cx="3140268" cy="3140268"/>
          </a:xfrm>
          <a:prstGeom prst="ellipse">
            <a:avLst/>
          </a:prstGeom>
        </p:spPr>
      </p:pic>
      <p:pic>
        <p:nvPicPr>
          <p:cNvPr id="4" name="Picture 3" descr="A blue square with white letters&#10;&#10;Description automatically generated">
            <a:extLst>
              <a:ext uri="{FF2B5EF4-FFF2-40B4-BE49-F238E27FC236}">
                <a16:creationId xmlns:a16="http://schemas.microsoft.com/office/drawing/2014/main" id="{A1CA6EEE-E299-2EDD-CD14-58F8FD8475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354" y="2151039"/>
            <a:ext cx="1090247" cy="1090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9433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0615D2-F6FC-3023-6CA1-F5CB9B0EE7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5F2C699-7D87-417E-B2EE-BDCC5A7F40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Time </a:t>
            </a:r>
            <a:r>
              <a:rPr lang="de-DE" err="1"/>
              <a:t>for</a:t>
            </a:r>
            <a:r>
              <a:rPr lang="de-DE"/>
              <a:t> </a:t>
            </a:r>
            <a:r>
              <a:rPr lang="de-DE" err="1"/>
              <a:t>feedback</a:t>
            </a:r>
            <a:r>
              <a:rPr lang="de-DE"/>
              <a:t>!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81DB8937-0D33-67D4-1A96-477E045873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60928" y="2733929"/>
            <a:ext cx="1644142" cy="1644142"/>
          </a:xfrm>
          <a:prstGeom prst="rect">
            <a:avLst/>
          </a:prstGeom>
        </p:spPr>
      </p:pic>
      <p:pic>
        <p:nvPicPr>
          <p:cNvPr id="5" name="Grafik 4" descr="Ein Bild, das Electric Blue (Farbe), Schrift, Screenshot, Blau enthält.&#10;&#10;KI-generierte Inhalte können fehlerhaft sein.">
            <a:extLst>
              <a:ext uri="{FF2B5EF4-FFF2-40B4-BE49-F238E27FC236}">
                <a16:creationId xmlns:a16="http://schemas.microsoft.com/office/drawing/2014/main" id="{B842973E-E9B1-3D97-A44D-F9164EBF59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9336" y="1975041"/>
            <a:ext cx="2239596" cy="1193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2960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B5F395-7DBB-9827-74ED-DA9242F790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7625534-096D-2AA3-85E3-4F6966459F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5" y="336593"/>
            <a:ext cx="6332393" cy="443198"/>
          </a:xfrm>
        </p:spPr>
        <p:txBody>
          <a:bodyPr/>
          <a:lstStyle/>
          <a:p>
            <a:r>
              <a:rPr lang="de-DE" err="1"/>
              <a:t>Thank</a:t>
            </a:r>
            <a:r>
              <a:rPr lang="de-DE"/>
              <a:t> </a:t>
            </a:r>
            <a:r>
              <a:rPr lang="de-DE" err="1"/>
              <a:t>you</a:t>
            </a:r>
            <a:r>
              <a:rPr lang="de-DE"/>
              <a:t>!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829F2222-7938-95F7-C9B1-96DCF6633456}"/>
              </a:ext>
            </a:extLst>
          </p:cNvPr>
          <p:cNvSpPr txBox="1"/>
          <p:nvPr/>
        </p:nvSpPr>
        <p:spPr>
          <a:xfrm>
            <a:off x="428625" y="922881"/>
            <a:ext cx="780137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Connect with us and each other via Social Media …</a:t>
            </a:r>
          </a:p>
        </p:txBody>
      </p:sp>
      <p:sp>
        <p:nvSpPr>
          <p:cNvPr id="5" name="Textplatzhalter 1">
            <a:extLst>
              <a:ext uri="{FF2B5EF4-FFF2-40B4-BE49-F238E27FC236}">
                <a16:creationId xmlns:a16="http://schemas.microsoft.com/office/drawing/2014/main" id="{733A6C25-CEB7-BD42-0B97-3763C79A7E21}"/>
              </a:ext>
            </a:extLst>
          </p:cNvPr>
          <p:cNvSpPr txBox="1">
            <a:spLocks/>
          </p:cNvSpPr>
          <p:nvPr/>
        </p:nvSpPr>
        <p:spPr>
          <a:xfrm>
            <a:off x="303935" y="4637434"/>
            <a:ext cx="4756888" cy="506066"/>
          </a:xfrm>
          <a:prstGeom prst="rect">
            <a:avLst/>
          </a:prstGeom>
        </p:spPr>
        <p:txBody>
          <a:bodyPr/>
          <a:lstStyle>
            <a:lvl1pPr marL="182880" indent="-18288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7432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SzPct val="100000"/>
              <a:buFont typeface="System Font Regular"/>
              <a:buChar char="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450"/>
              </a:spcAft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rgbClr val="E30613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©️ Young Entrepreneurs in Science, 2025</a:t>
            </a:r>
          </a:p>
        </p:txBody>
      </p:sp>
      <p:pic>
        <p:nvPicPr>
          <p:cNvPr id="10" name="Grafik 9" descr="Ein Bild, das Zeichnung, Teller, Schild enthält.&#10;&#10;Automatisch generierte Beschreibung">
            <a:extLst>
              <a:ext uri="{FF2B5EF4-FFF2-40B4-BE49-F238E27FC236}">
                <a16:creationId xmlns:a16="http://schemas.microsoft.com/office/drawing/2014/main" id="{11BED602-ACE2-7644-0ACD-673398D432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42" b="3716"/>
          <a:stretch/>
        </p:blipFill>
        <p:spPr>
          <a:xfrm>
            <a:off x="3481005" y="2066661"/>
            <a:ext cx="567037" cy="552440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5447AFDA-DBEE-BC25-FB0B-72941C976E44}"/>
              </a:ext>
            </a:extLst>
          </p:cNvPr>
          <p:cNvSpPr txBox="1"/>
          <p:nvPr/>
        </p:nvSpPr>
        <p:spPr>
          <a:xfrm>
            <a:off x="1741893" y="2916543"/>
            <a:ext cx="830003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91437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Calibri"/>
              </a:rPr>
              <a:t>LinkedIn </a:t>
            </a:r>
            <a:b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Calibri"/>
              </a:rPr>
            </a:b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Calibri"/>
              </a:rPr>
              <a:t>Page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1D3F4B41-F568-2473-93CB-476F61320E59}"/>
              </a:ext>
            </a:extLst>
          </p:cNvPr>
          <p:cNvSpPr txBox="1"/>
          <p:nvPr/>
        </p:nvSpPr>
        <p:spPr>
          <a:xfrm>
            <a:off x="3253116" y="2916543"/>
            <a:ext cx="1084505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91437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Calibri"/>
              </a:rPr>
              <a:t>LinkedIn </a:t>
            </a:r>
            <a:b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Calibri"/>
              </a:rPr>
            </a:b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Calibri"/>
              </a:rPr>
              <a:t>Group</a:t>
            </a:r>
          </a:p>
        </p:txBody>
      </p:sp>
      <p:pic>
        <p:nvPicPr>
          <p:cNvPr id="15" name="Grafik 14" descr="Ein Bild, das Text, Zeichnung, Flagge, Schild enthält.&#10;&#10;Automatisch generierte Beschreibung">
            <a:extLst>
              <a:ext uri="{FF2B5EF4-FFF2-40B4-BE49-F238E27FC236}">
                <a16:creationId xmlns:a16="http://schemas.microsoft.com/office/drawing/2014/main" id="{10A0E831-9172-D6EB-4AE3-7896A45DA1D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2519" y="2108640"/>
            <a:ext cx="550270" cy="550270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F219D583-F2FC-CB81-CDFF-DCA185EA0454}"/>
              </a:ext>
            </a:extLst>
          </p:cNvPr>
          <p:cNvSpPr txBox="1"/>
          <p:nvPr/>
        </p:nvSpPr>
        <p:spPr>
          <a:xfrm>
            <a:off x="6334267" y="2916543"/>
            <a:ext cx="1066773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91437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Calibri"/>
              </a:rPr>
              <a:t>Newsletter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144195F7-9702-8094-0A24-035078AFF0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0658" y="2099264"/>
            <a:ext cx="519838" cy="519838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41C9321C-5359-1B2C-B79C-2002734EFB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1916" y="2080085"/>
            <a:ext cx="567037" cy="567037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A740FE4D-4BB8-DEEA-29AD-B1645BF52697}"/>
              </a:ext>
            </a:extLst>
          </p:cNvPr>
          <p:cNvSpPr txBox="1"/>
          <p:nvPr/>
        </p:nvSpPr>
        <p:spPr>
          <a:xfrm>
            <a:off x="4651952" y="2916543"/>
            <a:ext cx="1446963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91437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Calibri"/>
              </a:rPr>
              <a:t>Instagram</a:t>
            </a:r>
            <a:b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Calibri"/>
              </a:rPr>
            </a:b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Calibri"/>
              </a:rPr>
              <a:t>@sciencepreneurs</a:t>
            </a:r>
          </a:p>
        </p:txBody>
      </p:sp>
    </p:spTree>
    <p:extLst>
      <p:ext uri="{BB962C8B-B14F-4D97-AF65-F5344CB8AC3E}">
        <p14:creationId xmlns:p14="http://schemas.microsoft.com/office/powerpoint/2010/main" val="3868408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C1C922-4A42-16AC-B851-4A04DABA40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Person, Kleidung, Wand, Menschliches Gesicht enthält.&#10;&#10;Automatisch generierte Beschreibung">
            <a:extLst>
              <a:ext uri="{FF2B5EF4-FFF2-40B4-BE49-F238E27FC236}">
                <a16:creationId xmlns:a16="http://schemas.microsoft.com/office/drawing/2014/main" id="{DB572E55-6EC8-248F-FC1F-CB299EA0BF2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730"/>
          <a:stretch/>
        </p:blipFill>
        <p:spPr>
          <a:xfrm>
            <a:off x="20" y="10"/>
            <a:ext cx="9143980" cy="5143490"/>
          </a:xfrm>
          <a:prstGeom prst="rect">
            <a:avLst/>
          </a:prstGeom>
          <a:noFill/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C73BF3D-DF0C-8FE1-B929-01EAA93981B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00" y="285263"/>
            <a:ext cx="1905000" cy="485204"/>
          </a:xfrm>
        </p:spPr>
        <p:txBody>
          <a:bodyPr wrap="square"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e-DE"/>
              <a:t>THE END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24F736FD-7ABB-3042-55E4-71E7A1F5B14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709589" y="3381153"/>
            <a:ext cx="434410" cy="1784104"/>
            <a:chOff x="8709589" y="3381153"/>
            <a:chExt cx="434410" cy="1784104"/>
          </a:xfrm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AB3E9C5F-63C4-9EF6-5422-F24904FED67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5400000">
              <a:off x="8045620" y="4045122"/>
              <a:ext cx="1762347" cy="434410"/>
            </a:xfrm>
            <a:prstGeom prst="rect">
              <a:avLst/>
            </a:prstGeom>
            <a:solidFill>
              <a:srgbClr val="E30613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717" tIns="25717" rIns="25717" bIns="25717" numCol="1" spcCol="38100" rtlCol="0" anchor="ctr">
              <a:noAutofit/>
            </a:bodyPr>
            <a:lstStyle/>
            <a:p>
              <a:pPr marL="0" marR="0" indent="0" algn="l" defTabSz="5143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ptos" panose="020B0004020202020204" pitchFamily="34" charset="0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6" name="Google Shape;38;p80">
              <a:extLst>
                <a:ext uri="{FF2B5EF4-FFF2-40B4-BE49-F238E27FC236}">
                  <a16:creationId xmlns:a16="http://schemas.microsoft.com/office/drawing/2014/main" id="{5216021A-09B0-A699-F660-4B1F0D69865E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 rot="5400000">
              <a:off x="8039272" y="4187134"/>
              <a:ext cx="1762347" cy="1938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>
              <a:lvl1pPr marL="0" marR="0" lvl="0" indent="0" algn="l" defTabSz="6858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050"/>
                <a:buFont typeface="Arial"/>
                <a:buNone/>
                <a:defRPr sz="3200" b="1" i="0" u="none" strike="noStrike" kern="1200" cap="none">
                  <a:solidFill>
                    <a:srgbClr val="E30613"/>
                  </a:solidFill>
                  <a:latin typeface="Aptos" panose="020B0004020202020204" pitchFamily="34" charset="0"/>
                  <a:ea typeface="Aptos" panose="020B0004020202020204" pitchFamily="34" charset="0"/>
                  <a:cs typeface="Arial"/>
                  <a:sym typeface="Arial"/>
                </a:defRPr>
              </a:lvl1pPr>
              <a:lvl2pPr marL="685800" marR="0" lvl="1" indent="-271463" algn="l" defTabSz="685800" rtl="0" eaLnBrk="1" latinLnBrk="0" hangingPunct="1">
                <a:lnSpc>
                  <a:spcPct val="90000"/>
                </a:lnSpc>
                <a:spcBef>
                  <a:spcPts val="563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Char char="•"/>
                <a:defRPr sz="1575" b="0" i="0" u="none" strike="noStrike" kern="1200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L="1028700" marR="0" lvl="2" indent="-271463" algn="l" defTabSz="685800" rtl="0" eaLnBrk="1" latinLnBrk="0" hangingPunct="1">
                <a:lnSpc>
                  <a:spcPct val="90000"/>
                </a:lnSpc>
                <a:spcBef>
                  <a:spcPts val="563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Char char="•"/>
                <a:defRPr sz="1575" b="0" i="0" u="none" strike="noStrike" kern="1200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L="1371600" marR="0" lvl="3" indent="-271463" algn="l" defTabSz="685800" rtl="0" eaLnBrk="1" latinLnBrk="0" hangingPunct="1">
                <a:lnSpc>
                  <a:spcPct val="90000"/>
                </a:lnSpc>
                <a:spcBef>
                  <a:spcPts val="563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Char char="•"/>
                <a:defRPr sz="1575" b="0" i="0" u="none" strike="noStrike" kern="1200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L="1714500" marR="0" lvl="4" indent="-271463" algn="l" defTabSz="685800" rtl="0" eaLnBrk="1" latinLnBrk="0" hangingPunct="1">
                <a:lnSpc>
                  <a:spcPct val="90000"/>
                </a:lnSpc>
                <a:spcBef>
                  <a:spcPts val="563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Char char="•"/>
                <a:defRPr sz="1575" b="0" i="0" u="none" strike="noStrike" kern="1200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L="2057400" marR="0" lvl="5" indent="-271463" algn="l" defTabSz="685800" rtl="0" eaLnBrk="1" latinLnBrk="0" hangingPunct="1">
                <a:lnSpc>
                  <a:spcPct val="90000"/>
                </a:lnSpc>
                <a:spcBef>
                  <a:spcPts val="563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Char char="•"/>
                <a:defRPr sz="1575" b="0" i="0" u="none" strike="noStrike" kern="1200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L="2400300" marR="0" lvl="6" indent="-271463" algn="l" defTabSz="685800" rtl="0" eaLnBrk="1" latinLnBrk="0" hangingPunct="1">
                <a:lnSpc>
                  <a:spcPct val="90000"/>
                </a:lnSpc>
                <a:spcBef>
                  <a:spcPts val="563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Char char="•"/>
                <a:defRPr sz="1575" b="0" i="0" u="none" strike="noStrike" kern="1200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L="2743200" marR="0" lvl="7" indent="-271463" algn="l" defTabSz="685800" rtl="0" eaLnBrk="1" latinLnBrk="0" hangingPunct="1">
                <a:lnSpc>
                  <a:spcPct val="90000"/>
                </a:lnSpc>
                <a:spcBef>
                  <a:spcPts val="563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Char char="•"/>
                <a:defRPr sz="1575" b="0" i="0" u="none" strike="noStrike" kern="1200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L="3086100" marR="0" lvl="8" indent="-271463" algn="l" defTabSz="685800" rtl="0" eaLnBrk="1" latinLnBrk="0" hangingPunct="1">
                <a:lnSpc>
                  <a:spcPct val="90000"/>
                </a:lnSpc>
                <a:spcBef>
                  <a:spcPts val="563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Char char="•"/>
                <a:defRPr sz="1575" b="0" i="0" u="none" strike="noStrike" kern="1200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de-DE" sz="1400" b="0" dirty="0">
                  <a:solidFill>
                    <a:schemeClr val="bg1"/>
                  </a:solidFill>
                </a:rPr>
                <a:t>ÜBUNGSMATERIAL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45200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EF7553-4839-050F-4ABC-745984AFC7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 descr="Ein Bild, das Kleidung, Person, Menschliches Gesicht, Mann enthält.&#10;&#10;Automatisch generierte Beschreibung">
            <a:extLst>
              <a:ext uri="{FF2B5EF4-FFF2-40B4-BE49-F238E27FC236}">
                <a16:creationId xmlns:a16="http://schemas.microsoft.com/office/drawing/2014/main" id="{FA2B67BB-9BDB-162D-2290-1BEAF558FBF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8756" t="2319" r="23722" b="453"/>
          <a:stretch>
            <a:fillRect/>
          </a:stretch>
        </p:blipFill>
        <p:spPr>
          <a:xfrm>
            <a:off x="4572000" y="0"/>
            <a:ext cx="4572000" cy="5141340"/>
          </a:xfr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7466C18-6426-57C3-DC55-7A52F34981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Workshop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ACB43680-D3CD-6548-B00C-68D371C79BE1}"/>
                  </a:ext>
                </a:extLst>
              </p14:cNvPr>
              <p14:cNvContentPartPr/>
              <p14:nvPr/>
            </p14:nvContentPartPr>
            <p14:xfrm>
              <a:off x="2685217" y="4469197"/>
              <a:ext cx="360" cy="21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ACB43680-D3CD-6548-B00C-68D371C79BE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79097" y="4463077"/>
                <a:ext cx="12600" cy="1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3D555336-E832-E0BA-BAEB-A7E7826A02C7}"/>
                  </a:ext>
                </a:extLst>
              </p14:cNvPr>
              <p14:cNvContentPartPr/>
              <p14:nvPr/>
            </p14:nvContentPartPr>
            <p14:xfrm>
              <a:off x="431617" y="3201277"/>
              <a:ext cx="1800" cy="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3D555336-E832-E0BA-BAEB-A7E7826A02C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25497" y="3195157"/>
                <a:ext cx="1404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2BA4A16A-A6B9-5FB2-2B56-C03FE1460929}"/>
                  </a:ext>
                </a:extLst>
              </p14:cNvPr>
              <p14:cNvContentPartPr/>
              <p14:nvPr/>
            </p14:nvContentPartPr>
            <p14:xfrm>
              <a:off x="2768017" y="4728757"/>
              <a:ext cx="216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2BA4A16A-A6B9-5FB2-2B56-C03FE146092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61897" y="4722637"/>
                <a:ext cx="144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94317128-A059-5D97-D6A3-9745CEC8B6BF}"/>
                  </a:ext>
                </a:extLst>
              </p14:cNvPr>
              <p14:cNvContentPartPr/>
              <p14:nvPr/>
            </p14:nvContentPartPr>
            <p14:xfrm>
              <a:off x="5296785" y="4180710"/>
              <a:ext cx="36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94317128-A059-5D97-D6A3-9745CEC8B6B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90665" y="4174590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90E9FEAC-7B77-17DB-4798-7DAA4EA0CBB2}"/>
                  </a:ext>
                </a:extLst>
              </p14:cNvPr>
              <p14:cNvContentPartPr/>
              <p14:nvPr/>
            </p14:nvContentPartPr>
            <p14:xfrm>
              <a:off x="5152425" y="4122390"/>
              <a:ext cx="36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90E9FEAC-7B77-17DB-4798-7DAA4EA0CBB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146305" y="4116270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DCC2FBB5-FB5D-5F14-2F6E-41AE7614200E}"/>
                  </a:ext>
                </a:extLst>
              </p14:cNvPr>
              <p14:cNvContentPartPr/>
              <p14:nvPr/>
            </p14:nvContentPartPr>
            <p14:xfrm>
              <a:off x="598065" y="4127430"/>
              <a:ext cx="36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DCC2FBB5-FB5D-5F14-2F6E-41AE7614200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1945" y="4121310"/>
                <a:ext cx="12600" cy="12600"/>
              </a:xfrm>
              <a:prstGeom prst="rect">
                <a:avLst/>
              </a:prstGeom>
            </p:spPr>
          </p:pic>
        </mc:Fallback>
      </mc:AlternateContent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3F435DE1-4947-BC54-65B2-294918309EF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709589" y="3381153"/>
            <a:ext cx="434410" cy="1784104"/>
            <a:chOff x="8709589" y="3381153"/>
            <a:chExt cx="434410" cy="1784104"/>
          </a:xfrm>
        </p:grpSpPr>
        <p:sp>
          <p:nvSpPr>
            <p:cNvPr id="2" name="Rechteck 1">
              <a:extLst>
                <a:ext uri="{FF2B5EF4-FFF2-40B4-BE49-F238E27FC236}">
                  <a16:creationId xmlns:a16="http://schemas.microsoft.com/office/drawing/2014/main" id="{E04039B1-7A6F-7426-6E71-43E5C6ABD4B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5400000">
              <a:off x="8045620" y="4045122"/>
              <a:ext cx="1762347" cy="434410"/>
            </a:xfrm>
            <a:prstGeom prst="rect">
              <a:avLst/>
            </a:prstGeom>
            <a:solidFill>
              <a:srgbClr val="E30613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717" tIns="25717" rIns="25717" bIns="25717" numCol="1" spcCol="38100" rtlCol="0" anchor="ctr">
              <a:noAutofit/>
            </a:bodyPr>
            <a:lstStyle/>
            <a:p>
              <a:pPr marL="0" marR="0" indent="0" algn="l" defTabSz="5143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ptos" panose="020B0004020202020204" pitchFamily="34" charset="0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4" name="Google Shape;38;p80">
              <a:extLst>
                <a:ext uri="{FF2B5EF4-FFF2-40B4-BE49-F238E27FC236}">
                  <a16:creationId xmlns:a16="http://schemas.microsoft.com/office/drawing/2014/main" id="{803DE8B9-003D-63FC-6E2F-AFB7A4BD9C6B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 rot="5400000">
              <a:off x="8039272" y="4187134"/>
              <a:ext cx="1762347" cy="1938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>
              <a:lvl1pPr marL="0" marR="0" lvl="0" indent="0" algn="l" defTabSz="6858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050"/>
                <a:buFont typeface="Arial"/>
                <a:buNone/>
                <a:defRPr sz="3200" b="1" i="0" u="none" strike="noStrike" kern="1200" cap="none">
                  <a:solidFill>
                    <a:srgbClr val="E30613"/>
                  </a:solidFill>
                  <a:latin typeface="Aptos" panose="020B0004020202020204" pitchFamily="34" charset="0"/>
                  <a:ea typeface="Aptos" panose="020B0004020202020204" pitchFamily="34" charset="0"/>
                  <a:cs typeface="Arial"/>
                  <a:sym typeface="Arial"/>
                </a:defRPr>
              </a:lvl1pPr>
              <a:lvl2pPr marL="685800" marR="0" lvl="1" indent="-271463" algn="l" defTabSz="685800" rtl="0" eaLnBrk="1" latinLnBrk="0" hangingPunct="1">
                <a:lnSpc>
                  <a:spcPct val="90000"/>
                </a:lnSpc>
                <a:spcBef>
                  <a:spcPts val="563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Char char="•"/>
                <a:defRPr sz="1575" b="0" i="0" u="none" strike="noStrike" kern="1200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L="1028700" marR="0" lvl="2" indent="-271463" algn="l" defTabSz="685800" rtl="0" eaLnBrk="1" latinLnBrk="0" hangingPunct="1">
                <a:lnSpc>
                  <a:spcPct val="90000"/>
                </a:lnSpc>
                <a:spcBef>
                  <a:spcPts val="563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Char char="•"/>
                <a:defRPr sz="1575" b="0" i="0" u="none" strike="noStrike" kern="1200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L="1371600" marR="0" lvl="3" indent="-271463" algn="l" defTabSz="685800" rtl="0" eaLnBrk="1" latinLnBrk="0" hangingPunct="1">
                <a:lnSpc>
                  <a:spcPct val="90000"/>
                </a:lnSpc>
                <a:spcBef>
                  <a:spcPts val="563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Char char="•"/>
                <a:defRPr sz="1575" b="0" i="0" u="none" strike="noStrike" kern="1200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L="1714500" marR="0" lvl="4" indent="-271463" algn="l" defTabSz="685800" rtl="0" eaLnBrk="1" latinLnBrk="0" hangingPunct="1">
                <a:lnSpc>
                  <a:spcPct val="90000"/>
                </a:lnSpc>
                <a:spcBef>
                  <a:spcPts val="563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Char char="•"/>
                <a:defRPr sz="1575" b="0" i="0" u="none" strike="noStrike" kern="1200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L="2057400" marR="0" lvl="5" indent="-271463" algn="l" defTabSz="685800" rtl="0" eaLnBrk="1" latinLnBrk="0" hangingPunct="1">
                <a:lnSpc>
                  <a:spcPct val="90000"/>
                </a:lnSpc>
                <a:spcBef>
                  <a:spcPts val="563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Char char="•"/>
                <a:defRPr sz="1575" b="0" i="0" u="none" strike="noStrike" kern="1200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L="2400300" marR="0" lvl="6" indent="-271463" algn="l" defTabSz="685800" rtl="0" eaLnBrk="1" latinLnBrk="0" hangingPunct="1">
                <a:lnSpc>
                  <a:spcPct val="90000"/>
                </a:lnSpc>
                <a:spcBef>
                  <a:spcPts val="563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Char char="•"/>
                <a:defRPr sz="1575" b="0" i="0" u="none" strike="noStrike" kern="1200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L="2743200" marR="0" lvl="7" indent="-271463" algn="l" defTabSz="685800" rtl="0" eaLnBrk="1" latinLnBrk="0" hangingPunct="1">
                <a:lnSpc>
                  <a:spcPct val="90000"/>
                </a:lnSpc>
                <a:spcBef>
                  <a:spcPts val="563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Char char="•"/>
                <a:defRPr sz="1575" b="0" i="0" u="none" strike="noStrike" kern="1200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L="3086100" marR="0" lvl="8" indent="-271463" algn="l" defTabSz="685800" rtl="0" eaLnBrk="1" latinLnBrk="0" hangingPunct="1">
                <a:lnSpc>
                  <a:spcPct val="90000"/>
                </a:lnSpc>
                <a:spcBef>
                  <a:spcPts val="563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Char char="•"/>
                <a:defRPr sz="1575" b="0" i="0" u="none" strike="noStrike" kern="1200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de-DE" sz="1400" b="0" dirty="0">
                  <a:solidFill>
                    <a:schemeClr val="bg1"/>
                  </a:solidFill>
                </a:rPr>
                <a:t>ÜBUNGSMATERIAL</a:t>
              </a:r>
            </a:p>
          </p:txBody>
        </p:sp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3CE5A207-5120-F985-6F7F-E58737333BAC}"/>
              </a:ext>
            </a:extLst>
          </p:cNvPr>
          <p:cNvGrpSpPr/>
          <p:nvPr/>
        </p:nvGrpSpPr>
        <p:grpSpPr>
          <a:xfrm>
            <a:off x="4572000" y="0"/>
            <a:ext cx="4572000" cy="1677609"/>
            <a:chOff x="4572000" y="0"/>
            <a:chExt cx="4572000" cy="1677609"/>
          </a:xfrm>
        </p:grpSpPr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9F9A4524-41D9-3269-110A-8A041426BDFE}"/>
                </a:ext>
              </a:extLst>
            </p:cNvPr>
            <p:cNvSpPr/>
            <p:nvPr/>
          </p:nvSpPr>
          <p:spPr>
            <a:xfrm>
              <a:off x="4572000" y="0"/>
              <a:ext cx="4572000" cy="1677609"/>
            </a:xfrm>
            <a:prstGeom prst="rect">
              <a:avLst/>
            </a:prstGeom>
            <a:gradFill>
              <a:gsLst>
                <a:gs pos="0">
                  <a:srgbClr val="265E77">
                    <a:alpha val="42000"/>
                  </a:srgbClr>
                </a:gs>
                <a:gs pos="39000">
                  <a:schemeClr val="accent1">
                    <a:lumMod val="75000"/>
                    <a:alpha val="38150"/>
                  </a:schemeClr>
                </a:gs>
                <a:gs pos="99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E07191FC-D46D-DA75-FFC0-AD28B2177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42995" y="237839"/>
              <a:ext cx="1377450" cy="3817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558728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5E3D1A-EF09-0CB2-3081-361C603395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platzhalter 3" descr="Ein Bild, das drinnen, Person, Personen, Tisch enthält.&#10;&#10;Automatisch generierte Beschreibung">
            <a:extLst>
              <a:ext uri="{FF2B5EF4-FFF2-40B4-BE49-F238E27FC236}">
                <a16:creationId xmlns:a16="http://schemas.microsoft.com/office/drawing/2014/main" id="{73E5EDA0-B156-8A0F-6298-40595F1D2FF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0"/>
            <a:ext cx="9143995" cy="5143500"/>
          </a:xfrm>
          <a:prstGeom prst="rect">
            <a:avLst/>
          </a:prstGeom>
          <a:noFill/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E7BECEF-8E53-306C-1A36-E1E368F016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00" y="285263"/>
            <a:ext cx="3265714" cy="485204"/>
          </a:xfrm>
        </p:spPr>
        <p:txBody>
          <a:bodyPr wrap="square"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e-DE"/>
              <a:t>MEET THE TEAM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FFE4DB5D-2343-B9D8-A910-3AE9C6CC3C54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709589" y="3381153"/>
            <a:ext cx="434410" cy="1784104"/>
            <a:chOff x="8709589" y="3381153"/>
            <a:chExt cx="434410" cy="1784104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0B9FEA9E-6D61-4378-3BBD-EF392C8C6F6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5400000">
              <a:off x="8045620" y="4045122"/>
              <a:ext cx="1762347" cy="434410"/>
            </a:xfrm>
            <a:prstGeom prst="rect">
              <a:avLst/>
            </a:prstGeom>
            <a:solidFill>
              <a:srgbClr val="E30613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717" tIns="25717" rIns="25717" bIns="25717" numCol="1" spcCol="38100" rtlCol="0" anchor="ctr">
              <a:noAutofit/>
            </a:bodyPr>
            <a:lstStyle/>
            <a:p>
              <a:pPr marL="0" marR="0" indent="0" algn="l" defTabSz="5143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ptos" panose="020B0004020202020204" pitchFamily="34" charset="0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6" name="Google Shape;38;p80">
              <a:extLst>
                <a:ext uri="{FF2B5EF4-FFF2-40B4-BE49-F238E27FC236}">
                  <a16:creationId xmlns:a16="http://schemas.microsoft.com/office/drawing/2014/main" id="{D2D41A64-1F4A-7598-B5B5-83A7318E85D5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 rot="5400000">
              <a:off x="8039272" y="4187134"/>
              <a:ext cx="1762347" cy="1938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>
              <a:lvl1pPr marL="0" marR="0" lvl="0" indent="0" algn="l" defTabSz="6858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050"/>
                <a:buFont typeface="Arial"/>
                <a:buNone/>
                <a:defRPr sz="3200" b="1" i="0" u="none" strike="noStrike" kern="1200" cap="none">
                  <a:solidFill>
                    <a:srgbClr val="E30613"/>
                  </a:solidFill>
                  <a:latin typeface="Aptos" panose="020B0004020202020204" pitchFamily="34" charset="0"/>
                  <a:ea typeface="Aptos" panose="020B0004020202020204" pitchFamily="34" charset="0"/>
                  <a:cs typeface="Arial"/>
                  <a:sym typeface="Arial"/>
                </a:defRPr>
              </a:lvl1pPr>
              <a:lvl2pPr marL="685800" marR="0" lvl="1" indent="-271463" algn="l" defTabSz="685800" rtl="0" eaLnBrk="1" latinLnBrk="0" hangingPunct="1">
                <a:lnSpc>
                  <a:spcPct val="90000"/>
                </a:lnSpc>
                <a:spcBef>
                  <a:spcPts val="563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Char char="•"/>
                <a:defRPr sz="1575" b="0" i="0" u="none" strike="noStrike" kern="1200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L="1028700" marR="0" lvl="2" indent="-271463" algn="l" defTabSz="685800" rtl="0" eaLnBrk="1" latinLnBrk="0" hangingPunct="1">
                <a:lnSpc>
                  <a:spcPct val="90000"/>
                </a:lnSpc>
                <a:spcBef>
                  <a:spcPts val="563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Char char="•"/>
                <a:defRPr sz="1575" b="0" i="0" u="none" strike="noStrike" kern="1200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L="1371600" marR="0" lvl="3" indent="-271463" algn="l" defTabSz="685800" rtl="0" eaLnBrk="1" latinLnBrk="0" hangingPunct="1">
                <a:lnSpc>
                  <a:spcPct val="90000"/>
                </a:lnSpc>
                <a:spcBef>
                  <a:spcPts val="563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Char char="•"/>
                <a:defRPr sz="1575" b="0" i="0" u="none" strike="noStrike" kern="1200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L="1714500" marR="0" lvl="4" indent="-271463" algn="l" defTabSz="685800" rtl="0" eaLnBrk="1" latinLnBrk="0" hangingPunct="1">
                <a:lnSpc>
                  <a:spcPct val="90000"/>
                </a:lnSpc>
                <a:spcBef>
                  <a:spcPts val="563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Char char="•"/>
                <a:defRPr sz="1575" b="0" i="0" u="none" strike="noStrike" kern="1200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L="2057400" marR="0" lvl="5" indent="-271463" algn="l" defTabSz="685800" rtl="0" eaLnBrk="1" latinLnBrk="0" hangingPunct="1">
                <a:lnSpc>
                  <a:spcPct val="90000"/>
                </a:lnSpc>
                <a:spcBef>
                  <a:spcPts val="563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Char char="•"/>
                <a:defRPr sz="1575" b="0" i="0" u="none" strike="noStrike" kern="1200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L="2400300" marR="0" lvl="6" indent="-271463" algn="l" defTabSz="685800" rtl="0" eaLnBrk="1" latinLnBrk="0" hangingPunct="1">
                <a:lnSpc>
                  <a:spcPct val="90000"/>
                </a:lnSpc>
                <a:spcBef>
                  <a:spcPts val="563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Char char="•"/>
                <a:defRPr sz="1575" b="0" i="0" u="none" strike="noStrike" kern="1200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L="2743200" marR="0" lvl="7" indent="-271463" algn="l" defTabSz="685800" rtl="0" eaLnBrk="1" latinLnBrk="0" hangingPunct="1">
                <a:lnSpc>
                  <a:spcPct val="90000"/>
                </a:lnSpc>
                <a:spcBef>
                  <a:spcPts val="563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Char char="•"/>
                <a:defRPr sz="1575" b="0" i="0" u="none" strike="noStrike" kern="1200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L="3086100" marR="0" lvl="8" indent="-271463" algn="l" defTabSz="685800" rtl="0" eaLnBrk="1" latinLnBrk="0" hangingPunct="1">
                <a:lnSpc>
                  <a:spcPct val="90000"/>
                </a:lnSpc>
                <a:spcBef>
                  <a:spcPts val="563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Char char="•"/>
                <a:defRPr sz="1575" b="0" i="0" u="none" strike="noStrike" kern="1200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de-DE" sz="1400" b="0" dirty="0">
                  <a:solidFill>
                    <a:schemeClr val="bg1"/>
                  </a:solidFill>
                </a:rPr>
                <a:t>ÜBUNGSMATERIAL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445018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E7BFD2-CBBA-CA75-15F3-259AA53EFE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7762BAC9-3860-0034-1FE1-83856B7B6E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71601" y="1743076"/>
            <a:ext cx="3200400" cy="1329595"/>
          </a:xfrm>
        </p:spPr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400" b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opens</a:t>
            </a:r>
            <a:r>
              <a:rPr kumimoji="0" lang="de-DE" sz="1400" b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 </a:t>
            </a:r>
            <a:r>
              <a:rPr kumimoji="0" lang="de-DE" sz="1400" b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up</a:t>
            </a:r>
            <a:r>
              <a:rPr kumimoji="0" lang="de-DE" sz="1400" b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 </a:t>
            </a:r>
            <a:r>
              <a:rPr kumimoji="0" lang="de-DE" sz="1400" b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new</a:t>
            </a:r>
            <a:r>
              <a:rPr kumimoji="0" lang="de-DE" sz="1400" b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 </a:t>
            </a:r>
            <a:r>
              <a:rPr kumimoji="0" lang="de-DE" sz="1400" b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career</a:t>
            </a:r>
            <a:r>
              <a:rPr kumimoji="0" lang="de-DE" sz="1400" b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 </a:t>
            </a:r>
            <a:r>
              <a:rPr kumimoji="0" lang="de-DE" sz="1400" b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perspectives</a:t>
            </a:r>
            <a:r>
              <a:rPr kumimoji="0" lang="de-DE" sz="1400" b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 </a:t>
            </a:r>
            <a:br>
              <a:rPr kumimoji="0" lang="de-DE" sz="1400" b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</a:br>
            <a:r>
              <a:rPr kumimoji="0" lang="de-DE" sz="1400" b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for</a:t>
            </a:r>
            <a:r>
              <a:rPr kumimoji="0" lang="de-DE" sz="1400" b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 </a:t>
            </a:r>
            <a:r>
              <a:rPr kumimoji="0" lang="de-DE" sz="1400" b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young</a:t>
            </a:r>
            <a:r>
              <a:rPr kumimoji="0" lang="de-DE" sz="1400" b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 </a:t>
            </a:r>
            <a:r>
              <a:rPr kumimoji="0" lang="de-DE" sz="1400" b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researchers</a:t>
            </a:r>
            <a:endParaRPr kumimoji="0" lang="de-DE" sz="1400" b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400" b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part</a:t>
            </a:r>
            <a:r>
              <a:rPr kumimoji="0" lang="de-DE" sz="1400" b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 </a:t>
            </a:r>
            <a:r>
              <a:rPr kumimoji="0" lang="de-DE" sz="1400" b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of</a:t>
            </a:r>
            <a:r>
              <a:rPr kumimoji="0" lang="de-DE" sz="1400" b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 </a:t>
            </a:r>
            <a:r>
              <a:rPr kumimoji="0" lang="de-DE" sz="1400" b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the</a:t>
            </a:r>
            <a:r>
              <a:rPr kumimoji="0" lang="de-DE" sz="1400" b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 </a:t>
            </a:r>
            <a:r>
              <a:rPr kumimoji="0" lang="de-DE" sz="1400" b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Falling</a:t>
            </a:r>
            <a:r>
              <a:rPr kumimoji="0" lang="de-DE" sz="1400" b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 Walls </a:t>
            </a:r>
            <a:r>
              <a:rPr kumimoji="0" lang="de-DE" sz="1400" b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Foundation</a:t>
            </a:r>
            <a:endParaRPr kumimoji="0" lang="de-DE" sz="1400" b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400" b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enabled</a:t>
            </a:r>
            <a:r>
              <a:rPr kumimoji="0" lang="de-DE" sz="1400" b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 </a:t>
            </a:r>
            <a:r>
              <a:rPr kumimoji="0" lang="de-DE" sz="1400" b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by</a:t>
            </a:r>
            <a:r>
              <a:rPr kumimoji="0" lang="de-DE" sz="1400" b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 Federal Ministry </a:t>
            </a:r>
            <a:r>
              <a:rPr kumimoji="0" lang="de-DE" sz="1400" b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of</a:t>
            </a:r>
            <a:r>
              <a:rPr kumimoji="0" lang="de-DE" sz="1400" b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 Education and Research</a:t>
            </a:r>
          </a:p>
          <a:p>
            <a:endParaRPr lang="de-DE" b="0">
              <a:latin typeface="Aptos" panose="020B0004020202020204" pitchFamily="34" charset="0"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AFC67DF-ECA2-C21F-DBFA-19C5E09151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5" y="336593"/>
            <a:ext cx="6332393" cy="1329595"/>
          </a:xfrm>
        </p:spPr>
        <p:txBody>
          <a:bodyPr/>
          <a:lstStyle/>
          <a:p>
            <a:r>
              <a:rPr lang="de-DE"/>
              <a:t>Young Entrepreneurs in Science</a:t>
            </a:r>
          </a:p>
          <a:p>
            <a:endParaRPr lang="de-DE"/>
          </a:p>
        </p:txBody>
      </p:sp>
      <p:pic>
        <p:nvPicPr>
          <p:cNvPr id="4" name="Grafik 3" descr="Ein Bild, das Kleidung, Person, Mobiliar, Stuhl enthält.&#10;&#10;Automatisch generierte Beschreibung">
            <a:extLst>
              <a:ext uri="{FF2B5EF4-FFF2-40B4-BE49-F238E27FC236}">
                <a16:creationId xmlns:a16="http://schemas.microsoft.com/office/drawing/2014/main" id="{A753EB83-F4F8-BB74-62C2-D62392B4BD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936" t="18355" r="12886" b="376"/>
          <a:stretch/>
        </p:blipFill>
        <p:spPr>
          <a:xfrm>
            <a:off x="5185513" y="1497166"/>
            <a:ext cx="3151009" cy="3151009"/>
          </a:xfrm>
          <a:prstGeom prst="ellipse">
            <a:avLst/>
          </a:prstGeom>
        </p:spPr>
      </p:pic>
      <p:sp>
        <p:nvSpPr>
          <p:cNvPr id="5" name="Textplatzhalter 1">
            <a:extLst>
              <a:ext uri="{FF2B5EF4-FFF2-40B4-BE49-F238E27FC236}">
                <a16:creationId xmlns:a16="http://schemas.microsoft.com/office/drawing/2014/main" id="{17974C70-4DBF-172C-E3ED-1C164FC70E93}"/>
              </a:ext>
            </a:extLst>
          </p:cNvPr>
          <p:cNvSpPr txBox="1">
            <a:spLocks/>
          </p:cNvSpPr>
          <p:nvPr/>
        </p:nvSpPr>
        <p:spPr>
          <a:xfrm>
            <a:off x="303935" y="4637434"/>
            <a:ext cx="4756888" cy="506066"/>
          </a:xfrm>
          <a:prstGeom prst="rect">
            <a:avLst/>
          </a:prstGeom>
        </p:spPr>
        <p:txBody>
          <a:bodyPr/>
          <a:lstStyle>
            <a:lvl1pPr marL="182880" indent="-18288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7432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SzPct val="100000"/>
              <a:buFont typeface="System Font Regular"/>
              <a:buChar char="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450"/>
              </a:spcAft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err="1">
                <a:ln>
                  <a:noFill/>
                </a:ln>
                <a:solidFill>
                  <a:srgbClr val="E30613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www.youngentrepreneursinscience.com</a:t>
            </a:r>
            <a:endParaRPr kumimoji="0" lang="de-DE" sz="1400" b="1" i="0" u="none" strike="noStrike" kern="1200" cap="none" spc="0" normalizeH="0" baseline="0" noProof="0">
              <a:ln>
                <a:noFill/>
              </a:ln>
              <a:solidFill>
                <a:srgbClr val="E30613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01593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ADCD0F-C8C6-6658-3F89-5F8EE9E63B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2BDBD8A-24AE-6379-016A-54444681B7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41724" y="994204"/>
            <a:ext cx="7759425" cy="3026089"/>
          </a:xfrm>
        </p:spPr>
        <p:txBody>
          <a:bodyPr/>
          <a:lstStyle/>
          <a:p>
            <a:pPr marL="0" lvl="0" indent="0" defTabSz="914400">
              <a:lnSpc>
                <a:spcPct val="200000"/>
              </a:lnSpc>
              <a:spcAft>
                <a:spcPts val="0"/>
              </a:spcAft>
              <a:buClr>
                <a:srgbClr val="000000"/>
              </a:buClr>
              <a:buNone/>
              <a:defRPr/>
            </a:pPr>
            <a:r>
              <a:rPr lang="de-DE"/>
              <a:t>Be </a:t>
            </a:r>
            <a:r>
              <a:rPr lang="de-DE" err="1"/>
              <a:t>respectful</a:t>
            </a:r>
            <a:r>
              <a:rPr lang="de-DE"/>
              <a:t> &amp; </a:t>
            </a:r>
            <a:r>
              <a:rPr lang="de-DE" err="1"/>
              <a:t>constructive</a:t>
            </a:r>
            <a:br>
              <a:rPr lang="de-DE"/>
            </a:br>
            <a:r>
              <a:rPr lang="de-DE"/>
              <a:t>Use AI </a:t>
            </a:r>
            <a:r>
              <a:rPr lang="de-DE" err="1"/>
              <a:t>responsibly</a:t>
            </a:r>
            <a:r>
              <a:rPr lang="de-DE"/>
              <a:t>: Use </a:t>
            </a:r>
            <a:r>
              <a:rPr lang="de-DE" err="1"/>
              <a:t>it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support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process</a:t>
            </a:r>
            <a:r>
              <a:rPr lang="de-DE"/>
              <a:t>, not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produce</a:t>
            </a:r>
            <a:r>
              <a:rPr lang="de-DE"/>
              <a:t> final </a:t>
            </a:r>
            <a:r>
              <a:rPr lang="de-DE" err="1"/>
              <a:t>results</a:t>
            </a:r>
            <a:br>
              <a:rPr lang="de-DE"/>
            </a:br>
            <a:r>
              <a:rPr lang="de-DE"/>
              <a:t>Mute </a:t>
            </a:r>
            <a:r>
              <a:rPr lang="de-DE" err="1"/>
              <a:t>when</a:t>
            </a:r>
            <a:r>
              <a:rPr lang="de-DE"/>
              <a:t> not </a:t>
            </a:r>
            <a:r>
              <a:rPr lang="de-DE" err="1"/>
              <a:t>speaking</a:t>
            </a:r>
            <a:br>
              <a:rPr lang="de-DE"/>
            </a:br>
            <a:r>
              <a:rPr lang="de-DE"/>
              <a:t>Be </a:t>
            </a:r>
            <a:r>
              <a:rPr lang="de-DE" err="1"/>
              <a:t>present</a:t>
            </a:r>
            <a:r>
              <a:rPr lang="de-DE"/>
              <a:t>: </a:t>
            </a:r>
            <a:r>
              <a:rPr lang="de-DE" err="1"/>
              <a:t>keep</a:t>
            </a:r>
            <a:r>
              <a:rPr lang="de-DE"/>
              <a:t> </a:t>
            </a:r>
            <a:r>
              <a:rPr lang="de-DE" err="1"/>
              <a:t>your</a:t>
            </a:r>
            <a:r>
              <a:rPr lang="de-DE"/>
              <a:t> </a:t>
            </a:r>
            <a:r>
              <a:rPr lang="de-DE" err="1"/>
              <a:t>camera</a:t>
            </a:r>
            <a:r>
              <a:rPr lang="de-DE"/>
              <a:t> on. </a:t>
            </a:r>
            <a:r>
              <a:rPr lang="de-DE" err="1"/>
              <a:t>Feel</a:t>
            </a:r>
            <a:r>
              <a:rPr lang="de-DE"/>
              <a:t> </a:t>
            </a:r>
            <a:r>
              <a:rPr lang="de-DE" err="1"/>
              <a:t>free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eat</a:t>
            </a:r>
            <a:r>
              <a:rPr lang="de-DE"/>
              <a:t>, </a:t>
            </a:r>
            <a:r>
              <a:rPr lang="de-DE" err="1"/>
              <a:t>drink</a:t>
            </a:r>
            <a:r>
              <a:rPr lang="de-DE"/>
              <a:t>, </a:t>
            </a:r>
            <a:r>
              <a:rPr lang="de-DE" err="1"/>
              <a:t>or</a:t>
            </a:r>
            <a:r>
              <a:rPr lang="de-DE"/>
              <a:t> stretch</a:t>
            </a:r>
            <a:br>
              <a:rPr lang="de-DE"/>
            </a:br>
            <a:r>
              <a:rPr lang="de-DE"/>
              <a:t>Need </a:t>
            </a:r>
            <a:r>
              <a:rPr lang="de-DE" err="1"/>
              <a:t>help</a:t>
            </a:r>
            <a:r>
              <a:rPr lang="de-DE"/>
              <a:t>? </a:t>
            </a:r>
            <a:r>
              <a:rPr lang="de-DE" err="1"/>
              <a:t>Reach</a:t>
            </a:r>
            <a:r>
              <a:rPr lang="de-DE"/>
              <a:t> out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us</a:t>
            </a:r>
            <a:r>
              <a:rPr lang="de-DE"/>
              <a:t> via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chat</a:t>
            </a:r>
            <a:r>
              <a:rPr lang="de-DE"/>
              <a:t> </a:t>
            </a:r>
            <a:r>
              <a:rPr lang="de-DE" err="1"/>
              <a:t>if</a:t>
            </a:r>
            <a:r>
              <a:rPr lang="de-DE"/>
              <a:t> </a:t>
            </a:r>
            <a:r>
              <a:rPr lang="de-DE" err="1"/>
              <a:t>experiencing</a:t>
            </a:r>
            <a:r>
              <a:rPr lang="de-DE"/>
              <a:t> </a:t>
            </a:r>
            <a:r>
              <a:rPr lang="de-DE" err="1"/>
              <a:t>technical</a:t>
            </a:r>
            <a:r>
              <a:rPr lang="de-DE"/>
              <a:t> </a:t>
            </a:r>
            <a:r>
              <a:rPr lang="de-DE" err="1"/>
              <a:t>issues</a:t>
            </a:r>
            <a:br>
              <a:rPr lang="de-DE"/>
            </a:br>
            <a:r>
              <a:rPr lang="de-DE"/>
              <a:t>React &amp; </a:t>
            </a:r>
            <a:r>
              <a:rPr lang="de-DE" err="1"/>
              <a:t>engage</a:t>
            </a:r>
            <a:r>
              <a:rPr lang="de-DE"/>
              <a:t>: Use </a:t>
            </a:r>
            <a:r>
              <a:rPr lang="de-DE" err="1"/>
              <a:t>emojis</a:t>
            </a:r>
            <a:r>
              <a:rPr lang="de-DE"/>
              <a:t> </a:t>
            </a:r>
            <a:r>
              <a:rPr lang="de-DE" err="1"/>
              <a:t>or</a:t>
            </a:r>
            <a:r>
              <a:rPr lang="de-DE"/>
              <a:t> </a:t>
            </a:r>
            <a:r>
              <a:rPr lang="de-DE" err="1"/>
              <a:t>reactions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share</a:t>
            </a:r>
            <a:r>
              <a:rPr lang="de-DE"/>
              <a:t> </a:t>
            </a:r>
            <a:r>
              <a:rPr lang="de-DE" err="1"/>
              <a:t>feedback</a:t>
            </a:r>
            <a:endParaRPr lang="de-DE"/>
          </a:p>
          <a:p>
            <a:pPr marL="0" lvl="0" indent="0" defTabSz="914400">
              <a:lnSpc>
                <a:spcPct val="200000"/>
              </a:lnSpc>
              <a:spcAft>
                <a:spcPts val="0"/>
              </a:spcAft>
              <a:buClr>
                <a:srgbClr val="000000"/>
              </a:buClr>
              <a:buNone/>
              <a:defRPr/>
            </a:pPr>
            <a:r>
              <a:rPr lang="de-DE"/>
              <a:t>Drop </a:t>
            </a:r>
            <a:r>
              <a:rPr lang="de-DE" err="1"/>
              <a:t>your</a:t>
            </a:r>
            <a:r>
              <a:rPr lang="de-DE"/>
              <a:t> </a:t>
            </a:r>
            <a:r>
              <a:rPr lang="de-DE" err="1"/>
              <a:t>questions</a:t>
            </a:r>
            <a:r>
              <a:rPr lang="de-DE"/>
              <a:t> </a:t>
            </a:r>
            <a:r>
              <a:rPr lang="de-DE" err="1"/>
              <a:t>or</a:t>
            </a:r>
            <a:r>
              <a:rPr lang="de-DE"/>
              <a:t> </a:t>
            </a:r>
            <a:r>
              <a:rPr lang="de-DE" err="1"/>
              <a:t>ideas</a:t>
            </a:r>
            <a:r>
              <a:rPr lang="de-DE"/>
              <a:t> in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chat</a:t>
            </a:r>
            <a:r>
              <a:rPr lang="de-DE"/>
              <a:t> – </a:t>
            </a:r>
            <a:r>
              <a:rPr lang="de-DE" err="1"/>
              <a:t>we’re</a:t>
            </a:r>
            <a:r>
              <a:rPr lang="de-DE"/>
              <a:t> all </a:t>
            </a:r>
            <a:r>
              <a:rPr lang="de-DE" err="1"/>
              <a:t>here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learn</a:t>
            </a:r>
            <a:r>
              <a:rPr lang="de-DE"/>
              <a:t> </a:t>
            </a:r>
            <a:r>
              <a:rPr lang="de-DE" err="1"/>
              <a:t>together</a:t>
            </a:r>
            <a:r>
              <a:rPr lang="de-DE"/>
              <a:t>!</a:t>
            </a:r>
            <a:br>
              <a:rPr lang="de-DE"/>
            </a:br>
            <a:endParaRPr lang="de-DE">
              <a:latin typeface="Noticia Text" panose="02000503060000020004" pitchFamily="2" charset="77"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7F2EE4D-6BDD-2E57-BA0B-801EA4EB27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5" y="336593"/>
            <a:ext cx="6332393" cy="443198"/>
          </a:xfrm>
        </p:spPr>
        <p:txBody>
          <a:bodyPr/>
          <a:lstStyle/>
          <a:p>
            <a:r>
              <a:rPr lang="de-DE"/>
              <a:t>Netiquette</a:t>
            </a:r>
          </a:p>
        </p:txBody>
      </p:sp>
      <p:sp>
        <p:nvSpPr>
          <p:cNvPr id="5" name="Textplatzhalter 1">
            <a:extLst>
              <a:ext uri="{FF2B5EF4-FFF2-40B4-BE49-F238E27FC236}">
                <a16:creationId xmlns:a16="http://schemas.microsoft.com/office/drawing/2014/main" id="{C9919B92-8562-B9E3-C7EE-DF3C0FA5E156}"/>
              </a:ext>
            </a:extLst>
          </p:cNvPr>
          <p:cNvSpPr txBox="1">
            <a:spLocks/>
          </p:cNvSpPr>
          <p:nvPr/>
        </p:nvSpPr>
        <p:spPr>
          <a:xfrm>
            <a:off x="303935" y="4637434"/>
            <a:ext cx="4756888" cy="506066"/>
          </a:xfrm>
          <a:prstGeom prst="rect">
            <a:avLst/>
          </a:prstGeom>
        </p:spPr>
        <p:txBody>
          <a:bodyPr/>
          <a:lstStyle>
            <a:lvl1pPr marL="182880" indent="-18288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7432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SzPct val="100000"/>
              <a:buFont typeface="System Font Regular"/>
              <a:buChar char="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450"/>
              </a:spcAft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400" err="1">
                <a:solidFill>
                  <a:srgbClr val="E30613"/>
                </a:solidFill>
                <a:latin typeface="Aptos" panose="020B0004020202020204" pitchFamily="34" charset="0"/>
              </a:rPr>
              <a:t>www.youngentrepreneursinscience.com</a:t>
            </a:r>
            <a:endParaRPr lang="de-DE" sz="1400">
              <a:solidFill>
                <a:srgbClr val="E30613"/>
              </a:solidFill>
              <a:latin typeface="Aptos" panose="020B0004020202020204" pitchFamily="34" charset="0"/>
            </a:endParaRPr>
          </a:p>
        </p:txBody>
      </p: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16DAD6CC-B5FA-DE24-3748-8859C2C91614}"/>
              </a:ext>
            </a:extLst>
          </p:cNvPr>
          <p:cNvGrpSpPr/>
          <p:nvPr/>
        </p:nvGrpSpPr>
        <p:grpSpPr>
          <a:xfrm>
            <a:off x="923787" y="1182482"/>
            <a:ext cx="279400" cy="2831309"/>
            <a:chOff x="923787" y="1182482"/>
            <a:chExt cx="279400" cy="2831309"/>
          </a:xfrm>
        </p:grpSpPr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EC4A6A40-EB62-AD16-BE9D-72CF7BFE59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3787" y="2024546"/>
              <a:ext cx="279400" cy="279400"/>
            </a:xfrm>
            <a:prstGeom prst="rect">
              <a:avLst/>
            </a:prstGeom>
          </p:spPr>
        </p:pic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42A66E66-FDC8-DAD9-6B21-193A6F0EE8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3787" y="2504763"/>
              <a:ext cx="279400" cy="177800"/>
            </a:xfrm>
            <a:prstGeom prst="rect">
              <a:avLst/>
            </a:prstGeom>
          </p:spPr>
        </p:pic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66BF1CDF-A171-1ED8-0567-ACD970CBD6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3787" y="1182482"/>
              <a:ext cx="279400" cy="254000"/>
            </a:xfrm>
            <a:prstGeom prst="rect">
              <a:avLst/>
            </a:prstGeom>
          </p:spPr>
        </p:pic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A57F2F47-227C-061B-54D3-DFB900BF20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23787" y="1603920"/>
              <a:ext cx="279400" cy="228600"/>
            </a:xfrm>
            <a:prstGeom prst="rect">
              <a:avLst/>
            </a:prstGeom>
          </p:spPr>
        </p:pic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8458AD05-C19A-542A-866F-C139A523B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23787" y="2925927"/>
              <a:ext cx="279400" cy="177800"/>
            </a:xfrm>
            <a:prstGeom prst="rect">
              <a:avLst/>
            </a:prstGeom>
          </p:spPr>
        </p:pic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BFF18EC8-650E-69F7-11ED-5554C2345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36487" y="3308740"/>
              <a:ext cx="254000" cy="254000"/>
            </a:xfrm>
            <a:prstGeom prst="rect">
              <a:avLst/>
            </a:prstGeom>
          </p:spPr>
        </p:pic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9884084A-AC02-4B13-E5BF-1458C86D520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36487" y="3759791"/>
              <a:ext cx="254000" cy="254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889955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ACA0EE-5305-2357-FC92-8752374534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Kleidung, Person, Wand, Menschliches Gesicht enthält.&#10;&#10;Automatisch generierte Beschreibung">
            <a:extLst>
              <a:ext uri="{FF2B5EF4-FFF2-40B4-BE49-F238E27FC236}">
                <a16:creationId xmlns:a16="http://schemas.microsoft.com/office/drawing/2014/main" id="{AF75BFAD-A437-C0D4-C7CF-593C5F63EF0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9353" b="23611"/>
          <a:stretch/>
        </p:blipFill>
        <p:spPr>
          <a:xfrm>
            <a:off x="20" y="10"/>
            <a:ext cx="9143980" cy="5143490"/>
          </a:xfrm>
          <a:prstGeom prst="rect">
            <a:avLst/>
          </a:prstGeom>
          <a:noFill/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A9707CE-DC99-70BD-3B99-7FE2C487CBE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00" y="285263"/>
            <a:ext cx="2174929" cy="485204"/>
          </a:xfrm>
        </p:spPr>
        <p:txBody>
          <a:bodyPr wrap="square"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e-DE"/>
              <a:t>CHECK-IN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4213EFC5-8862-A8AD-8E6F-517DECAB26B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709589" y="3381153"/>
            <a:ext cx="434410" cy="1784104"/>
            <a:chOff x="8709589" y="3381153"/>
            <a:chExt cx="434410" cy="1784104"/>
          </a:xfrm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A06C2450-CD96-AB04-59C2-DF43BE20055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5400000">
              <a:off x="8045620" y="4045122"/>
              <a:ext cx="1762347" cy="434410"/>
            </a:xfrm>
            <a:prstGeom prst="rect">
              <a:avLst/>
            </a:prstGeom>
            <a:solidFill>
              <a:srgbClr val="E30613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717" tIns="25717" rIns="25717" bIns="25717" numCol="1" spcCol="38100" rtlCol="0" anchor="ctr">
              <a:noAutofit/>
            </a:bodyPr>
            <a:lstStyle/>
            <a:p>
              <a:pPr marL="0" marR="0" indent="0" algn="l" defTabSz="5143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ptos" panose="020B0004020202020204" pitchFamily="34" charset="0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5" name="Google Shape;38;p80">
              <a:extLst>
                <a:ext uri="{FF2B5EF4-FFF2-40B4-BE49-F238E27FC236}">
                  <a16:creationId xmlns:a16="http://schemas.microsoft.com/office/drawing/2014/main" id="{887A058E-47A2-A756-29E0-010DC2FE2FA9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 rot="5400000">
              <a:off x="8039272" y="4187134"/>
              <a:ext cx="1762347" cy="1938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>
              <a:lvl1pPr marL="0" marR="0" lvl="0" indent="0" algn="l" defTabSz="6858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050"/>
                <a:buFont typeface="Arial"/>
                <a:buNone/>
                <a:defRPr sz="3200" b="1" i="0" u="none" strike="noStrike" kern="1200" cap="none">
                  <a:solidFill>
                    <a:srgbClr val="E30613"/>
                  </a:solidFill>
                  <a:latin typeface="Aptos" panose="020B0004020202020204" pitchFamily="34" charset="0"/>
                  <a:ea typeface="Aptos" panose="020B0004020202020204" pitchFamily="34" charset="0"/>
                  <a:cs typeface="Arial"/>
                  <a:sym typeface="Arial"/>
                </a:defRPr>
              </a:lvl1pPr>
              <a:lvl2pPr marL="685800" marR="0" lvl="1" indent="-271463" algn="l" defTabSz="685800" rtl="0" eaLnBrk="1" latinLnBrk="0" hangingPunct="1">
                <a:lnSpc>
                  <a:spcPct val="90000"/>
                </a:lnSpc>
                <a:spcBef>
                  <a:spcPts val="563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Char char="•"/>
                <a:defRPr sz="1575" b="0" i="0" u="none" strike="noStrike" kern="1200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L="1028700" marR="0" lvl="2" indent="-271463" algn="l" defTabSz="685800" rtl="0" eaLnBrk="1" latinLnBrk="0" hangingPunct="1">
                <a:lnSpc>
                  <a:spcPct val="90000"/>
                </a:lnSpc>
                <a:spcBef>
                  <a:spcPts val="563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Char char="•"/>
                <a:defRPr sz="1575" b="0" i="0" u="none" strike="noStrike" kern="1200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L="1371600" marR="0" lvl="3" indent="-271463" algn="l" defTabSz="685800" rtl="0" eaLnBrk="1" latinLnBrk="0" hangingPunct="1">
                <a:lnSpc>
                  <a:spcPct val="90000"/>
                </a:lnSpc>
                <a:spcBef>
                  <a:spcPts val="563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Char char="•"/>
                <a:defRPr sz="1575" b="0" i="0" u="none" strike="noStrike" kern="1200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L="1714500" marR="0" lvl="4" indent="-271463" algn="l" defTabSz="685800" rtl="0" eaLnBrk="1" latinLnBrk="0" hangingPunct="1">
                <a:lnSpc>
                  <a:spcPct val="90000"/>
                </a:lnSpc>
                <a:spcBef>
                  <a:spcPts val="563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Char char="•"/>
                <a:defRPr sz="1575" b="0" i="0" u="none" strike="noStrike" kern="1200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L="2057400" marR="0" lvl="5" indent="-271463" algn="l" defTabSz="685800" rtl="0" eaLnBrk="1" latinLnBrk="0" hangingPunct="1">
                <a:lnSpc>
                  <a:spcPct val="90000"/>
                </a:lnSpc>
                <a:spcBef>
                  <a:spcPts val="563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Char char="•"/>
                <a:defRPr sz="1575" b="0" i="0" u="none" strike="noStrike" kern="1200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L="2400300" marR="0" lvl="6" indent="-271463" algn="l" defTabSz="685800" rtl="0" eaLnBrk="1" latinLnBrk="0" hangingPunct="1">
                <a:lnSpc>
                  <a:spcPct val="90000"/>
                </a:lnSpc>
                <a:spcBef>
                  <a:spcPts val="563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Char char="•"/>
                <a:defRPr sz="1575" b="0" i="0" u="none" strike="noStrike" kern="1200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L="2743200" marR="0" lvl="7" indent="-271463" algn="l" defTabSz="685800" rtl="0" eaLnBrk="1" latinLnBrk="0" hangingPunct="1">
                <a:lnSpc>
                  <a:spcPct val="90000"/>
                </a:lnSpc>
                <a:spcBef>
                  <a:spcPts val="563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Char char="•"/>
                <a:defRPr sz="1575" b="0" i="0" u="none" strike="noStrike" kern="1200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L="3086100" marR="0" lvl="8" indent="-271463" algn="l" defTabSz="685800" rtl="0" eaLnBrk="1" latinLnBrk="0" hangingPunct="1">
                <a:lnSpc>
                  <a:spcPct val="90000"/>
                </a:lnSpc>
                <a:spcBef>
                  <a:spcPts val="563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Char char="•"/>
                <a:defRPr sz="1575" b="0" i="0" u="none" strike="noStrike" kern="1200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de-DE" sz="1400" b="0" dirty="0">
                  <a:solidFill>
                    <a:schemeClr val="bg1"/>
                  </a:solidFill>
                </a:rPr>
                <a:t>ÜBUNGSMATERIAL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128144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1D30CE-929E-1F06-60CC-C5664CF245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CD7BAAE8-7D45-DC59-8C5D-B910A9A23A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52662" y="3236768"/>
            <a:ext cx="4638675" cy="965200"/>
          </a:xfrm>
        </p:spPr>
        <p:txBody>
          <a:bodyPr/>
          <a:lstStyle/>
          <a:p>
            <a:r>
              <a:rPr lang="de-DE" sz="1800" b="1" err="1">
                <a:solidFill>
                  <a:schemeClr val="bg1"/>
                </a:solidFill>
                <a:latin typeface="Aptos" panose="020B0004020202020204" pitchFamily="34" charset="0"/>
              </a:rPr>
              <a:t>Everbody</a:t>
            </a:r>
            <a:r>
              <a:rPr lang="de-DE" sz="1800" b="1">
                <a:solidFill>
                  <a:schemeClr val="bg1"/>
                </a:solidFill>
                <a:latin typeface="Aptos" panose="020B0004020202020204" pitchFamily="34" charset="0"/>
              </a:rPr>
              <a:t>, </a:t>
            </a:r>
            <a:r>
              <a:rPr lang="de-DE" sz="1800" b="1" err="1">
                <a:solidFill>
                  <a:schemeClr val="bg1"/>
                </a:solidFill>
                <a:latin typeface="Aptos" panose="020B0004020202020204" pitchFamily="34" charset="0"/>
              </a:rPr>
              <a:t>show</a:t>
            </a:r>
            <a:r>
              <a:rPr lang="de-DE" sz="1800" b="1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de-DE" sz="1800" b="1" err="1">
                <a:solidFill>
                  <a:schemeClr val="bg1"/>
                </a:solidFill>
                <a:latin typeface="Aptos" panose="020B0004020202020204" pitchFamily="34" charset="0"/>
              </a:rPr>
              <a:t>us</a:t>
            </a:r>
            <a:r>
              <a:rPr lang="de-DE" sz="1800" b="1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de-DE" sz="1800" b="1" err="1">
                <a:solidFill>
                  <a:schemeClr val="bg1"/>
                </a:solidFill>
                <a:latin typeface="Aptos" panose="020B0004020202020204" pitchFamily="34" charset="0"/>
              </a:rPr>
              <a:t>your</a:t>
            </a:r>
            <a:r>
              <a:rPr lang="de-DE" sz="1800" b="1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de-DE" sz="1800" b="1" err="1">
                <a:solidFill>
                  <a:schemeClr val="bg1"/>
                </a:solidFill>
                <a:latin typeface="Aptos" panose="020B0004020202020204" pitchFamily="34" charset="0"/>
              </a:rPr>
              <a:t>emoji</a:t>
            </a:r>
            <a:r>
              <a:rPr lang="de-DE" sz="1800" b="1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de-DE" sz="1800" b="1" err="1">
                <a:solidFill>
                  <a:schemeClr val="bg1"/>
                </a:solidFill>
                <a:latin typeface="Aptos" panose="020B0004020202020204" pitchFamily="34" charset="0"/>
              </a:rPr>
              <a:t>mood</a:t>
            </a:r>
            <a:r>
              <a:rPr lang="de-DE" sz="1800" b="1">
                <a:solidFill>
                  <a:schemeClr val="bg1"/>
                </a:solidFill>
                <a:latin typeface="Aptos" panose="020B0004020202020204" pitchFamily="34" charset="0"/>
              </a:rPr>
              <a:t>!</a:t>
            </a:r>
          </a:p>
          <a:p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B095F5A-C435-9DFA-5AA3-32599CD5AA8F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de-DE"/>
              <a:t>Emoji Check-In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4F702D6-27F8-AE41-E277-E8759A9FAB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1552" y="1665308"/>
            <a:ext cx="1900893" cy="190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3108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6F7A6C-DBCC-818D-E262-67FF07A051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70A7898-38AD-EBD1-9826-A3A6E473F8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BREAK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036C98E2-76A8-B97D-7F09-CB80E39DE068}"/>
              </a:ext>
            </a:extLst>
          </p:cNvPr>
          <p:cNvSpPr txBox="1"/>
          <p:nvPr/>
        </p:nvSpPr>
        <p:spPr>
          <a:xfrm>
            <a:off x="2241396" y="2291576"/>
            <a:ext cx="184731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de-DE" sz="101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E87FA02-0A4B-2763-2655-B14C5A876D0A}"/>
              </a:ext>
            </a:extLst>
          </p:cNvPr>
          <p:cNvSpPr txBox="1"/>
          <p:nvPr/>
        </p:nvSpPr>
        <p:spPr>
          <a:xfrm>
            <a:off x="1204332" y="1629886"/>
            <a:ext cx="2826835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de-DE" sz="101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9" name="Bildplatzhalter 8" descr="Ein Bild, das Tasse, Kaffee, Essen, Drink enthält.&#10;&#10;KI-generierte Inhalte können fehlerhaft sein.">
            <a:extLst>
              <a:ext uri="{FF2B5EF4-FFF2-40B4-BE49-F238E27FC236}">
                <a16:creationId xmlns:a16="http://schemas.microsoft.com/office/drawing/2014/main" id="{816884F3-65F6-CD51-89D5-C2A83804CB6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4877" t="13878" r="10289" b="18774"/>
          <a:stretch/>
        </p:blipFill>
        <p:spPr>
          <a:xfrm>
            <a:off x="4572000" y="0"/>
            <a:ext cx="4572000" cy="5143500"/>
          </a:xfrm>
        </p:spPr>
      </p:pic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4AACA6F5-3EF3-79C1-6ADB-BCD38104E54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709589" y="3381153"/>
            <a:ext cx="434410" cy="1784104"/>
            <a:chOff x="8709589" y="3381153"/>
            <a:chExt cx="434410" cy="1784104"/>
          </a:xfrm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15A954F3-E73C-8D25-A353-A8F3238AA21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5400000">
              <a:off x="8045620" y="4045122"/>
              <a:ext cx="1762347" cy="434410"/>
            </a:xfrm>
            <a:prstGeom prst="rect">
              <a:avLst/>
            </a:prstGeom>
            <a:solidFill>
              <a:srgbClr val="E30613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717" tIns="25717" rIns="25717" bIns="25717" numCol="1" spcCol="38100" rtlCol="0" anchor="ctr">
              <a:noAutofit/>
            </a:bodyPr>
            <a:lstStyle/>
            <a:p>
              <a:pPr marL="0" marR="0" indent="0" algn="l" defTabSz="5143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ptos" panose="020B0004020202020204" pitchFamily="34" charset="0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7" name="Google Shape;38;p80">
              <a:extLst>
                <a:ext uri="{FF2B5EF4-FFF2-40B4-BE49-F238E27FC236}">
                  <a16:creationId xmlns:a16="http://schemas.microsoft.com/office/drawing/2014/main" id="{8B20F5BF-AA2C-291C-813E-E5A380E96F7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 rot="5400000">
              <a:off x="8039272" y="4187134"/>
              <a:ext cx="1762347" cy="1938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>
              <a:lvl1pPr marL="0" marR="0" lvl="0" indent="0" algn="l" defTabSz="6858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050"/>
                <a:buFont typeface="Arial"/>
                <a:buNone/>
                <a:defRPr sz="3200" b="1" i="0" u="none" strike="noStrike" kern="1200" cap="none">
                  <a:solidFill>
                    <a:srgbClr val="E30613"/>
                  </a:solidFill>
                  <a:latin typeface="Aptos" panose="020B0004020202020204" pitchFamily="34" charset="0"/>
                  <a:ea typeface="Aptos" panose="020B0004020202020204" pitchFamily="34" charset="0"/>
                  <a:cs typeface="Arial"/>
                  <a:sym typeface="Arial"/>
                </a:defRPr>
              </a:lvl1pPr>
              <a:lvl2pPr marL="685800" marR="0" lvl="1" indent="-271463" algn="l" defTabSz="685800" rtl="0" eaLnBrk="1" latinLnBrk="0" hangingPunct="1">
                <a:lnSpc>
                  <a:spcPct val="90000"/>
                </a:lnSpc>
                <a:spcBef>
                  <a:spcPts val="563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Char char="•"/>
                <a:defRPr sz="1575" b="0" i="0" u="none" strike="noStrike" kern="1200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L="1028700" marR="0" lvl="2" indent="-271463" algn="l" defTabSz="685800" rtl="0" eaLnBrk="1" latinLnBrk="0" hangingPunct="1">
                <a:lnSpc>
                  <a:spcPct val="90000"/>
                </a:lnSpc>
                <a:spcBef>
                  <a:spcPts val="563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Char char="•"/>
                <a:defRPr sz="1575" b="0" i="0" u="none" strike="noStrike" kern="1200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L="1371600" marR="0" lvl="3" indent="-271463" algn="l" defTabSz="685800" rtl="0" eaLnBrk="1" latinLnBrk="0" hangingPunct="1">
                <a:lnSpc>
                  <a:spcPct val="90000"/>
                </a:lnSpc>
                <a:spcBef>
                  <a:spcPts val="563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Char char="•"/>
                <a:defRPr sz="1575" b="0" i="0" u="none" strike="noStrike" kern="1200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L="1714500" marR="0" lvl="4" indent="-271463" algn="l" defTabSz="685800" rtl="0" eaLnBrk="1" latinLnBrk="0" hangingPunct="1">
                <a:lnSpc>
                  <a:spcPct val="90000"/>
                </a:lnSpc>
                <a:spcBef>
                  <a:spcPts val="563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Char char="•"/>
                <a:defRPr sz="1575" b="0" i="0" u="none" strike="noStrike" kern="1200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L="2057400" marR="0" lvl="5" indent="-271463" algn="l" defTabSz="685800" rtl="0" eaLnBrk="1" latinLnBrk="0" hangingPunct="1">
                <a:lnSpc>
                  <a:spcPct val="90000"/>
                </a:lnSpc>
                <a:spcBef>
                  <a:spcPts val="563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Char char="•"/>
                <a:defRPr sz="1575" b="0" i="0" u="none" strike="noStrike" kern="1200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L="2400300" marR="0" lvl="6" indent="-271463" algn="l" defTabSz="685800" rtl="0" eaLnBrk="1" latinLnBrk="0" hangingPunct="1">
                <a:lnSpc>
                  <a:spcPct val="90000"/>
                </a:lnSpc>
                <a:spcBef>
                  <a:spcPts val="563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Char char="•"/>
                <a:defRPr sz="1575" b="0" i="0" u="none" strike="noStrike" kern="1200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L="2743200" marR="0" lvl="7" indent="-271463" algn="l" defTabSz="685800" rtl="0" eaLnBrk="1" latinLnBrk="0" hangingPunct="1">
                <a:lnSpc>
                  <a:spcPct val="90000"/>
                </a:lnSpc>
                <a:spcBef>
                  <a:spcPts val="563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Char char="•"/>
                <a:defRPr sz="1575" b="0" i="0" u="none" strike="noStrike" kern="1200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L="3086100" marR="0" lvl="8" indent="-271463" algn="l" defTabSz="685800" rtl="0" eaLnBrk="1" latinLnBrk="0" hangingPunct="1">
                <a:lnSpc>
                  <a:spcPct val="90000"/>
                </a:lnSpc>
                <a:spcBef>
                  <a:spcPts val="563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Char char="•"/>
                <a:defRPr sz="1575" b="0" i="0" u="none" strike="noStrike" kern="1200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de-DE" sz="1400" b="0" dirty="0">
                  <a:solidFill>
                    <a:schemeClr val="bg1"/>
                  </a:solidFill>
                </a:rPr>
                <a:t>ÜBUNGSMATERIAL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56782014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EF73C6DB-9969-1B9A-BFFF-0987F28D40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83316" y="3688004"/>
            <a:ext cx="3200400" cy="742312"/>
          </a:xfrm>
        </p:spPr>
        <p:txBody>
          <a:bodyPr/>
          <a:lstStyle/>
          <a:p>
            <a:pPr marL="0" indent="0" algn="ctr">
              <a:buNone/>
            </a:pPr>
            <a:r>
              <a:rPr lang="de-DE" sz="1800" b="1" err="1">
                <a:latin typeface="Aptos" panose="020B0004020202020204" pitchFamily="34" charset="0"/>
              </a:rPr>
              <a:t>Please</a:t>
            </a:r>
            <a:r>
              <a:rPr lang="de-DE" sz="1800" b="1">
                <a:latin typeface="Aptos" panose="020B0004020202020204" pitchFamily="34" charset="0"/>
              </a:rPr>
              <a:t>, follow </a:t>
            </a:r>
            <a:r>
              <a:rPr lang="de-DE" sz="1800" b="1" err="1">
                <a:latin typeface="Aptos" panose="020B0004020202020204" pitchFamily="34" charset="0"/>
              </a:rPr>
              <a:t>the</a:t>
            </a:r>
            <a:r>
              <a:rPr lang="de-DE" sz="1800" b="1">
                <a:latin typeface="Aptos" panose="020B0004020202020204" pitchFamily="34" charset="0"/>
              </a:rPr>
              <a:t> link in </a:t>
            </a:r>
            <a:r>
              <a:rPr lang="de-DE" sz="1800" b="1" err="1">
                <a:latin typeface="Aptos" panose="020B0004020202020204" pitchFamily="34" charset="0"/>
              </a:rPr>
              <a:t>the</a:t>
            </a:r>
            <a:r>
              <a:rPr lang="de-DE" sz="1800" b="1">
                <a:latin typeface="Aptos" panose="020B0004020202020204" pitchFamily="34" charset="0"/>
              </a:rPr>
              <a:t> </a:t>
            </a:r>
            <a:r>
              <a:rPr lang="de-DE" sz="1800" b="1" err="1">
                <a:latin typeface="Aptos" panose="020B0004020202020204" pitchFamily="34" charset="0"/>
              </a:rPr>
              <a:t>chat</a:t>
            </a:r>
            <a:r>
              <a:rPr lang="de-DE" sz="1800" b="1">
                <a:latin typeface="Aptos" panose="020B0004020202020204" pitchFamily="34" charset="0"/>
              </a:rPr>
              <a:t> </a:t>
            </a:r>
            <a:r>
              <a:rPr lang="de-DE" sz="1800" b="1" err="1">
                <a:latin typeface="Aptos" panose="020B0004020202020204" pitchFamily="34" charset="0"/>
              </a:rPr>
              <a:t>window</a:t>
            </a:r>
            <a:r>
              <a:rPr lang="de-DE" sz="1800" b="1">
                <a:latin typeface="Aptos" panose="020B0004020202020204" pitchFamily="34" charset="0"/>
              </a:rPr>
              <a:t>.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E78EFB8-6962-E876-0233-09FA7658C0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Time </a:t>
            </a:r>
            <a:r>
              <a:rPr lang="de-DE" err="1"/>
              <a:t>for</a:t>
            </a:r>
            <a:r>
              <a:rPr lang="de-DE"/>
              <a:t> </a:t>
            </a:r>
            <a:r>
              <a:rPr lang="de-DE" err="1"/>
              <a:t>feedback</a:t>
            </a:r>
            <a:r>
              <a:rPr lang="de-DE"/>
              <a:t>!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694181-C4E6-BE93-F221-F22BD44EE1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5526" y="1813759"/>
            <a:ext cx="1515981" cy="151598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C295A03-7787-F6BA-1539-2BE1E00E95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85122" y="1992891"/>
            <a:ext cx="1515981" cy="1515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447701"/>
      </p:ext>
    </p:extLst>
  </p:cSld>
  <p:clrMapOvr>
    <a:masterClrMapping/>
  </p:clrMapOvr>
</p:sld>
</file>

<file path=ppt/theme/theme1.xml><?xml version="1.0" encoding="utf-8"?>
<a:theme xmlns:a="http://schemas.openxmlformats.org/drawingml/2006/main" name="Aptos Whit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_Vorlage" id="{D42063DF-5E9D-D943-8349-8A2CA72FC4D0}" vid="{1F2E0C97-1FC1-BC4F-9DD7-FF1ADF1FC7D4}"/>
    </a:ext>
  </a:extLst>
</a:theme>
</file>

<file path=ppt/theme/theme2.xml><?xml version="1.0" encoding="utf-8"?>
<a:theme xmlns:a="http://schemas.openxmlformats.org/drawingml/2006/main" name="Aptos Red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_Vorlage" id="{D42063DF-5E9D-D943-8349-8A2CA72FC4D0}" vid="{6A05DA86-F085-9A45-85F6-CA9C062320E6}"/>
    </a:ext>
  </a:extLst>
</a:theme>
</file>

<file path=ppt/theme/theme3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47D472548A9B740B951B187F7D02714" ma:contentTypeVersion="16" ma:contentTypeDescription="Ein neues Dokument erstellen." ma:contentTypeScope="" ma:versionID="8fa15c3ff80117ef7d1d29d94bcc6523">
  <xsd:schema xmlns:xsd="http://www.w3.org/2001/XMLSchema" xmlns:xs="http://www.w3.org/2001/XMLSchema" xmlns:p="http://schemas.microsoft.com/office/2006/metadata/properties" xmlns:ns2="9437ee95-51b8-4ec7-a9f8-f4a223d0b6cb" xmlns:ns3="718eccf6-9302-4b3b-a990-755a28e5b6e4" targetNamespace="http://schemas.microsoft.com/office/2006/metadata/properties" ma:root="true" ma:fieldsID="da87e7270537a063b93123327569d8cd" ns2:_="" ns3:_="">
    <xsd:import namespace="9437ee95-51b8-4ec7-a9f8-f4a223d0b6cb"/>
    <xsd:import namespace="718eccf6-9302-4b3b-a990-755a28e5b6e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37ee95-51b8-4ec7-a9f8-f4a223d0b6c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Bildmarkierungen" ma:readOnly="false" ma:fieldId="{5cf76f15-5ced-4ddc-b409-7134ff3c332f}" ma:taxonomyMulti="true" ma:sspId="f2064f61-399d-4255-b88a-57385e39962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8eccf6-9302-4b3b-a990-755a28e5b6e4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d1a58522-6ce1-478f-939d-a20ff66aed5a}" ma:internalName="TaxCatchAll" ma:showField="CatchAllData" ma:web="718eccf6-9302-4b3b-a990-755a28e5b6e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437ee95-51b8-4ec7-a9f8-f4a223d0b6cb">
      <Terms xmlns="http://schemas.microsoft.com/office/infopath/2007/PartnerControls"/>
    </lcf76f155ced4ddcb4097134ff3c332f>
    <TaxCatchAll xmlns="718eccf6-9302-4b3b-a990-755a28e5b6e4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C16EB6B-DFF1-49A9-BACD-4F22B1A634C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437ee95-51b8-4ec7-a9f8-f4a223d0b6cb"/>
    <ds:schemaRef ds:uri="718eccf6-9302-4b3b-a990-755a28e5b6e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7617ACF-E363-4B95-B429-771A06BF1476}">
  <ds:schemaRefs>
    <ds:schemaRef ds:uri="http://purl.org/dc/elements/1.1/"/>
    <ds:schemaRef ds:uri="http://purl.org/dc/dcmitype/"/>
    <ds:schemaRef ds:uri="http://schemas.microsoft.com/office/2006/metadata/properties"/>
    <ds:schemaRef ds:uri="718eccf6-9302-4b3b-a990-755a28e5b6e4"/>
    <ds:schemaRef ds:uri="http://www.w3.org/XML/1998/namespace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9437ee95-51b8-4ec7-a9f8-f4a223d0b6cb"/>
  </ds:schemaRefs>
</ds:datastoreItem>
</file>

<file path=customXml/itemProps3.xml><?xml version="1.0" encoding="utf-8"?>
<ds:datastoreItem xmlns:ds="http://schemas.openxmlformats.org/officeDocument/2006/customXml" ds:itemID="{7F011B18-5339-4CF7-B351-4166DC8BCB7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Aptos White</Template>
  <TotalTime>0</TotalTime>
  <Words>1110</Words>
  <Application>Microsoft Macintosh PowerPoint</Application>
  <PresentationFormat>Bildschirmpräsentation (16:9)</PresentationFormat>
  <Paragraphs>121</Paragraphs>
  <Slides>16</Slides>
  <Notes>14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16</vt:i4>
      </vt:variant>
    </vt:vector>
  </HeadingPairs>
  <TitlesOfParts>
    <vt:vector size="26" baseType="lpstr">
      <vt:lpstr>Aptos</vt:lpstr>
      <vt:lpstr>Arial</vt:lpstr>
      <vt:lpstr>Calibri</vt:lpstr>
      <vt:lpstr>DINOT-Bold</vt:lpstr>
      <vt:lpstr>Helvetica Neue</vt:lpstr>
      <vt:lpstr>Noticia Text</vt:lpstr>
      <vt:lpstr>System Font Regular</vt:lpstr>
      <vt:lpstr>Aptos White</vt:lpstr>
      <vt:lpstr>Aptos Red</vt:lpstr>
      <vt:lpstr>Benutzerdefiniertes 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Bianca Cramer</dc:creator>
  <cp:lastModifiedBy>Sarah Strohm</cp:lastModifiedBy>
  <cp:revision>1</cp:revision>
  <cp:lastPrinted>2020-05-05T09:17:03Z</cp:lastPrinted>
  <dcterms:created xsi:type="dcterms:W3CDTF">2024-10-30T12:53:04Z</dcterms:created>
  <dcterms:modified xsi:type="dcterms:W3CDTF">2026-01-22T12:35:18Z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0x010100947D472548A9B740B951B187F7D02714</vt:lpwstr>
  </property>
  <property fmtid="{D5CDD505-2E9C-101B-9397-08002B2CF9AE}" pid="3" name="MediaServiceImageTags">
    <vt:lpwstr/>
  </property>
</Properties>
</file>