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718" r:id="rId4"/>
    <p:sldMasterId id="2147483710" r:id="rId5"/>
    <p:sldMasterId id="2147483742" r:id="rId6"/>
    <p:sldMasterId id="2147483768" r:id="rId7"/>
    <p:sldMasterId id="2147483777" r:id="rId8"/>
  </p:sldMasterIdLst>
  <p:notesMasterIdLst>
    <p:notesMasterId r:id="rId120"/>
  </p:notesMasterIdLst>
  <p:sldIdLst>
    <p:sldId id="337" r:id="rId9"/>
    <p:sldId id="338" r:id="rId10"/>
    <p:sldId id="339" r:id="rId11"/>
    <p:sldId id="274" r:id="rId12"/>
    <p:sldId id="395" r:id="rId13"/>
    <p:sldId id="340" r:id="rId14"/>
    <p:sldId id="344" r:id="rId15"/>
    <p:sldId id="3753" r:id="rId16"/>
    <p:sldId id="3754" r:id="rId17"/>
    <p:sldId id="3755" r:id="rId18"/>
    <p:sldId id="3756" r:id="rId19"/>
    <p:sldId id="3757" r:id="rId20"/>
    <p:sldId id="3758" r:id="rId21"/>
    <p:sldId id="3759" r:id="rId22"/>
    <p:sldId id="3760" r:id="rId23"/>
    <p:sldId id="3761" r:id="rId24"/>
    <p:sldId id="3762" r:id="rId25"/>
    <p:sldId id="3763" r:id="rId26"/>
    <p:sldId id="3764" r:id="rId27"/>
    <p:sldId id="3765" r:id="rId28"/>
    <p:sldId id="3766" r:id="rId29"/>
    <p:sldId id="3767" r:id="rId30"/>
    <p:sldId id="3769" r:id="rId31"/>
    <p:sldId id="304" r:id="rId32"/>
    <p:sldId id="3770" r:id="rId33"/>
    <p:sldId id="3797" r:id="rId34"/>
    <p:sldId id="3771" r:id="rId35"/>
    <p:sldId id="306" r:id="rId36"/>
    <p:sldId id="3772" r:id="rId37"/>
    <p:sldId id="3773" r:id="rId38"/>
    <p:sldId id="3774" r:id="rId39"/>
    <p:sldId id="3775" r:id="rId40"/>
    <p:sldId id="3776" r:id="rId41"/>
    <p:sldId id="301" r:id="rId42"/>
    <p:sldId id="270" r:id="rId43"/>
    <p:sldId id="307" r:id="rId44"/>
    <p:sldId id="3777" r:id="rId45"/>
    <p:sldId id="3778" r:id="rId46"/>
    <p:sldId id="3779" r:id="rId47"/>
    <p:sldId id="3780" r:id="rId48"/>
    <p:sldId id="3781" r:id="rId49"/>
    <p:sldId id="3782" r:id="rId50"/>
    <p:sldId id="3783" r:id="rId51"/>
    <p:sldId id="3784" r:id="rId52"/>
    <p:sldId id="3785" r:id="rId53"/>
    <p:sldId id="3786" r:id="rId54"/>
    <p:sldId id="3787" r:id="rId55"/>
    <p:sldId id="3798" r:id="rId56"/>
    <p:sldId id="3789" r:id="rId57"/>
    <p:sldId id="3790" r:id="rId58"/>
    <p:sldId id="3791" r:id="rId59"/>
    <p:sldId id="3792" r:id="rId60"/>
    <p:sldId id="3793" r:id="rId61"/>
    <p:sldId id="3794" r:id="rId62"/>
    <p:sldId id="3795" r:id="rId63"/>
    <p:sldId id="3799" r:id="rId64"/>
    <p:sldId id="343" r:id="rId65"/>
    <p:sldId id="691" r:id="rId66"/>
    <p:sldId id="3533" r:id="rId67"/>
    <p:sldId id="3534" r:id="rId68"/>
    <p:sldId id="3692" r:id="rId69"/>
    <p:sldId id="3693" r:id="rId70"/>
    <p:sldId id="3694" r:id="rId71"/>
    <p:sldId id="3695" r:id="rId72"/>
    <p:sldId id="3696" r:id="rId73"/>
    <p:sldId id="3697" r:id="rId74"/>
    <p:sldId id="3698" r:id="rId75"/>
    <p:sldId id="3699" r:id="rId76"/>
    <p:sldId id="3700" r:id="rId77"/>
    <p:sldId id="3701" r:id="rId78"/>
    <p:sldId id="3702" r:id="rId79"/>
    <p:sldId id="3703" r:id="rId80"/>
    <p:sldId id="3704" r:id="rId81"/>
    <p:sldId id="3705" r:id="rId82"/>
    <p:sldId id="3706" r:id="rId83"/>
    <p:sldId id="3707" r:id="rId84"/>
    <p:sldId id="3708" r:id="rId85"/>
    <p:sldId id="3732" r:id="rId86"/>
    <p:sldId id="3710" r:id="rId87"/>
    <p:sldId id="3711" r:id="rId88"/>
    <p:sldId id="3712" r:id="rId89"/>
    <p:sldId id="3713" r:id="rId90"/>
    <p:sldId id="3714" r:id="rId91"/>
    <p:sldId id="3715" r:id="rId92"/>
    <p:sldId id="3801" r:id="rId93"/>
    <p:sldId id="3717" r:id="rId94"/>
    <p:sldId id="3802" r:id="rId95"/>
    <p:sldId id="3719" r:id="rId96"/>
    <p:sldId id="3803" r:id="rId97"/>
    <p:sldId id="3721" r:id="rId98"/>
    <p:sldId id="3722" r:id="rId99"/>
    <p:sldId id="3723" r:id="rId100"/>
    <p:sldId id="3724" r:id="rId101"/>
    <p:sldId id="3725" r:id="rId102"/>
    <p:sldId id="3726" r:id="rId103"/>
    <p:sldId id="3727" r:id="rId104"/>
    <p:sldId id="3728" r:id="rId105"/>
    <p:sldId id="3729" r:id="rId106"/>
    <p:sldId id="3730" r:id="rId107"/>
    <p:sldId id="3731" r:id="rId108"/>
    <p:sldId id="3788" r:id="rId109"/>
    <p:sldId id="3800" r:id="rId110"/>
    <p:sldId id="328" r:id="rId111"/>
    <p:sldId id="329" r:id="rId112"/>
    <p:sldId id="266" r:id="rId113"/>
    <p:sldId id="330" r:id="rId114"/>
    <p:sldId id="331" r:id="rId115"/>
    <p:sldId id="345" r:id="rId116"/>
    <p:sldId id="332" r:id="rId117"/>
    <p:sldId id="333" r:id="rId118"/>
    <p:sldId id="334" r:id="rId1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23DBD170-1262-2C49-98B4-B1FB622F9468}">
          <p14:sldIdLst>
            <p14:sldId id="337"/>
            <p14:sldId id="338"/>
            <p14:sldId id="339"/>
            <p14:sldId id="274"/>
            <p14:sldId id="395"/>
            <p14:sldId id="340"/>
            <p14:sldId id="344"/>
            <p14:sldId id="3753"/>
            <p14:sldId id="3754"/>
            <p14:sldId id="3755"/>
            <p14:sldId id="3756"/>
            <p14:sldId id="3757"/>
            <p14:sldId id="3758"/>
            <p14:sldId id="3759"/>
            <p14:sldId id="3760"/>
            <p14:sldId id="3761"/>
            <p14:sldId id="3762"/>
            <p14:sldId id="3763"/>
            <p14:sldId id="3764"/>
            <p14:sldId id="3765"/>
            <p14:sldId id="3766"/>
            <p14:sldId id="3767"/>
            <p14:sldId id="3769"/>
            <p14:sldId id="304"/>
            <p14:sldId id="3770"/>
            <p14:sldId id="3797"/>
            <p14:sldId id="3771"/>
            <p14:sldId id="306"/>
            <p14:sldId id="3772"/>
            <p14:sldId id="3773"/>
            <p14:sldId id="3774"/>
            <p14:sldId id="3775"/>
            <p14:sldId id="3776"/>
            <p14:sldId id="301"/>
            <p14:sldId id="270"/>
            <p14:sldId id="307"/>
            <p14:sldId id="3777"/>
            <p14:sldId id="3778"/>
            <p14:sldId id="3779"/>
            <p14:sldId id="3780"/>
            <p14:sldId id="3781"/>
            <p14:sldId id="3782"/>
            <p14:sldId id="3783"/>
            <p14:sldId id="3784"/>
            <p14:sldId id="3785"/>
            <p14:sldId id="3786"/>
            <p14:sldId id="3787"/>
            <p14:sldId id="3798"/>
            <p14:sldId id="3789"/>
            <p14:sldId id="3790"/>
            <p14:sldId id="3791"/>
            <p14:sldId id="3792"/>
            <p14:sldId id="3793"/>
            <p14:sldId id="3794"/>
            <p14:sldId id="3795"/>
            <p14:sldId id="3799"/>
            <p14:sldId id="343"/>
            <p14:sldId id="691"/>
            <p14:sldId id="3533"/>
            <p14:sldId id="3534"/>
            <p14:sldId id="3692"/>
            <p14:sldId id="3693"/>
            <p14:sldId id="3694"/>
            <p14:sldId id="3695"/>
            <p14:sldId id="3696"/>
            <p14:sldId id="3697"/>
            <p14:sldId id="3698"/>
            <p14:sldId id="3699"/>
            <p14:sldId id="3700"/>
            <p14:sldId id="3701"/>
            <p14:sldId id="3702"/>
            <p14:sldId id="3703"/>
            <p14:sldId id="3704"/>
            <p14:sldId id="3705"/>
            <p14:sldId id="3706"/>
            <p14:sldId id="3707"/>
            <p14:sldId id="3708"/>
            <p14:sldId id="3732"/>
            <p14:sldId id="3710"/>
            <p14:sldId id="3711"/>
            <p14:sldId id="3712"/>
            <p14:sldId id="3713"/>
            <p14:sldId id="3714"/>
            <p14:sldId id="3715"/>
            <p14:sldId id="3801"/>
            <p14:sldId id="3717"/>
            <p14:sldId id="3802"/>
            <p14:sldId id="3719"/>
            <p14:sldId id="3803"/>
            <p14:sldId id="3721"/>
            <p14:sldId id="3722"/>
            <p14:sldId id="3723"/>
            <p14:sldId id="3724"/>
            <p14:sldId id="3725"/>
            <p14:sldId id="3726"/>
            <p14:sldId id="3727"/>
            <p14:sldId id="3728"/>
            <p14:sldId id="3729"/>
            <p14:sldId id="3730"/>
            <p14:sldId id="3731"/>
            <p14:sldId id="3788"/>
            <p14:sldId id="3800"/>
          </p14:sldIdLst>
        </p14:section>
        <p14:section name="Outro" id="{FE86F220-D47B-9944-BCC8-C1FFA33BB5D4}">
          <p14:sldIdLst>
            <p14:sldId id="328"/>
            <p14:sldId id="329"/>
            <p14:sldId id="266"/>
            <p14:sldId id="330"/>
            <p14:sldId id="331"/>
            <p14:sldId id="345"/>
            <p14:sldId id="332"/>
            <p14:sldId id="333"/>
            <p14:sldId id="33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B820AF-88F4-300D-4F86-70DFD9CA11E6}" name="Sarah Scheck" initials="SS" userId="S::sarah.scheck@falling-walls.com::89d4ec81-3c53-4ac1-a83d-43cb664f537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Frederike Engelhardt" initials="" lastIdx="16" clrIdx="0"/>
  <p:cmAuthor id="1" name="Roman Rehor" initials="" lastIdx="4" clrIdx="1"/>
  <p:cmAuthor id="2" name="Katharina Böhnke" initials="" lastIdx="18" clrIdx="2"/>
  <p:cmAuthor id="3" name="Svenja Prigge" initials="SP" lastIdx="146" clrIdx="3">
    <p:extLst>
      <p:ext uri="{19B8F6BF-5375-455C-9EA6-DF929625EA0E}">
        <p15:presenceInfo xmlns:p15="http://schemas.microsoft.com/office/powerpoint/2012/main" userId="S::svenja.prigge@falling-walls.com::c464b860-f15c-4e6b-a720-a4c326f05555" providerId="AD"/>
      </p:ext>
    </p:extLst>
  </p:cmAuthor>
  <p:cmAuthor id="4" name="Gastbenutzer" initials="Ga" lastIdx="2" clrIdx="4">
    <p:extLst>
      <p:ext uri="{19B8F6BF-5375-455C-9EA6-DF929625EA0E}">
        <p15:presenceInfo xmlns:p15="http://schemas.microsoft.com/office/powerpoint/2012/main" userId="S::urn:spo:anon#ff88ca23de349d47e207a44bc5746b57b00a9706a7943bc4fb110b7d04880d98::" providerId="AD"/>
      </p:ext>
    </p:extLst>
  </p:cmAuthor>
  <p:cmAuthor id="5" name="Sarah Scheck" initials="SS" lastIdx="7" clrIdx="5">
    <p:extLst>
      <p:ext uri="{19B8F6BF-5375-455C-9EA6-DF929625EA0E}">
        <p15:presenceInfo xmlns:p15="http://schemas.microsoft.com/office/powerpoint/2012/main" userId="S::sarah.scheck@falling-walls.com::89d4ec81-3c53-4ac1-a83d-43cb664f53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1F2F2"/>
    <a:srgbClr val="94B3D7"/>
    <a:srgbClr val="E30613"/>
    <a:srgbClr val="45B8A9"/>
    <a:srgbClr val="E6B9A3"/>
    <a:srgbClr val="CFA322"/>
    <a:srgbClr val="0082C3"/>
    <a:srgbClr val="AF9F9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0A7A84-9941-C74B-AB1C-088820F07E89}" v="2" dt="2025-07-01T12:50:42.64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72"/>
    <p:restoredTop sz="70685"/>
  </p:normalViewPr>
  <p:slideViewPr>
    <p:cSldViewPr snapToGrid="0">
      <p:cViewPr varScale="1">
        <p:scale>
          <a:sx n="111" d="100"/>
          <a:sy n="111" d="100"/>
        </p:scale>
        <p:origin x="15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viewProps" Target="viewProps.xml"/><Relationship Id="rId128"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theme" Target="theme/theme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microsoft.com/office/2015/10/relationships/revisionInfo" Target="revisionInfo.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arina Rosin" userId="c61c3d5a-03c4-44db-b0eb-fc065e61562a" providerId="ADAL" clId="{CC3016D7-4EBC-7B47-BA45-C3B40A0284AB}"/>
    <pc:docChg chg="sldOrd modSection">
      <pc:chgData name="Katharina Rosin" userId="c61c3d5a-03c4-44db-b0eb-fc065e61562a" providerId="ADAL" clId="{CC3016D7-4EBC-7B47-BA45-C3B40A0284AB}" dt="2024-11-26T12:39:25.278" v="0"/>
      <pc:docMkLst>
        <pc:docMk/>
      </pc:docMkLst>
    </pc:docChg>
  </pc:docChgLst>
  <pc:docChgLst>
    <pc:chgData name="Eva Kirchner" userId="f77f5c45-66e7-4df0-a6ad-d5ebfa611f93" providerId="ADAL" clId="{A7F6915B-DD4C-E243-BEF6-172E1B799723}"/>
    <pc:docChg chg="custSel addSld delSld modSld modSection">
      <pc:chgData name="Eva Kirchner" userId="f77f5c45-66e7-4df0-a6ad-d5ebfa611f93" providerId="ADAL" clId="{A7F6915B-DD4C-E243-BEF6-172E1B799723}" dt="2025-05-05T06:32:03.848" v="37"/>
      <pc:docMkLst>
        <pc:docMk/>
      </pc:docMkLst>
      <pc:sldChg chg="add">
        <pc:chgData name="Eva Kirchner" userId="f77f5c45-66e7-4df0-a6ad-d5ebfa611f93" providerId="ADAL" clId="{A7F6915B-DD4C-E243-BEF6-172E1B799723}" dt="2025-05-05T06:13:10.670" v="0"/>
        <pc:sldMkLst>
          <pc:docMk/>
          <pc:sldMk cId="2932513639" sldId="274"/>
        </pc:sldMkLst>
      </pc:sldChg>
      <pc:sldChg chg="add del">
        <pc:chgData name="Eva Kirchner" userId="f77f5c45-66e7-4df0-a6ad-d5ebfa611f93" providerId="ADAL" clId="{A7F6915B-DD4C-E243-BEF6-172E1B799723}" dt="2025-05-05T06:30:06.146" v="6" actId="2696"/>
        <pc:sldMkLst>
          <pc:docMk/>
          <pc:sldMk cId="7370265" sldId="691"/>
        </pc:sldMkLst>
      </pc:sldChg>
      <pc:sldChg chg="add">
        <pc:chgData name="Eva Kirchner" userId="f77f5c45-66e7-4df0-a6ad-d5ebfa611f93" providerId="ADAL" clId="{A7F6915B-DD4C-E243-BEF6-172E1B799723}" dt="2025-05-05T06:30:09.628" v="7"/>
        <pc:sldMkLst>
          <pc:docMk/>
          <pc:sldMk cId="1748605530" sldId="691"/>
        </pc:sldMkLst>
      </pc:sldChg>
      <pc:sldChg chg="modSp add mod modNotesTx">
        <pc:chgData name="Eva Kirchner" userId="f77f5c45-66e7-4df0-a6ad-d5ebfa611f93" providerId="ADAL" clId="{A7F6915B-DD4C-E243-BEF6-172E1B799723}" dt="2025-05-05T06:30:35.049" v="36" actId="5793"/>
        <pc:sldMkLst>
          <pc:docMk/>
          <pc:sldMk cId="1444474327" sldId="3620"/>
        </pc:sldMkLst>
        <pc:spChg chg="mod">
          <ac:chgData name="Eva Kirchner" userId="f77f5c45-66e7-4df0-a6ad-d5ebfa611f93" providerId="ADAL" clId="{A7F6915B-DD4C-E243-BEF6-172E1B799723}" dt="2025-05-05T06:30:35.049" v="36" actId="5793"/>
          <ac:spMkLst>
            <pc:docMk/>
            <pc:sldMk cId="1444474327" sldId="3620"/>
            <ac:spMk id="3" creationId="{572CD247-121C-744B-B9FC-A36755C80877}"/>
          </ac:spMkLst>
        </pc:spChg>
      </pc:sldChg>
      <pc:sldChg chg="add">
        <pc:chgData name="Eva Kirchner" userId="f77f5c45-66e7-4df0-a6ad-d5ebfa611f93" providerId="ADAL" clId="{A7F6915B-DD4C-E243-BEF6-172E1B799723}" dt="2025-05-05T06:29:45.578" v="4"/>
        <pc:sldMkLst>
          <pc:docMk/>
          <pc:sldMk cId="4168356100" sldId="3621"/>
        </pc:sldMkLst>
      </pc:sldChg>
      <pc:sldChg chg="add">
        <pc:chgData name="Eva Kirchner" userId="f77f5c45-66e7-4df0-a6ad-d5ebfa611f93" providerId="ADAL" clId="{A7F6915B-DD4C-E243-BEF6-172E1B799723}" dt="2025-05-05T06:32:03.848" v="37"/>
        <pc:sldMkLst>
          <pc:docMk/>
          <pc:sldMk cId="2928678676" sldId="3788"/>
        </pc:sldMkLst>
      </pc:sldChg>
      <pc:sldChg chg="add del">
        <pc:chgData name="Eva Kirchner" userId="f77f5c45-66e7-4df0-a6ad-d5ebfa611f93" providerId="ADAL" clId="{A7F6915B-DD4C-E243-BEF6-172E1B799723}" dt="2025-05-05T06:29:34.624" v="3" actId="2696"/>
        <pc:sldMkLst>
          <pc:docMk/>
          <pc:sldMk cId="2737219041" sldId="3916"/>
        </pc:sldMkLst>
      </pc:sldChg>
      <pc:sldMasterChg chg="delSldLayout">
        <pc:chgData name="Eva Kirchner" userId="f77f5c45-66e7-4df0-a6ad-d5ebfa611f93" providerId="ADAL" clId="{A7F6915B-DD4C-E243-BEF6-172E1B799723}" dt="2025-05-05T06:29:34.624" v="3" actId="2696"/>
        <pc:sldMasterMkLst>
          <pc:docMk/>
          <pc:sldMasterMk cId="1492477720" sldId="2147483718"/>
        </pc:sldMasterMkLst>
        <pc:sldLayoutChg chg="del">
          <pc:chgData name="Eva Kirchner" userId="f77f5c45-66e7-4df0-a6ad-d5ebfa611f93" providerId="ADAL" clId="{A7F6915B-DD4C-E243-BEF6-172E1B799723}" dt="2025-05-05T06:29:34.624" v="3" actId="2696"/>
          <pc:sldLayoutMkLst>
            <pc:docMk/>
            <pc:sldMasterMk cId="1492477720" sldId="2147483718"/>
            <pc:sldLayoutMk cId="521598796" sldId="2147483742"/>
          </pc:sldLayoutMkLst>
        </pc:sldLayoutChg>
      </pc:sldMasterChg>
    </pc:docChg>
  </pc:docChgLst>
  <pc:docChgLst>
    <pc:chgData name="Bianca Cramer" userId="debe6bd4-c469-41be-bc0e-af9d1a28e1c3" providerId="ADAL" clId="{0D4CBFBF-945C-A543-A6C5-75B42A78FB66}"/>
    <pc:docChg chg="custSel modSld modMainMaster">
      <pc:chgData name="Bianca Cramer" userId="debe6bd4-c469-41be-bc0e-af9d1a28e1c3" providerId="ADAL" clId="{0D4CBFBF-945C-A543-A6C5-75B42A78FB66}" dt="2025-02-12T15:58:50.928" v="37" actId="18131"/>
      <pc:docMkLst>
        <pc:docMk/>
      </pc:docMkLst>
      <pc:sldChg chg="delSp modSp mod modNotesTx">
        <pc:chgData name="Bianca Cramer" userId="debe6bd4-c469-41be-bc0e-af9d1a28e1c3" providerId="ADAL" clId="{0D4CBFBF-945C-A543-A6C5-75B42A78FB66}" dt="2025-02-04T13:40:00.207" v="31" actId="20577"/>
        <pc:sldMkLst>
          <pc:docMk/>
          <pc:sldMk cId="386840871" sldId="333"/>
        </pc:sldMkLst>
      </pc:sldChg>
      <pc:sldChg chg="addSp delSp modSp mod">
        <pc:chgData name="Bianca Cramer" userId="debe6bd4-c469-41be-bc0e-af9d1a28e1c3" providerId="ADAL" clId="{0D4CBFBF-945C-A543-A6C5-75B42A78FB66}" dt="2025-02-12T15:58:50.928" v="37" actId="18131"/>
        <pc:sldMkLst>
          <pc:docMk/>
          <pc:sldMk cId="1056782014" sldId="343"/>
        </pc:sldMkLst>
      </pc:sldChg>
      <pc:sldMasterChg chg="modSldLayout">
        <pc:chgData name="Bianca Cramer" userId="debe6bd4-c469-41be-bc0e-af9d1a28e1c3" providerId="ADAL" clId="{0D4CBFBF-945C-A543-A6C5-75B42A78FB66}" dt="2025-01-21T16:12:53.529" v="1" actId="1076"/>
        <pc:sldMasterMkLst>
          <pc:docMk/>
          <pc:sldMasterMk cId="1492477720" sldId="2147483718"/>
        </pc:sldMasterMkLst>
        <pc:sldLayoutChg chg="delSp modSp mod">
          <pc:chgData name="Bianca Cramer" userId="debe6bd4-c469-41be-bc0e-af9d1a28e1c3" providerId="ADAL" clId="{0D4CBFBF-945C-A543-A6C5-75B42A78FB66}" dt="2025-01-21T16:12:53.529" v="1" actId="1076"/>
          <pc:sldLayoutMkLst>
            <pc:docMk/>
            <pc:sldMasterMk cId="1492477720" sldId="2147483718"/>
            <pc:sldLayoutMk cId="57138658" sldId="2147483719"/>
          </pc:sldLayoutMkLst>
        </pc:sldLayoutChg>
      </pc:sldMasterChg>
    </pc:docChg>
  </pc:docChgLst>
  <pc:docChgLst>
    <pc:chgData name="Katharina Rosin" userId="c61c3d5a-03c4-44db-b0eb-fc065e61562a" providerId="ADAL" clId="{CC339934-E5BA-2D4A-9083-403D46397164}"/>
    <pc:docChg chg="addSld delSld modSld modSection">
      <pc:chgData name="Katharina Rosin" userId="c61c3d5a-03c4-44db-b0eb-fc065e61562a" providerId="ADAL" clId="{CC339934-E5BA-2D4A-9083-403D46397164}" dt="2025-06-12T06:35:01.040" v="1" actId="2696"/>
      <pc:docMkLst>
        <pc:docMk/>
      </pc:docMkLst>
      <pc:sldChg chg="del">
        <pc:chgData name="Katharina Rosin" userId="c61c3d5a-03c4-44db-b0eb-fc065e61562a" providerId="ADAL" clId="{CC339934-E5BA-2D4A-9083-403D46397164}" dt="2025-06-12T06:35:01.040" v="1" actId="2696"/>
        <pc:sldMkLst>
          <pc:docMk/>
          <pc:sldMk cId="377226863" sldId="341"/>
        </pc:sldMkLst>
      </pc:sldChg>
      <pc:sldChg chg="add">
        <pc:chgData name="Katharina Rosin" userId="c61c3d5a-03c4-44db-b0eb-fc065e61562a" providerId="ADAL" clId="{CC339934-E5BA-2D4A-9083-403D46397164}" dt="2025-06-12T06:34:58.203" v="0"/>
        <pc:sldMkLst>
          <pc:docMk/>
          <pc:sldMk cId="1388995542" sldId="395"/>
        </pc:sldMkLst>
      </pc:sldChg>
    </pc:docChg>
  </pc:docChgLst>
  <pc:docChgLst>
    <pc:chgData name="Kathrin Mengis" userId="e29f026a-4b9c-4ccc-be73-62a4c5397fb2" providerId="ADAL" clId="{25370C5F-4EA9-D841-9731-652FCEA0E4BF}"/>
    <pc:docChg chg="undo custSel addSld delSld modSld sldOrd modSection">
      <pc:chgData name="Kathrin Mengis" userId="e29f026a-4b9c-4ccc-be73-62a4c5397fb2" providerId="ADAL" clId="{25370C5F-4EA9-D841-9731-652FCEA0E4BF}" dt="2025-01-10T16:05:25.610" v="50" actId="20578"/>
      <pc:docMkLst>
        <pc:docMk/>
      </pc:docMkLst>
      <pc:sldChg chg="add del">
        <pc:chgData name="Kathrin Mengis" userId="e29f026a-4b9c-4ccc-be73-62a4c5397fb2" providerId="ADAL" clId="{25370C5F-4EA9-D841-9731-652FCEA0E4BF}" dt="2025-01-10T15:57:35.798" v="20" actId="2696"/>
        <pc:sldMkLst>
          <pc:docMk/>
          <pc:sldMk cId="4078812875" sldId="256"/>
        </pc:sldMkLst>
      </pc:sldChg>
      <pc:sldChg chg="del">
        <pc:chgData name="Kathrin Mengis" userId="e29f026a-4b9c-4ccc-be73-62a4c5397fb2" providerId="ADAL" clId="{25370C5F-4EA9-D841-9731-652FCEA0E4BF}" dt="2025-01-10T15:57:37.317" v="21" actId="2696"/>
        <pc:sldMkLst>
          <pc:docMk/>
          <pc:sldMk cId="1178335441" sldId="258"/>
        </pc:sldMkLst>
      </pc:sldChg>
      <pc:sldChg chg="del ord">
        <pc:chgData name="Kathrin Mengis" userId="e29f026a-4b9c-4ccc-be73-62a4c5397fb2" providerId="ADAL" clId="{25370C5F-4EA9-D841-9731-652FCEA0E4BF}" dt="2025-01-10T15:59:33.309" v="40" actId="2696"/>
        <pc:sldMkLst>
          <pc:docMk/>
          <pc:sldMk cId="294826765" sldId="259"/>
        </pc:sldMkLst>
      </pc:sldChg>
      <pc:sldChg chg="del ord">
        <pc:chgData name="Kathrin Mengis" userId="e29f026a-4b9c-4ccc-be73-62a4c5397fb2" providerId="ADAL" clId="{25370C5F-4EA9-D841-9731-652FCEA0E4BF}" dt="2025-01-10T15:59:26.746" v="38" actId="2696"/>
        <pc:sldMkLst>
          <pc:docMk/>
          <pc:sldMk cId="3056984847" sldId="260"/>
        </pc:sldMkLst>
      </pc:sldChg>
      <pc:sldChg chg="del ord">
        <pc:chgData name="Kathrin Mengis" userId="e29f026a-4b9c-4ccc-be73-62a4c5397fb2" providerId="ADAL" clId="{25370C5F-4EA9-D841-9731-652FCEA0E4BF}" dt="2025-01-10T15:59:25.128" v="37" actId="2696"/>
        <pc:sldMkLst>
          <pc:docMk/>
          <pc:sldMk cId="3069239048" sldId="261"/>
        </pc:sldMkLst>
      </pc:sldChg>
      <pc:sldChg chg="del ord">
        <pc:chgData name="Kathrin Mengis" userId="e29f026a-4b9c-4ccc-be73-62a4c5397fb2" providerId="ADAL" clId="{25370C5F-4EA9-D841-9731-652FCEA0E4BF}" dt="2025-01-10T15:59:23.902" v="36" actId="2696"/>
        <pc:sldMkLst>
          <pc:docMk/>
          <pc:sldMk cId="2241349944" sldId="262"/>
        </pc:sldMkLst>
      </pc:sldChg>
      <pc:sldChg chg="del">
        <pc:chgData name="Kathrin Mengis" userId="e29f026a-4b9c-4ccc-be73-62a4c5397fb2" providerId="ADAL" clId="{25370C5F-4EA9-D841-9731-652FCEA0E4BF}" dt="2025-01-10T16:00:06.303" v="48" actId="2696"/>
        <pc:sldMkLst>
          <pc:docMk/>
          <pc:sldMk cId="2362083954" sldId="263"/>
        </pc:sldMkLst>
      </pc:sldChg>
      <pc:sldChg chg="del">
        <pc:chgData name="Kathrin Mengis" userId="e29f026a-4b9c-4ccc-be73-62a4c5397fb2" providerId="ADAL" clId="{25370C5F-4EA9-D841-9731-652FCEA0E4BF}" dt="2025-01-10T15:59:52.720" v="46" actId="2696"/>
        <pc:sldMkLst>
          <pc:docMk/>
          <pc:sldMk cId="2513893643" sldId="264"/>
        </pc:sldMkLst>
      </pc:sldChg>
      <pc:sldChg chg="del">
        <pc:chgData name="Kathrin Mengis" userId="e29f026a-4b9c-4ccc-be73-62a4c5397fb2" providerId="ADAL" clId="{25370C5F-4EA9-D841-9731-652FCEA0E4BF}" dt="2025-01-10T15:59:56.393" v="47" actId="2696"/>
        <pc:sldMkLst>
          <pc:docMk/>
          <pc:sldMk cId="1209001735" sldId="265"/>
        </pc:sldMkLst>
      </pc:sldChg>
      <pc:sldChg chg="del">
        <pc:chgData name="Kathrin Mengis" userId="e29f026a-4b9c-4ccc-be73-62a4c5397fb2" providerId="ADAL" clId="{25370C5F-4EA9-D841-9731-652FCEA0E4BF}" dt="2025-01-10T15:59:42.658" v="45" actId="2696"/>
        <pc:sldMkLst>
          <pc:docMk/>
          <pc:sldMk cId="57851513" sldId="267"/>
        </pc:sldMkLst>
      </pc:sldChg>
      <pc:sldChg chg="del">
        <pc:chgData name="Kathrin Mengis" userId="e29f026a-4b9c-4ccc-be73-62a4c5397fb2" providerId="ADAL" clId="{25370C5F-4EA9-D841-9731-652FCEA0E4BF}" dt="2025-01-10T15:59:40.543" v="44" actId="2696"/>
        <pc:sldMkLst>
          <pc:docMk/>
          <pc:sldMk cId="1873457500" sldId="268"/>
        </pc:sldMkLst>
      </pc:sldChg>
      <pc:sldChg chg="del">
        <pc:chgData name="Kathrin Mengis" userId="e29f026a-4b9c-4ccc-be73-62a4c5397fb2" providerId="ADAL" clId="{25370C5F-4EA9-D841-9731-652FCEA0E4BF}" dt="2025-01-10T15:59:38.501" v="43" actId="2696"/>
        <pc:sldMkLst>
          <pc:docMk/>
          <pc:sldMk cId="360097048" sldId="269"/>
        </pc:sldMkLst>
      </pc:sldChg>
      <pc:sldChg chg="del">
        <pc:chgData name="Kathrin Mengis" userId="e29f026a-4b9c-4ccc-be73-62a4c5397fb2" providerId="ADAL" clId="{25370C5F-4EA9-D841-9731-652FCEA0E4BF}" dt="2025-01-10T15:59:35.645" v="42" actId="2696"/>
        <pc:sldMkLst>
          <pc:docMk/>
          <pc:sldMk cId="1473170149" sldId="270"/>
        </pc:sldMkLst>
      </pc:sldChg>
      <pc:sldChg chg="add del">
        <pc:chgData name="Kathrin Mengis" userId="e29f026a-4b9c-4ccc-be73-62a4c5397fb2" providerId="ADAL" clId="{25370C5F-4EA9-D841-9731-652FCEA0E4BF}" dt="2025-01-10T15:54:57.707" v="1"/>
        <pc:sldMkLst>
          <pc:docMk/>
          <pc:sldMk cId="3481237820" sldId="271"/>
        </pc:sldMkLst>
      </pc:sldChg>
      <pc:sldChg chg="add del ord">
        <pc:chgData name="Kathrin Mengis" userId="e29f026a-4b9c-4ccc-be73-62a4c5397fb2" providerId="ADAL" clId="{25370C5F-4EA9-D841-9731-652FCEA0E4BF}" dt="2025-01-10T15:59:34.485" v="41" actId="2696"/>
        <pc:sldMkLst>
          <pc:docMk/>
          <pc:sldMk cId="3647258229" sldId="271"/>
        </pc:sldMkLst>
      </pc:sldChg>
      <pc:sldChg chg="add del">
        <pc:chgData name="Kathrin Mengis" userId="e29f026a-4b9c-4ccc-be73-62a4c5397fb2" providerId="ADAL" clId="{25370C5F-4EA9-D841-9731-652FCEA0E4BF}" dt="2025-01-10T15:56:58.495" v="11" actId="2696"/>
        <pc:sldMkLst>
          <pc:docMk/>
          <pc:sldMk cId="2216882386" sldId="272"/>
        </pc:sldMkLst>
      </pc:sldChg>
      <pc:sldChg chg="add del">
        <pc:chgData name="Kathrin Mengis" userId="e29f026a-4b9c-4ccc-be73-62a4c5397fb2" providerId="ADAL" clId="{25370C5F-4EA9-D841-9731-652FCEA0E4BF}" dt="2025-01-10T15:54:57.707" v="1"/>
        <pc:sldMkLst>
          <pc:docMk/>
          <pc:sldMk cId="3442641239" sldId="272"/>
        </pc:sldMkLst>
      </pc:sldChg>
      <pc:sldChg chg="add del">
        <pc:chgData name="Kathrin Mengis" userId="e29f026a-4b9c-4ccc-be73-62a4c5397fb2" providerId="ADAL" clId="{25370C5F-4EA9-D841-9731-652FCEA0E4BF}" dt="2025-01-10T15:56:37.111" v="9" actId="2696"/>
        <pc:sldMkLst>
          <pc:docMk/>
          <pc:sldMk cId="4044407200" sldId="273"/>
        </pc:sldMkLst>
      </pc:sldChg>
      <pc:sldChg chg="add del">
        <pc:chgData name="Kathrin Mengis" userId="e29f026a-4b9c-4ccc-be73-62a4c5397fb2" providerId="ADAL" clId="{25370C5F-4EA9-D841-9731-652FCEA0E4BF}" dt="2025-01-10T15:59:28.802" v="39" actId="2696"/>
        <pc:sldMkLst>
          <pc:docMk/>
          <pc:sldMk cId="3138575560" sldId="274"/>
        </pc:sldMkLst>
      </pc:sldChg>
      <pc:sldChg chg="add del">
        <pc:chgData name="Kathrin Mengis" userId="e29f026a-4b9c-4ccc-be73-62a4c5397fb2" providerId="ADAL" clId="{25370C5F-4EA9-D841-9731-652FCEA0E4BF}" dt="2025-01-10T15:54:57.707" v="1"/>
        <pc:sldMkLst>
          <pc:docMk/>
          <pc:sldMk cId="3769574343" sldId="274"/>
        </pc:sldMkLst>
      </pc:sldChg>
      <pc:sldChg chg="add del">
        <pc:chgData name="Kathrin Mengis" userId="e29f026a-4b9c-4ccc-be73-62a4c5397fb2" providerId="ADAL" clId="{25370C5F-4EA9-D841-9731-652FCEA0E4BF}" dt="2025-01-10T15:57:08.899" v="13" actId="2696"/>
        <pc:sldMkLst>
          <pc:docMk/>
          <pc:sldMk cId="2425394921" sldId="275"/>
        </pc:sldMkLst>
      </pc:sldChg>
      <pc:sldChg chg="add del">
        <pc:chgData name="Kathrin Mengis" userId="e29f026a-4b9c-4ccc-be73-62a4c5397fb2" providerId="ADAL" clId="{25370C5F-4EA9-D841-9731-652FCEA0E4BF}" dt="2025-01-10T15:57:13.155" v="14" actId="2696"/>
        <pc:sldMkLst>
          <pc:docMk/>
          <pc:sldMk cId="2446219613" sldId="276"/>
        </pc:sldMkLst>
      </pc:sldChg>
      <pc:sldChg chg="add del">
        <pc:chgData name="Kathrin Mengis" userId="e29f026a-4b9c-4ccc-be73-62a4c5397fb2" providerId="ADAL" clId="{25370C5F-4EA9-D841-9731-652FCEA0E4BF}" dt="2025-01-10T15:57:27.649" v="18" actId="2696"/>
        <pc:sldMkLst>
          <pc:docMk/>
          <pc:sldMk cId="2932513639" sldId="277"/>
        </pc:sldMkLst>
      </pc:sldChg>
      <pc:sldChg chg="add del">
        <pc:chgData name="Kathrin Mengis" userId="e29f026a-4b9c-4ccc-be73-62a4c5397fb2" providerId="ADAL" clId="{25370C5F-4EA9-D841-9731-652FCEA0E4BF}" dt="2025-01-10T15:54:57.707" v="1"/>
        <pc:sldMkLst>
          <pc:docMk/>
          <pc:sldMk cId="767103001" sldId="278"/>
        </pc:sldMkLst>
      </pc:sldChg>
      <pc:sldChg chg="add del">
        <pc:chgData name="Kathrin Mengis" userId="e29f026a-4b9c-4ccc-be73-62a4c5397fb2" providerId="ADAL" clId="{25370C5F-4EA9-D841-9731-652FCEA0E4BF}" dt="2025-01-10T15:57:29.816" v="19" actId="2696"/>
        <pc:sldMkLst>
          <pc:docMk/>
          <pc:sldMk cId="2207415403" sldId="278"/>
        </pc:sldMkLst>
      </pc:sldChg>
      <pc:sldChg chg="add del">
        <pc:chgData name="Kathrin Mengis" userId="e29f026a-4b9c-4ccc-be73-62a4c5397fb2" providerId="ADAL" clId="{25370C5F-4EA9-D841-9731-652FCEA0E4BF}" dt="2025-01-10T15:59:22.306" v="35" actId="2696"/>
        <pc:sldMkLst>
          <pc:docMk/>
          <pc:sldMk cId="3789954499" sldId="327"/>
        </pc:sldMkLst>
      </pc:sldChg>
      <pc:sldChg chg="add ord">
        <pc:chgData name="Kathrin Mengis" userId="e29f026a-4b9c-4ccc-be73-62a4c5397fb2" providerId="ADAL" clId="{25370C5F-4EA9-D841-9731-652FCEA0E4BF}" dt="2025-01-10T16:05:15.477" v="49" actId="20578"/>
        <pc:sldMkLst>
          <pc:docMk/>
          <pc:sldMk cId="605447701" sldId="328"/>
        </pc:sldMkLst>
      </pc:sldChg>
      <pc:sldChg chg="add del">
        <pc:chgData name="Kathrin Mengis" userId="e29f026a-4b9c-4ccc-be73-62a4c5397fb2" providerId="ADAL" clId="{25370C5F-4EA9-D841-9731-652FCEA0E4BF}" dt="2025-01-10T15:54:57.707" v="1"/>
        <pc:sldMkLst>
          <pc:docMk/>
          <pc:sldMk cId="3247959589" sldId="328"/>
        </pc:sldMkLst>
      </pc:sldChg>
      <pc:sldChg chg="add del ord">
        <pc:chgData name="Kathrin Mengis" userId="e29f026a-4b9c-4ccc-be73-62a4c5397fb2" providerId="ADAL" clId="{25370C5F-4EA9-D841-9731-652FCEA0E4BF}" dt="2025-01-10T16:05:25.610" v="50" actId="20578"/>
        <pc:sldMkLst>
          <pc:docMk/>
          <pc:sldMk cId="3110151005" sldId="329"/>
        </pc:sldMkLst>
      </pc:sldChg>
      <pc:sldChg chg="add del">
        <pc:chgData name="Kathrin Mengis" userId="e29f026a-4b9c-4ccc-be73-62a4c5397fb2" providerId="ADAL" clId="{25370C5F-4EA9-D841-9731-652FCEA0E4BF}" dt="2025-01-10T15:54:57.707" v="1"/>
        <pc:sldMkLst>
          <pc:docMk/>
          <pc:sldMk cId="264889094" sldId="330"/>
        </pc:sldMkLst>
      </pc:sldChg>
      <pc:sldChg chg="add">
        <pc:chgData name="Kathrin Mengis" userId="e29f026a-4b9c-4ccc-be73-62a4c5397fb2" providerId="ADAL" clId="{25370C5F-4EA9-D841-9731-652FCEA0E4BF}" dt="2025-01-10T15:54:57.729" v="2"/>
        <pc:sldMkLst>
          <pc:docMk/>
          <pc:sldMk cId="4064241431" sldId="330"/>
        </pc:sldMkLst>
      </pc:sldChg>
      <pc:sldChg chg="add">
        <pc:chgData name="Kathrin Mengis" userId="e29f026a-4b9c-4ccc-be73-62a4c5397fb2" providerId="ADAL" clId="{25370C5F-4EA9-D841-9731-652FCEA0E4BF}" dt="2025-01-10T15:54:57.729" v="2"/>
        <pc:sldMkLst>
          <pc:docMk/>
          <pc:sldMk cId="1338943337" sldId="331"/>
        </pc:sldMkLst>
      </pc:sldChg>
      <pc:sldChg chg="add del">
        <pc:chgData name="Kathrin Mengis" userId="e29f026a-4b9c-4ccc-be73-62a4c5397fb2" providerId="ADAL" clId="{25370C5F-4EA9-D841-9731-652FCEA0E4BF}" dt="2025-01-10T15:54:57.707" v="1"/>
        <pc:sldMkLst>
          <pc:docMk/>
          <pc:sldMk cId="3429257689" sldId="331"/>
        </pc:sldMkLst>
      </pc:sldChg>
      <pc:sldChg chg="add">
        <pc:chgData name="Kathrin Mengis" userId="e29f026a-4b9c-4ccc-be73-62a4c5397fb2" providerId="ADAL" clId="{25370C5F-4EA9-D841-9731-652FCEA0E4BF}" dt="2025-01-10T15:54:57.729" v="2"/>
        <pc:sldMkLst>
          <pc:docMk/>
          <pc:sldMk cId="2611296058" sldId="332"/>
        </pc:sldMkLst>
      </pc:sldChg>
      <pc:sldChg chg="add del">
        <pc:chgData name="Kathrin Mengis" userId="e29f026a-4b9c-4ccc-be73-62a4c5397fb2" providerId="ADAL" clId="{25370C5F-4EA9-D841-9731-652FCEA0E4BF}" dt="2025-01-10T15:54:57.707" v="1"/>
        <pc:sldMkLst>
          <pc:docMk/>
          <pc:sldMk cId="2833490073" sldId="332"/>
        </pc:sldMkLst>
      </pc:sldChg>
      <pc:sldChg chg="add">
        <pc:chgData name="Kathrin Mengis" userId="e29f026a-4b9c-4ccc-be73-62a4c5397fb2" providerId="ADAL" clId="{25370C5F-4EA9-D841-9731-652FCEA0E4BF}" dt="2025-01-10T15:54:57.729" v="2"/>
        <pc:sldMkLst>
          <pc:docMk/>
          <pc:sldMk cId="386840871" sldId="333"/>
        </pc:sldMkLst>
      </pc:sldChg>
      <pc:sldChg chg="add del">
        <pc:chgData name="Kathrin Mengis" userId="e29f026a-4b9c-4ccc-be73-62a4c5397fb2" providerId="ADAL" clId="{25370C5F-4EA9-D841-9731-652FCEA0E4BF}" dt="2025-01-10T15:54:57.707" v="1"/>
        <pc:sldMkLst>
          <pc:docMk/>
          <pc:sldMk cId="2023473866" sldId="333"/>
        </pc:sldMkLst>
      </pc:sldChg>
      <pc:sldChg chg="add">
        <pc:chgData name="Kathrin Mengis" userId="e29f026a-4b9c-4ccc-be73-62a4c5397fb2" providerId="ADAL" clId="{25370C5F-4EA9-D841-9731-652FCEA0E4BF}" dt="2025-01-10T15:54:57.729" v="2"/>
        <pc:sldMkLst>
          <pc:docMk/>
          <pc:sldMk cId="2624520097" sldId="334"/>
        </pc:sldMkLst>
      </pc:sldChg>
      <pc:sldChg chg="add del">
        <pc:chgData name="Kathrin Mengis" userId="e29f026a-4b9c-4ccc-be73-62a4c5397fb2" providerId="ADAL" clId="{25370C5F-4EA9-D841-9731-652FCEA0E4BF}" dt="2025-01-10T15:54:57.707" v="1"/>
        <pc:sldMkLst>
          <pc:docMk/>
          <pc:sldMk cId="3055547494" sldId="334"/>
        </pc:sldMkLst>
      </pc:sldChg>
      <pc:sldChg chg="add del">
        <pc:chgData name="Kathrin Mengis" userId="e29f026a-4b9c-4ccc-be73-62a4c5397fb2" providerId="ADAL" clId="{25370C5F-4EA9-D841-9731-652FCEA0E4BF}" dt="2025-01-10T15:57:58.688" v="23" actId="2696"/>
        <pc:sldMkLst>
          <pc:docMk/>
          <pc:sldMk cId="3781219267" sldId="335"/>
        </pc:sldMkLst>
      </pc:sldChg>
      <pc:sldChg chg="add del">
        <pc:chgData name="Kathrin Mengis" userId="e29f026a-4b9c-4ccc-be73-62a4c5397fb2" providerId="ADAL" clId="{25370C5F-4EA9-D841-9731-652FCEA0E4BF}" dt="2025-01-10T15:57:59.359" v="24" actId="2696"/>
        <pc:sldMkLst>
          <pc:docMk/>
          <pc:sldMk cId="653481637" sldId="336"/>
        </pc:sldMkLst>
      </pc:sldChg>
      <pc:sldChg chg="add">
        <pc:chgData name="Kathrin Mengis" userId="e29f026a-4b9c-4ccc-be73-62a4c5397fb2" providerId="ADAL" clId="{25370C5F-4EA9-D841-9731-652FCEA0E4BF}" dt="2025-01-10T15:57:56.537" v="22"/>
        <pc:sldMkLst>
          <pc:docMk/>
          <pc:sldMk cId="1955872833" sldId="337"/>
        </pc:sldMkLst>
      </pc:sldChg>
      <pc:sldChg chg="add">
        <pc:chgData name="Kathrin Mengis" userId="e29f026a-4b9c-4ccc-be73-62a4c5397fb2" providerId="ADAL" clId="{25370C5F-4EA9-D841-9731-652FCEA0E4BF}" dt="2025-01-10T15:57:56.537" v="22"/>
        <pc:sldMkLst>
          <pc:docMk/>
          <pc:sldMk cId="644501805" sldId="338"/>
        </pc:sldMkLst>
      </pc:sldChg>
      <pc:sldChg chg="add">
        <pc:chgData name="Kathrin Mengis" userId="e29f026a-4b9c-4ccc-be73-62a4c5397fb2" providerId="ADAL" clId="{25370C5F-4EA9-D841-9731-652FCEA0E4BF}" dt="2025-01-10T15:57:56.537" v="22"/>
        <pc:sldMkLst>
          <pc:docMk/>
          <pc:sldMk cId="3720159300" sldId="339"/>
        </pc:sldMkLst>
      </pc:sldChg>
      <pc:sldChg chg="add ord">
        <pc:chgData name="Kathrin Mengis" userId="e29f026a-4b9c-4ccc-be73-62a4c5397fb2" providerId="ADAL" clId="{25370C5F-4EA9-D841-9731-652FCEA0E4BF}" dt="2025-01-10T15:59:11.374" v="34" actId="20578"/>
        <pc:sldMkLst>
          <pc:docMk/>
          <pc:sldMk cId="3812814492" sldId="340"/>
        </pc:sldMkLst>
      </pc:sldChg>
      <pc:sldChg chg="add ord">
        <pc:chgData name="Kathrin Mengis" userId="e29f026a-4b9c-4ccc-be73-62a4c5397fb2" providerId="ADAL" clId="{25370C5F-4EA9-D841-9731-652FCEA0E4BF}" dt="2025-01-10T15:58:26.442" v="28" actId="20578"/>
        <pc:sldMkLst>
          <pc:docMk/>
          <pc:sldMk cId="377226863" sldId="341"/>
        </pc:sldMkLst>
      </pc:sldChg>
      <pc:sldChg chg="add del">
        <pc:chgData name="Kathrin Mengis" userId="e29f026a-4b9c-4ccc-be73-62a4c5397fb2" providerId="ADAL" clId="{25370C5F-4EA9-D841-9731-652FCEA0E4BF}" dt="2025-01-10T15:58:47.229" v="32" actId="2696"/>
        <pc:sldMkLst>
          <pc:docMk/>
          <pc:sldMk cId="3617478041" sldId="342"/>
        </pc:sldMkLst>
      </pc:sldChg>
      <pc:sldChg chg="add">
        <pc:chgData name="Kathrin Mengis" userId="e29f026a-4b9c-4ccc-be73-62a4c5397fb2" providerId="ADAL" clId="{25370C5F-4EA9-D841-9731-652FCEA0E4BF}" dt="2025-01-10T15:57:56.537" v="22"/>
        <pc:sldMkLst>
          <pc:docMk/>
          <pc:sldMk cId="1056782014" sldId="343"/>
        </pc:sldMkLst>
      </pc:sldChg>
      <pc:sldChg chg="add del">
        <pc:chgData name="Kathrin Mengis" userId="e29f026a-4b9c-4ccc-be73-62a4c5397fb2" providerId="ADAL" clId="{25370C5F-4EA9-D841-9731-652FCEA0E4BF}" dt="2025-01-10T15:58:08.214" v="27" actId="2696"/>
        <pc:sldMkLst>
          <pc:docMk/>
          <pc:sldMk cId="1429668763" sldId="344"/>
        </pc:sldMkLst>
      </pc:sldChg>
      <pc:sldChg chg="add">
        <pc:chgData name="Kathrin Mengis" userId="e29f026a-4b9c-4ccc-be73-62a4c5397fb2" providerId="ADAL" clId="{25370C5F-4EA9-D841-9731-652FCEA0E4BF}" dt="2025-01-10T15:58:44.347" v="31"/>
        <pc:sldMkLst>
          <pc:docMk/>
          <pc:sldMk cId="1634310894" sldId="344"/>
        </pc:sldMkLst>
      </pc:sldChg>
      <pc:sldChg chg="add del">
        <pc:chgData name="Kathrin Mengis" userId="e29f026a-4b9c-4ccc-be73-62a4c5397fb2" providerId="ADAL" clId="{25370C5F-4EA9-D841-9731-652FCEA0E4BF}" dt="2025-01-10T15:58:44.338" v="30"/>
        <pc:sldMkLst>
          <pc:docMk/>
          <pc:sldMk cId="2957062513" sldId="344"/>
        </pc:sldMkLst>
      </pc:sldChg>
      <pc:sldChg chg="add del">
        <pc:chgData name="Kathrin Mengis" userId="e29f026a-4b9c-4ccc-be73-62a4c5397fb2" providerId="ADAL" clId="{25370C5F-4EA9-D841-9731-652FCEA0E4BF}" dt="2025-01-10T15:58:06.491" v="26" actId="2696"/>
        <pc:sldMkLst>
          <pc:docMk/>
          <pc:sldMk cId="2551907040" sldId="345"/>
        </pc:sldMkLst>
      </pc:sldChg>
      <pc:sldChg chg="add del">
        <pc:chgData name="Kathrin Mengis" userId="e29f026a-4b9c-4ccc-be73-62a4c5397fb2" providerId="ADAL" clId="{25370C5F-4EA9-D841-9731-652FCEA0E4BF}" dt="2025-01-10T15:58:05.265" v="25" actId="2696"/>
        <pc:sldMkLst>
          <pc:docMk/>
          <pc:sldMk cId="1642498143" sldId="346"/>
        </pc:sldMkLst>
      </pc:sldChg>
    </pc:docChg>
  </pc:docChgLst>
  <pc:docChgLst>
    <pc:chgData name="Bianca Cramer" userId="debe6bd4-c469-41be-bc0e-af9d1a28e1c3" providerId="ADAL" clId="{5A4FB488-7171-2B49-94EC-05CFC6533921}"/>
    <pc:docChg chg="undo custSel addSld delSld modSld sldOrd addSection modSection">
      <pc:chgData name="Bianca Cramer" userId="debe6bd4-c469-41be-bc0e-af9d1a28e1c3" providerId="ADAL" clId="{5A4FB488-7171-2B49-94EC-05CFC6533921}" dt="2024-10-30T13:50:19.721" v="542" actId="14100"/>
      <pc:docMkLst>
        <pc:docMk/>
      </pc:docMkLst>
      <pc:sldChg chg="addSp delSp modSp mod modClrScheme chgLayout">
        <pc:chgData name="Bianca Cramer" userId="debe6bd4-c469-41be-bc0e-af9d1a28e1c3" providerId="ADAL" clId="{5A4FB488-7171-2B49-94EC-05CFC6533921}" dt="2024-10-30T13:22:45.633" v="171" actId="18131"/>
        <pc:sldMkLst>
          <pc:docMk/>
          <pc:sldMk cId="4078812875" sldId="256"/>
        </pc:sldMkLst>
      </pc:sldChg>
      <pc:sldChg chg="modSp new del mod">
        <pc:chgData name="Bianca Cramer" userId="debe6bd4-c469-41be-bc0e-af9d1a28e1c3" providerId="ADAL" clId="{5A4FB488-7171-2B49-94EC-05CFC6533921}" dt="2024-10-30T12:59:00.288" v="61" actId="2696"/>
        <pc:sldMkLst>
          <pc:docMk/>
          <pc:sldMk cId="1190814151" sldId="257"/>
        </pc:sldMkLst>
      </pc:sldChg>
      <pc:sldChg chg="addSp modSp new mod modNotesTx">
        <pc:chgData name="Bianca Cramer" userId="debe6bd4-c469-41be-bc0e-af9d1a28e1c3" providerId="ADAL" clId="{5A4FB488-7171-2B49-94EC-05CFC6533921}" dt="2024-10-30T12:59:42.571" v="75"/>
        <pc:sldMkLst>
          <pc:docMk/>
          <pc:sldMk cId="1178335441" sldId="258"/>
        </pc:sldMkLst>
      </pc:sldChg>
      <pc:sldChg chg="addSp delSp modSp new mod modNotesTx">
        <pc:chgData name="Bianca Cramer" userId="debe6bd4-c469-41be-bc0e-af9d1a28e1c3" providerId="ADAL" clId="{5A4FB488-7171-2B49-94EC-05CFC6533921}" dt="2024-10-30T13:17:51.007" v="150"/>
        <pc:sldMkLst>
          <pc:docMk/>
          <pc:sldMk cId="294826765" sldId="259"/>
        </pc:sldMkLst>
      </pc:sldChg>
      <pc:sldChg chg="addSp delSp modSp add mod modNotesTx">
        <pc:chgData name="Bianca Cramer" userId="debe6bd4-c469-41be-bc0e-af9d1a28e1c3" providerId="ADAL" clId="{5A4FB488-7171-2B49-94EC-05CFC6533921}" dt="2024-10-30T13:23:43.839" v="180"/>
        <pc:sldMkLst>
          <pc:docMk/>
          <pc:sldMk cId="3056984847" sldId="260"/>
        </pc:sldMkLst>
      </pc:sldChg>
      <pc:sldChg chg="addSp delSp modSp add mod modNotesTx">
        <pc:chgData name="Bianca Cramer" userId="debe6bd4-c469-41be-bc0e-af9d1a28e1c3" providerId="ADAL" clId="{5A4FB488-7171-2B49-94EC-05CFC6533921}" dt="2024-10-30T13:17:43.067" v="149" actId="20577"/>
        <pc:sldMkLst>
          <pc:docMk/>
          <pc:sldMk cId="3069239048" sldId="261"/>
        </pc:sldMkLst>
      </pc:sldChg>
      <pc:sldChg chg="addSp modSp new mod">
        <pc:chgData name="Bianca Cramer" userId="debe6bd4-c469-41be-bc0e-af9d1a28e1c3" providerId="ADAL" clId="{5A4FB488-7171-2B49-94EC-05CFC6533921}" dt="2024-10-30T13:24:34.766" v="212" actId="1076"/>
        <pc:sldMkLst>
          <pc:docMk/>
          <pc:sldMk cId="2241349944" sldId="262"/>
        </pc:sldMkLst>
      </pc:sldChg>
      <pc:sldChg chg="addSp delSp modSp new mod modNotesTx">
        <pc:chgData name="Bianca Cramer" userId="debe6bd4-c469-41be-bc0e-af9d1a28e1c3" providerId="ADAL" clId="{5A4FB488-7171-2B49-94EC-05CFC6533921}" dt="2024-10-30T13:41:27.526" v="283"/>
        <pc:sldMkLst>
          <pc:docMk/>
          <pc:sldMk cId="2362083954" sldId="263"/>
        </pc:sldMkLst>
      </pc:sldChg>
      <pc:sldChg chg="addSp delSp modSp add mod">
        <pc:chgData name="Bianca Cramer" userId="debe6bd4-c469-41be-bc0e-af9d1a28e1c3" providerId="ADAL" clId="{5A4FB488-7171-2B49-94EC-05CFC6533921}" dt="2024-10-30T13:41:58.140" v="298" actId="14100"/>
        <pc:sldMkLst>
          <pc:docMk/>
          <pc:sldMk cId="2513893643" sldId="264"/>
        </pc:sldMkLst>
      </pc:sldChg>
      <pc:sldChg chg="addSp delSp modSp add mod modNotesTx">
        <pc:chgData name="Bianca Cramer" userId="debe6bd4-c469-41be-bc0e-af9d1a28e1c3" providerId="ADAL" clId="{5A4FB488-7171-2B49-94EC-05CFC6533921}" dt="2024-10-30T13:43:37.741" v="318" actId="1076"/>
        <pc:sldMkLst>
          <pc:docMk/>
          <pc:sldMk cId="1209001735" sldId="265"/>
        </pc:sldMkLst>
      </pc:sldChg>
      <pc:sldChg chg="addSp modSp new mod ord">
        <pc:chgData name="Bianca Cramer" userId="debe6bd4-c469-41be-bc0e-af9d1a28e1c3" providerId="ADAL" clId="{5A4FB488-7171-2B49-94EC-05CFC6533921}" dt="2024-10-30T13:44:33.705" v="337" actId="20578"/>
        <pc:sldMkLst>
          <pc:docMk/>
          <pc:sldMk cId="3491850398" sldId="266"/>
        </pc:sldMkLst>
      </pc:sldChg>
      <pc:sldChg chg="addSp delSp modSp add mod modNotesTx">
        <pc:chgData name="Bianca Cramer" userId="debe6bd4-c469-41be-bc0e-af9d1a28e1c3" providerId="ADAL" clId="{5A4FB488-7171-2B49-94EC-05CFC6533921}" dt="2024-10-30T13:45:28.321" v="395" actId="478"/>
        <pc:sldMkLst>
          <pc:docMk/>
          <pc:sldMk cId="57851513" sldId="267"/>
        </pc:sldMkLst>
      </pc:sldChg>
      <pc:sldChg chg="add del">
        <pc:chgData name="Bianca Cramer" userId="debe6bd4-c469-41be-bc0e-af9d1a28e1c3" providerId="ADAL" clId="{5A4FB488-7171-2B49-94EC-05CFC6533921}" dt="2024-10-30T13:44:28.861" v="335"/>
        <pc:sldMkLst>
          <pc:docMk/>
          <pc:sldMk cId="3920113915" sldId="267"/>
        </pc:sldMkLst>
      </pc:sldChg>
      <pc:sldChg chg="addSp delSp modSp add mod modNotesTx">
        <pc:chgData name="Bianca Cramer" userId="debe6bd4-c469-41be-bc0e-af9d1a28e1c3" providerId="ADAL" clId="{5A4FB488-7171-2B49-94EC-05CFC6533921}" dt="2024-10-30T13:46:15.437" v="454" actId="12"/>
        <pc:sldMkLst>
          <pc:docMk/>
          <pc:sldMk cId="1873457500" sldId="268"/>
        </pc:sldMkLst>
      </pc:sldChg>
      <pc:sldChg chg="addSp delSp modSp add mod modNotesTx">
        <pc:chgData name="Bianca Cramer" userId="debe6bd4-c469-41be-bc0e-af9d1a28e1c3" providerId="ADAL" clId="{5A4FB488-7171-2B49-94EC-05CFC6533921}" dt="2024-10-30T13:49:17.007" v="526" actId="1076"/>
        <pc:sldMkLst>
          <pc:docMk/>
          <pc:sldMk cId="360097048" sldId="269"/>
        </pc:sldMkLst>
      </pc:sldChg>
      <pc:sldChg chg="addSp delSp modSp add mod modNotesTx">
        <pc:chgData name="Bianca Cramer" userId="debe6bd4-c469-41be-bc0e-af9d1a28e1c3" providerId="ADAL" clId="{5A4FB488-7171-2B49-94EC-05CFC6533921}" dt="2024-10-30T13:50:19.721" v="542" actId="14100"/>
        <pc:sldMkLst>
          <pc:docMk/>
          <pc:sldMk cId="1473170149" sldId="270"/>
        </pc:sldMkLst>
      </pc:sldChg>
    </pc:docChg>
  </pc:docChgLst>
  <pc:docChgLst>
    <pc:chgData name="Bianca Cramer" userId="debe6bd4-c469-41be-bc0e-af9d1a28e1c3" providerId="ADAL" clId="{810A7A84-9941-C74B-AB1C-088820F07E89}"/>
    <pc:docChg chg="custSel addSld modSld modMainMaster">
      <pc:chgData name="Bianca Cramer" userId="debe6bd4-c469-41be-bc0e-af9d1a28e1c3" providerId="ADAL" clId="{810A7A84-9941-C74B-AB1C-088820F07E89}" dt="2025-07-01T12:50:42.648" v="2"/>
      <pc:docMkLst>
        <pc:docMk/>
      </pc:docMkLst>
      <pc:sldChg chg="add">
        <pc:chgData name="Bianca Cramer" userId="debe6bd4-c469-41be-bc0e-af9d1a28e1c3" providerId="ADAL" clId="{810A7A84-9941-C74B-AB1C-088820F07E89}" dt="2025-07-01T12:50:42.648" v="2"/>
        <pc:sldMkLst>
          <pc:docMk/>
          <pc:sldMk cId="2674455417" sldId="345"/>
        </pc:sldMkLst>
      </pc:sldChg>
      <pc:sldMasterChg chg="modSldLayout">
        <pc:chgData name="Bianca Cramer" userId="debe6bd4-c469-41be-bc0e-af9d1a28e1c3" providerId="ADAL" clId="{810A7A84-9941-C74B-AB1C-088820F07E89}" dt="2025-06-17T15:50:17.544" v="1"/>
        <pc:sldMasterMkLst>
          <pc:docMk/>
          <pc:sldMasterMk cId="1492477720" sldId="2147483718"/>
        </pc:sldMasterMkLst>
        <pc:sldLayoutChg chg="addSp delSp modSp mod">
          <pc:chgData name="Bianca Cramer" userId="debe6bd4-c469-41be-bc0e-af9d1a28e1c3" providerId="ADAL" clId="{810A7A84-9941-C74B-AB1C-088820F07E89}" dt="2025-06-17T15:50:17.544" v="1"/>
          <pc:sldLayoutMkLst>
            <pc:docMk/>
            <pc:sldMasterMk cId="1492477720" sldId="2147483718"/>
            <pc:sldLayoutMk cId="57138658" sldId="2147483719"/>
          </pc:sldLayoutMkLst>
          <pc:spChg chg="mod">
            <ac:chgData name="Bianca Cramer" userId="debe6bd4-c469-41be-bc0e-af9d1a28e1c3" providerId="ADAL" clId="{810A7A84-9941-C74B-AB1C-088820F07E89}" dt="2025-06-17T15:50:17.544" v="1"/>
            <ac:spMkLst>
              <pc:docMk/>
              <pc:sldMasterMk cId="1492477720" sldId="2147483718"/>
              <pc:sldLayoutMk cId="57138658" sldId="2147483719"/>
              <ac:spMk id="10" creationId="{CFAA730A-B20A-95D3-06B6-A9981277E630}"/>
            </ac:spMkLst>
          </pc:spChg>
          <pc:grpChg chg="add mod">
            <ac:chgData name="Bianca Cramer" userId="debe6bd4-c469-41be-bc0e-af9d1a28e1c3" providerId="ADAL" clId="{810A7A84-9941-C74B-AB1C-088820F07E89}" dt="2025-06-17T15:50:17.544" v="1"/>
            <ac:grpSpMkLst>
              <pc:docMk/>
              <pc:sldMasterMk cId="1492477720" sldId="2147483718"/>
              <pc:sldLayoutMk cId="57138658" sldId="2147483719"/>
              <ac:grpSpMk id="5" creationId="{B472D27A-D2E5-486F-A876-65E2B8ADCC2C}"/>
            </ac:grpSpMkLst>
          </pc:grpChg>
          <pc:picChg chg="mod">
            <ac:chgData name="Bianca Cramer" userId="debe6bd4-c469-41be-bc0e-af9d1a28e1c3" providerId="ADAL" clId="{810A7A84-9941-C74B-AB1C-088820F07E89}" dt="2025-06-17T15:50:17.544" v="1"/>
            <ac:picMkLst>
              <pc:docMk/>
              <pc:sldMasterMk cId="1492477720" sldId="2147483718"/>
              <pc:sldLayoutMk cId="57138658" sldId="2147483719"/>
              <ac:picMk id="11" creationId="{2A9A98F5-E77A-866F-E2BB-E0801D632244}"/>
            </ac:picMkLst>
          </pc:picChg>
          <pc:picChg chg="mod">
            <ac:chgData name="Bianca Cramer" userId="debe6bd4-c469-41be-bc0e-af9d1a28e1c3" providerId="ADAL" clId="{810A7A84-9941-C74B-AB1C-088820F07E89}" dt="2025-06-17T15:50:17.544" v="1"/>
            <ac:picMkLst>
              <pc:docMk/>
              <pc:sldMasterMk cId="1492477720" sldId="2147483718"/>
              <pc:sldLayoutMk cId="57138658" sldId="2147483719"/>
              <ac:picMk id="12" creationId="{1376CFF5-D63B-5C6B-85E5-15E91A39FD68}"/>
            </ac:picMkLst>
          </pc:picChg>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3:35.256"/>
    </inkml:context>
    <inkml:brush xml:id="br0">
      <inkml:brushProperty name="width" value="0.035" units="cm"/>
      <inkml:brushProperty name="height" value="0.035" units="cm"/>
    </inkml:brush>
  </inkml:definitions>
  <inkml:trace contextRef="#ctx0" brushRef="#br0">1 1 24575,'0'3'0,"0"-1"0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3:55.074"/>
    </inkml:context>
    <inkml:brush xml:id="br0">
      <inkml:brushProperty name="width" value="0.035" units="cm"/>
      <inkml:brushProperty name="height" value="0.035" units="cm"/>
    </inkml:brush>
  </inkml:definitions>
  <inkml:trace contextRef="#ctx0" brushRef="#br0">1 1 24575,'2'0'0,"0"0"0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4:37.040"/>
    </inkml:context>
    <inkml:brush xml:id="br0">
      <inkml:brushProperty name="width" value="0.035" units="cm"/>
      <inkml:brushProperty name="height" value="0.035" units="cm"/>
    </inkml:brush>
  </inkml:definitions>
  <inkml:trace contextRef="#ctx0" brushRef="#br0">1 1 24575,'3'0'0,"-1"0"0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29.656"/>
    </inkml:context>
    <inkml:brush xml:id="br0">
      <inkml:brushProperty name="width" value="0.035" units="cm"/>
      <inkml:brushProperty name="height" value="0.035" units="cm"/>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30.340"/>
    </inkml:context>
    <inkml:brush xml:id="br0">
      <inkml:brushProperty name="width" value="0.035" units="cm"/>
      <inkml:brushProperty name="height" value="0.035" units="cm"/>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38.540"/>
    </inkml:context>
    <inkml:brush xml:id="br0">
      <inkml:brushProperty name="width" value="0.035" units="cm"/>
      <inkml:brushProperty name="height" value="0.03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linkedin.com/company/young-entrepreneurs-in-science/" TargetMode="External"/><Relationship Id="rId2" Type="http://schemas.openxmlformats.org/officeDocument/2006/relationships/slide" Target="../slides/slide110.xml"/><Relationship Id="rId1" Type="http://schemas.openxmlformats.org/officeDocument/2006/relationships/notesMaster" Target="../notesMasters/notesMaster1.xml"/><Relationship Id="rId5" Type="http://schemas.openxmlformats.org/officeDocument/2006/relationships/hyperlink" Target="https://youngentrepreneursinscience.com/newsletter-registration/" TargetMode="External"/><Relationship Id="rId4" Type="http://schemas.openxmlformats.org/officeDocument/2006/relationships/hyperlink" Target="https://www.linkedin.com/groups/8902012/" TargetMode="Externa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B5AA9-3FEA-D680-6C27-5C2BC22E7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AB4A1-BEC8-C10D-1652-A727057D78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8F214A3-9DEA-7C7A-A948-C073002DC96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066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lgn="l" rtl="0" fontAlgn="base">
              <a:lnSpc>
                <a:spcPts val="1221"/>
              </a:lnSpc>
              <a:buNone/>
            </a:pPr>
            <a:r>
              <a:rPr lang="en-US" sz="1800" b="0" i="0" u="none" strike="noStrike" dirty="0">
                <a:solidFill>
                  <a:srgbClr val="000000"/>
                </a:solidFill>
                <a:effectLst/>
                <a:latin typeface="Calibri" panose="020F0502020204030204" pitchFamily="34" charset="0"/>
              </a:rPr>
              <a:t>In the next few minutes, we will take the time to familiarize ourselves with the Miro platform. </a:t>
            </a:r>
            <a:r>
              <a:rPr lang="de-DE" sz="1800" b="0" i="0" u="none" strike="noStrike" dirty="0">
                <a:solidFill>
                  <a:srgbClr val="000000"/>
                </a:solidFill>
                <a:effectLst/>
                <a:latin typeface="Calibri" panose="020F0502020204030204" pitchFamily="34" charset="0"/>
              </a:rPr>
              <a:t> </a:t>
            </a:r>
          </a:p>
          <a:p>
            <a:pPr marL="158750" indent="0" algn="l" rtl="0" fontAlgn="base">
              <a:lnSpc>
                <a:spcPts val="1221"/>
              </a:lnSpc>
              <a:buNone/>
            </a:pP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Our objectives are to </a:t>
            </a:r>
            <a:r>
              <a:rPr lang="en-US" sz="1800" b="1" i="0" u="none" strike="noStrike" dirty="0">
                <a:solidFill>
                  <a:srgbClr val="000000"/>
                </a:solidFill>
                <a:effectLst/>
                <a:latin typeface="Calibri" panose="020F0502020204030204" pitchFamily="34" charset="0"/>
              </a:rPr>
              <a:t>understand how to navigate the board </a:t>
            </a:r>
            <a:r>
              <a:rPr lang="en-US" sz="1800" b="0" i="0" u="none" strike="noStrike" dirty="0">
                <a:solidFill>
                  <a:srgbClr val="000000"/>
                </a:solidFill>
                <a:effectLst/>
                <a:latin typeface="Calibri" panose="020F0502020204030204" pitchFamily="34" charset="0"/>
              </a:rPr>
              <a:t>and </a:t>
            </a:r>
            <a:r>
              <a:rPr lang="en-US" sz="1800" b="1" i="0" u="none" strike="noStrike" dirty="0">
                <a:solidFill>
                  <a:srgbClr val="000000"/>
                </a:solidFill>
                <a:effectLst/>
                <a:latin typeface="Calibri" panose="020F0502020204030204" pitchFamily="34" charset="0"/>
              </a:rPr>
              <a:t>learn how to add notes</a:t>
            </a:r>
            <a:r>
              <a:rPr lang="en-US" sz="1800" b="0" i="0" u="none" strike="noStrike" dirty="0">
                <a:solidFill>
                  <a:srgbClr val="000000"/>
                </a:solidFill>
                <a:effectLst/>
                <a:latin typeface="Calibri" panose="020F0502020204030204" pitchFamily="34" charset="0"/>
              </a:rPr>
              <a:t>, </a:t>
            </a:r>
            <a:r>
              <a:rPr lang="en-US" sz="1800" b="1" i="0" u="none" strike="noStrike" dirty="0">
                <a:solidFill>
                  <a:srgbClr val="000000"/>
                </a:solidFill>
                <a:effectLst/>
                <a:latin typeface="Calibri" panose="020F0502020204030204" pitchFamily="34" charset="0"/>
              </a:rPr>
              <a:t>images</a:t>
            </a:r>
            <a:r>
              <a:rPr lang="en-US" sz="1800" b="0" i="0" u="none" strike="noStrike" dirty="0">
                <a:solidFill>
                  <a:srgbClr val="000000"/>
                </a:solidFill>
                <a:effectLst/>
                <a:latin typeface="Calibri" panose="020F0502020204030204" pitchFamily="34" charset="0"/>
              </a:rPr>
              <a:t>, and </a:t>
            </a:r>
            <a:r>
              <a:rPr lang="en-US" sz="1800" b="1" i="0" u="none" strike="noStrike" dirty="0">
                <a:solidFill>
                  <a:srgbClr val="000000"/>
                </a:solidFill>
                <a:effectLst/>
                <a:latin typeface="Calibri" panose="020F0502020204030204" pitchFamily="34" charset="0"/>
              </a:rPr>
              <a:t>drawings</a:t>
            </a:r>
            <a:r>
              <a:rPr lang="en-US" sz="1800" b="0" i="0" u="none" strike="noStrike" dirty="0">
                <a:solidFill>
                  <a:srgbClr val="000000"/>
                </a:solidFill>
                <a:effectLst/>
                <a:latin typeface="Calibri" panose="020F0502020204030204" pitchFamily="34" charset="0"/>
              </a:rPr>
              <a:t> to your workspace. </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Let me give you an overview...</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So the big grey area you see here is the white board. </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On the lefthand side you find a panel with various functions. </a:t>
            </a:r>
            <a:r>
              <a:rPr lang="de-DE" sz="1800" b="0" i="0" u="none" strike="noStrike" dirty="0">
                <a:solidFill>
                  <a:srgbClr val="000000"/>
                </a:solidFill>
                <a:effectLst/>
                <a:latin typeface="Calibri" panose="020F0502020204030204" pitchFamily="34" charset="0"/>
              </a:rPr>
              <a:t> </a:t>
            </a:r>
          </a:p>
          <a:p>
            <a:pPr marL="457200" indent="-298450" algn="l" rtl="0" fontAlgn="base">
              <a:lnSpc>
                <a:spcPts val="1221"/>
              </a:lnSpc>
              <a:buFont typeface="Arial" panose="020B0604020202020204" pitchFamily="34" charset="0"/>
              <a:buChar char="•"/>
            </a:pP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 quickly want to show you the </a:t>
            </a:r>
            <a:r>
              <a:rPr lang="en-US" sz="1800" b="1" i="0" u="none" strike="noStrike" dirty="0">
                <a:solidFill>
                  <a:srgbClr val="000000"/>
                </a:solidFill>
                <a:effectLst/>
                <a:latin typeface="Calibri" panose="020F0502020204030204" pitchFamily="34" charset="0"/>
              </a:rPr>
              <a:t>most important functions</a:t>
            </a:r>
            <a:r>
              <a:rPr lang="en-US" sz="1800" b="0" i="0" u="none" strike="noStrike" dirty="0">
                <a:solidFill>
                  <a:srgbClr val="000000"/>
                </a:solidFill>
                <a:effectLst/>
                <a:latin typeface="Calibri" panose="020F0502020204030204" pitchFamily="34" charset="0"/>
              </a:rPr>
              <a:t>:</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914400" lvl="1"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T is for </a:t>
            </a:r>
            <a:r>
              <a:rPr lang="en-US" sz="1800" b="1" i="0" u="none" strike="noStrike" dirty="0">
                <a:solidFill>
                  <a:srgbClr val="000000"/>
                </a:solidFill>
                <a:effectLst/>
                <a:latin typeface="Calibri" panose="020F0502020204030204" pitchFamily="34" charset="0"/>
              </a:rPr>
              <a:t>text</a:t>
            </a:r>
            <a:r>
              <a:rPr lang="en-US" sz="1800" b="0" i="0" u="none" strike="noStrike" dirty="0">
                <a:solidFill>
                  <a:srgbClr val="000000"/>
                </a:solidFill>
                <a:effectLst/>
                <a:latin typeface="Calibri" panose="020F0502020204030204" pitchFamily="34" charset="0"/>
              </a:rPr>
              <a:t> – with this you can add a text box to the whiteboard. </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914400" lvl="1"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Most of the time, we work with </a:t>
            </a:r>
            <a:r>
              <a:rPr lang="en-US" sz="1800" b="1" i="0" u="none" strike="noStrike" dirty="0">
                <a:solidFill>
                  <a:srgbClr val="000000"/>
                </a:solidFill>
                <a:effectLst/>
                <a:latin typeface="Calibri" panose="020F0502020204030204" pitchFamily="34" charset="0"/>
              </a:rPr>
              <a:t>digital sticky notes</a:t>
            </a:r>
            <a:r>
              <a:rPr lang="en-US" sz="1800" b="0" i="0" u="none" strike="noStrike" dirty="0">
                <a:solidFill>
                  <a:srgbClr val="000000"/>
                </a:solidFill>
                <a:effectLst/>
                <a:latin typeface="Calibri" panose="020F0502020204030204" pitchFamily="34" charset="0"/>
              </a:rPr>
              <a:t>, or </a:t>
            </a:r>
            <a:r>
              <a:rPr lang="en-US" sz="1800" b="0" i="0" u="none" strike="noStrike" dirty="0" err="1">
                <a:solidFill>
                  <a:srgbClr val="000000"/>
                </a:solidFill>
                <a:effectLst/>
                <a:latin typeface="Calibri" panose="020F0502020204030204" pitchFamily="34" charset="0"/>
              </a:rPr>
              <a:t>post-it’s</a:t>
            </a:r>
            <a:r>
              <a:rPr lang="en-US" sz="1800" b="0" i="0" u="none" strike="noStrike" dirty="0">
                <a:solidFill>
                  <a:srgbClr val="000000"/>
                </a:solidFill>
                <a:effectLst/>
                <a:latin typeface="Calibri" panose="020F0502020204030204" pitchFamily="34" charset="0"/>
              </a:rPr>
              <a:t>. When you click on this icon, you will find a variety of </a:t>
            </a:r>
            <a:r>
              <a:rPr lang="en-US" sz="1800" b="0" i="0" u="none" strike="noStrike" dirty="0" err="1">
                <a:solidFill>
                  <a:srgbClr val="000000"/>
                </a:solidFill>
                <a:effectLst/>
                <a:latin typeface="Calibri" panose="020F0502020204030204" pitchFamily="34" charset="0"/>
              </a:rPr>
              <a:t>post-it’s</a:t>
            </a:r>
            <a:r>
              <a:rPr lang="en-US" sz="1800" b="0" i="0" u="none" strike="noStrike" dirty="0">
                <a:solidFill>
                  <a:srgbClr val="000000"/>
                </a:solidFill>
                <a:effectLst/>
                <a:latin typeface="Calibri" panose="020F0502020204030204" pitchFamily="34" charset="0"/>
              </a:rPr>
              <a:t>. You can add them to your board via drag and drop. </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914400" lvl="1"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There are </a:t>
            </a:r>
            <a:r>
              <a:rPr lang="en-US" sz="1800" b="1" i="0" u="none" strike="noStrike" dirty="0">
                <a:solidFill>
                  <a:srgbClr val="000000"/>
                </a:solidFill>
                <a:effectLst/>
                <a:latin typeface="Calibri" panose="020F0502020204030204" pitchFamily="34" charset="0"/>
              </a:rPr>
              <a:t>more functions </a:t>
            </a:r>
            <a:r>
              <a:rPr lang="en-US" sz="1800" b="0" i="0" u="none" strike="noStrike" dirty="0">
                <a:solidFill>
                  <a:srgbClr val="000000"/>
                </a:solidFill>
                <a:effectLst/>
                <a:latin typeface="Calibri" panose="020F0502020204030204" pitchFamily="34" charset="0"/>
              </a:rPr>
              <a:t>like adding stickers, pictures or emojis when you click on those two arrows. </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914400" lvl="1"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On the lower panel you find </a:t>
            </a:r>
            <a:r>
              <a:rPr lang="en-US" sz="1800" b="1" i="0" u="none" strike="noStrike" dirty="0">
                <a:solidFill>
                  <a:srgbClr val="000000"/>
                </a:solidFill>
                <a:effectLst/>
                <a:latin typeface="Calibri" panose="020F0502020204030204" pitchFamily="34" charset="0"/>
              </a:rPr>
              <a:t>the zoom function</a:t>
            </a:r>
            <a:r>
              <a:rPr lang="en-US" sz="1800" b="0" i="0" u="none" strike="noStrike" dirty="0">
                <a:solidFill>
                  <a:srgbClr val="000000"/>
                </a:solidFill>
                <a:effectLst/>
                <a:latin typeface="Calibri" panose="020F0502020204030204" pitchFamily="34" charset="0"/>
              </a:rPr>
              <a:t>. So zoom our to get more orientation and zoom in to allow a closer look at the content.</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p:txBody>
      </p:sp>
    </p:spTree>
    <p:extLst>
      <p:ext uri="{BB962C8B-B14F-4D97-AF65-F5344CB8AC3E}">
        <p14:creationId xmlns:p14="http://schemas.microsoft.com/office/powerpoint/2010/main" val="18188696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CCC47-0578-CF3C-EE54-0C627F7FCA2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C0B3C12-41B8-8C08-657E-A0C99F11CDF8}"/>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DAF11578-02AB-FDF5-B3C1-54E21D3A919A}"/>
              </a:ext>
            </a:extLst>
          </p:cNvPr>
          <p:cNvSpPr>
            <a:spLocks noGrp="1"/>
          </p:cNvSpPr>
          <p:nvPr>
            <p:ph type="body" idx="1"/>
          </p:nvPr>
        </p:nvSpPr>
        <p:spPr/>
        <p:txBody>
          <a:bodyPr/>
          <a:lstStyle/>
          <a:p>
            <a:pPr marL="158750" indent="0">
              <a:buNone/>
            </a:pPr>
            <a:endParaRPr lang="de-DE"/>
          </a:p>
        </p:txBody>
      </p:sp>
    </p:spTree>
    <p:extLst>
      <p:ext uri="{BB962C8B-B14F-4D97-AF65-F5344CB8AC3E}">
        <p14:creationId xmlns:p14="http://schemas.microsoft.com/office/powerpoint/2010/main" val="33254295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71450" marR="0" lvl="0" indent="-171450" algn="l" rtl="0">
              <a:lnSpc>
                <a:spcPct val="100000"/>
              </a:lnSpc>
              <a:spcBef>
                <a:spcPts val="0"/>
              </a:spcBef>
              <a:spcAft>
                <a:spcPts val="0"/>
              </a:spcAft>
              <a:buClr>
                <a:srgbClr val="000000"/>
              </a:buClr>
              <a:buSzPts val="1100"/>
              <a:buFont typeface="Calibri"/>
              <a:buNone/>
            </a:pPr>
            <a:r>
              <a:rPr lang="de-DE"/>
              <a:t>Voting Link:</a:t>
            </a:r>
          </a:p>
          <a:p>
            <a:pPr marL="171450" marR="0" lvl="0" indent="-171450" algn="l" rtl="0">
              <a:lnSpc>
                <a:spcPct val="100000"/>
              </a:lnSpc>
              <a:spcBef>
                <a:spcPts val="0"/>
              </a:spcBef>
              <a:spcAft>
                <a:spcPts val="0"/>
              </a:spcAft>
              <a:buClr>
                <a:srgbClr val="000000"/>
              </a:buClr>
              <a:buSzPts val="1100"/>
              <a:buFont typeface="Calibri"/>
              <a:buNone/>
            </a:pPr>
            <a:r>
              <a:rPr lang="de-DE"/>
              <a:t>https://</a:t>
            </a:r>
            <a:r>
              <a:rPr lang="de-DE" err="1"/>
              <a:t>www.menti.com</a:t>
            </a:r>
            <a:r>
              <a:rPr lang="de-DE"/>
              <a:t>/v9peuuzor4</a:t>
            </a:r>
          </a:p>
          <a:p>
            <a:pPr marL="171450" marR="0" lvl="0" indent="-171450" algn="l" rtl="0">
              <a:lnSpc>
                <a:spcPct val="100000"/>
              </a:lnSpc>
              <a:spcBef>
                <a:spcPts val="0"/>
              </a:spcBef>
              <a:spcAft>
                <a:spcPts val="0"/>
              </a:spcAft>
              <a:buClr>
                <a:srgbClr val="000000"/>
              </a:buClr>
              <a:buSzPts val="1100"/>
              <a:buFont typeface="Calibri"/>
              <a:buNone/>
            </a:pPr>
            <a:endParaRPr lang="de-DE"/>
          </a:p>
          <a:p>
            <a:pPr marL="171450" marR="0" lvl="0" indent="-171450" algn="l" rtl="0">
              <a:lnSpc>
                <a:spcPct val="100000"/>
              </a:lnSpc>
              <a:spcBef>
                <a:spcPts val="0"/>
              </a:spcBef>
              <a:spcAft>
                <a:spcPts val="0"/>
              </a:spcAft>
              <a:buClr>
                <a:srgbClr val="000000"/>
              </a:buClr>
              <a:buSzPts val="1100"/>
              <a:buFont typeface="Calibri"/>
              <a:buNone/>
            </a:pPr>
            <a:r>
              <a:rPr lang="de-DE"/>
              <a:t>Live </a:t>
            </a:r>
            <a:r>
              <a:rPr lang="de-DE" err="1"/>
              <a:t>Results</a:t>
            </a:r>
            <a:r>
              <a:rPr lang="de-DE"/>
              <a:t>:</a:t>
            </a:r>
          </a:p>
          <a:p>
            <a:pPr marL="171450" marR="0" lvl="0" indent="-171450" algn="l" rtl="0">
              <a:lnSpc>
                <a:spcPct val="100000"/>
              </a:lnSpc>
              <a:spcBef>
                <a:spcPts val="0"/>
              </a:spcBef>
              <a:spcAft>
                <a:spcPts val="0"/>
              </a:spcAft>
              <a:buClr>
                <a:srgbClr val="000000"/>
              </a:buClr>
              <a:buSzPts val="1100"/>
              <a:buFont typeface="Calibri"/>
              <a:buNone/>
            </a:pPr>
            <a:r>
              <a:rPr lang="de-DE"/>
              <a:t>https://</a:t>
            </a:r>
            <a:r>
              <a:rPr lang="de-DE" err="1"/>
              <a:t>www.mentimeter.com</a:t>
            </a:r>
            <a:r>
              <a:rPr lang="de-DE"/>
              <a:t>/s/d2103d5f8c21f37ba61c7f97bf8930ef/b2a82eab8ce3</a:t>
            </a:r>
          </a:p>
        </p:txBody>
      </p:sp>
    </p:spTree>
    <p:extLst>
      <p:ext uri="{BB962C8B-B14F-4D97-AF65-F5344CB8AC3E}">
        <p14:creationId xmlns:p14="http://schemas.microsoft.com/office/powerpoint/2010/main" val="26066605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de-DE" sz="1100" b="1" u="none" strike="noStrike" cap="none" spc="0" normalizeH="0" baseline="0">
                <a:ln>
                  <a:noFill/>
                </a:ln>
                <a:solidFill>
                  <a:schemeClr val="tx1"/>
                </a:solidFill>
                <a:effectLst/>
                <a:uFillTx/>
                <a:latin typeface="DINOT-Bold" panose="020B0504020101020102" pitchFamily="34" charset="77"/>
                <a:sym typeface="Calibri"/>
              </a:rPr>
              <a:t>Ggf. Menti-Link für Teilnehmende: https://</a:t>
            </a:r>
            <a:r>
              <a:rPr kumimoji="0" lang="de-DE" sz="1100" b="1" u="none" strike="noStrike" cap="none" spc="0" normalizeH="0" baseline="0" err="1">
                <a:ln>
                  <a:noFill/>
                </a:ln>
                <a:solidFill>
                  <a:schemeClr val="tx1"/>
                </a:solidFill>
                <a:effectLst/>
                <a:uFillTx/>
                <a:latin typeface="DINOT-Bold" panose="020B0504020101020102" pitchFamily="34" charset="77"/>
                <a:sym typeface="Calibri"/>
              </a:rPr>
              <a:t>www.menti.com</a:t>
            </a:r>
            <a:r>
              <a:rPr kumimoji="0" lang="de-DE" sz="1100" b="1" u="none" strike="noStrike" cap="none" spc="0" normalizeH="0" baseline="0">
                <a:ln>
                  <a:noFill/>
                </a:ln>
                <a:solidFill>
                  <a:schemeClr val="tx1"/>
                </a:solidFill>
                <a:effectLst/>
                <a:uFillTx/>
                <a:latin typeface="DINOT-Bold" panose="020B0504020101020102" pitchFamily="34" charset="77"/>
                <a:sym typeface="Calibri"/>
              </a:rPr>
              <a:t>/</a:t>
            </a:r>
            <a:r>
              <a:rPr kumimoji="0" lang="de-DE" sz="1100" b="1" u="none" strike="noStrike" cap="none" spc="0" normalizeH="0" baseline="0" err="1">
                <a:ln>
                  <a:noFill/>
                </a:ln>
                <a:solidFill>
                  <a:schemeClr val="tx1"/>
                </a:solidFill>
                <a:effectLst/>
                <a:uFillTx/>
                <a:latin typeface="DINOT-Bold" panose="020B0504020101020102" pitchFamily="34" charset="77"/>
                <a:sym typeface="Calibri"/>
              </a:rPr>
              <a:t>alaxnctncdyz</a:t>
            </a:r>
            <a:endParaRPr lang="de-DE"/>
          </a:p>
          <a:p>
            <a:pPr marL="158750" indent="0">
              <a:buNone/>
            </a:pPr>
            <a:endParaRPr lang="de-DE"/>
          </a:p>
        </p:txBody>
      </p:sp>
    </p:spTree>
    <p:extLst>
      <p:ext uri="{BB962C8B-B14F-4D97-AF65-F5344CB8AC3E}">
        <p14:creationId xmlns:p14="http://schemas.microsoft.com/office/powerpoint/2010/main" val="19892438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3192795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D19C-408A-0BF7-73AA-23CB6D9B4A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C5F35C2-ED5D-33C4-CF31-5B49A8D6EF7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B3F7D8C-92C3-E1F1-6594-6AA646A893A9}"/>
              </a:ext>
            </a:extLst>
          </p:cNvPr>
          <p:cNvSpPr>
            <a:spLocks noGrp="1"/>
          </p:cNvSpPr>
          <p:nvPr>
            <p:ph type="body" idx="1"/>
          </p:nvPr>
        </p:nvSpPr>
        <p:spPr/>
        <p:txBody>
          <a:bodyPr/>
          <a:lstStyle/>
          <a:p>
            <a:r>
              <a:rPr lang="de-DE"/>
              <a:t>Hinweis für die Coaches: </a:t>
            </a:r>
          </a:p>
          <a:p>
            <a:r>
              <a:rPr lang="de-DE"/>
              <a:t>Die Einladung zu dem </a:t>
            </a:r>
            <a:r>
              <a:rPr lang="de-DE" err="1"/>
              <a:t>netzwerk</a:t>
            </a:r>
            <a:r>
              <a:rPr lang="de-DE"/>
              <a:t> FW Connect erhalten die TN nach dem Workshop in einer Email, genauso wie alle weiteren, genaueren Infos, wie sie sich connecten können und Teil unserer Community werden können. </a:t>
            </a:r>
          </a:p>
          <a:p>
            <a:pPr marL="158750" indent="0">
              <a:buNone/>
            </a:pPr>
            <a:endParaRPr lang="de-DE"/>
          </a:p>
        </p:txBody>
      </p:sp>
    </p:spTree>
    <p:extLst>
      <p:ext uri="{BB962C8B-B14F-4D97-AF65-F5344CB8AC3E}">
        <p14:creationId xmlns:p14="http://schemas.microsoft.com/office/powerpoint/2010/main" val="11735629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06496-1D6F-FD65-0E8B-90BA2643C95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50C643D-6937-368F-BED6-290E7DBFF16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541F4016-E888-1A76-7C47-AC225E831BEF}"/>
              </a:ext>
            </a:extLst>
          </p:cNvPr>
          <p:cNvSpPr>
            <a:spLocks noGrp="1"/>
          </p:cNvSpPr>
          <p:nvPr>
            <p:ph type="body" idx="1"/>
          </p:nvPr>
        </p:nvSpPr>
        <p:spPr/>
        <p:txBody>
          <a:bodyPr/>
          <a:lstStyle/>
          <a:p>
            <a:pPr marL="158750" indent="0">
              <a:buNone/>
            </a:pPr>
            <a:r>
              <a:rPr lang="de-DE"/>
              <a:t>Hinweis für die Coaches: </a:t>
            </a:r>
          </a:p>
          <a:p>
            <a:pPr marL="158750" indent="0">
              <a:buNone/>
            </a:pPr>
            <a:r>
              <a:rPr lang="de-DE"/>
              <a:t>Die Einladung zu dem </a:t>
            </a:r>
            <a:r>
              <a:rPr lang="de-DE" err="1"/>
              <a:t>netzwerk</a:t>
            </a:r>
            <a:r>
              <a:rPr lang="de-DE"/>
              <a:t> FW Connect erhalten die TN nach dem Workshop in einer Email, genauso wie alle weiteren, genaueren Infos, wie sie sich connecten können und Teil unserer Community werden können. </a:t>
            </a:r>
          </a:p>
          <a:p>
            <a:pPr marL="158750" indent="0">
              <a:buNone/>
            </a:pPr>
            <a:endParaRPr lang="de-DE"/>
          </a:p>
        </p:txBody>
      </p:sp>
    </p:spTree>
    <p:extLst>
      <p:ext uri="{BB962C8B-B14F-4D97-AF65-F5344CB8AC3E}">
        <p14:creationId xmlns:p14="http://schemas.microsoft.com/office/powerpoint/2010/main" val="28318533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B7500-F351-F004-F438-43DDDF36F54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55BBA6B-17FB-F766-A43A-48AE44D690A2}"/>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3484B183-6C63-3798-7E60-DAB0F3AB36DF}"/>
              </a:ext>
            </a:extLst>
          </p:cNvPr>
          <p:cNvSpPr>
            <a:spLocks noGrp="1"/>
          </p:cNvSpPr>
          <p:nvPr>
            <p:ph type="body" idx="1"/>
          </p:nvPr>
        </p:nvSpPr>
        <p:spPr/>
        <p:txBody>
          <a:bodyPr/>
          <a:lstStyle/>
          <a:p>
            <a:pPr marL="158750" indent="0">
              <a:buNone/>
            </a:pPr>
            <a:r>
              <a:rPr lang="de-DE" b="1" dirty="0"/>
              <a:t>Hinweis für Coaches:</a:t>
            </a:r>
          </a:p>
          <a:p>
            <a:pPr marL="158750" indent="0">
              <a:buNone/>
            </a:pPr>
            <a:r>
              <a:rPr lang="de-DE" b="0" dirty="0"/>
              <a:t>Bitte die </a:t>
            </a:r>
            <a:r>
              <a:rPr lang="de-DE" b="0" dirty="0" err="1"/>
              <a:t>Teilnehmer:innen</a:t>
            </a:r>
            <a:r>
              <a:rPr lang="de-DE" b="0" dirty="0"/>
              <a:t> auf das neue Programm „Top-Talents-Track“ hinweisen  Die Bewerbung startet am 15. Mai und endet am 16. Juni</a:t>
            </a:r>
          </a:p>
          <a:p>
            <a:pPr marL="158750" indent="0">
              <a:buNone/>
            </a:pPr>
            <a:r>
              <a:rPr lang="de-DE" b="1" dirty="0"/>
              <a:t>Link </a:t>
            </a:r>
            <a:r>
              <a:rPr lang="de-DE" b="1" dirty="0" err="1"/>
              <a:t>for</a:t>
            </a:r>
            <a:r>
              <a:rPr lang="de-DE" b="1" dirty="0"/>
              <a:t> </a:t>
            </a:r>
            <a:r>
              <a:rPr lang="de-DE" b="1" dirty="0" err="1"/>
              <a:t>Application</a:t>
            </a:r>
            <a:r>
              <a:rPr lang="de-DE" dirty="0"/>
              <a:t>: https://</a:t>
            </a:r>
            <a:r>
              <a:rPr lang="de-DE" dirty="0" err="1"/>
              <a:t>youngentrepreneursinscience.com</a:t>
            </a:r>
            <a:r>
              <a:rPr lang="de-DE" dirty="0"/>
              <a:t>/</a:t>
            </a:r>
            <a:r>
              <a:rPr lang="de-DE" dirty="0" err="1"/>
              <a:t>wp</a:t>
            </a:r>
            <a:r>
              <a:rPr lang="de-DE" dirty="0"/>
              <a:t>-content/</a:t>
            </a:r>
            <a:r>
              <a:rPr lang="de-DE" dirty="0" err="1"/>
              <a:t>uploads</a:t>
            </a:r>
            <a:r>
              <a:rPr lang="de-DE" dirty="0"/>
              <a:t>/2025/04/YES-Top-Talents-Track-Application-2025.pdf</a:t>
            </a:r>
          </a:p>
        </p:txBody>
      </p:sp>
    </p:spTree>
    <p:extLst>
      <p:ext uri="{BB962C8B-B14F-4D97-AF65-F5344CB8AC3E}">
        <p14:creationId xmlns:p14="http://schemas.microsoft.com/office/powerpoint/2010/main" val="41031472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89494-BEA4-7940-4913-55E2391E7E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028D3FD-5F5D-60E6-1BE8-CBE5CDD5EAC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D8E686CB-0AA3-23D6-FCCA-7E31D1DDE90D}"/>
              </a:ext>
            </a:extLst>
          </p:cNvPr>
          <p:cNvSpPr>
            <a:spLocks noGrp="1"/>
          </p:cNvSpPr>
          <p:nvPr>
            <p:ph type="body" idx="1"/>
          </p:nvPr>
        </p:nvSpPr>
        <p:spPr/>
        <p:txBody>
          <a:bodyPr/>
          <a:lstStyle/>
          <a:p>
            <a:pPr marL="171450" lvl="0" indent="-171450" algn="l" rtl="0">
              <a:spcBef>
                <a:spcPts val="0"/>
              </a:spcBef>
              <a:spcAft>
                <a:spcPts val="0"/>
              </a:spcAft>
              <a:buNone/>
            </a:pPr>
            <a:r>
              <a:rPr lang="de-DE" b="0"/>
              <a:t>Link</a:t>
            </a:r>
            <a:endParaRPr lang="de-DE"/>
          </a:p>
          <a:p>
            <a:pPr marL="171450" lvl="0" indent="-171450" algn="l" rtl="0">
              <a:spcBef>
                <a:spcPts val="0"/>
              </a:spcBef>
              <a:spcAft>
                <a:spcPts val="0"/>
              </a:spcAft>
              <a:buNone/>
            </a:pPr>
            <a:endParaRPr lang="de-DE" b="0"/>
          </a:p>
          <a:p>
            <a:pPr marL="171450" lvl="0" indent="-171450" algn="l" rtl="0">
              <a:spcBef>
                <a:spcPts val="0"/>
              </a:spcBef>
              <a:spcAft>
                <a:spcPts val="0"/>
              </a:spcAft>
              <a:buNone/>
            </a:pPr>
            <a:r>
              <a:rPr lang="de-DE" b="1"/>
              <a:t>Bitte auf folgendes bei der Tonspur eingehen, um die Notwendigkeit der Evaluation zu betonen (Anmerkungen von YES):</a:t>
            </a:r>
            <a:endParaRPr lang="de-DE"/>
          </a:p>
          <a:p>
            <a:pPr marL="171450" lvl="0" indent="-171450" algn="l" rtl="0">
              <a:spcBef>
                <a:spcPts val="0"/>
              </a:spcBef>
              <a:spcAft>
                <a:spcPts val="0"/>
              </a:spcAft>
              <a:buClr>
                <a:schemeClr val="dk1"/>
              </a:buClr>
              <a:buSzPts val="1200"/>
              <a:buFont typeface="Calibri"/>
              <a:buChar char="-"/>
            </a:pPr>
            <a:r>
              <a:rPr lang="de-DE" b="0" err="1"/>
              <a:t>Your</a:t>
            </a:r>
            <a:r>
              <a:rPr lang="de-DE" b="0"/>
              <a:t> </a:t>
            </a:r>
            <a:r>
              <a:rPr lang="de-DE" b="0" err="1"/>
              <a:t>feedback</a:t>
            </a:r>
            <a:r>
              <a:rPr lang="de-DE" b="0"/>
              <a:t> </a:t>
            </a:r>
            <a:r>
              <a:rPr lang="de-DE" b="0" err="1"/>
              <a:t>is</a:t>
            </a:r>
            <a:r>
              <a:rPr lang="de-DE" b="0"/>
              <a:t> </a:t>
            </a:r>
            <a:r>
              <a:rPr lang="de-DE" b="0" err="1"/>
              <a:t>key</a:t>
            </a:r>
            <a:r>
              <a:rPr lang="de-DE" b="0"/>
              <a:t>/</a:t>
            </a:r>
            <a:r>
              <a:rPr lang="de-DE" sz="1100" b="0" i="0" u="none" strike="noStrike" err="1">
                <a:solidFill>
                  <a:schemeClr val="dk1"/>
                </a:solidFill>
                <a:latin typeface="Calibri"/>
                <a:ea typeface="Calibri"/>
                <a:cs typeface="Calibri"/>
                <a:sym typeface="Calibri"/>
              </a:rPr>
              <a:t>We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highly</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appreciate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feedback</a:t>
            </a:r>
            <a:r>
              <a:rPr lang="de-DE" sz="1100" b="0" i="0" u="none" strike="noStrike">
                <a:solidFill>
                  <a:schemeClr val="dk1"/>
                </a:solidFill>
                <a:latin typeface="Calibri"/>
                <a:ea typeface="Calibri"/>
                <a:cs typeface="Calibri"/>
                <a:sym typeface="Calibri"/>
              </a:rPr>
              <a:t>! </a:t>
            </a:r>
            <a:endParaRPr lang="de-DE"/>
          </a:p>
          <a:p>
            <a:pPr marL="171450" lvl="0" indent="-171450" algn="l" rtl="0">
              <a:spcBef>
                <a:spcPts val="0"/>
              </a:spcBef>
              <a:spcAft>
                <a:spcPts val="0"/>
              </a:spcAft>
              <a:buClr>
                <a:schemeClr val="dk1"/>
              </a:buClr>
              <a:buSzPts val="1200"/>
              <a:buFont typeface="Calibri"/>
              <a:buChar char="-"/>
            </a:pPr>
            <a:r>
              <a:rPr lang="de-DE" sz="1100" b="0" i="0" u="none" strike="noStrike" err="1">
                <a:solidFill>
                  <a:schemeClr val="dk1"/>
                </a:solidFill>
                <a:latin typeface="Calibri"/>
                <a:ea typeface="Calibri"/>
                <a:cs typeface="Calibri"/>
                <a:sym typeface="Calibri"/>
              </a:rPr>
              <a:t>It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is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crucial</a:t>
            </a:r>
            <a:r>
              <a:rPr lang="de-DE" sz="1100" b="0" i="0" u="none" strike="noStrike">
                <a:solidFill>
                  <a:schemeClr val="dk1"/>
                </a:solidFill>
                <a:latin typeface="Calibri"/>
                <a:ea typeface="Calibri"/>
                <a:cs typeface="Calibri"/>
                <a:sym typeface="Calibri"/>
              </a:rPr>
              <a:t> not </a:t>
            </a:r>
            <a:r>
              <a:rPr lang="de-DE" sz="1100" b="0" i="0" u="none" strike="noStrike" err="1">
                <a:solidFill>
                  <a:schemeClr val="dk1"/>
                </a:solidFill>
                <a:latin typeface="Calibri"/>
                <a:ea typeface="Calibri"/>
                <a:cs typeface="Calibri"/>
                <a:sym typeface="Calibri"/>
              </a:rPr>
              <a:t>only</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constant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improvement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workshops</a:t>
            </a:r>
            <a:r>
              <a:rPr lang="de-DE" sz="1100" b="0" i="0" u="none" strike="noStrike">
                <a:solidFill>
                  <a:schemeClr val="dk1"/>
                </a:solidFill>
                <a:latin typeface="Calibri"/>
                <a:ea typeface="Calibri"/>
                <a:cs typeface="Calibri"/>
                <a:sym typeface="Calibri"/>
              </a:rPr>
              <a:t>, but also </a:t>
            </a:r>
            <a:r>
              <a:rPr lang="de-DE" sz="1100" b="0" i="0" u="none" strike="noStrike" err="1">
                <a:solidFill>
                  <a:schemeClr val="dk1"/>
                </a:solidFill>
                <a:latin typeface="Calibri"/>
                <a:ea typeface="Calibri"/>
                <a:cs typeface="Calibri"/>
                <a:sym typeface="Calibri"/>
              </a:rPr>
              <a:t>with</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regards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to</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future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funding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programme</a:t>
            </a:r>
            <a:r>
              <a:rPr lang="de-DE" sz="1100" b="0" i="0" u="none" strike="noStrike">
                <a:solidFill>
                  <a:schemeClr val="dk1"/>
                </a:solidFill>
                <a:latin typeface="Calibri"/>
                <a:ea typeface="Calibri"/>
                <a:cs typeface="Calibri"/>
                <a:sym typeface="Calibri"/>
              </a:rPr>
              <a:t>.</a:t>
            </a:r>
            <a:endParaRPr lang="de-DE"/>
          </a:p>
          <a:p>
            <a:pPr marL="171450" lvl="0" indent="-171450" algn="l" rtl="0">
              <a:spcBef>
                <a:spcPts val="0"/>
              </a:spcBef>
              <a:spcAft>
                <a:spcPts val="0"/>
              </a:spcAft>
              <a:buClr>
                <a:schemeClr val="dk1"/>
              </a:buClr>
              <a:buSzPts val="1200"/>
              <a:buFont typeface="Calibri"/>
              <a:buChar char="-"/>
            </a:pPr>
            <a:r>
              <a:rPr lang="de-DE" sz="1100" b="0" i="0" u="none" strike="noStrike">
                <a:solidFill>
                  <a:schemeClr val="dk1"/>
                </a:solidFill>
                <a:latin typeface="Calibri"/>
                <a:ea typeface="Calibri"/>
                <a:cs typeface="Calibri"/>
                <a:sym typeface="Calibri"/>
              </a:rPr>
              <a:t>Future </a:t>
            </a:r>
            <a:r>
              <a:rPr lang="de-DE" sz="1100" b="0" i="0" u="none" strike="noStrike" err="1">
                <a:solidFill>
                  <a:schemeClr val="dk1"/>
                </a:solidFill>
                <a:latin typeface="Calibri"/>
                <a:ea typeface="Calibri"/>
                <a:cs typeface="Calibri"/>
                <a:sym typeface="Calibri"/>
              </a:rPr>
              <a:t>funding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means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more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offers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alumni</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community</a:t>
            </a:r>
            <a:r>
              <a:rPr lang="de-DE" sz="1100" b="0" i="0" u="none" strike="noStrike">
                <a:solidFill>
                  <a:schemeClr val="dk1"/>
                </a:solidFill>
                <a:latin typeface="Calibri"/>
                <a:ea typeface="Calibri"/>
                <a:cs typeface="Calibri"/>
                <a:sym typeface="Calibri"/>
              </a:rPr>
              <a:t> (additional </a:t>
            </a:r>
            <a:r>
              <a:rPr lang="de-DE" sz="1100" b="0" i="0" u="none" strike="noStrike" err="1">
                <a:solidFill>
                  <a:schemeClr val="dk1"/>
                </a:solidFill>
                <a:latin typeface="Calibri"/>
                <a:ea typeface="Calibri"/>
                <a:cs typeface="Calibri"/>
                <a:sym typeface="Calibri"/>
              </a:rPr>
              <a:t>workshops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webinars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networking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opportunities</a:t>
            </a:r>
            <a:r>
              <a:rPr lang="de-DE" sz="1100" b="0" i="0" u="none" strike="noStrike">
                <a:solidFill>
                  <a:schemeClr val="dk1"/>
                </a:solidFill>
                <a:latin typeface="Calibri"/>
                <a:ea typeface="Calibri"/>
                <a:cs typeface="Calibri"/>
                <a:sym typeface="Calibri"/>
              </a:rPr>
              <a:t>)</a:t>
            </a:r>
            <a:endParaRPr lang="de-DE"/>
          </a:p>
          <a:p>
            <a:pPr marL="171450" lvl="0" indent="-171450" algn="l" rtl="0">
              <a:spcBef>
                <a:spcPts val="0"/>
              </a:spcBef>
              <a:spcAft>
                <a:spcPts val="0"/>
              </a:spcAft>
              <a:buClr>
                <a:schemeClr val="dk1"/>
              </a:buClr>
              <a:buSzPts val="1200"/>
              <a:buFont typeface="Calibri"/>
              <a:buChar char="-"/>
            </a:pPr>
            <a:r>
              <a:rPr lang="de-DE" sz="1100" b="0" i="0" u="none" strike="noStrike" err="1">
                <a:solidFill>
                  <a:schemeClr val="dk1"/>
                </a:solidFill>
                <a:latin typeface="Calibri"/>
                <a:ea typeface="Calibri"/>
                <a:cs typeface="Calibri"/>
                <a:sym typeface="Calibri"/>
              </a:rPr>
              <a:t>Thank</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taking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time (</a:t>
            </a:r>
            <a:r>
              <a:rPr lang="de-DE" sz="1100" b="0" i="0" u="none" strike="noStrike" err="1">
                <a:solidFill>
                  <a:schemeClr val="dk1"/>
                </a:solidFill>
                <a:latin typeface="Calibri"/>
                <a:ea typeface="Calibri"/>
                <a:cs typeface="Calibri"/>
                <a:sym typeface="Calibri"/>
              </a:rPr>
              <a:t>approx</a:t>
            </a:r>
            <a:r>
              <a:rPr lang="de-DE" sz="1100" b="0" i="0" u="none" strike="noStrike">
                <a:solidFill>
                  <a:schemeClr val="dk1"/>
                </a:solidFill>
                <a:latin typeface="Calibri"/>
                <a:ea typeface="Calibri"/>
                <a:cs typeface="Calibri"/>
                <a:sym typeface="Calibri"/>
              </a:rPr>
              <a:t>. 4 min)!</a:t>
            </a:r>
            <a:endParaRPr lang="de-DE" b="0"/>
          </a:p>
        </p:txBody>
      </p:sp>
    </p:spTree>
    <p:extLst>
      <p:ext uri="{BB962C8B-B14F-4D97-AF65-F5344CB8AC3E}">
        <p14:creationId xmlns:p14="http://schemas.microsoft.com/office/powerpoint/2010/main" val="21253885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3476B-5AAC-D476-5606-BE6EE316002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7169C03-774C-362C-59F7-527321D6E5C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E38DA71-73F2-8FF3-7134-719C408A13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That‘s</a:t>
            </a:r>
            <a:r>
              <a:rPr lang="de-DE" sz="1100" dirty="0">
                <a:solidFill>
                  <a:srgbClr val="595959"/>
                </a:solidFill>
              </a:rPr>
              <a:t> </a:t>
            </a:r>
            <a:r>
              <a:rPr lang="de-DE" sz="1100" dirty="0" err="1">
                <a:solidFill>
                  <a:srgbClr val="595959"/>
                </a:solidFill>
              </a:rPr>
              <a:t>it!</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Thanks</a:t>
            </a:r>
            <a:r>
              <a:rPr lang="de-DE" sz="1100" dirty="0">
                <a:solidFill>
                  <a:srgbClr val="595959"/>
                </a:solidFill>
              </a:rPr>
              <a:t> a </a:t>
            </a:r>
            <a:r>
              <a:rPr lang="de-DE" sz="1100" dirty="0" err="1">
                <a:solidFill>
                  <a:srgbClr val="595959"/>
                </a:solidFill>
              </a:rPr>
              <a:t>lot</a:t>
            </a:r>
            <a:r>
              <a:rPr lang="de-DE" sz="1100" dirty="0">
                <a:solidFill>
                  <a:srgbClr val="595959"/>
                </a:solidFill>
              </a:rPr>
              <a:t> </a:t>
            </a:r>
            <a:r>
              <a:rPr lang="de-DE" sz="1100" dirty="0" err="1">
                <a:solidFill>
                  <a:srgbClr val="595959"/>
                </a:solidFill>
              </a:rPr>
              <a:t>for</a:t>
            </a:r>
            <a:r>
              <a:rPr lang="de-DE" sz="1100" dirty="0">
                <a:solidFill>
                  <a:srgbClr val="595959"/>
                </a:solidFill>
              </a:rPr>
              <a:t> </a:t>
            </a:r>
            <a:r>
              <a:rPr lang="de-DE" sz="1100" dirty="0" err="1">
                <a:solidFill>
                  <a:srgbClr val="595959"/>
                </a:solidFill>
              </a:rPr>
              <a:t>participating</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We</a:t>
            </a:r>
            <a:r>
              <a:rPr lang="de-DE" sz="1100" dirty="0">
                <a:solidFill>
                  <a:srgbClr val="595959"/>
                </a:solidFill>
              </a:rPr>
              <a:t> </a:t>
            </a:r>
            <a:r>
              <a:rPr lang="de-DE" sz="1100" dirty="0" err="1">
                <a:solidFill>
                  <a:srgbClr val="595959"/>
                </a:solidFill>
              </a:rPr>
              <a:t>hope</a:t>
            </a:r>
            <a:r>
              <a:rPr lang="de-DE" sz="1100" dirty="0">
                <a:solidFill>
                  <a:srgbClr val="595959"/>
                </a:solidFill>
              </a:rPr>
              <a:t> </a:t>
            </a:r>
            <a:r>
              <a:rPr lang="de-DE" sz="1100" dirty="0" err="1">
                <a:solidFill>
                  <a:srgbClr val="595959"/>
                </a:solidFill>
              </a:rPr>
              <a:t>you</a:t>
            </a:r>
            <a:r>
              <a:rPr lang="de-DE" sz="1100" dirty="0">
                <a:solidFill>
                  <a:srgbClr val="595959"/>
                </a:solidFill>
              </a:rPr>
              <a:t> </a:t>
            </a:r>
            <a:r>
              <a:rPr lang="de-DE" sz="1100" dirty="0" err="1">
                <a:solidFill>
                  <a:srgbClr val="595959"/>
                </a:solidFill>
              </a:rPr>
              <a:t>had</a:t>
            </a:r>
            <a:r>
              <a:rPr lang="de-DE" sz="1100" dirty="0">
                <a:solidFill>
                  <a:srgbClr val="595959"/>
                </a:solidFill>
              </a:rPr>
              <a:t> </a:t>
            </a:r>
            <a:r>
              <a:rPr lang="de-DE" sz="1100" dirty="0" err="1">
                <a:solidFill>
                  <a:srgbClr val="595959"/>
                </a:solidFill>
              </a:rPr>
              <a:t>fun</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You</a:t>
            </a:r>
            <a:r>
              <a:rPr lang="de-DE" sz="1100" dirty="0">
                <a:solidFill>
                  <a:srgbClr val="595959"/>
                </a:solidFill>
              </a:rPr>
              <a:t> will </a:t>
            </a:r>
            <a:r>
              <a:rPr lang="de-DE" sz="1100" dirty="0" err="1">
                <a:solidFill>
                  <a:srgbClr val="595959"/>
                </a:solidFill>
              </a:rPr>
              <a:t>be</a:t>
            </a:r>
            <a:r>
              <a:rPr lang="de-DE" sz="1100" dirty="0">
                <a:solidFill>
                  <a:srgbClr val="595959"/>
                </a:solidFill>
              </a:rPr>
              <a:t> </a:t>
            </a:r>
            <a:r>
              <a:rPr lang="de-DE" sz="1100" dirty="0" err="1">
                <a:solidFill>
                  <a:srgbClr val="595959"/>
                </a:solidFill>
              </a:rPr>
              <a:t>added</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the</a:t>
            </a:r>
            <a:r>
              <a:rPr lang="de-DE" sz="1100" dirty="0">
                <a:solidFill>
                  <a:srgbClr val="595959"/>
                </a:solidFill>
              </a:rPr>
              <a:t> YES </a:t>
            </a:r>
            <a:r>
              <a:rPr lang="de-DE" sz="1100" dirty="0" err="1">
                <a:solidFill>
                  <a:srgbClr val="595959"/>
                </a:solidFill>
              </a:rPr>
              <a:t>newsletter</a:t>
            </a:r>
            <a:r>
              <a:rPr lang="de-DE" sz="1100" dirty="0">
                <a:solidFill>
                  <a:srgbClr val="595959"/>
                </a:solidFill>
              </a:rPr>
              <a:t> </a:t>
            </a:r>
            <a:r>
              <a:rPr lang="de-DE" sz="1100" dirty="0" err="1">
                <a:solidFill>
                  <a:srgbClr val="595959"/>
                </a:solidFill>
              </a:rPr>
              <a:t>list</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stay</a:t>
            </a:r>
            <a:r>
              <a:rPr lang="de-DE" sz="1100" dirty="0">
                <a:solidFill>
                  <a:srgbClr val="595959"/>
                </a:solidFill>
              </a:rPr>
              <a:t> </a:t>
            </a:r>
            <a:r>
              <a:rPr lang="de-DE" sz="1100" dirty="0" err="1">
                <a:solidFill>
                  <a:srgbClr val="595959"/>
                </a:solidFill>
              </a:rPr>
              <a:t>updated</a:t>
            </a:r>
            <a:r>
              <a:rPr lang="de-DE" sz="1100" dirty="0">
                <a:solidFill>
                  <a:srgbClr val="595959"/>
                </a:solidFill>
              </a:rPr>
              <a:t> </a:t>
            </a:r>
            <a:r>
              <a:rPr lang="de-DE" sz="1100" dirty="0" err="1">
                <a:solidFill>
                  <a:srgbClr val="595959"/>
                </a:solidFill>
              </a:rPr>
              <a:t>with</a:t>
            </a:r>
            <a:r>
              <a:rPr lang="de-DE" sz="1100" dirty="0">
                <a:solidFill>
                  <a:srgbClr val="595959"/>
                </a:solidFill>
              </a:rPr>
              <a:t> </a:t>
            </a:r>
            <a:r>
              <a:rPr lang="de-DE" sz="1100" dirty="0" err="1">
                <a:solidFill>
                  <a:srgbClr val="595959"/>
                </a:solidFill>
              </a:rPr>
              <a:t>the</a:t>
            </a:r>
            <a:r>
              <a:rPr lang="de-DE" sz="1100" dirty="0">
                <a:solidFill>
                  <a:srgbClr val="595959"/>
                </a:solidFill>
              </a:rPr>
              <a:t> </a:t>
            </a:r>
            <a:r>
              <a:rPr lang="de-DE" sz="1100" dirty="0" err="1">
                <a:solidFill>
                  <a:srgbClr val="595959"/>
                </a:solidFill>
              </a:rPr>
              <a:t>project</a:t>
            </a:r>
            <a:r>
              <a:rPr lang="de-DE" sz="1100" dirty="0">
                <a:solidFill>
                  <a:srgbClr val="595959"/>
                </a:solidFill>
              </a:rPr>
              <a:t> and </a:t>
            </a:r>
            <a:r>
              <a:rPr lang="de-DE" sz="1100" dirty="0" err="1">
                <a:solidFill>
                  <a:srgbClr val="595959"/>
                </a:solidFill>
              </a:rPr>
              <a:t>to</a:t>
            </a:r>
            <a:r>
              <a:rPr lang="de-DE" sz="1100" dirty="0">
                <a:solidFill>
                  <a:srgbClr val="595959"/>
                </a:solidFill>
              </a:rPr>
              <a:t> </a:t>
            </a:r>
            <a:r>
              <a:rPr lang="de-DE" sz="1100" dirty="0" err="1">
                <a:solidFill>
                  <a:srgbClr val="595959"/>
                </a:solidFill>
              </a:rPr>
              <a:t>read</a:t>
            </a:r>
            <a:r>
              <a:rPr lang="de-DE" sz="1100" dirty="0">
                <a:solidFill>
                  <a:srgbClr val="595959"/>
                </a:solidFill>
              </a:rPr>
              <a:t> </a:t>
            </a:r>
            <a:r>
              <a:rPr lang="de-DE" sz="1100" dirty="0" err="1">
                <a:solidFill>
                  <a:srgbClr val="595959"/>
                </a:solidFill>
              </a:rPr>
              <a:t>exciting</a:t>
            </a:r>
            <a:r>
              <a:rPr lang="de-DE" sz="1100" dirty="0">
                <a:solidFill>
                  <a:srgbClr val="595959"/>
                </a:solidFill>
              </a:rPr>
              <a:t> </a:t>
            </a:r>
            <a:r>
              <a:rPr lang="de-DE" sz="1100" dirty="0" err="1">
                <a:solidFill>
                  <a:srgbClr val="595959"/>
                </a:solidFill>
              </a:rPr>
              <a:t>alumni</a:t>
            </a:r>
            <a:r>
              <a:rPr lang="de-DE" sz="1100" dirty="0">
                <a:solidFill>
                  <a:srgbClr val="595959"/>
                </a:solidFill>
              </a:rPr>
              <a:t> </a:t>
            </a:r>
            <a:r>
              <a:rPr lang="de-DE" sz="1100" dirty="0" err="1">
                <a:solidFill>
                  <a:srgbClr val="595959"/>
                </a:solidFill>
              </a:rPr>
              <a:t>stories</a:t>
            </a:r>
            <a:r>
              <a:rPr lang="de-DE" sz="1100" dirty="0">
                <a:solidFill>
                  <a:srgbClr val="595959"/>
                </a:solidFill>
              </a:rPr>
              <a:t> </a:t>
            </a:r>
            <a:r>
              <a:rPr lang="de-DE" sz="1100" dirty="0" err="1">
                <a:solidFill>
                  <a:srgbClr val="595959"/>
                </a:solidFill>
              </a:rPr>
              <a:t>as</a:t>
            </a:r>
            <a:r>
              <a:rPr lang="de-DE" sz="1100" dirty="0">
                <a:solidFill>
                  <a:srgbClr val="595959"/>
                </a:solidFill>
              </a:rPr>
              <a:t> </a:t>
            </a:r>
            <a:r>
              <a:rPr lang="de-DE" sz="1100" dirty="0" err="1">
                <a:solidFill>
                  <a:srgbClr val="595959"/>
                </a:solidFill>
              </a:rPr>
              <a:t>well</a:t>
            </a:r>
            <a:r>
              <a:rPr lang="de-DE" sz="1100" dirty="0">
                <a:solidFill>
                  <a:srgbClr val="595959"/>
                </a:solidFill>
              </a:rPr>
              <a:t> </a:t>
            </a:r>
            <a:r>
              <a:rPr lang="de-DE" sz="1100" dirty="0" err="1">
                <a:solidFill>
                  <a:srgbClr val="595959"/>
                </a:solidFill>
              </a:rPr>
              <a:t>as</a:t>
            </a:r>
            <a:r>
              <a:rPr lang="de-DE" sz="1100" dirty="0">
                <a:solidFill>
                  <a:srgbClr val="595959"/>
                </a:solidFill>
              </a:rPr>
              <a:t> </a:t>
            </a:r>
            <a:r>
              <a:rPr lang="de-DE" sz="1100" dirty="0" err="1">
                <a:solidFill>
                  <a:srgbClr val="595959"/>
                </a:solidFill>
              </a:rPr>
              <a:t>get</a:t>
            </a:r>
            <a:r>
              <a:rPr lang="de-DE" sz="1100" dirty="0">
                <a:solidFill>
                  <a:srgbClr val="595959"/>
                </a:solidFill>
              </a:rPr>
              <a:t> </a:t>
            </a:r>
            <a:r>
              <a:rPr lang="de-DE" sz="1100" dirty="0" err="1">
                <a:solidFill>
                  <a:srgbClr val="595959"/>
                </a:solidFill>
              </a:rPr>
              <a:t>invited</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our</a:t>
            </a:r>
            <a:r>
              <a:rPr lang="de-DE" sz="1100" dirty="0">
                <a:solidFill>
                  <a:srgbClr val="595959"/>
                </a:solidFill>
              </a:rPr>
              <a:t> network </a:t>
            </a:r>
            <a:r>
              <a:rPr lang="de-DE" sz="1100" dirty="0" err="1">
                <a:solidFill>
                  <a:srgbClr val="595959"/>
                </a:solidFill>
              </a:rPr>
              <a:t>Falling</a:t>
            </a:r>
            <a:r>
              <a:rPr lang="de-DE" sz="1100" dirty="0">
                <a:solidFill>
                  <a:srgbClr val="595959"/>
                </a:solidFill>
              </a:rPr>
              <a:t> Walls Connect, </a:t>
            </a:r>
            <a:r>
              <a:rPr lang="de-DE" sz="1100" dirty="0" err="1">
                <a:solidFill>
                  <a:srgbClr val="595959"/>
                </a:solidFill>
              </a:rPr>
              <a:t>to</a:t>
            </a:r>
            <a:r>
              <a:rPr lang="de-DE" sz="1100" dirty="0">
                <a:solidFill>
                  <a:srgbClr val="595959"/>
                </a:solidFill>
              </a:rPr>
              <a:t> </a:t>
            </a:r>
            <a:r>
              <a:rPr lang="de-DE" sz="1100" dirty="0" err="1">
                <a:solidFill>
                  <a:srgbClr val="595959"/>
                </a:solidFill>
              </a:rPr>
              <a:t>make</a:t>
            </a:r>
            <a:r>
              <a:rPr lang="de-DE" sz="1100" dirty="0">
                <a:solidFill>
                  <a:srgbClr val="595959"/>
                </a:solidFill>
              </a:rPr>
              <a:t> </a:t>
            </a:r>
            <a:r>
              <a:rPr lang="de-DE" sz="1100" dirty="0" err="1">
                <a:solidFill>
                  <a:srgbClr val="595959"/>
                </a:solidFill>
              </a:rPr>
              <a:t>contact</a:t>
            </a:r>
            <a:r>
              <a:rPr lang="de-DE" sz="1100" dirty="0">
                <a:solidFill>
                  <a:srgbClr val="595959"/>
                </a:solidFill>
              </a:rPr>
              <a:t> </a:t>
            </a:r>
            <a:r>
              <a:rPr lang="de-DE" sz="1100" dirty="0" err="1">
                <a:solidFill>
                  <a:srgbClr val="595959"/>
                </a:solidFill>
              </a:rPr>
              <a:t>with</a:t>
            </a:r>
            <a:r>
              <a:rPr lang="de-DE" sz="1100" dirty="0">
                <a:solidFill>
                  <a:srgbClr val="595959"/>
                </a:solidFill>
              </a:rPr>
              <a:t> </a:t>
            </a:r>
            <a:r>
              <a:rPr lang="de-DE" sz="1100" dirty="0" err="1">
                <a:solidFill>
                  <a:srgbClr val="595959"/>
                </a:solidFill>
              </a:rPr>
              <a:t>each</a:t>
            </a:r>
            <a:r>
              <a:rPr lang="de-DE" sz="1100" dirty="0">
                <a:solidFill>
                  <a:srgbClr val="595959"/>
                </a:solidFill>
              </a:rPr>
              <a:t> </a:t>
            </a:r>
            <a:r>
              <a:rPr lang="de-DE" sz="1100" dirty="0" err="1">
                <a:solidFill>
                  <a:srgbClr val="595959"/>
                </a:solidFill>
              </a:rPr>
              <a:t>other</a:t>
            </a:r>
            <a:r>
              <a:rPr lang="de-DE" sz="1100" dirty="0">
                <a:solidFill>
                  <a:srgbClr val="595959"/>
                </a:solidFill>
              </a:rPr>
              <a:t> and </a:t>
            </a:r>
            <a:r>
              <a:rPr lang="de-DE" sz="1100" dirty="0" err="1">
                <a:solidFill>
                  <a:srgbClr val="595959"/>
                </a:solidFill>
              </a:rPr>
              <a:t>take</a:t>
            </a:r>
            <a:r>
              <a:rPr lang="de-DE" sz="1100" dirty="0">
                <a:solidFill>
                  <a:srgbClr val="595959"/>
                </a:solidFill>
              </a:rPr>
              <a:t> </a:t>
            </a:r>
            <a:r>
              <a:rPr lang="de-DE" sz="1100" dirty="0" err="1">
                <a:solidFill>
                  <a:srgbClr val="595959"/>
                </a:solidFill>
              </a:rPr>
              <a:t>part</a:t>
            </a:r>
            <a:r>
              <a:rPr lang="de-DE" sz="1100" dirty="0">
                <a:solidFill>
                  <a:srgbClr val="595959"/>
                </a:solidFill>
              </a:rPr>
              <a:t> in </a:t>
            </a:r>
            <a:r>
              <a:rPr lang="de-DE" sz="1100" dirty="0" err="1">
                <a:solidFill>
                  <a:srgbClr val="595959"/>
                </a:solidFill>
              </a:rPr>
              <a:t>alumni</a:t>
            </a:r>
            <a:r>
              <a:rPr lang="de-DE" sz="1100" dirty="0">
                <a:solidFill>
                  <a:srgbClr val="595959"/>
                </a:solidFill>
              </a:rPr>
              <a:t> </a:t>
            </a:r>
            <a:r>
              <a:rPr lang="de-DE" sz="1100" dirty="0" err="1">
                <a:solidFill>
                  <a:srgbClr val="595959"/>
                </a:solidFill>
              </a:rPr>
              <a:t>webinars</a:t>
            </a:r>
            <a:r>
              <a:rPr lang="de-DE" sz="1100" dirty="0">
                <a:solidFill>
                  <a:srgbClr val="595959"/>
                </a:solidFill>
              </a:rPr>
              <a: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Please</a:t>
            </a:r>
            <a:r>
              <a:rPr lang="de-DE" sz="1100" dirty="0">
                <a:solidFill>
                  <a:srgbClr val="595959"/>
                </a:solidFill>
              </a:rPr>
              <a:t> </a:t>
            </a:r>
            <a:r>
              <a:rPr lang="de-DE" sz="1100" dirty="0" err="1">
                <a:solidFill>
                  <a:srgbClr val="595959"/>
                </a:solidFill>
              </a:rPr>
              <a:t>spread</a:t>
            </a:r>
            <a:r>
              <a:rPr lang="de-DE" sz="1100" dirty="0">
                <a:solidFill>
                  <a:srgbClr val="595959"/>
                </a:solidFill>
              </a:rPr>
              <a:t> </a:t>
            </a:r>
            <a:r>
              <a:rPr lang="de-DE" sz="1100" dirty="0" err="1">
                <a:solidFill>
                  <a:srgbClr val="595959"/>
                </a:solidFill>
              </a:rPr>
              <a:t>the</a:t>
            </a:r>
            <a:r>
              <a:rPr lang="de-DE" sz="1100" dirty="0">
                <a:solidFill>
                  <a:srgbClr val="595959"/>
                </a:solidFill>
              </a:rPr>
              <a:t> </a:t>
            </a:r>
            <a:r>
              <a:rPr lang="de-DE" sz="1100" dirty="0" err="1">
                <a:solidFill>
                  <a:srgbClr val="595959"/>
                </a:solidFill>
              </a:rPr>
              <a:t>word</a:t>
            </a:r>
            <a:r>
              <a:rPr lang="de-DE" sz="1100" dirty="0">
                <a:solidFill>
                  <a:srgbClr val="595959"/>
                </a:solidFill>
              </a:rPr>
              <a:t>!!!</a:t>
            </a:r>
          </a:p>
          <a:p>
            <a:pPr marL="158750" indent="0">
              <a:buNone/>
            </a:pP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Instagram</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none" strike="noStrike" kern="1200" cap="none" dirty="0">
                <a:solidFill>
                  <a:schemeClr val="tx1"/>
                </a:solidFill>
                <a:effectLst/>
                <a:latin typeface="Arial"/>
                <a:ea typeface="Arial"/>
                <a:cs typeface="Arial"/>
                <a:sym typeface="Arial"/>
              </a:rPr>
              <a:t>https://</a:t>
            </a:r>
            <a:r>
              <a:rPr lang="de-DE" sz="1100" b="0" i="0" u="none" strike="noStrike" kern="1200" cap="none" dirty="0" err="1">
                <a:solidFill>
                  <a:schemeClr val="tx1"/>
                </a:solidFill>
                <a:effectLst/>
                <a:latin typeface="Arial"/>
                <a:ea typeface="Arial"/>
                <a:cs typeface="Arial"/>
                <a:sym typeface="Arial"/>
              </a:rPr>
              <a:t>www.instagram.com</a:t>
            </a:r>
            <a:r>
              <a:rPr lang="de-DE" sz="1100" b="0" i="0" u="none" strike="noStrike" kern="1200" cap="none" dirty="0">
                <a:solidFill>
                  <a:schemeClr val="tx1"/>
                </a:solidFill>
                <a:effectLst/>
                <a:latin typeface="Arial"/>
                <a:ea typeface="Arial"/>
                <a:cs typeface="Arial"/>
                <a:sym typeface="Arial"/>
              </a:rPr>
              <a:t>/sciencepreneurs/</a:t>
            </a:r>
            <a:br>
              <a:rPr lang="de-DE" sz="1100" b="0" i="0" u="none" strike="noStrike" kern="1200" cap="none" dirty="0">
                <a:solidFill>
                  <a:schemeClr val="tx1"/>
                </a:solidFill>
                <a:effectLst/>
                <a:latin typeface="Arial"/>
                <a:ea typeface="Arial"/>
                <a:cs typeface="Arial"/>
                <a:sym typeface="Arial"/>
              </a:rPr>
            </a:b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LinkedIn Seite</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none" strike="noStrike" kern="1200" cap="none" dirty="0">
                <a:solidFill>
                  <a:schemeClr val="tx1"/>
                </a:solidFill>
                <a:effectLst/>
                <a:latin typeface="Arial"/>
                <a:ea typeface="Arial"/>
                <a:cs typeface="Arial"/>
                <a:sym typeface="Arial"/>
                <a:hlinkClick r:id="rId3"/>
              </a:rPr>
              <a:t>https://www.linkedin.com/company/young-entrepreneurs-in-science/</a:t>
            </a:r>
            <a:endParaRPr lang="de-DE" sz="1100" b="0" i="0" u="none" strike="noStrike" kern="1200" cap="none" dirty="0">
              <a:solidFill>
                <a:schemeClr val="tx1"/>
              </a:solidFill>
              <a:effectLst/>
              <a:latin typeface="Arial"/>
              <a:ea typeface="Arial"/>
              <a:cs typeface="Arial"/>
              <a:sym typeface="Arial"/>
            </a:endParaRPr>
          </a:p>
          <a:p>
            <a:pPr marL="158750" indent="0">
              <a:buNone/>
            </a:pP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LinkedIn Gruppe</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sng" strike="noStrike" kern="1200" cap="none" dirty="0">
                <a:solidFill>
                  <a:schemeClr val="tx1"/>
                </a:solidFill>
                <a:effectLst/>
                <a:latin typeface="Arial"/>
                <a:ea typeface="Arial"/>
                <a:cs typeface="Arial"/>
                <a:sym typeface="Arial"/>
                <a:hlinkClick r:id="rId4"/>
              </a:rPr>
              <a:t>https://www.linkedin.com/groups/8902012/</a:t>
            </a:r>
            <a:endParaRPr lang="de-DE" sz="1100" b="0" i="0" u="sng" strike="noStrike" kern="1200" cap="none" dirty="0">
              <a:solidFill>
                <a:schemeClr val="tx1"/>
              </a:solidFill>
              <a:effectLst/>
              <a:latin typeface="Arial"/>
              <a:ea typeface="Arial"/>
              <a:cs typeface="Arial"/>
              <a:sym typeface="Arial"/>
            </a:endParaRPr>
          </a:p>
          <a:p>
            <a:pPr marL="158750" indent="0">
              <a:buNone/>
            </a:pPr>
            <a:endParaRPr lang="de-DE" sz="1100" b="0" i="0" u="sng" strike="noStrike" kern="1200" cap="none" dirty="0">
              <a:solidFill>
                <a:schemeClr val="tx1"/>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i="0" u="none" strike="noStrike" kern="1200" cap="none" dirty="0">
                <a:solidFill>
                  <a:schemeClr val="tx1"/>
                </a:solidFill>
                <a:effectLst/>
                <a:latin typeface="Arial"/>
                <a:ea typeface="Arial"/>
                <a:cs typeface="Arial"/>
                <a:sym typeface="Arial"/>
              </a:rPr>
              <a:t>Newsletter</a:t>
            </a:r>
            <a:endParaRPr lang="de-DE" sz="1100" b="0" i="0" u="sng" strike="noStrike" kern="1200" cap="none" dirty="0">
              <a:solidFill>
                <a:schemeClr val="tx1"/>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600" dirty="0">
                <a:hlinkClick r:id="rId5"/>
              </a:rPr>
              <a:t>https://youngentrepreneursinscience.com/newsletter-registration/</a:t>
            </a:r>
            <a:endParaRPr lang="de-DE" sz="105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Everybody</a:t>
            </a:r>
            <a:r>
              <a:rPr lang="de-DE" sz="1100" dirty="0">
                <a:solidFill>
                  <a:srgbClr val="595959"/>
                </a:solidFill>
              </a:rPr>
              <a:t> </a:t>
            </a:r>
            <a:r>
              <a:rPr lang="de-DE" sz="1100" dirty="0" err="1">
                <a:solidFill>
                  <a:srgbClr val="595959"/>
                </a:solidFill>
              </a:rPr>
              <a:t>else</a:t>
            </a:r>
            <a:r>
              <a:rPr lang="de-DE" sz="1100" dirty="0">
                <a:solidFill>
                  <a:srgbClr val="595959"/>
                </a:solidFill>
              </a:rPr>
              <a:t>: Goodbye, </a:t>
            </a:r>
            <a:r>
              <a:rPr lang="de-DE" sz="1100" dirty="0" err="1">
                <a:solidFill>
                  <a:srgbClr val="595959"/>
                </a:solidFill>
              </a:rPr>
              <a:t>have</a:t>
            </a:r>
            <a:r>
              <a:rPr lang="de-DE" sz="1100" dirty="0">
                <a:solidFill>
                  <a:srgbClr val="595959"/>
                </a:solidFill>
              </a:rPr>
              <a:t> a nice </a:t>
            </a:r>
            <a:r>
              <a:rPr lang="de-DE" sz="1100" dirty="0" err="1">
                <a:solidFill>
                  <a:srgbClr val="595959"/>
                </a:solidFill>
              </a:rPr>
              <a:t>day</a:t>
            </a:r>
            <a:r>
              <a:rPr lang="de-DE" sz="1100" dirty="0">
                <a:solidFill>
                  <a:srgbClr val="595959"/>
                </a:solidFill>
              </a:rPr>
              <a:t> and </a:t>
            </a:r>
            <a:r>
              <a:rPr lang="de-DE" sz="1100" dirty="0" err="1">
                <a:solidFill>
                  <a:srgbClr val="595959"/>
                </a:solidFill>
              </a:rPr>
              <a:t>see</a:t>
            </a:r>
            <a:r>
              <a:rPr lang="de-DE" sz="1100" dirty="0">
                <a:solidFill>
                  <a:srgbClr val="595959"/>
                </a:solidFill>
              </a:rPr>
              <a:t> </a:t>
            </a:r>
            <a:r>
              <a:rPr lang="de-DE" sz="1100" dirty="0" err="1">
                <a:solidFill>
                  <a:srgbClr val="595959"/>
                </a:solidFill>
              </a:rPr>
              <a:t>you</a:t>
            </a:r>
            <a:r>
              <a:rPr lang="de-DE" sz="1100" dirty="0">
                <a:solidFill>
                  <a:srgbClr val="595959"/>
                </a:solidFill>
              </a:rPr>
              <a:t> </a:t>
            </a:r>
            <a:r>
              <a:rPr lang="de-DE" sz="1100" dirty="0" err="1">
                <a:solidFill>
                  <a:srgbClr val="595959"/>
                </a:solidFill>
              </a:rPr>
              <a:t>soon</a:t>
            </a:r>
            <a:r>
              <a:rPr lang="de-DE" sz="1100" dirty="0">
                <a:solidFill>
                  <a:srgbClr val="595959"/>
                </a:solidFill>
              </a:rPr>
              <a: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158750" indent="0">
              <a:buNone/>
            </a:pPr>
            <a:endParaRPr lang="de-DE" dirty="0"/>
          </a:p>
        </p:txBody>
      </p:sp>
    </p:spTree>
    <p:extLst>
      <p:ext uri="{BB962C8B-B14F-4D97-AF65-F5344CB8AC3E}">
        <p14:creationId xmlns:p14="http://schemas.microsoft.com/office/powerpoint/2010/main" val="40204808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269D-5486-960A-EAC0-8AB20EFD1DF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D882826-E7DA-A71F-2ADE-E6FAA92B37D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9F0287C-6916-F0C4-CBA9-5779C80421C3}"/>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349666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err="1"/>
              <a:t>Let‘s</a:t>
            </a:r>
            <a:r>
              <a:rPr lang="de-DE" dirty="0"/>
              <a:t> </a:t>
            </a:r>
            <a:r>
              <a:rPr lang="de-DE" dirty="0" err="1"/>
              <a:t>test</a:t>
            </a:r>
            <a:r>
              <a:rPr lang="de-DE" dirty="0"/>
              <a:t> </a:t>
            </a:r>
            <a:r>
              <a:rPr lang="de-DE" dirty="0" err="1"/>
              <a:t>working</a:t>
            </a:r>
            <a:r>
              <a:rPr lang="de-DE" dirty="0"/>
              <a:t> </a:t>
            </a:r>
            <a:r>
              <a:rPr lang="de-DE" dirty="0" err="1"/>
              <a:t>with</a:t>
            </a:r>
            <a:r>
              <a:rPr lang="de-DE" dirty="0"/>
              <a:t> Miro </a:t>
            </a:r>
            <a:r>
              <a:rPr lang="de-DE" dirty="0" err="1"/>
              <a:t>together</a:t>
            </a:r>
            <a:r>
              <a:rPr lang="de-DE" dirty="0"/>
              <a:t>.</a:t>
            </a:r>
          </a:p>
          <a:p>
            <a:pPr marL="457200" indent="-298450">
              <a:buFont typeface="Arial" panose="020B0604020202020204" pitchFamily="34" charset="0"/>
              <a:buChar char="•"/>
            </a:pPr>
            <a:r>
              <a:rPr lang="de-DE" dirty="0"/>
              <a:t>Follow </a:t>
            </a:r>
            <a:r>
              <a:rPr lang="de-DE" dirty="0" err="1"/>
              <a:t>the</a:t>
            </a:r>
            <a:r>
              <a:rPr lang="de-DE" dirty="0"/>
              <a:t> </a:t>
            </a:r>
            <a:r>
              <a:rPr lang="de-DE" b="1" dirty="0"/>
              <a:t>link </a:t>
            </a:r>
            <a:r>
              <a:rPr lang="de-DE" b="1" dirty="0" err="1"/>
              <a:t>to</a:t>
            </a:r>
            <a:r>
              <a:rPr lang="de-DE" b="1" dirty="0"/>
              <a:t> </a:t>
            </a:r>
            <a:r>
              <a:rPr lang="de-DE" b="1" dirty="0" err="1"/>
              <a:t>the</a:t>
            </a:r>
            <a:r>
              <a:rPr lang="de-DE" b="1" dirty="0"/>
              <a:t> </a:t>
            </a:r>
            <a:r>
              <a:rPr lang="de-DE" b="1" dirty="0" err="1"/>
              <a:t>board</a:t>
            </a:r>
            <a:endParaRPr lang="de-DE" b="1" dirty="0"/>
          </a:p>
          <a:p>
            <a:pPr marL="457200" indent="-298450">
              <a:buFont typeface="Arial" panose="020B0604020202020204" pitchFamily="34" charset="0"/>
              <a:buChar char="•"/>
            </a:pPr>
            <a:r>
              <a:rPr lang="de-DE" dirty="0"/>
              <a:t>Find </a:t>
            </a:r>
            <a:r>
              <a:rPr lang="de-DE" dirty="0" err="1"/>
              <a:t>the</a:t>
            </a:r>
            <a:r>
              <a:rPr lang="de-DE" dirty="0"/>
              <a:t> </a:t>
            </a:r>
            <a:r>
              <a:rPr lang="de-DE" dirty="0" err="1"/>
              <a:t>section</a:t>
            </a:r>
            <a:r>
              <a:rPr lang="de-DE" dirty="0"/>
              <a:t> </a:t>
            </a:r>
            <a:r>
              <a:rPr lang="de-DE" dirty="0" err="1"/>
              <a:t>you</a:t>
            </a:r>
            <a:r>
              <a:rPr lang="de-DE" dirty="0"/>
              <a:t> </a:t>
            </a:r>
            <a:r>
              <a:rPr lang="de-DE" dirty="0" err="1"/>
              <a:t>see</a:t>
            </a:r>
            <a:r>
              <a:rPr lang="de-DE" dirty="0"/>
              <a:t> on </a:t>
            </a:r>
            <a:r>
              <a:rPr lang="de-DE" dirty="0" err="1"/>
              <a:t>this</a:t>
            </a:r>
            <a:r>
              <a:rPr lang="de-DE" dirty="0"/>
              <a:t> </a:t>
            </a:r>
            <a:r>
              <a:rPr lang="de-DE" dirty="0" err="1"/>
              <a:t>slide</a:t>
            </a:r>
            <a:r>
              <a:rPr lang="de-DE" dirty="0"/>
              <a:t>: „</a:t>
            </a:r>
            <a:r>
              <a:rPr lang="de-DE" b="1" dirty="0"/>
              <a:t>The </a:t>
            </a:r>
            <a:r>
              <a:rPr lang="de-DE" b="1" dirty="0" err="1"/>
              <a:t>jungle</a:t>
            </a:r>
            <a:r>
              <a:rPr lang="de-DE" b="1" dirty="0"/>
              <a:t> </a:t>
            </a:r>
            <a:r>
              <a:rPr lang="de-DE" b="1" dirty="0" err="1"/>
              <a:t>of</a:t>
            </a:r>
            <a:r>
              <a:rPr lang="de-DE" b="1" dirty="0"/>
              <a:t> </a:t>
            </a:r>
            <a:r>
              <a:rPr lang="de-DE" b="1" dirty="0" err="1"/>
              <a:t>entrepreneurs</a:t>
            </a:r>
            <a:r>
              <a:rPr lang="de-DE"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dirty="0"/>
              <a:t>Play around with sticky notes and write down your </a:t>
            </a:r>
            <a:r>
              <a:rPr lang="en-GB" dirty="0" err="1"/>
              <a:t>favorite</a:t>
            </a:r>
            <a:r>
              <a:rPr lang="en-GB" dirty="0"/>
              <a:t> animal.</a:t>
            </a:r>
          </a:p>
          <a:p>
            <a:pPr marL="457200" indent="-298450">
              <a:buFont typeface="Arial" panose="020B0604020202020204" pitchFamily="34" charset="0"/>
              <a:buChar char="•"/>
            </a:pPr>
            <a:r>
              <a:rPr lang="de-DE" dirty="0" err="1"/>
              <a:t>Get</a:t>
            </a:r>
            <a:r>
              <a:rPr lang="de-DE" dirty="0"/>
              <a:t> </a:t>
            </a:r>
            <a:r>
              <a:rPr lang="de-DE" dirty="0" err="1"/>
              <a:t>to</a:t>
            </a:r>
            <a:r>
              <a:rPr lang="de-DE" dirty="0"/>
              <a:t> </a:t>
            </a:r>
            <a:r>
              <a:rPr lang="de-DE" dirty="0" err="1"/>
              <a:t>know</a:t>
            </a:r>
            <a:r>
              <a:rPr lang="de-DE" dirty="0"/>
              <a:t> </a:t>
            </a:r>
            <a:r>
              <a:rPr lang="de-DE" dirty="0" err="1"/>
              <a:t>the</a:t>
            </a:r>
            <a:r>
              <a:rPr lang="de-DE" dirty="0"/>
              <a:t> </a:t>
            </a:r>
            <a:r>
              <a:rPr lang="de-DE" dirty="0" err="1"/>
              <a:t>functions</a:t>
            </a:r>
            <a:r>
              <a:rPr lang="de-DE" dirty="0"/>
              <a:t> </a:t>
            </a:r>
            <a:r>
              <a:rPr lang="de-DE" dirty="0" err="1"/>
              <a:t>of</a:t>
            </a:r>
            <a:r>
              <a:rPr lang="de-DE" dirty="0"/>
              <a:t> </a:t>
            </a:r>
            <a:r>
              <a:rPr lang="de-DE" b="1" dirty="0" err="1"/>
              <a:t>inserting</a:t>
            </a:r>
            <a:r>
              <a:rPr lang="de-DE" b="1" dirty="0"/>
              <a:t> </a:t>
            </a:r>
            <a:r>
              <a:rPr lang="de-DE" b="1" dirty="0" err="1"/>
              <a:t>text</a:t>
            </a:r>
            <a:r>
              <a:rPr lang="de-DE" b="1" dirty="0"/>
              <a:t>, </a:t>
            </a:r>
            <a:r>
              <a:rPr lang="de-DE" b="1" dirty="0" err="1"/>
              <a:t>adding</a:t>
            </a:r>
            <a:r>
              <a:rPr lang="de-DE" b="1" dirty="0"/>
              <a:t> </a:t>
            </a:r>
            <a:r>
              <a:rPr lang="de-DE" b="1" dirty="0" err="1"/>
              <a:t>sticky</a:t>
            </a:r>
            <a:r>
              <a:rPr lang="de-DE" b="1" dirty="0"/>
              <a:t> </a:t>
            </a:r>
            <a:r>
              <a:rPr lang="de-DE" b="1" dirty="0" err="1"/>
              <a:t>notes</a:t>
            </a:r>
            <a:r>
              <a:rPr lang="de-DE" b="1" dirty="0"/>
              <a:t>, </a:t>
            </a:r>
            <a:r>
              <a:rPr lang="de-DE" b="1" dirty="0" err="1"/>
              <a:t>stickers</a:t>
            </a:r>
            <a:r>
              <a:rPr lang="de-DE" b="1" dirty="0"/>
              <a:t> and </a:t>
            </a:r>
            <a:r>
              <a:rPr lang="de-DE" b="1" dirty="0" err="1"/>
              <a:t>zooming</a:t>
            </a:r>
            <a:r>
              <a:rPr lang="de-DE" b="1" dirty="0"/>
              <a:t> on </a:t>
            </a:r>
            <a:r>
              <a:rPr lang="de-DE" b="1" dirty="0" err="1"/>
              <a:t>the</a:t>
            </a:r>
            <a:r>
              <a:rPr lang="de-DE" b="1" dirty="0"/>
              <a:t> </a:t>
            </a:r>
            <a:r>
              <a:rPr lang="de-DE" b="1" dirty="0" err="1"/>
              <a:t>board</a:t>
            </a:r>
            <a:r>
              <a:rPr lang="de-DE" b="1" dirty="0"/>
              <a:t>.</a:t>
            </a:r>
          </a:p>
          <a:p>
            <a:pPr marL="158750" indent="0">
              <a:buNone/>
            </a:pPr>
            <a:endParaRPr lang="de-DE" dirty="0"/>
          </a:p>
          <a:p>
            <a:endParaRPr lang="de-DE" dirty="0"/>
          </a:p>
          <a:p>
            <a:r>
              <a:rPr lang="de-DE" dirty="0"/>
              <a:t>Link zum Board: https://</a:t>
            </a:r>
            <a:r>
              <a:rPr lang="de-DE" dirty="0" err="1"/>
              <a:t>miro.com</a:t>
            </a:r>
            <a:r>
              <a:rPr lang="de-DE" dirty="0"/>
              <a:t>/</a:t>
            </a:r>
            <a:r>
              <a:rPr lang="de-DE" dirty="0" err="1"/>
              <a:t>app</a:t>
            </a:r>
            <a:r>
              <a:rPr lang="de-DE" dirty="0"/>
              <a:t>/</a:t>
            </a:r>
            <a:r>
              <a:rPr lang="de-DE" dirty="0" err="1"/>
              <a:t>board</a:t>
            </a:r>
            <a:r>
              <a:rPr lang="de-DE" dirty="0"/>
              <a:t>/</a:t>
            </a:r>
            <a:r>
              <a:rPr lang="de-DE" dirty="0" err="1"/>
              <a:t>uXjVOTizJLg</a:t>
            </a:r>
            <a:r>
              <a:rPr lang="de-DE" dirty="0"/>
              <a:t>=/</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75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buFont typeface="Arial" panose="020B0604020202020204" pitchFamily="34" charset="0"/>
              <a:buChar char="•"/>
            </a:pPr>
            <a:r>
              <a:rPr lang="de-DE" dirty="0" err="1"/>
              <a:t>Please</a:t>
            </a:r>
            <a:r>
              <a:rPr lang="de-DE" dirty="0"/>
              <a:t> </a:t>
            </a:r>
            <a:r>
              <a:rPr lang="de-DE" dirty="0" err="1"/>
              <a:t>click</a:t>
            </a:r>
            <a:r>
              <a:rPr lang="de-DE" dirty="0"/>
              <a:t> on </a:t>
            </a:r>
            <a:r>
              <a:rPr lang="de-DE" dirty="0" err="1"/>
              <a:t>the</a:t>
            </a:r>
            <a:r>
              <a:rPr lang="de-DE" dirty="0"/>
              <a:t> link in </a:t>
            </a:r>
            <a:r>
              <a:rPr lang="de-DE" dirty="0" err="1"/>
              <a:t>the</a:t>
            </a:r>
            <a:r>
              <a:rPr lang="de-DE" dirty="0"/>
              <a:t> </a:t>
            </a:r>
            <a:r>
              <a:rPr lang="de-DE" dirty="0" err="1"/>
              <a:t>chat</a:t>
            </a:r>
            <a:r>
              <a:rPr lang="de-DE" dirty="0"/>
              <a:t> and </a:t>
            </a:r>
            <a:r>
              <a:rPr lang="de-DE" dirty="0" err="1"/>
              <a:t>use</a:t>
            </a:r>
            <a:r>
              <a:rPr lang="de-DE" dirty="0"/>
              <a:t> </a:t>
            </a:r>
            <a:r>
              <a:rPr lang="de-DE" dirty="0" err="1"/>
              <a:t>the</a:t>
            </a:r>
            <a:r>
              <a:rPr lang="de-DE" dirty="0"/>
              <a:t> </a:t>
            </a:r>
            <a:r>
              <a:rPr lang="de-DE" dirty="0" err="1"/>
              <a:t>passwort</a:t>
            </a:r>
            <a:r>
              <a:rPr lang="de-DE" dirty="0"/>
              <a:t> </a:t>
            </a:r>
            <a:r>
              <a:rPr lang="de-DE" dirty="0" err="1"/>
              <a:t>to</a:t>
            </a:r>
            <a:r>
              <a:rPr lang="de-DE" dirty="0"/>
              <a:t> </a:t>
            </a:r>
            <a:r>
              <a:rPr lang="de-DE" dirty="0" err="1"/>
              <a:t>login</a:t>
            </a:r>
            <a:r>
              <a:rPr lang="de-DE" dirty="0"/>
              <a:t> </a:t>
            </a:r>
            <a:endParaRPr lang="en-US" dirty="0"/>
          </a:p>
          <a:p>
            <a:pPr marL="457200" indent="-298450">
              <a:buFont typeface="Arial" panose="020B0604020202020204" pitchFamily="34" charset="0"/>
              <a:buChar char="•"/>
            </a:pPr>
            <a:r>
              <a:rPr lang="de-DE" dirty="0"/>
              <a:t>Zoom a </a:t>
            </a:r>
            <a:r>
              <a:rPr lang="de-DE" dirty="0" err="1"/>
              <a:t>little</a:t>
            </a:r>
            <a:r>
              <a:rPr lang="de-DE" dirty="0"/>
              <a:t> out so </a:t>
            </a:r>
            <a:r>
              <a:rPr lang="de-DE" dirty="0" err="1"/>
              <a:t>that</a:t>
            </a:r>
            <a:r>
              <a:rPr lang="de-DE" dirty="0"/>
              <a:t> </a:t>
            </a:r>
            <a:r>
              <a:rPr lang="de-DE" dirty="0" err="1"/>
              <a:t>you</a:t>
            </a:r>
            <a:r>
              <a:rPr lang="de-DE" dirty="0"/>
              <a:t> </a:t>
            </a:r>
            <a:r>
              <a:rPr lang="de-DE" dirty="0" err="1"/>
              <a:t>can</a:t>
            </a:r>
            <a:r>
              <a:rPr lang="de-DE" dirty="0"/>
              <a:t> </a:t>
            </a:r>
            <a:r>
              <a:rPr lang="de-DE" dirty="0" err="1"/>
              <a:t>see</a:t>
            </a:r>
            <a:r>
              <a:rPr lang="de-DE" dirty="0"/>
              <a:t> </a:t>
            </a:r>
            <a:r>
              <a:rPr lang="de-DE" dirty="0" err="1"/>
              <a:t>the</a:t>
            </a:r>
            <a:r>
              <a:rPr lang="de-DE" dirty="0"/>
              <a:t> Experience </a:t>
            </a:r>
            <a:r>
              <a:rPr lang="de-DE" dirty="0" err="1"/>
              <a:t>miro</a:t>
            </a:r>
            <a:r>
              <a:rPr lang="de-DE" dirty="0"/>
              <a:t> box on </a:t>
            </a:r>
            <a:r>
              <a:rPr lang="de-DE" dirty="0" err="1"/>
              <a:t>the</a:t>
            </a:r>
            <a:r>
              <a:rPr lang="de-DE" dirty="0"/>
              <a:t> top. </a:t>
            </a:r>
          </a:p>
          <a:p>
            <a:pPr marL="457200" indent="-298450">
              <a:buFont typeface="Arial" panose="020B0604020202020204" pitchFamily="34" charset="0"/>
              <a:buChar char="•"/>
            </a:pPr>
            <a:endParaRPr lang="de-DE" dirty="0"/>
          </a:p>
          <a:p>
            <a:pPr marL="158750" indent="0">
              <a:buFont typeface="Arial" panose="020B0604020202020204" pitchFamily="34" charset="0"/>
              <a:buNone/>
            </a:pPr>
            <a:r>
              <a:rPr lang="de-DE" dirty="0"/>
              <a:t>[</a:t>
            </a:r>
            <a:r>
              <a:rPr lang="de-DE" dirty="0" err="1"/>
              <a:t>read</a:t>
            </a:r>
            <a:r>
              <a:rPr lang="de-DE" dirty="0"/>
              <a:t> out </a:t>
            </a:r>
            <a:r>
              <a:rPr lang="de-DE" dirty="0" err="1"/>
              <a:t>instructions</a:t>
            </a:r>
            <a:r>
              <a:rPr lang="de-DE" dirty="0"/>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de-DE" dirty="0"/>
              <a:t>[</a:t>
            </a:r>
            <a:r>
              <a:rPr lang="de-DE" dirty="0" err="1"/>
              <a:t>post</a:t>
            </a:r>
            <a:r>
              <a:rPr lang="de-DE" dirty="0"/>
              <a:t> link in </a:t>
            </a:r>
            <a:r>
              <a:rPr lang="de-DE" dirty="0" err="1"/>
              <a:t>chat</a:t>
            </a:r>
            <a:r>
              <a:rPr lang="de-DE" dirty="0"/>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6966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Welcome back! </a:t>
            </a:r>
            <a:endParaRPr lang="de-DE" b="0" i="0" u="none" strike="noStrike" dirty="0">
              <a:effectLst/>
              <a:latin typeface="Segoe UI" panose="020F0502020204030204" pitchFamily="34" charset="0"/>
            </a:endParaRPr>
          </a:p>
          <a:p>
            <a:pPr marL="457200" indent="-298450" algn="l" rtl="0" fontAlgn="base">
              <a:lnSpc>
                <a:spcPts val="1221"/>
              </a:lnSpc>
              <a:buFont typeface="Arial" panose="020B0604020202020204" pitchFamily="34" charset="0"/>
              <a:buChar char="•"/>
            </a:pPr>
            <a:r>
              <a:rPr lang="de-DE" sz="1100" b="0" i="0" u="none" strike="noStrike" dirty="0" err="1">
                <a:solidFill>
                  <a:srgbClr val="000000"/>
                </a:solidFill>
                <a:effectLst/>
                <a:latin typeface="Calibri" panose="020F0502020204030204" pitchFamily="34" charset="0"/>
              </a:rPr>
              <a:t>Everything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went</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well</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Everybody</a:t>
            </a:r>
            <a:r>
              <a:rPr lang="de-DE" sz="1100" b="0" i="0" u="none" strike="noStrike" dirty="0">
                <a:solidFill>
                  <a:srgbClr val="000000"/>
                </a:solidFill>
                <a:effectLst/>
                <a:latin typeface="Calibri" panose="020F0502020204030204" pitchFamily="34" charset="0"/>
              </a:rPr>
              <a:t> back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us</a:t>
            </a:r>
            <a:r>
              <a:rPr lang="de-DE" sz="11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Thumbs </a:t>
            </a:r>
            <a:r>
              <a:rPr lang="de-DE" sz="1100" b="0" i="0" u="none" strike="noStrike" dirty="0" err="1">
                <a:solidFill>
                  <a:srgbClr val="000000"/>
                </a:solidFill>
                <a:effectLst/>
                <a:latin typeface="Calibri" panose="020F0502020204030204" pitchFamily="34" charset="0"/>
              </a:rPr>
              <a:t>up</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please</a:t>
            </a:r>
            <a:r>
              <a:rPr lang="de-DE" sz="1100" b="0" i="0" u="none" strike="noStrike" dirty="0">
                <a:solidFill>
                  <a:srgbClr val="000000"/>
                </a:solidFill>
                <a:effectLst/>
                <a:latin typeface="Calibri" panose="020F0502020204030204" pitchFamily="34" charset="0"/>
              </a:rPr>
              <a:t>!</a:t>
            </a:r>
            <a:endParaRPr lang="en-GB"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4324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dirty="0" err="1"/>
              <a:t>Now</a:t>
            </a:r>
            <a:r>
              <a:rPr lang="de-DE" dirty="0"/>
              <a:t> </a:t>
            </a:r>
            <a:r>
              <a:rPr lang="de-DE" dirty="0" err="1"/>
              <a:t>let‘s</a:t>
            </a:r>
            <a:r>
              <a:rPr lang="de-DE" dirty="0"/>
              <a:t> </a:t>
            </a:r>
            <a:r>
              <a:rPr lang="de-DE" dirty="0" err="1"/>
              <a:t>get</a:t>
            </a:r>
            <a:r>
              <a:rPr lang="de-DE" dirty="0"/>
              <a:t> </a:t>
            </a:r>
            <a:r>
              <a:rPr lang="de-DE" dirty="0" err="1"/>
              <a:t>started</a:t>
            </a:r>
            <a:r>
              <a:rPr lang="de-DE" dirty="0"/>
              <a:t>. </a:t>
            </a:r>
            <a:r>
              <a:rPr lang="de-DE" dirty="0" err="1"/>
              <a:t>It‘s</a:t>
            </a:r>
            <a:r>
              <a:rPr lang="de-DE" dirty="0"/>
              <a:t> </a:t>
            </a:r>
            <a:r>
              <a:rPr lang="de-DE" dirty="0" err="1"/>
              <a:t>your</a:t>
            </a:r>
            <a:r>
              <a:rPr lang="de-DE" dirty="0"/>
              <a:t> turn!</a:t>
            </a:r>
            <a:r>
              <a:rPr lang="en-US" dirty="0"/>
              <a:t> </a:t>
            </a:r>
            <a:r>
              <a:rPr lang="de-DE" dirty="0" err="1"/>
              <a:t>We'd</a:t>
            </a:r>
            <a:r>
              <a:rPr lang="de-DE" dirty="0"/>
              <a:t> like </a:t>
            </a:r>
            <a:r>
              <a:rPr lang="de-DE" dirty="0" err="1"/>
              <a:t>you</a:t>
            </a:r>
            <a:r>
              <a:rPr lang="de-DE" dirty="0"/>
              <a:t> </a:t>
            </a:r>
            <a:r>
              <a:rPr lang="de-DE" dirty="0" err="1"/>
              <a:t>to</a:t>
            </a:r>
            <a:r>
              <a:rPr lang="de-DE" dirty="0"/>
              <a:t> </a:t>
            </a:r>
            <a:r>
              <a:rPr lang="de-DE" dirty="0" err="1"/>
              <a:t>think</a:t>
            </a:r>
            <a:r>
              <a:rPr lang="de-DE" dirty="0"/>
              <a:t> </a:t>
            </a:r>
            <a:r>
              <a:rPr lang="de-DE" dirty="0" err="1"/>
              <a:t>visionary</a:t>
            </a:r>
            <a:r>
              <a:rPr lang="de-DE" dirty="0"/>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dirty="0">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a:cs typeface="Calibri"/>
              </a:rPr>
              <a:t>Imagine </a:t>
            </a:r>
            <a:r>
              <a:rPr lang="de-DE" dirty="0" err="1">
                <a:cs typeface="Calibri"/>
              </a:rPr>
              <a:t>this</a:t>
            </a:r>
            <a:r>
              <a:rPr lang="de-DE" dirty="0">
                <a:cs typeface="Calibri"/>
              </a:rPr>
              <a:t>:</a:t>
            </a:r>
            <a:endParaRPr lang="en-US" dirty="0">
              <a:cs typeface="Calibri"/>
            </a:endParaRPr>
          </a:p>
          <a:p>
            <a:pPr marL="457200" indent="-298450">
              <a:buFont typeface="Arial" panose="020B0604020202020204" pitchFamily="34" charset="0"/>
              <a:buChar char="•"/>
            </a:pPr>
            <a:r>
              <a:rPr lang="de-DE" dirty="0" err="1"/>
              <a:t>Within</a:t>
            </a:r>
            <a:r>
              <a:rPr lang="de-DE" dirty="0"/>
              <a:t> </a:t>
            </a:r>
            <a:r>
              <a:rPr lang="de-DE" dirty="0" err="1"/>
              <a:t>the</a:t>
            </a:r>
            <a:r>
              <a:rPr lang="de-DE" dirty="0"/>
              <a:t> last </a:t>
            </a:r>
            <a:r>
              <a:rPr lang="de-DE" dirty="0" err="1"/>
              <a:t>years</a:t>
            </a:r>
            <a:r>
              <a:rPr lang="de-DE" dirty="0"/>
              <a:t> </a:t>
            </a:r>
            <a:r>
              <a:rPr lang="de-DE" dirty="0" err="1"/>
              <a:t>you've</a:t>
            </a:r>
            <a:r>
              <a:rPr lang="de-DE" dirty="0"/>
              <a:t> </a:t>
            </a:r>
            <a:r>
              <a:rPr lang="de-DE" dirty="0" err="1"/>
              <a:t>been</a:t>
            </a:r>
            <a:r>
              <a:rPr lang="de-DE" dirty="0"/>
              <a:t> </a:t>
            </a:r>
            <a:r>
              <a:rPr lang="de-DE" dirty="0" err="1"/>
              <a:t>very</a:t>
            </a:r>
            <a:r>
              <a:rPr lang="de-DE" dirty="0"/>
              <a:t> </a:t>
            </a:r>
            <a:r>
              <a:rPr lang="de-DE" dirty="0" err="1"/>
              <a:t>successfull</a:t>
            </a:r>
            <a:r>
              <a:rPr lang="de-DE" dirty="0"/>
              <a:t> </a:t>
            </a:r>
            <a:r>
              <a:rPr lang="de-DE" dirty="0" err="1"/>
              <a:t>with</a:t>
            </a:r>
            <a:r>
              <a:rPr lang="de-DE" dirty="0"/>
              <a:t> </a:t>
            </a:r>
            <a:r>
              <a:rPr lang="de-DE" dirty="0" err="1"/>
              <a:t>your</a:t>
            </a:r>
            <a:r>
              <a:rPr lang="de-DE" dirty="0"/>
              <a:t> </a:t>
            </a:r>
            <a:r>
              <a:rPr lang="de-DE" dirty="0" err="1"/>
              <a:t>research</a:t>
            </a:r>
            <a:r>
              <a:rPr lang="de-DE" dirty="0"/>
              <a:t> </a:t>
            </a:r>
            <a:r>
              <a:rPr lang="de-DE" dirty="0" err="1"/>
              <a:t>which</a:t>
            </a:r>
            <a:r>
              <a:rPr lang="de-DE" dirty="0"/>
              <a:t> </a:t>
            </a:r>
            <a:r>
              <a:rPr lang="de-DE" dirty="0" err="1"/>
              <a:t>has</a:t>
            </a:r>
            <a:r>
              <a:rPr lang="de-DE" dirty="0"/>
              <a:t> </a:t>
            </a:r>
            <a:r>
              <a:rPr lang="de-DE" dirty="0" err="1"/>
              <a:t>lead</a:t>
            </a:r>
            <a:r>
              <a:rPr lang="de-DE" dirty="0"/>
              <a:t> </a:t>
            </a:r>
            <a:r>
              <a:rPr lang="de-DE" dirty="0" err="1"/>
              <a:t>to</a:t>
            </a:r>
            <a:r>
              <a:rPr lang="de-DE" dirty="0"/>
              <a:t> </a:t>
            </a:r>
            <a:r>
              <a:rPr lang="de-DE" dirty="0" err="1"/>
              <a:t>pioneering</a:t>
            </a:r>
            <a:r>
              <a:rPr lang="de-DE" dirty="0"/>
              <a:t> </a:t>
            </a:r>
            <a:r>
              <a:rPr lang="de-DE" dirty="0" err="1"/>
              <a:t>results</a:t>
            </a:r>
            <a:r>
              <a:rPr lang="de-DE" dirty="0"/>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900" dirty="0"/>
              <a:t>Because of your research success you will get featured on the title page in the recent edition of Science Magazine.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900" dirty="0"/>
              <a:t>Now it is your turn to get creative:</a:t>
            </a:r>
            <a:r>
              <a:rPr lang="en-GB" sz="900" b="0" dirty="0">
                <a:solidFill>
                  <a:srgbClr val="000000"/>
                </a:solidFill>
                <a:latin typeface="Arial"/>
              </a:rPr>
              <a:t> </a:t>
            </a:r>
            <a:r>
              <a:rPr lang="de-DE" sz="900" b="1" dirty="0" err="1">
                <a:solidFill>
                  <a:schemeClr val="dk1"/>
                </a:solidFill>
                <a:latin typeface="DINOT-Bold" panose="020B0504020101020102" pitchFamily="34" charset="77"/>
              </a:rPr>
              <a:t>What</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could</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be</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the</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headline</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of</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this</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magazine</a:t>
            </a:r>
            <a:r>
              <a:rPr lang="de-DE" sz="900" b="1" dirty="0">
                <a:solidFill>
                  <a:schemeClr val="dk1"/>
                </a:solidFill>
                <a:latin typeface="DINOT-Bold" panose="020B0504020101020102" pitchFamily="34" charset="77"/>
              </a:rPr>
              <a:t>?</a:t>
            </a:r>
            <a:endParaRPr lang="de-DE" dirty="0">
              <a:cs typeface="Calibri"/>
            </a:endParaRPr>
          </a:p>
          <a:p>
            <a:pPr marL="0" lvl="0" indent="0" algn="l">
              <a:spcBef>
                <a:spcPts val="0"/>
              </a:spcBef>
              <a:spcAft>
                <a:spcPts val="0"/>
              </a:spcAft>
              <a:buNone/>
            </a:pPr>
            <a:endParaRPr lang="de-DE" b="0" dirty="0">
              <a:cs typeface="Calibri"/>
            </a:endParaRPr>
          </a:p>
          <a:p>
            <a:endParaRPr lang="de-DE" sz="1000" dirty="0">
              <a:cs typeface="Calibri"/>
            </a:endParaRPr>
          </a:p>
        </p:txBody>
      </p:sp>
    </p:spTree>
    <p:extLst>
      <p:ext uri="{BB962C8B-B14F-4D97-AF65-F5344CB8AC3E}">
        <p14:creationId xmlns:p14="http://schemas.microsoft.com/office/powerpoint/2010/main" val="2604337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[Read out </a:t>
            </a:r>
            <a:r>
              <a:rPr lang="de-DE" dirty="0" err="1"/>
              <a:t>example</a:t>
            </a:r>
            <a:r>
              <a:rPr lang="de-DE" dirty="0"/>
              <a:t> </a:t>
            </a:r>
            <a:r>
              <a:rPr lang="de-DE" dirty="0" err="1"/>
              <a:t>of</a:t>
            </a:r>
            <a:r>
              <a:rPr lang="de-DE" dirty="0"/>
              <a:t> </a:t>
            </a:r>
            <a:r>
              <a:rPr lang="de-DE" sz="1100" b="1" dirty="0" err="1">
                <a:solidFill>
                  <a:srgbClr val="AFA093"/>
                </a:solidFill>
                <a:latin typeface="Aptos" panose="020B0004020202020204" pitchFamily="34" charset="0"/>
                <a:sym typeface="Arial"/>
              </a:rPr>
              <a:t>Yih-Shiuan</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who‘s</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research</a:t>
            </a:r>
            <a:r>
              <a:rPr lang="de-DE" sz="1100" b="0" dirty="0">
                <a:solidFill>
                  <a:srgbClr val="AFA093"/>
                </a:solidFill>
                <a:latin typeface="Aptos" panose="020B0004020202020204" pitchFamily="34" charset="0"/>
                <a:sym typeface="Arial"/>
              </a:rPr>
              <a:t> break </a:t>
            </a:r>
            <a:r>
              <a:rPr lang="de-DE" sz="1100" b="0" dirty="0" err="1">
                <a:solidFill>
                  <a:srgbClr val="AFA093"/>
                </a:solidFill>
                <a:latin typeface="Aptos" panose="020B0004020202020204" pitchFamily="34" charset="0"/>
                <a:sym typeface="Arial"/>
              </a:rPr>
              <a:t>though</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has</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been</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to</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discover</a:t>
            </a:r>
            <a:r>
              <a:rPr lang="de-DE" sz="1100" b="0" dirty="0">
                <a:solidFill>
                  <a:srgbClr val="AFA093"/>
                </a:solidFill>
                <a:latin typeface="Aptos" panose="020B0004020202020204" pitchFamily="34" charset="0"/>
                <a:sym typeface="Arial"/>
              </a:rPr>
              <a:t> an </a:t>
            </a:r>
            <a:r>
              <a:rPr lang="de-DE" sz="1100" dirty="0" err="1">
                <a:solidFill>
                  <a:schemeClr val="dk1"/>
                </a:solidFill>
                <a:latin typeface="Aptos" panose="020B0004020202020204" pitchFamily="34" charset="0"/>
                <a:ea typeface="Noticia Text"/>
                <a:cs typeface="Noticia Text"/>
                <a:sym typeface="Noticia Text"/>
              </a:rPr>
              <a:t>artificial</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eye-brain</a:t>
            </a:r>
            <a:r>
              <a:rPr lang="de-DE" sz="1100" dirty="0">
                <a:solidFill>
                  <a:schemeClr val="dk1"/>
                </a:solidFill>
                <a:latin typeface="Aptos" panose="020B0004020202020204" pitchFamily="34" charset="0"/>
                <a:ea typeface="Noticia Text"/>
                <a:cs typeface="Noticia Text"/>
                <a:sym typeface="Noticia Text"/>
              </a:rPr>
              <a:t> interface </a:t>
            </a:r>
            <a:r>
              <a:rPr lang="de-DE" sz="1100" dirty="0" err="1">
                <a:solidFill>
                  <a:schemeClr val="dk1"/>
                </a:solidFill>
                <a:latin typeface="Aptos" panose="020B0004020202020204" pitchFamily="34" charset="0"/>
                <a:ea typeface="Noticia Text"/>
                <a:cs typeface="Noticia Text"/>
                <a:sym typeface="Noticia Text"/>
              </a:rPr>
              <a:t>that</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restores</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vision</a:t>
            </a:r>
            <a:r>
              <a:rPr lang="de-DE" sz="1100" dirty="0">
                <a:solidFill>
                  <a:schemeClr val="dk1"/>
                </a:solidFill>
                <a:latin typeface="Aptos" panose="020B0004020202020204" pitchFamily="34" charset="0"/>
                <a:ea typeface="Noticia Text"/>
                <a:cs typeface="Noticia Text"/>
                <a:sym typeface="Noticia Text"/>
              </a:rPr>
              <a:t> in blind </a:t>
            </a:r>
            <a:r>
              <a:rPr lang="de-DE" sz="1100" dirty="0" err="1">
                <a:solidFill>
                  <a:schemeClr val="dk1"/>
                </a:solidFill>
                <a:latin typeface="Aptos" panose="020B0004020202020204" pitchFamily="34" charset="0"/>
                <a:ea typeface="Noticia Text"/>
                <a:cs typeface="Noticia Text"/>
                <a:sym typeface="Noticia Text"/>
              </a:rPr>
              <a:t>patients</a:t>
            </a:r>
            <a:r>
              <a:rPr lang="de-DE" dirty="0"/>
              <a:t>]</a:t>
            </a:r>
            <a:endParaRPr lang="de-DE" b="0" dirty="0">
              <a:cs typeface="Calibri"/>
            </a:endParaRPr>
          </a:p>
          <a:p>
            <a:endParaRPr lang="de-DE" sz="1000" dirty="0">
              <a:cs typeface="Calibri"/>
            </a:endParaRPr>
          </a:p>
        </p:txBody>
      </p:sp>
    </p:spTree>
    <p:extLst>
      <p:ext uri="{BB962C8B-B14F-4D97-AF65-F5344CB8AC3E}">
        <p14:creationId xmlns:p14="http://schemas.microsoft.com/office/powerpoint/2010/main" val="1383202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lgn="l" rtl="0" fontAlgn="base">
              <a:lnSpc>
                <a:spcPts val="1482"/>
              </a:lnSpc>
              <a:buFont typeface="Arial" panose="020B0604020202020204" pitchFamily="34" charset="0"/>
              <a:buNone/>
            </a:pPr>
            <a:r>
              <a:rPr lang="de-DE" sz="1800" b="0" i="0" u="none" strike="noStrike" dirty="0">
                <a:solidFill>
                  <a:srgbClr val="000000"/>
                </a:solidFill>
                <a:effectLst/>
                <a:latin typeface="DINOT-Bold" panose="020B0504020101020102" pitchFamily="34" charset="77"/>
              </a:rPr>
              <a:t>And </a:t>
            </a:r>
            <a:r>
              <a:rPr lang="de-DE" sz="1800" b="0" i="0" u="none" strike="noStrike" dirty="0" err="1">
                <a:solidFill>
                  <a:srgbClr val="000000"/>
                </a:solidFill>
                <a:effectLst/>
                <a:latin typeface="DINOT-Bold" panose="020B0504020101020102" pitchFamily="34" charset="77"/>
              </a:rPr>
              <a:t>this</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is</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how</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this</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works</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exactly</a:t>
            </a:r>
            <a:r>
              <a:rPr lang="de-DE" sz="1800" b="0" i="0" u="none" strike="noStrike" dirty="0">
                <a:solidFill>
                  <a:srgbClr val="000000"/>
                </a:solidFill>
                <a:effectLst/>
                <a:latin typeface="DINOT-Bold" panose="020B0504020101020102" pitchFamily="34" charset="77"/>
              </a:rPr>
              <a:t>:  </a:t>
            </a:r>
            <a:endParaRPr lang="de-DE" b="0" i="0" u="none" strike="noStrike" dirty="0">
              <a:effectLst/>
              <a:latin typeface="Segoe UI" panose="020B0502040204020203" pitchFamily="34" charset="0"/>
            </a:endParaRPr>
          </a:p>
          <a:p>
            <a:pPr marL="457200" indent="-298450" algn="l" rtl="0" fontAlgn="base">
              <a:lnSpc>
                <a:spcPts val="1482"/>
              </a:lnSpc>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It</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is</a:t>
            </a:r>
            <a:r>
              <a:rPr lang="de-DE" sz="1800" b="0" i="0" u="none" strike="noStrike" dirty="0">
                <a:solidFill>
                  <a:srgbClr val="000000"/>
                </a:solidFill>
                <a:effectLst/>
                <a:latin typeface="DINOT-Bold" panose="020B0504020101020102" pitchFamily="34" charset="77"/>
              </a:rPr>
              <a:t> </a:t>
            </a:r>
            <a:r>
              <a:rPr lang="de-DE" sz="1800" b="1" i="0" u="none" strike="noStrike" dirty="0">
                <a:solidFill>
                  <a:srgbClr val="000000"/>
                </a:solidFill>
                <a:effectLst/>
                <a:latin typeface="DINOT-Bold" panose="020B0504020101020102" pitchFamily="34" charset="77"/>
              </a:rPr>
              <a:t>individual </a:t>
            </a:r>
            <a:r>
              <a:rPr lang="de-DE" sz="1800" b="1" i="0" u="none" strike="noStrike" dirty="0" err="1">
                <a:solidFill>
                  <a:srgbClr val="000000"/>
                </a:solidFill>
                <a:effectLst/>
                <a:latin typeface="DINOT-Bold" panose="020B0504020101020102" pitchFamily="34" charset="77"/>
              </a:rPr>
              <a:t>work</a:t>
            </a:r>
            <a:r>
              <a:rPr lang="de-DE" sz="1800" b="0" i="0" u="none" strike="noStrike" dirty="0">
                <a:solidFill>
                  <a:srgbClr val="000000"/>
                </a:solidFill>
                <a:effectLst/>
                <a:latin typeface="DINOT-Bold" panose="020B0504020101020102" pitchFamily="34" charset="77"/>
              </a:rPr>
              <a:t>, so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can</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stay</a:t>
            </a:r>
            <a:r>
              <a:rPr lang="de-DE" sz="1800" b="0" i="0" u="none" strike="noStrike" dirty="0">
                <a:solidFill>
                  <a:srgbClr val="000000"/>
                </a:solidFill>
                <a:effectLst/>
                <a:latin typeface="DINOT-Bold" panose="020B0504020101020102" pitchFamily="34" charset="77"/>
              </a:rPr>
              <a:t> in </a:t>
            </a:r>
            <a:r>
              <a:rPr lang="de-DE" sz="1800" b="0" i="0" u="none" strike="noStrike" dirty="0" err="1">
                <a:solidFill>
                  <a:srgbClr val="000000"/>
                </a:solidFill>
                <a:effectLst/>
                <a:latin typeface="DINOT-Bold" panose="020B0504020101020102" pitchFamily="34" charset="77"/>
              </a:rPr>
              <a:t>the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main</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room</a:t>
            </a:r>
            <a:r>
              <a:rPr lang="de-DE" sz="1800" b="0" i="0" u="none" strike="noStrike" dirty="0">
                <a:solidFill>
                  <a:srgbClr val="000000"/>
                </a:solidFill>
                <a:effectLst/>
                <a:latin typeface="DINOT-Bold" panose="020B0504020101020102" pitchFamily="34" charset="77"/>
              </a:rPr>
              <a:t>. </a:t>
            </a:r>
            <a:endParaRPr lang="de-DE" dirty="0"/>
          </a:p>
          <a:p>
            <a:pPr marL="457200" indent="-298450">
              <a:buFont typeface="Arial" panose="020B0604020202020204" pitchFamily="34" charset="0"/>
              <a:buChar char="•"/>
            </a:pPr>
            <a:r>
              <a:rPr lang="de-DE" dirty="0" err="1"/>
              <a:t>We'd</a:t>
            </a:r>
            <a:r>
              <a:rPr lang="de-DE" dirty="0"/>
              <a:t> like </a:t>
            </a:r>
            <a:r>
              <a:rPr lang="de-DE" dirty="0" err="1"/>
              <a:t>you</a:t>
            </a:r>
            <a:r>
              <a:rPr lang="de-DE" dirty="0"/>
              <a:t> </a:t>
            </a:r>
            <a:r>
              <a:rPr lang="de-DE" dirty="0" err="1"/>
              <a:t>to</a:t>
            </a:r>
            <a:r>
              <a:rPr lang="de-DE" dirty="0"/>
              <a:t> do </a:t>
            </a:r>
            <a:r>
              <a:rPr lang="de-DE" dirty="0" err="1"/>
              <a:t>this</a:t>
            </a:r>
            <a:r>
              <a:rPr lang="de-DE" dirty="0"/>
              <a:t> </a:t>
            </a:r>
            <a:r>
              <a:rPr lang="de-DE" dirty="0" err="1"/>
              <a:t>step</a:t>
            </a:r>
            <a:r>
              <a:rPr lang="de-DE" dirty="0"/>
              <a:t> </a:t>
            </a:r>
            <a:r>
              <a:rPr lang="de-DE" dirty="0" err="1"/>
              <a:t>with</a:t>
            </a:r>
            <a:r>
              <a:rPr lang="de-DE" dirty="0"/>
              <a:t> </a:t>
            </a:r>
            <a:r>
              <a:rPr lang="de-DE" dirty="0" err="1"/>
              <a:t>the</a:t>
            </a:r>
            <a:r>
              <a:rPr lang="de-DE" dirty="0"/>
              <a:t> </a:t>
            </a:r>
            <a:r>
              <a:rPr lang="de-DE" dirty="0" err="1"/>
              <a:t>help</a:t>
            </a:r>
            <a:r>
              <a:rPr lang="de-DE" dirty="0"/>
              <a:t> </a:t>
            </a:r>
            <a:r>
              <a:rPr lang="de-DE" dirty="0" err="1"/>
              <a:t>of</a:t>
            </a:r>
            <a:r>
              <a:rPr lang="de-DE" dirty="0"/>
              <a:t> Miro:</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a:t>On </a:t>
            </a:r>
            <a:r>
              <a:rPr lang="de-DE" dirty="0" err="1"/>
              <a:t>the</a:t>
            </a:r>
            <a:r>
              <a:rPr lang="de-DE" dirty="0"/>
              <a:t> </a:t>
            </a:r>
            <a:r>
              <a:rPr lang="de-DE" b="1" dirty="0"/>
              <a:t>MIRO Board </a:t>
            </a:r>
            <a:r>
              <a:rPr lang="de-DE" b="1" dirty="0" err="1"/>
              <a:t>you</a:t>
            </a:r>
            <a:r>
              <a:rPr lang="de-DE" b="1" dirty="0"/>
              <a:t> find </a:t>
            </a:r>
            <a:r>
              <a:rPr lang="de-DE" b="1" dirty="0" err="1"/>
              <a:t>one</a:t>
            </a:r>
            <a:r>
              <a:rPr lang="de-DE" b="1" dirty="0"/>
              <a:t> </a:t>
            </a:r>
            <a:r>
              <a:rPr lang="de-DE" b="1" dirty="0" err="1"/>
              <a:t>science</a:t>
            </a:r>
            <a:r>
              <a:rPr lang="de-DE" b="1" dirty="0"/>
              <a:t> </a:t>
            </a:r>
            <a:r>
              <a:rPr lang="de-DE" b="1" dirty="0" err="1"/>
              <a:t>magazine</a:t>
            </a:r>
            <a:r>
              <a:rPr lang="de-DE" b="1" dirty="0"/>
              <a:t> </a:t>
            </a:r>
            <a:r>
              <a:rPr lang="de-DE" dirty="0" err="1"/>
              <a:t>next</a:t>
            </a:r>
            <a:r>
              <a:rPr lang="de-DE" dirty="0"/>
              <a:t> </a:t>
            </a:r>
            <a:r>
              <a:rPr lang="de-DE" dirty="0" err="1"/>
              <a:t>to</a:t>
            </a:r>
            <a:r>
              <a:rPr lang="de-DE" dirty="0"/>
              <a:t> </a:t>
            </a:r>
            <a:r>
              <a:rPr lang="de-DE" dirty="0" err="1"/>
              <a:t>another</a:t>
            </a:r>
            <a:r>
              <a:rPr lang="de-DE" dirty="0"/>
              <a:t> </a:t>
            </a:r>
            <a:r>
              <a:rPr lang="de-DE" dirty="0" err="1"/>
              <a:t>template</a:t>
            </a:r>
            <a:r>
              <a:rPr lang="de-DE" dirty="0"/>
              <a:t> </a:t>
            </a:r>
            <a:r>
              <a:rPr lang="de-DE" dirty="0" err="1"/>
              <a:t>for</a:t>
            </a:r>
            <a:r>
              <a:rPr lang="de-DE" dirty="0"/>
              <a:t> </a:t>
            </a:r>
            <a:r>
              <a:rPr lang="de-DE" dirty="0" err="1"/>
              <a:t>the</a:t>
            </a:r>
            <a:r>
              <a:rPr lang="de-DE" dirty="0"/>
              <a:t> Research Canvas </a:t>
            </a:r>
            <a:endParaRPr lang="de-DE" dirty="0">
              <a:sym typeface="Wingdings" pitchFamily="2" charset="2"/>
            </a:endParaRPr>
          </a:p>
          <a:p>
            <a:pPr marL="457200" indent="-298450">
              <a:buFont typeface="Arial" panose="020B0604020202020204" pitchFamily="34" charset="0"/>
              <a:buChar char="•"/>
            </a:pPr>
            <a:r>
              <a:rPr lang="de-DE" dirty="0" err="1">
                <a:sym typeface="Wingdings" pitchFamily="2" charset="2"/>
              </a:rPr>
              <a:t>For</a:t>
            </a:r>
            <a:r>
              <a:rPr lang="de-DE" dirty="0">
                <a:sym typeface="Wingdings" pitchFamily="2" charset="2"/>
              </a:rPr>
              <a:t> </a:t>
            </a:r>
            <a:r>
              <a:rPr lang="de-DE" dirty="0" err="1">
                <a:sym typeface="Wingdings" pitchFamily="2" charset="2"/>
              </a:rPr>
              <a:t>now</a:t>
            </a:r>
            <a:r>
              <a:rPr lang="de-DE" dirty="0">
                <a:sym typeface="Wingdings" pitchFamily="2" charset="2"/>
              </a:rPr>
              <a:t>: </a:t>
            </a:r>
            <a:r>
              <a:rPr lang="de-DE" dirty="0" err="1">
                <a:sym typeface="Wingdings" pitchFamily="2" charset="2"/>
              </a:rPr>
              <a:t>Don‘t</a:t>
            </a:r>
            <a:r>
              <a:rPr lang="de-DE" dirty="0">
                <a:sym typeface="Wingdings" pitchFamily="2" charset="2"/>
              </a:rPr>
              <a:t> </a:t>
            </a:r>
            <a:r>
              <a:rPr lang="de-DE" dirty="0" err="1">
                <a:sym typeface="Wingdings" pitchFamily="2" charset="2"/>
              </a:rPr>
              <a:t>mind</a:t>
            </a:r>
            <a:r>
              <a:rPr lang="de-DE" dirty="0">
                <a:sym typeface="Wingdings" pitchFamily="2" charset="2"/>
              </a:rPr>
              <a:t> </a:t>
            </a:r>
            <a:r>
              <a:rPr lang="de-DE" dirty="0" err="1">
                <a:sym typeface="Wingdings" pitchFamily="2" charset="2"/>
              </a:rPr>
              <a:t>the</a:t>
            </a:r>
            <a:r>
              <a:rPr lang="de-DE" dirty="0">
                <a:sym typeface="Wingdings" pitchFamily="2" charset="2"/>
              </a:rPr>
              <a:t> Canvas, </a:t>
            </a:r>
            <a:r>
              <a:rPr lang="de-DE" dirty="0" err="1">
                <a:sym typeface="Wingdings" pitchFamily="2" charset="2"/>
              </a:rPr>
              <a:t>we</a:t>
            </a:r>
            <a:r>
              <a:rPr lang="de-DE" dirty="0">
                <a:sym typeface="Wingdings" pitchFamily="2" charset="2"/>
              </a:rPr>
              <a:t> </a:t>
            </a:r>
            <a:r>
              <a:rPr lang="de-DE" dirty="0" err="1">
                <a:sym typeface="Wingdings" pitchFamily="2" charset="2"/>
              </a:rPr>
              <a:t>work</a:t>
            </a:r>
            <a:r>
              <a:rPr lang="de-DE" dirty="0">
                <a:sym typeface="Wingdings" pitchFamily="2" charset="2"/>
              </a:rPr>
              <a:t> </a:t>
            </a:r>
            <a:r>
              <a:rPr lang="de-DE" dirty="0" err="1">
                <a:sym typeface="Wingdings" pitchFamily="2" charset="2"/>
              </a:rPr>
              <a:t>with</a:t>
            </a:r>
            <a:r>
              <a:rPr lang="de-DE" dirty="0">
                <a:sym typeface="Wingdings" pitchFamily="2" charset="2"/>
              </a:rPr>
              <a:t> </a:t>
            </a:r>
            <a:r>
              <a:rPr lang="de-DE" dirty="0" err="1">
                <a:sym typeface="Wingdings" pitchFamily="2" charset="2"/>
              </a:rPr>
              <a:t>the</a:t>
            </a:r>
            <a:r>
              <a:rPr lang="de-DE" dirty="0">
                <a:sym typeface="Wingdings" pitchFamily="2" charset="2"/>
              </a:rPr>
              <a:t> </a:t>
            </a:r>
            <a:r>
              <a:rPr lang="de-DE" dirty="0" err="1">
                <a:sym typeface="Wingdings" pitchFamily="2" charset="2"/>
              </a:rPr>
              <a:t>science</a:t>
            </a:r>
            <a:r>
              <a:rPr lang="de-DE" dirty="0">
                <a:sym typeface="Wingdings" pitchFamily="2" charset="2"/>
              </a:rPr>
              <a:t> </a:t>
            </a:r>
            <a:r>
              <a:rPr lang="de-DE" dirty="0" err="1">
                <a:sym typeface="Wingdings" pitchFamily="2" charset="2"/>
              </a:rPr>
              <a:t>magazine</a:t>
            </a:r>
            <a:r>
              <a:rPr lang="de-DE" dirty="0">
                <a:sym typeface="Wingdings" pitchFamily="2" charset="2"/>
              </a:rPr>
              <a:t> </a:t>
            </a:r>
            <a:r>
              <a:rPr lang="de-DE" dirty="0" err="1">
                <a:sym typeface="Wingdings" pitchFamily="2" charset="2"/>
              </a:rPr>
              <a:t>first</a:t>
            </a:r>
            <a:endParaRPr lang="de-DE" dirty="0"/>
          </a:p>
          <a:p>
            <a:pPr marL="457200" indent="-298450">
              <a:buFont typeface="Arial" panose="020B0604020202020204" pitchFamily="34" charset="0"/>
              <a:buChar char="•"/>
            </a:pPr>
            <a:r>
              <a:rPr lang="de-DE" b="1" dirty="0"/>
              <a:t>Claim </a:t>
            </a:r>
            <a:r>
              <a:rPr lang="de-DE" b="1" dirty="0" err="1"/>
              <a:t>one</a:t>
            </a:r>
            <a:r>
              <a:rPr lang="de-DE" b="1" dirty="0"/>
              <a:t> </a:t>
            </a:r>
            <a:r>
              <a:rPr lang="de-DE" b="1" dirty="0" err="1"/>
              <a:t>of</a:t>
            </a:r>
            <a:r>
              <a:rPr lang="de-DE" b="1" dirty="0"/>
              <a:t> </a:t>
            </a:r>
            <a:r>
              <a:rPr lang="de-DE" b="1" dirty="0" err="1"/>
              <a:t>the</a:t>
            </a:r>
            <a:r>
              <a:rPr lang="de-DE" b="1" dirty="0"/>
              <a:t> </a:t>
            </a:r>
            <a:r>
              <a:rPr lang="de-DE" b="1" dirty="0" err="1"/>
              <a:t>empty</a:t>
            </a:r>
            <a:r>
              <a:rPr lang="de-DE" b="1" dirty="0"/>
              <a:t> </a:t>
            </a:r>
            <a:r>
              <a:rPr lang="de-DE" b="1" dirty="0" err="1"/>
              <a:t>Magazines</a:t>
            </a:r>
            <a:r>
              <a:rPr lang="de-DE" dirty="0"/>
              <a:t> and </a:t>
            </a:r>
            <a:r>
              <a:rPr lang="de-DE" b="1" dirty="0" err="1"/>
              <a:t>mark</a:t>
            </a:r>
            <a:r>
              <a:rPr lang="de-DE" b="1" dirty="0"/>
              <a:t> </a:t>
            </a:r>
            <a:r>
              <a:rPr lang="de-DE" b="1" dirty="0" err="1"/>
              <a:t>it</a:t>
            </a:r>
            <a:r>
              <a:rPr lang="de-DE" b="1" dirty="0"/>
              <a:t> </a:t>
            </a:r>
            <a:r>
              <a:rPr lang="de-DE" b="1" dirty="0" err="1"/>
              <a:t>with</a:t>
            </a:r>
            <a:r>
              <a:rPr lang="de-DE" b="1" dirty="0"/>
              <a:t> </a:t>
            </a:r>
            <a:r>
              <a:rPr lang="de-DE" b="1" dirty="0" err="1"/>
              <a:t>your</a:t>
            </a:r>
            <a:r>
              <a:rPr lang="de-DE" b="1" dirty="0"/>
              <a:t> </a:t>
            </a:r>
            <a:r>
              <a:rPr lang="de-DE" b="1" dirty="0" err="1"/>
              <a:t>name</a:t>
            </a:r>
            <a:r>
              <a:rPr lang="de-DE" dirty="0"/>
              <a:t>. </a:t>
            </a:r>
            <a:r>
              <a:rPr lang="de-DE" dirty="0" err="1"/>
              <a:t>You</a:t>
            </a:r>
            <a:r>
              <a:rPr lang="de-DE" dirty="0"/>
              <a:t> </a:t>
            </a:r>
            <a:r>
              <a:rPr lang="de-DE" dirty="0" err="1"/>
              <a:t>can</a:t>
            </a:r>
            <a:r>
              <a:rPr lang="de-DE" dirty="0"/>
              <a:t> do </a:t>
            </a:r>
            <a:r>
              <a:rPr lang="de-DE" dirty="0" err="1"/>
              <a:t>it</a:t>
            </a:r>
            <a:r>
              <a:rPr lang="de-DE" dirty="0"/>
              <a:t> </a:t>
            </a:r>
            <a:r>
              <a:rPr lang="de-DE" dirty="0" err="1"/>
              <a:t>with</a:t>
            </a:r>
            <a:r>
              <a:rPr lang="de-DE" dirty="0"/>
              <a:t> </a:t>
            </a:r>
            <a:r>
              <a:rPr lang="de-DE" dirty="0" err="1"/>
              <a:t>sticky</a:t>
            </a:r>
            <a:r>
              <a:rPr lang="de-DE" dirty="0"/>
              <a:t> </a:t>
            </a:r>
            <a:r>
              <a:rPr lang="de-DE" dirty="0" err="1"/>
              <a:t>notes</a:t>
            </a:r>
            <a:r>
              <a:rPr lang="de-DE" dirty="0"/>
              <a:t> </a:t>
            </a:r>
            <a:r>
              <a:rPr lang="de-DE" dirty="0" err="1"/>
              <a:t>or</a:t>
            </a:r>
            <a:r>
              <a:rPr lang="de-DE" dirty="0"/>
              <a:t> </a:t>
            </a:r>
            <a:r>
              <a:rPr lang="de-DE" dirty="0" err="1"/>
              <a:t>with</a:t>
            </a:r>
            <a:r>
              <a:rPr lang="de-DE" dirty="0"/>
              <a:t> a </a:t>
            </a:r>
            <a:r>
              <a:rPr lang="de-DE" dirty="0" err="1"/>
              <a:t>text</a:t>
            </a:r>
            <a:r>
              <a:rPr lang="de-DE" dirty="0"/>
              <a:t> box </a:t>
            </a:r>
          </a:p>
          <a:p>
            <a:endParaRPr lang="de-DE" dirty="0"/>
          </a:p>
          <a:p>
            <a:endParaRPr lang="de-DE" dirty="0">
              <a:cs typeface="Calibri"/>
            </a:endParaRPr>
          </a:p>
        </p:txBody>
      </p:sp>
    </p:spTree>
    <p:extLst>
      <p:ext uri="{BB962C8B-B14F-4D97-AF65-F5344CB8AC3E}">
        <p14:creationId xmlns:p14="http://schemas.microsoft.com/office/powerpoint/2010/main" val="870598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Welcome back! </a:t>
            </a:r>
            <a:endParaRPr lang="de-DE" b="0" i="0" u="none" strike="noStrike" dirty="0">
              <a:effectLst/>
              <a:latin typeface="Segoe UI" panose="020F0502020204030204" pitchFamily="34" charset="0"/>
            </a:endParaRPr>
          </a:p>
          <a:p>
            <a:pPr marL="457200" indent="-298450" algn="l" rtl="0" fontAlgn="base">
              <a:lnSpc>
                <a:spcPts val="1221"/>
              </a:lnSpc>
              <a:buFont typeface="Arial" panose="020B0604020202020204" pitchFamily="34" charset="0"/>
              <a:buChar char="•"/>
            </a:pPr>
            <a:r>
              <a:rPr lang="de-DE" sz="1100" b="0" i="0" u="none" strike="noStrike" dirty="0" err="1">
                <a:solidFill>
                  <a:srgbClr val="000000"/>
                </a:solidFill>
                <a:effectLst/>
                <a:latin typeface="Calibri" panose="020F0502020204030204" pitchFamily="34" charset="0"/>
              </a:rPr>
              <a:t>Everything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went</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well</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Everybody</a:t>
            </a:r>
            <a:r>
              <a:rPr lang="de-DE" sz="1100" b="0" i="0" u="none" strike="noStrike" dirty="0">
                <a:solidFill>
                  <a:srgbClr val="000000"/>
                </a:solidFill>
                <a:effectLst/>
                <a:latin typeface="Calibri" panose="020F0502020204030204" pitchFamily="34" charset="0"/>
              </a:rPr>
              <a:t> back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us</a:t>
            </a:r>
            <a:r>
              <a:rPr lang="de-DE" sz="11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Thumbs </a:t>
            </a:r>
            <a:r>
              <a:rPr lang="de-DE" sz="1100" b="0" i="0" u="none" strike="noStrike" dirty="0" err="1">
                <a:solidFill>
                  <a:srgbClr val="000000"/>
                </a:solidFill>
                <a:effectLst/>
                <a:latin typeface="Calibri" panose="020F0502020204030204" pitchFamily="34" charset="0"/>
              </a:rPr>
              <a:t>up</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please</a:t>
            </a:r>
            <a:r>
              <a:rPr lang="de-DE" sz="1100" b="0" i="0" u="none" strike="noStrike" dirty="0">
                <a:solidFill>
                  <a:srgbClr val="000000"/>
                </a:solidFill>
                <a:effectLst/>
                <a:latin typeface="Calibri" panose="020F0502020204030204" pitchFamily="34" charset="0"/>
              </a:rPr>
              <a:t>!</a:t>
            </a:r>
          </a:p>
          <a:p>
            <a:pPr marL="457200" indent="-298450" algn="l" rtl="0" fontAlgn="base">
              <a:lnSpc>
                <a:spcPts val="1221"/>
              </a:lnSpc>
              <a:buFont typeface="Arial" panose="020B0604020202020204" pitchFamily="34" charset="0"/>
              <a:buChar char="•"/>
            </a:pPr>
            <a:endParaRPr lang="de-DE" sz="1100" b="0" i="0" u="none" strike="noStrike" dirty="0">
              <a:solidFill>
                <a:srgbClr val="000000"/>
              </a:solidFill>
              <a:effectLst/>
              <a:latin typeface="Calibri" panose="020F0502020204030204" pitchFamily="34" charset="0"/>
            </a:endParaRPr>
          </a:p>
          <a:p>
            <a:pPr marL="158750" indent="0" algn="l" rtl="0" fontAlgn="base">
              <a:lnSpc>
                <a:spcPts val="1221"/>
              </a:lnSpc>
              <a:buFont typeface="Arial" panose="020B0604020202020204" pitchFamily="34" charset="0"/>
              <a:buNone/>
            </a:pPr>
            <a:r>
              <a:rPr lang="de-DE" sz="1100" b="0" i="0" u="none" strike="noStrike" dirty="0">
                <a:solidFill>
                  <a:srgbClr val="000000"/>
                </a:solidFill>
                <a:effectLst/>
                <a:latin typeface="Calibri" panose="020F0502020204030204" pitchFamily="34" charset="0"/>
              </a:rPr>
              <a:t>[check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participants</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if</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any</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problems</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have</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to</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be</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solved</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regarding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working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Miro]</a:t>
            </a:r>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41955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err="1">
                <a:cs typeface="Calibri"/>
              </a:rPr>
              <a:t>Now</a:t>
            </a:r>
            <a:r>
              <a:rPr lang="de-DE" dirty="0">
                <a:cs typeface="Calibri"/>
              </a:rPr>
              <a:t> </a:t>
            </a:r>
            <a:r>
              <a:rPr lang="de-DE" dirty="0" err="1">
                <a:cs typeface="Calibri"/>
              </a:rPr>
              <a:t>we</a:t>
            </a:r>
            <a:r>
              <a:rPr lang="de-DE" dirty="0">
                <a:cs typeface="Calibri"/>
              </a:rPr>
              <a:t> all </a:t>
            </a:r>
            <a:r>
              <a:rPr lang="de-DE" dirty="0" err="1">
                <a:cs typeface="Calibri"/>
              </a:rPr>
              <a:t>know</a:t>
            </a:r>
            <a:r>
              <a:rPr lang="de-DE" dirty="0">
                <a:cs typeface="Calibri"/>
              </a:rPr>
              <a:t> </a:t>
            </a:r>
            <a:r>
              <a:rPr lang="de-DE" dirty="0" err="1">
                <a:cs typeface="Calibri"/>
              </a:rPr>
              <a:t>the</a:t>
            </a:r>
            <a:r>
              <a:rPr lang="de-DE" dirty="0">
                <a:cs typeface="Calibri"/>
              </a:rPr>
              <a:t> </a:t>
            </a:r>
            <a:r>
              <a:rPr lang="de-DE" dirty="0" err="1">
                <a:cs typeface="Calibri"/>
              </a:rPr>
              <a:t>tools</a:t>
            </a:r>
            <a:r>
              <a:rPr lang="de-DE" dirty="0">
                <a:cs typeface="Calibri"/>
              </a:rPr>
              <a:t> </a:t>
            </a:r>
            <a:r>
              <a:rPr lang="de-DE" dirty="0" err="1">
                <a:cs typeface="Calibri"/>
              </a:rPr>
              <a:t>we‘ll</a:t>
            </a:r>
            <a:r>
              <a:rPr lang="de-DE" dirty="0">
                <a:cs typeface="Calibri"/>
              </a:rPr>
              <a:t> </a:t>
            </a:r>
            <a:r>
              <a:rPr lang="de-DE" dirty="0" err="1">
                <a:cs typeface="Calibri"/>
              </a:rPr>
              <a:t>use</a:t>
            </a:r>
            <a:r>
              <a:rPr lang="de-DE" dirty="0">
                <a:cs typeface="Calibri"/>
              </a:rPr>
              <a:t> </a:t>
            </a:r>
            <a:r>
              <a:rPr lang="de-DE" dirty="0" err="1">
                <a:cs typeface="Calibri"/>
              </a:rPr>
              <a:t>this</a:t>
            </a:r>
            <a:r>
              <a:rPr lang="de-DE" dirty="0">
                <a:cs typeface="Calibri"/>
              </a:rPr>
              <a:t> </a:t>
            </a:r>
            <a:r>
              <a:rPr lang="de-DE" dirty="0" err="1">
                <a:cs typeface="Calibri"/>
              </a:rPr>
              <a:t>afternoon</a:t>
            </a:r>
            <a:r>
              <a:rPr lang="de-DE" dirty="0">
                <a:cs typeface="Calibri"/>
              </a:rPr>
              <a:t> – </a:t>
            </a:r>
            <a:r>
              <a:rPr lang="de-DE" dirty="0" err="1">
                <a:cs typeface="Calibri"/>
              </a:rPr>
              <a:t>let‘s</a:t>
            </a:r>
            <a:r>
              <a:rPr lang="de-DE" dirty="0">
                <a:cs typeface="Calibri"/>
              </a:rPr>
              <a:t> </a:t>
            </a:r>
            <a:r>
              <a:rPr lang="de-DE" dirty="0" err="1">
                <a:cs typeface="Calibri"/>
              </a:rPr>
              <a:t>dive</a:t>
            </a:r>
            <a:r>
              <a:rPr lang="de-DE" dirty="0">
                <a:cs typeface="Calibri"/>
              </a:rPr>
              <a:t> </a:t>
            </a:r>
            <a:r>
              <a:rPr lang="de-DE" dirty="0" err="1">
                <a:cs typeface="Calibri"/>
              </a:rPr>
              <a:t>into</a:t>
            </a:r>
            <a:r>
              <a:rPr lang="de-DE" dirty="0">
                <a:cs typeface="Calibri"/>
              </a:rPr>
              <a:t> </a:t>
            </a:r>
            <a:r>
              <a:rPr lang="de-DE" dirty="0" err="1">
                <a:cs typeface="Calibri"/>
              </a:rPr>
              <a:t>the</a:t>
            </a:r>
            <a:r>
              <a:rPr lang="de-DE" dirty="0">
                <a:cs typeface="Calibri"/>
              </a:rPr>
              <a:t> </a:t>
            </a:r>
            <a:r>
              <a:rPr lang="de-DE" dirty="0" err="1">
                <a:cs typeface="Calibri"/>
              </a:rPr>
              <a:t>content</a:t>
            </a:r>
            <a:r>
              <a:rPr lang="de-DE" dirty="0">
                <a:cs typeface="Calibri"/>
              </a:rPr>
              <a:t>!</a:t>
            </a:r>
          </a:p>
          <a:p>
            <a:pPr marL="158750" indent="0">
              <a:buNone/>
            </a:pPr>
            <a:endParaRPr lang="de-DE" dirty="0">
              <a:cs typeface="Calibri"/>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1" dirty="0">
                <a:solidFill>
                  <a:srgbClr val="E30715"/>
                </a:solidFill>
                <a:latin typeface="Aptos" panose="020B0004020202020204" pitchFamily="34" charset="0"/>
                <a:sym typeface="Arial"/>
              </a:rPr>
              <a:t>Raise </a:t>
            </a:r>
            <a:r>
              <a:rPr lang="de-DE" sz="1100" b="1" dirty="0" err="1">
                <a:solidFill>
                  <a:srgbClr val="E30715"/>
                </a:solidFill>
                <a:latin typeface="Aptos" panose="020B0004020202020204" pitchFamily="34" charset="0"/>
                <a:sym typeface="Arial"/>
              </a:rPr>
              <a:t>your</a:t>
            </a:r>
            <a:r>
              <a:rPr lang="de-DE" sz="1100" b="1" dirty="0">
                <a:solidFill>
                  <a:srgbClr val="E30715"/>
                </a:solidFill>
                <a:latin typeface="Aptos" panose="020B0004020202020204" pitchFamily="34" charset="0"/>
                <a:sym typeface="Arial"/>
              </a:rPr>
              <a:t> virtual </a:t>
            </a:r>
            <a:r>
              <a:rPr lang="de-DE" sz="1100" b="1" dirty="0" err="1">
                <a:solidFill>
                  <a:srgbClr val="E30715"/>
                </a:solidFill>
                <a:latin typeface="Aptos" panose="020B0004020202020204" pitchFamily="34" charset="0"/>
                <a:sym typeface="Arial"/>
              </a:rPr>
              <a:t>hand</a:t>
            </a:r>
            <a:r>
              <a:rPr lang="de-DE" sz="1100" b="1" dirty="0">
                <a:solidFill>
                  <a:srgbClr val="E30715"/>
                </a:solidFill>
                <a:latin typeface="Aptos" panose="020B0004020202020204" pitchFamily="34" charset="0"/>
                <a:sym typeface="Arial"/>
              </a:rPr>
              <a:t> </a:t>
            </a:r>
            <a:r>
              <a:rPr lang="de-DE" sz="1100" b="1" dirty="0" err="1">
                <a:solidFill>
                  <a:srgbClr val="E30715"/>
                </a:solidFill>
                <a:latin typeface="Aptos" panose="020B0004020202020204" pitchFamily="34" charset="0"/>
                <a:sym typeface="Arial"/>
              </a:rPr>
              <a:t>or</a:t>
            </a:r>
            <a:r>
              <a:rPr lang="de-DE" sz="1100" b="1" dirty="0">
                <a:solidFill>
                  <a:srgbClr val="E30715"/>
                </a:solidFill>
                <a:latin typeface="Aptos" panose="020B0004020202020204" pitchFamily="34" charset="0"/>
                <a:sym typeface="Arial"/>
              </a:rPr>
              <a:t> </a:t>
            </a:r>
            <a:r>
              <a:rPr lang="de-DE" sz="1100" b="1" dirty="0" err="1">
                <a:solidFill>
                  <a:srgbClr val="E30715"/>
                </a:solidFill>
                <a:latin typeface="Aptos" panose="020B0004020202020204" pitchFamily="34" charset="0"/>
                <a:sym typeface="Arial"/>
              </a:rPr>
              <a:t>share</a:t>
            </a:r>
            <a:r>
              <a:rPr lang="de-DE" sz="1100" b="1" dirty="0">
                <a:solidFill>
                  <a:srgbClr val="E30715"/>
                </a:solidFill>
                <a:latin typeface="Aptos" panose="020B0004020202020204" pitchFamily="34" charset="0"/>
                <a:sym typeface="Arial"/>
              </a:rPr>
              <a:t> in </a:t>
            </a:r>
            <a:r>
              <a:rPr lang="de-DE" sz="1100" b="1" dirty="0" err="1">
                <a:solidFill>
                  <a:srgbClr val="E30715"/>
                </a:solidFill>
                <a:latin typeface="Aptos" panose="020B0004020202020204" pitchFamily="34" charset="0"/>
                <a:sym typeface="Arial"/>
              </a:rPr>
              <a:t>the</a:t>
            </a:r>
            <a:r>
              <a:rPr lang="de-DE" sz="1100" b="1" dirty="0">
                <a:solidFill>
                  <a:srgbClr val="E30715"/>
                </a:solidFill>
                <a:latin typeface="Aptos" panose="020B0004020202020204" pitchFamily="34" charset="0"/>
                <a:sym typeface="Arial"/>
              </a:rPr>
              <a:t> </a:t>
            </a:r>
            <a:r>
              <a:rPr lang="de-DE" sz="1100" b="1" dirty="0" err="1">
                <a:solidFill>
                  <a:srgbClr val="E30715"/>
                </a:solidFill>
                <a:latin typeface="Aptos" panose="020B0004020202020204" pitchFamily="34" charset="0"/>
                <a:sym typeface="Arial"/>
              </a:rPr>
              <a:t>chat</a:t>
            </a:r>
            <a:r>
              <a:rPr lang="de-DE" sz="1100" b="1" dirty="0">
                <a:solidFill>
                  <a:srgbClr val="E30715"/>
                </a:solidFill>
                <a:latin typeface="Aptos" panose="020B0004020202020204" pitchFamily="34" charset="0"/>
                <a:sym typeface="Arial"/>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dirty="0" err="1">
                <a:solidFill>
                  <a:schemeClr val="dk1"/>
                </a:solidFill>
                <a:latin typeface="Aptos" panose="020B0004020202020204" pitchFamily="34" charset="0"/>
                <a:ea typeface="Noticia Text"/>
                <a:cs typeface="Noticia Text"/>
                <a:sym typeface="Noticia Text"/>
              </a:rPr>
              <a:t>What</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is</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the</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headline</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of</a:t>
            </a:r>
            <a:r>
              <a:rPr lang="de-DE" sz="1100" dirty="0">
                <a:solidFill>
                  <a:schemeClr val="dk1"/>
                </a:solidFill>
                <a:latin typeface="Aptos" panose="020B0004020202020204" pitchFamily="34" charset="0"/>
                <a:ea typeface="Noticia Text"/>
                <a:cs typeface="Noticia Text"/>
                <a:sym typeface="Noticia Text"/>
              </a:rPr>
              <a:t> Science Magazine </a:t>
            </a:r>
            <a:r>
              <a:rPr lang="de-DE" sz="1100" dirty="0" err="1">
                <a:solidFill>
                  <a:schemeClr val="dk1"/>
                </a:solidFill>
                <a:latin typeface="Aptos" panose="020B0004020202020204" pitchFamily="34" charset="0"/>
                <a:ea typeface="Noticia Text"/>
                <a:cs typeface="Noticia Text"/>
                <a:sym typeface="Noticia Text"/>
              </a:rPr>
              <a:t>featuring</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your</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research</a:t>
            </a:r>
            <a:r>
              <a:rPr lang="de-DE" sz="1100" dirty="0">
                <a:solidFill>
                  <a:schemeClr val="dk1"/>
                </a:solidFill>
                <a:latin typeface="Aptos" panose="020B0004020202020204" pitchFamily="34" charset="0"/>
                <a:ea typeface="Noticia Text"/>
                <a:cs typeface="Noticia Text"/>
                <a:sym typeface="Noticia Text"/>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dirty="0" err="1">
                <a:solidFill>
                  <a:schemeClr val="dk1"/>
                </a:solidFill>
                <a:latin typeface="Aptos" panose="020B0004020202020204" pitchFamily="34" charset="0"/>
                <a:ea typeface="Noticia Text"/>
                <a:cs typeface="Noticia Text"/>
                <a:sym typeface="Noticia Text"/>
              </a:rPr>
              <a:t>What</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breakthrough</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does</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your</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research</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offer</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to</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whom</a:t>
            </a:r>
            <a:r>
              <a:rPr lang="de-DE" sz="1100" dirty="0">
                <a:solidFill>
                  <a:schemeClr val="dk1"/>
                </a:solidFill>
                <a:latin typeface="Aptos" panose="020B0004020202020204" pitchFamily="34" charset="0"/>
                <a:ea typeface="Noticia Text"/>
                <a:cs typeface="Noticia Text"/>
                <a:sym typeface="Noticia Text"/>
              </a:rPr>
              <a:t>?</a:t>
            </a:r>
            <a:endParaRPr lang="de-DE" sz="1100" b="1" dirty="0">
              <a:latin typeface="Aptos" panose="020B0004020202020204" pitchFamily="34" charset="0"/>
            </a:endParaRPr>
          </a:p>
          <a:p>
            <a:pPr marL="457200" indent="-298450">
              <a:buFont typeface="Arial" panose="020B0604020202020204" pitchFamily="34" charset="0"/>
              <a:buChar char="•"/>
            </a:pPr>
            <a:endParaRPr lang="de-DE" dirty="0">
              <a:cs typeface="Calibri"/>
            </a:endParaRPr>
          </a:p>
          <a:p>
            <a:pPr marL="158750" indent="0">
              <a:buNone/>
            </a:pPr>
            <a:r>
              <a:rPr lang="de-DE" dirty="0">
                <a:cs typeface="Calibri"/>
              </a:rPr>
              <a:t>[5min </a:t>
            </a:r>
            <a:r>
              <a:rPr lang="de-DE" dirty="0" err="1">
                <a:cs typeface="Calibri"/>
              </a:rPr>
              <a:t>sharing</a:t>
            </a:r>
            <a:r>
              <a:rPr lang="de-DE" dirty="0">
                <a:cs typeface="Calibri"/>
              </a:rPr>
              <a:t>]</a:t>
            </a:r>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5A7CE0-DEB5-D643-B4EF-FF45ED1E317C}"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448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 typeface="Arial" panose="020B0604020202020204" pitchFamily="34" charset="0"/>
              <a:buChar char="•"/>
            </a:pPr>
            <a:r>
              <a:rPr lang="de-DE" sz="1000" b="0" dirty="0" err="1"/>
              <a:t>To</a:t>
            </a:r>
            <a:r>
              <a:rPr lang="de-DE" sz="1000" b="0" dirty="0"/>
              <a:t> </a:t>
            </a:r>
            <a:r>
              <a:rPr lang="de-DE" sz="1000" b="1" dirty="0" err="1"/>
              <a:t>develop</a:t>
            </a:r>
            <a:r>
              <a:rPr lang="de-DE" sz="1000" b="1" dirty="0"/>
              <a:t> potential </a:t>
            </a:r>
            <a:r>
              <a:rPr lang="de-DE" sz="1000" b="1" dirty="0" err="1"/>
              <a:t>use</a:t>
            </a:r>
            <a:r>
              <a:rPr lang="de-DE" sz="1000" b="1" dirty="0"/>
              <a:t> </a:t>
            </a:r>
            <a:r>
              <a:rPr lang="de-DE" sz="1000" b="1" dirty="0" err="1"/>
              <a:t>cases</a:t>
            </a:r>
            <a:r>
              <a:rPr lang="de-DE" sz="1000" b="0" dirty="0"/>
              <a:t>, </a:t>
            </a:r>
            <a:r>
              <a:rPr lang="de-DE" sz="1000" b="0" dirty="0" err="1"/>
              <a:t>you</a:t>
            </a:r>
            <a:r>
              <a:rPr lang="de-DE" sz="1000" b="0" dirty="0"/>
              <a:t> </a:t>
            </a:r>
            <a:r>
              <a:rPr lang="de-DE" sz="1000" b="0" dirty="0" err="1"/>
              <a:t>have</a:t>
            </a:r>
            <a:r>
              <a:rPr lang="de-DE" sz="1000" b="0" dirty="0"/>
              <a:t> </a:t>
            </a:r>
            <a:r>
              <a:rPr lang="de-DE" sz="1000" b="0" dirty="0" err="1"/>
              <a:t>to</a:t>
            </a:r>
            <a:r>
              <a:rPr lang="de-DE" sz="1000" b="0" dirty="0"/>
              <a:t> </a:t>
            </a:r>
            <a:r>
              <a:rPr lang="de-DE" sz="1000" b="0" dirty="0" err="1"/>
              <a:t>know</a:t>
            </a:r>
            <a:r>
              <a:rPr lang="de-DE" sz="1000" b="0" dirty="0"/>
              <a:t> </a:t>
            </a:r>
            <a:r>
              <a:rPr lang="de-DE" sz="1000" b="0" dirty="0" err="1"/>
              <a:t>your</a:t>
            </a:r>
            <a:r>
              <a:rPr lang="de-DE" sz="1000" b="0" dirty="0"/>
              <a:t> </a:t>
            </a:r>
            <a:r>
              <a:rPr lang="de-DE" sz="1000" b="0" dirty="0" err="1"/>
              <a:t>research</a:t>
            </a:r>
            <a:r>
              <a:rPr lang="de-DE" sz="1000" b="0" dirty="0"/>
              <a:t> and </a:t>
            </a:r>
            <a:r>
              <a:rPr lang="de-DE" sz="1000" b="0" dirty="0" err="1"/>
              <a:t>your</a:t>
            </a:r>
            <a:r>
              <a:rPr lang="de-DE" sz="1000" b="0" dirty="0"/>
              <a:t> initial </a:t>
            </a:r>
            <a:r>
              <a:rPr lang="de-DE" sz="1000" b="0" dirty="0" err="1"/>
              <a:t>vision</a:t>
            </a:r>
            <a:r>
              <a:rPr lang="de-DE" sz="1000" b="0" dirty="0"/>
              <a:t> </a:t>
            </a:r>
            <a:r>
              <a:rPr lang="de-DE" sz="1000" b="0" dirty="0" err="1"/>
              <a:t>about</a:t>
            </a:r>
            <a:r>
              <a:rPr lang="de-DE" sz="1000" b="0" dirty="0"/>
              <a:t> it.</a:t>
            </a:r>
          </a:p>
          <a:p>
            <a:pPr marL="171450" indent="-171450">
              <a:buFont typeface="Arial" panose="020B0604020202020204" pitchFamily="34" charset="0"/>
              <a:buChar char="•"/>
            </a:pPr>
            <a:r>
              <a:rPr lang="de-DE" sz="1000" b="0" dirty="0"/>
              <a:t>So </a:t>
            </a:r>
            <a:r>
              <a:rPr lang="de-DE" sz="1000" b="0" dirty="0" err="1"/>
              <a:t>let‘s</a:t>
            </a:r>
            <a:r>
              <a:rPr lang="de-DE" sz="1000" b="0" dirty="0"/>
              <a:t> </a:t>
            </a:r>
            <a:r>
              <a:rPr lang="de-DE" sz="1000" b="0" dirty="0" err="1"/>
              <a:t>build</a:t>
            </a:r>
            <a:r>
              <a:rPr lang="de-DE" sz="1000" b="0" dirty="0"/>
              <a:t> </a:t>
            </a:r>
            <a:r>
              <a:rPr lang="de-DE" sz="1000" b="0" dirty="0" err="1"/>
              <a:t>it</a:t>
            </a:r>
            <a:r>
              <a:rPr lang="de-DE" sz="1000" b="0" dirty="0"/>
              <a:t> </a:t>
            </a:r>
            <a:r>
              <a:rPr lang="de-DE" sz="1000" b="0" dirty="0" err="1"/>
              <a:t>up</a:t>
            </a:r>
            <a:r>
              <a:rPr lang="de-DE" sz="1000" b="0" dirty="0"/>
              <a:t> </a:t>
            </a:r>
            <a:r>
              <a:rPr lang="de-DE" sz="1000" b="0" dirty="0" err="1"/>
              <a:t>from</a:t>
            </a:r>
            <a:r>
              <a:rPr lang="de-DE" sz="1000" b="0" dirty="0"/>
              <a:t> </a:t>
            </a:r>
            <a:r>
              <a:rPr lang="de-DE" sz="1000" b="0" dirty="0" err="1"/>
              <a:t>the</a:t>
            </a:r>
            <a:r>
              <a:rPr lang="de-DE" sz="1000" b="0" dirty="0"/>
              <a:t> </a:t>
            </a:r>
            <a:r>
              <a:rPr lang="de-DE" sz="1000" b="0" dirty="0" err="1"/>
              <a:t>beginning</a:t>
            </a:r>
            <a:r>
              <a:rPr lang="de-DE" sz="1000" b="0" dirty="0"/>
              <a:t> </a:t>
            </a:r>
            <a:r>
              <a:rPr lang="de-DE" sz="1000" b="0" dirty="0" err="1"/>
              <a:t>with</a:t>
            </a:r>
            <a:r>
              <a:rPr lang="de-DE" sz="1000" b="0" dirty="0"/>
              <a:t> a </a:t>
            </a:r>
            <a:r>
              <a:rPr lang="de-DE" sz="1000" b="0" dirty="0" err="1"/>
              <a:t>tool</a:t>
            </a:r>
            <a:r>
              <a:rPr lang="de-DE" sz="1000" b="0" dirty="0"/>
              <a:t> </a:t>
            </a:r>
            <a:r>
              <a:rPr lang="de-DE" sz="1000" b="0" dirty="0" err="1"/>
              <a:t>we</a:t>
            </a:r>
            <a:r>
              <a:rPr lang="de-DE" sz="1000" b="0" dirty="0"/>
              <a:t> </a:t>
            </a:r>
            <a:r>
              <a:rPr lang="de-DE" sz="1000" b="0" dirty="0" err="1"/>
              <a:t>call</a:t>
            </a:r>
            <a:r>
              <a:rPr lang="de-DE" sz="1000" b="0" dirty="0"/>
              <a:t> </a:t>
            </a:r>
            <a:r>
              <a:rPr lang="de-DE" sz="1000" b="0" dirty="0" err="1"/>
              <a:t>the</a:t>
            </a:r>
            <a:r>
              <a:rPr lang="de-DE" sz="1000" b="0" dirty="0"/>
              <a:t> </a:t>
            </a:r>
            <a:r>
              <a:rPr lang="de-DE" sz="1000" b="1" i="1" dirty="0"/>
              <a:t>Research Canvas</a:t>
            </a:r>
            <a:r>
              <a:rPr lang="de-DE" sz="1000" b="0" dirty="0"/>
              <a:t>.</a:t>
            </a:r>
            <a:r>
              <a:rPr lang="de-DE" sz="1000" dirty="0"/>
              <a:t> </a:t>
            </a:r>
            <a:endParaRPr lang="de-DE" sz="1000" b="0" dirty="0"/>
          </a:p>
          <a:p>
            <a:pPr marL="171450" indent="-171450">
              <a:buFont typeface="Arial" panose="020B0604020202020204" pitchFamily="34" charset="0"/>
              <a:buChar char="•"/>
            </a:pPr>
            <a:r>
              <a:rPr lang="en-US" sz="1000" b="0" dirty="0"/>
              <a:t>We developed the </a:t>
            </a:r>
            <a:r>
              <a:rPr lang="en-US" sz="1000" b="0" dirty="0" err="1"/>
              <a:t>Reseach</a:t>
            </a:r>
            <a:r>
              <a:rPr lang="en-US" sz="1000" b="0" dirty="0"/>
              <a:t> Canvas because, in various consultations, </a:t>
            </a:r>
            <a:r>
              <a:rPr lang="en-US" sz="1000" b="1" dirty="0"/>
              <a:t>we found that scientists uncover a great deal of innovative potential in their research activities</a:t>
            </a:r>
            <a:r>
              <a:rPr lang="en-US" sz="1000" b="0" dirty="0"/>
              <a:t> but </a:t>
            </a:r>
            <a:r>
              <a:rPr lang="en-US" sz="1000" b="1" dirty="0"/>
              <a:t>have difficulty translating this into use cases or even business models</a:t>
            </a:r>
          </a:p>
          <a:p>
            <a:pPr marL="171450" indent="-171450">
              <a:buFont typeface="Arial" panose="020B0604020202020204" pitchFamily="34" charset="0"/>
              <a:buChar char="•"/>
            </a:pPr>
            <a:r>
              <a:rPr lang="en-US" sz="1000" b="0" dirty="0"/>
              <a:t>This is quite natural, because most of them are still thinking as scientists and not yet as entrepreneurs at this stage</a:t>
            </a:r>
          </a:p>
          <a:p>
            <a:pPr marL="171450" indent="-171450">
              <a:buFont typeface="Arial" panose="020B0604020202020204" pitchFamily="34" charset="0"/>
              <a:buChar char="•"/>
            </a:pPr>
            <a:r>
              <a:rPr lang="en-US" sz="1000" b="0" dirty="0"/>
              <a:t>We have created this canvas to </a:t>
            </a:r>
            <a:r>
              <a:rPr lang="en-US" sz="1000" b="1" dirty="0"/>
              <a:t>support you in this transfer</a:t>
            </a:r>
            <a:r>
              <a:rPr lang="en-US" sz="1000" b="0" dirty="0"/>
              <a:t>, the translation of your research into a commercially viable use case.</a:t>
            </a:r>
            <a:endParaRPr lang="en-US" sz="1000" b="0" dirty="0">
              <a:cs typeface="Calibri"/>
            </a:endParaRPr>
          </a:p>
          <a:p>
            <a:pPr marL="171450" lvl="0" indent="-171450" algn="l" rtl="0">
              <a:spcBef>
                <a:spcPts val="0"/>
              </a:spcBef>
              <a:spcAft>
                <a:spcPts val="0"/>
              </a:spcAft>
              <a:buFont typeface="Arial" panose="020B0604020202020204" pitchFamily="34" charset="0"/>
              <a:buChar char="•"/>
            </a:pPr>
            <a:endParaRPr lang="en-US" sz="1000" b="0" dirty="0"/>
          </a:p>
          <a:p>
            <a:pPr marL="171450" lvl="0" indent="-171450" algn="l" rtl="0">
              <a:spcBef>
                <a:spcPts val="0"/>
              </a:spcBef>
              <a:spcAft>
                <a:spcPts val="0"/>
              </a:spcAft>
              <a:buFont typeface="Arial" panose="020B0604020202020204" pitchFamily="34" charset="0"/>
              <a:buChar char="•"/>
            </a:pPr>
            <a:endParaRPr lang="en-US" sz="1000" b="0" dirty="0"/>
          </a:p>
        </p:txBody>
      </p:sp>
    </p:spTree>
    <p:extLst>
      <p:ext uri="{BB962C8B-B14F-4D97-AF65-F5344CB8AC3E}">
        <p14:creationId xmlns:p14="http://schemas.microsoft.com/office/powerpoint/2010/main" val="1226217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72452-3B60-2309-9819-078296BADC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C5FBBF1-0AAB-00AD-62FA-3AB94D15682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09878C9-D4CB-6E23-DEF6-31000D42BF93}"/>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de-DE"/>
          </a:p>
          <a:p>
            <a:pPr marL="171450" lvl="0" indent="-171450" algn="l" rtl="0">
              <a:spcBef>
                <a:spcPts val="0"/>
              </a:spcBef>
              <a:spcAft>
                <a:spcPts val="0"/>
              </a:spcAft>
              <a:buNone/>
            </a:pPr>
            <a:r>
              <a:rPr lang="de-DE" sz="1100"/>
              <a:t>So </a:t>
            </a:r>
            <a:r>
              <a:rPr lang="de-DE" sz="1100" err="1"/>
              <a:t>my</a:t>
            </a:r>
            <a:r>
              <a:rPr lang="de-DE" sz="1100"/>
              <a:t> </a:t>
            </a:r>
            <a:r>
              <a:rPr lang="de-DE" sz="1100" err="1"/>
              <a:t>name</a:t>
            </a:r>
            <a:r>
              <a:rPr lang="de-DE" sz="1100"/>
              <a:t> </a:t>
            </a:r>
            <a:r>
              <a:rPr lang="de-DE" sz="1100" err="1"/>
              <a:t>is</a:t>
            </a:r>
            <a:r>
              <a:rPr lang="de-DE" sz="1100"/>
              <a:t> </a:t>
            </a:r>
            <a:r>
              <a:rPr lang="de-DE" sz="1100" b="1"/>
              <a:t>XX</a:t>
            </a:r>
            <a:r>
              <a:rPr lang="de-DE" sz="1100"/>
              <a:t>, </a:t>
            </a:r>
            <a:r>
              <a:rPr lang="de-DE" sz="1100" err="1"/>
              <a:t>I‘m</a:t>
            </a:r>
            <a:r>
              <a:rPr lang="de-DE" sz="1100"/>
              <a:t> </a:t>
            </a:r>
            <a:r>
              <a:rPr lang="de-DE" sz="1100" err="1"/>
              <a:t>working</a:t>
            </a:r>
            <a:r>
              <a:rPr lang="de-DE" sz="1100"/>
              <a:t> </a:t>
            </a:r>
            <a:r>
              <a:rPr lang="de-DE" sz="1100" err="1"/>
              <a:t>as</a:t>
            </a:r>
            <a:r>
              <a:rPr lang="de-DE" sz="1100"/>
              <a:t>…</a:t>
            </a:r>
            <a:br>
              <a:rPr lang="de-DE" sz="1100"/>
            </a:br>
            <a:endParaRPr lang="de-DE" sz="1100"/>
          </a:p>
          <a:p>
            <a:pPr marL="171450" lvl="0" indent="-171450" algn="l" rtl="0">
              <a:spcBef>
                <a:spcPts val="0"/>
              </a:spcBef>
              <a:spcAft>
                <a:spcPts val="0"/>
              </a:spcAft>
              <a:buNone/>
            </a:pPr>
            <a:r>
              <a:rPr lang="de-DE" sz="1100"/>
              <a:t>Moderating </a:t>
            </a:r>
            <a:r>
              <a:rPr lang="de-DE" sz="1100" err="1"/>
              <a:t>this</a:t>
            </a:r>
            <a:r>
              <a:rPr lang="de-DE" sz="1100"/>
              <a:t> </a:t>
            </a:r>
            <a:r>
              <a:rPr lang="de-DE" sz="1100" err="1"/>
              <a:t>session</a:t>
            </a:r>
            <a:r>
              <a:rPr lang="de-DE" sz="1100"/>
              <a:t> </a:t>
            </a:r>
            <a:r>
              <a:rPr lang="de-DE" sz="1100" err="1"/>
              <a:t>with</a:t>
            </a:r>
            <a:r>
              <a:rPr lang="de-DE" sz="1100"/>
              <a:t> </a:t>
            </a:r>
            <a:r>
              <a:rPr lang="de-DE" sz="1100" err="1"/>
              <a:t>me</a:t>
            </a:r>
            <a:r>
              <a:rPr lang="de-DE" sz="1100"/>
              <a:t> </a:t>
            </a:r>
            <a:r>
              <a:rPr lang="de-DE" sz="1100" err="1"/>
              <a:t>is</a:t>
            </a:r>
            <a:r>
              <a:rPr lang="de-DE" sz="1100"/>
              <a:t> </a:t>
            </a:r>
            <a:r>
              <a:rPr lang="de-DE" sz="1100" b="1"/>
              <a:t>XX</a:t>
            </a:r>
            <a:r>
              <a:rPr lang="de-DE" sz="1100"/>
              <a:t>. (M2 stellt sich selber vor)</a:t>
            </a:r>
            <a:br>
              <a:rPr lang="de-DE" sz="1100"/>
            </a:br>
            <a:endParaRPr lang="de-DE" sz="1050" b="0" i="0" u="none" strike="noStrike" cap="none">
              <a:solidFill>
                <a:srgbClr val="000000"/>
              </a:solidFill>
              <a:latin typeface="Arial"/>
              <a:ea typeface="Arial"/>
              <a:cs typeface="Arial"/>
              <a:sym typeface="Arial"/>
            </a:endParaRPr>
          </a:p>
          <a:p>
            <a:pPr marL="171450" lvl="0" indent="-171450" algn="l" rtl="0">
              <a:spcBef>
                <a:spcPts val="0"/>
              </a:spcBef>
              <a:spcAft>
                <a:spcPts val="0"/>
              </a:spcAft>
              <a:buNone/>
            </a:pPr>
            <a:r>
              <a:rPr lang="de-DE" sz="1050" b="0" i="0" u="none" strike="noStrike" cap="none">
                <a:solidFill>
                  <a:srgbClr val="000000"/>
                </a:solidFill>
                <a:latin typeface="Arial"/>
                <a:ea typeface="Arial"/>
                <a:cs typeface="Arial"/>
                <a:sym typeface="Arial"/>
              </a:rPr>
              <a:t>And last but not least </a:t>
            </a:r>
            <a:r>
              <a:rPr lang="de-DE" sz="1050" b="0" i="0" u="none" strike="noStrike" cap="none" err="1">
                <a:solidFill>
                  <a:srgbClr val="000000"/>
                </a:solidFill>
                <a:latin typeface="Arial"/>
                <a:ea typeface="Arial"/>
                <a:cs typeface="Arial"/>
                <a:sym typeface="Arial"/>
              </a:rPr>
              <a:t>please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meet</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the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maybe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most</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important</a:t>
            </a:r>
            <a:r>
              <a:rPr lang="de-DE" sz="1050" b="0" i="0" u="none" strike="noStrike" cap="none">
                <a:solidFill>
                  <a:srgbClr val="000000"/>
                </a:solidFill>
                <a:latin typeface="Arial"/>
                <a:ea typeface="Arial"/>
                <a:cs typeface="Arial"/>
                <a:sym typeface="Arial"/>
              </a:rPr>
              <a:t> (wo-)man in </a:t>
            </a:r>
            <a:r>
              <a:rPr lang="de-DE" sz="1050" b="0" i="0" u="none" strike="noStrike" cap="none" err="1">
                <a:solidFill>
                  <a:srgbClr val="000000"/>
                </a:solidFill>
                <a:latin typeface="Arial"/>
                <a:ea typeface="Arial"/>
                <a:cs typeface="Arial"/>
                <a:sym typeface="Arial"/>
              </a:rPr>
              <a:t>the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room</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today</a:t>
            </a:r>
            <a:r>
              <a:rPr lang="de-DE" sz="1050" b="1" i="0" u="none" strike="noStrike" cap="none">
                <a:solidFill>
                  <a:srgbClr val="000000"/>
                </a:solidFill>
                <a:latin typeface="Arial"/>
                <a:ea typeface="Arial"/>
                <a:cs typeface="Arial"/>
                <a:sym typeface="Arial"/>
              </a:rPr>
              <a:t>: XX</a:t>
            </a:r>
            <a:r>
              <a:rPr lang="de-DE" sz="1050" b="0" i="0" u="none" strike="noStrike" cap="none">
                <a:solidFill>
                  <a:srgbClr val="000000"/>
                </a:solidFill>
                <a:latin typeface="Arial"/>
                <a:ea typeface="Arial"/>
                <a:cs typeface="Arial"/>
                <a:sym typeface="Arial"/>
              </a:rPr>
              <a:t>. XX </a:t>
            </a:r>
            <a:r>
              <a:rPr lang="de-DE" sz="1050" b="0" i="0" u="none" strike="noStrike" cap="none" err="1">
                <a:solidFill>
                  <a:srgbClr val="000000"/>
                </a:solidFill>
                <a:latin typeface="Arial"/>
                <a:ea typeface="Arial"/>
                <a:cs typeface="Arial"/>
                <a:sym typeface="Arial"/>
              </a:rPr>
              <a:t>is</a:t>
            </a:r>
            <a:r>
              <a:rPr lang="de-DE" sz="1050" b="0" i="0" u="none" strike="noStrike" cap="none">
                <a:solidFill>
                  <a:srgbClr val="000000"/>
                </a:solidFill>
                <a:latin typeface="Arial"/>
                <a:ea typeface="Arial"/>
                <a:cs typeface="Arial"/>
                <a:sym typeface="Arial"/>
              </a:rPr>
              <a:t> in </a:t>
            </a:r>
            <a:r>
              <a:rPr lang="de-DE" sz="1050" b="0" i="0" u="none" strike="noStrike" cap="none" err="1">
                <a:solidFill>
                  <a:srgbClr val="000000"/>
                </a:solidFill>
                <a:latin typeface="Arial"/>
                <a:ea typeface="Arial"/>
                <a:cs typeface="Arial"/>
                <a:sym typeface="Arial"/>
              </a:rPr>
              <a:t>charge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of</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the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technical</a:t>
            </a:r>
            <a:r>
              <a:rPr lang="de-DE" sz="1050" b="0" i="0" u="none" strike="noStrike" cap="none">
                <a:solidFill>
                  <a:srgbClr val="000000"/>
                </a:solidFill>
                <a:latin typeface="Arial"/>
                <a:ea typeface="Arial"/>
                <a:cs typeface="Arial"/>
                <a:sym typeface="Arial"/>
              </a:rPr>
              <a:t> support and </a:t>
            </a:r>
            <a:r>
              <a:rPr lang="de-DE" sz="1050" b="0" i="0" u="none" strike="noStrike" cap="none" err="1">
                <a:solidFill>
                  <a:srgbClr val="000000"/>
                </a:solidFill>
                <a:latin typeface="Arial"/>
                <a:ea typeface="Arial"/>
                <a:cs typeface="Arial"/>
                <a:sym typeface="Arial"/>
              </a:rPr>
              <a:t>is</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here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to</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help</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with</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any</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technical</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problems</a:t>
            </a:r>
            <a:r>
              <a:rPr lang="de-DE" sz="1050" b="0" i="0" u="none" strike="noStrike" cap="none">
                <a:solidFill>
                  <a:srgbClr val="000000"/>
                </a:solidFill>
                <a:latin typeface="Arial"/>
                <a:ea typeface="Arial"/>
                <a:cs typeface="Arial"/>
                <a:sym typeface="Arial"/>
              </a:rPr>
              <a:t>.</a:t>
            </a:r>
            <a:br>
              <a:rPr lang="de-DE" sz="1050" b="0" i="0" u="none" strike="noStrike" cap="none">
                <a:solidFill>
                  <a:srgbClr val="000000"/>
                </a:solidFill>
                <a:latin typeface="Arial"/>
                <a:ea typeface="Arial"/>
                <a:cs typeface="Arial"/>
                <a:sym typeface="Arial"/>
              </a:rPr>
            </a:br>
            <a:endParaRPr lang="de-DE" sz="1050" b="0" i="0" u="none" strike="noStrike" cap="none">
              <a:solidFill>
                <a:srgbClr val="000000"/>
              </a:solidFill>
              <a:latin typeface="Arial"/>
              <a:ea typeface="Arial"/>
              <a:cs typeface="Arial"/>
              <a:sym typeface="Arial"/>
            </a:endParaRPr>
          </a:p>
          <a:p>
            <a:pPr marL="171450" lvl="0" indent="-171450" algn="l" rtl="0">
              <a:spcBef>
                <a:spcPts val="0"/>
              </a:spcBef>
              <a:spcAft>
                <a:spcPts val="0"/>
              </a:spcAft>
              <a:buNone/>
            </a:pPr>
            <a:r>
              <a:rPr lang="de-DE" sz="1050" b="0" i="0" u="none" strike="noStrike" cap="none">
                <a:solidFill>
                  <a:srgbClr val="000000"/>
                </a:solidFill>
                <a:latin typeface="Arial"/>
                <a:ea typeface="Arial"/>
                <a:cs typeface="Arial"/>
                <a:sym typeface="Arial"/>
              </a:rPr>
              <a:t>XX in </a:t>
            </a:r>
            <a:r>
              <a:rPr lang="de-DE" sz="1050" b="0" i="0" u="none" strike="noStrike" cap="none" err="1">
                <a:solidFill>
                  <a:srgbClr val="000000"/>
                </a:solidFill>
                <a:latin typeface="Arial"/>
                <a:ea typeface="Arial"/>
                <a:cs typeface="Arial"/>
                <a:sym typeface="Arial"/>
              </a:rPr>
              <a:t>your</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role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as</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techincal</a:t>
            </a:r>
            <a:r>
              <a:rPr lang="de-DE" sz="1050" b="0" i="0" u="none" strike="noStrike" cap="none">
                <a:solidFill>
                  <a:srgbClr val="000000"/>
                </a:solidFill>
                <a:latin typeface="Arial"/>
                <a:ea typeface="Arial"/>
                <a:cs typeface="Arial"/>
                <a:sym typeface="Arial"/>
              </a:rPr>
              <a:t> support </a:t>
            </a:r>
            <a:r>
              <a:rPr lang="de-DE" sz="1050" b="0" i="0" u="none" strike="noStrike" cap="none" err="1">
                <a:solidFill>
                  <a:srgbClr val="000000"/>
                </a:solidFill>
                <a:latin typeface="Arial"/>
                <a:ea typeface="Arial"/>
                <a:cs typeface="Arial"/>
                <a:sym typeface="Arial"/>
              </a:rPr>
              <a:t>would</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you</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please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introduce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us</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to</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some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basic</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rules</a:t>
            </a:r>
            <a:r>
              <a:rPr lang="de-DE" sz="1050" b="0" i="0" u="none" strike="noStrike" cap="none">
                <a:solidFill>
                  <a:srgbClr val="000000"/>
                </a:solidFill>
                <a:latin typeface="Arial"/>
                <a:ea typeface="Arial"/>
                <a:cs typeface="Arial"/>
                <a:sym typeface="Arial"/>
              </a:rPr>
              <a:t> and tricks, </a:t>
            </a:r>
            <a:r>
              <a:rPr lang="de-DE" sz="1050" b="0" i="0" u="none" strike="noStrike" cap="none" err="1">
                <a:solidFill>
                  <a:srgbClr val="000000"/>
                </a:solidFill>
                <a:latin typeface="Arial"/>
                <a:ea typeface="Arial"/>
                <a:cs typeface="Arial"/>
                <a:sym typeface="Arial"/>
              </a:rPr>
              <a:t>that</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are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important</a:t>
            </a:r>
            <a:r>
              <a:rPr lang="de-DE" sz="1050" b="0" i="0" u="none" strike="noStrike" cap="none">
                <a:solidFill>
                  <a:srgbClr val="000000"/>
                </a:solidFill>
                <a:latin typeface="Arial"/>
                <a:ea typeface="Arial"/>
                <a:cs typeface="Arial"/>
                <a:sym typeface="Arial"/>
              </a:rPr>
              <a:t> in </a:t>
            </a:r>
            <a:r>
              <a:rPr lang="de-DE" sz="1050" b="0" i="0" u="none" strike="noStrike" cap="none" err="1">
                <a:solidFill>
                  <a:srgbClr val="000000"/>
                </a:solidFill>
                <a:latin typeface="Arial"/>
                <a:ea typeface="Arial"/>
                <a:cs typeface="Arial"/>
                <a:sym typeface="Arial"/>
              </a:rPr>
              <a:t>our</a:t>
            </a:r>
            <a:r>
              <a:rPr lang="de-DE" sz="1050" b="0" i="0" u="none" strike="noStrike" cap="none">
                <a:solidFill>
                  <a:srgbClr val="000000"/>
                </a:solidFill>
                <a:latin typeface="Arial"/>
                <a:ea typeface="Arial"/>
                <a:cs typeface="Arial"/>
                <a:sym typeface="Arial"/>
              </a:rPr>
              <a:t> digital </a:t>
            </a:r>
            <a:r>
              <a:rPr lang="de-DE" sz="1050" b="0" i="0" u="none" strike="noStrike" cap="none" err="1">
                <a:solidFill>
                  <a:srgbClr val="000000"/>
                </a:solidFill>
                <a:latin typeface="Arial"/>
                <a:ea typeface="Arial"/>
                <a:cs typeface="Arial"/>
                <a:sym typeface="Arial"/>
              </a:rPr>
              <a:t>setup</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today</a:t>
            </a:r>
            <a:r>
              <a:rPr lang="de-DE" sz="1050" b="0" i="0" u="none" strike="noStrike" cap="none">
                <a:solidFill>
                  <a:srgbClr val="000000"/>
                </a:solidFill>
                <a:latin typeface="Arial"/>
                <a:ea typeface="Arial"/>
                <a:cs typeface="Arial"/>
                <a:sym typeface="Arial"/>
              </a:rPr>
              <a:t>?</a:t>
            </a:r>
            <a:br>
              <a:rPr lang="de-DE" sz="1050" b="0" i="0" u="none" strike="noStrike" cap="none">
                <a:solidFill>
                  <a:srgbClr val="000000"/>
                </a:solidFill>
                <a:latin typeface="Arial"/>
                <a:ea typeface="Arial"/>
                <a:cs typeface="Arial"/>
                <a:sym typeface="Arial"/>
              </a:rPr>
            </a:br>
            <a:endParaRPr lang="de-DE" sz="1100"/>
          </a:p>
          <a:p>
            <a:pPr marL="171450" lvl="0" indent="-171450" algn="l" rtl="0">
              <a:spcBef>
                <a:spcPts val="0"/>
              </a:spcBef>
              <a:spcAft>
                <a:spcPts val="0"/>
              </a:spcAft>
              <a:buNone/>
            </a:pPr>
            <a:endParaRPr lang="de-DE" sz="1100"/>
          </a:p>
          <a:p>
            <a:pPr marL="0" lvl="0" indent="0" algn="l" rtl="0">
              <a:spcBef>
                <a:spcPts val="0"/>
              </a:spcBef>
              <a:spcAft>
                <a:spcPts val="0"/>
              </a:spcAft>
              <a:buClr>
                <a:schemeClr val="dk1"/>
              </a:buClr>
              <a:buSzPts val="1200"/>
              <a:buFont typeface="Calibri"/>
              <a:buNone/>
            </a:pPr>
            <a:endParaRPr lang="de-DE"/>
          </a:p>
          <a:p>
            <a:endParaRPr lang="de-DE"/>
          </a:p>
        </p:txBody>
      </p:sp>
    </p:spTree>
    <p:extLst>
      <p:ext uri="{BB962C8B-B14F-4D97-AF65-F5344CB8AC3E}">
        <p14:creationId xmlns:p14="http://schemas.microsoft.com/office/powerpoint/2010/main" val="742182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000" b="0" dirty="0"/>
              <a:t>Now about the tool: </a:t>
            </a:r>
          </a:p>
          <a:p>
            <a:pPr marL="171450" indent="-171450">
              <a:buFont typeface="Arial" panose="020B0604020202020204" pitchFamily="34" charset="0"/>
              <a:buChar char="•"/>
            </a:pPr>
            <a:r>
              <a:rPr lang="en-US" sz="1000" b="0" dirty="0"/>
              <a:t>On this template you see </a:t>
            </a:r>
            <a:r>
              <a:rPr lang="en-US" sz="1000" dirty="0"/>
              <a:t>5 </a:t>
            </a:r>
            <a:r>
              <a:rPr lang="en-US" sz="1000" b="0" dirty="0"/>
              <a:t>areas. </a:t>
            </a:r>
          </a:p>
          <a:p>
            <a:pPr marL="628650" lvl="1" indent="-171450">
              <a:buFont typeface="Arial" panose="020B0604020202020204" pitchFamily="34" charset="0"/>
              <a:buChar char="•"/>
            </a:pPr>
            <a:r>
              <a:rPr lang="en-US" sz="1000" b="0" dirty="0"/>
              <a:t>The 4 of them on the lefthand side deal with your research. </a:t>
            </a:r>
          </a:p>
          <a:p>
            <a:pPr marL="628650" lvl="1" indent="-171450">
              <a:buFont typeface="Arial" panose="020B0604020202020204" pitchFamily="34" charset="0"/>
              <a:buChar char="•"/>
            </a:pPr>
            <a:r>
              <a:rPr lang="en-US" sz="1000" b="0" dirty="0"/>
              <a:t>The arrow on the right aims at the practical application as service or product. </a:t>
            </a:r>
          </a:p>
          <a:p>
            <a:pPr marL="171450" indent="-171450">
              <a:buFont typeface="Arial" panose="020B0604020202020204" pitchFamily="34" charset="0"/>
              <a:buChar char="•"/>
            </a:pPr>
            <a:endParaRPr lang="en-US" sz="1000" b="0" dirty="0"/>
          </a:p>
          <a:p>
            <a:pPr marL="171450" indent="-171450">
              <a:buFont typeface="Arial" panose="020B0604020202020204" pitchFamily="34" charset="0"/>
              <a:buChar char="•"/>
            </a:pPr>
            <a:r>
              <a:rPr lang="en-US" sz="1000" b="0" dirty="0"/>
              <a:t>Throughout the afternoon we will use this template and fill it the fields one by one.</a:t>
            </a:r>
            <a:r>
              <a:rPr lang="en-US" sz="1000" dirty="0"/>
              <a:t> </a:t>
            </a:r>
            <a:endParaRPr lang="de-DE" sz="1000" b="0" dirty="0"/>
          </a:p>
        </p:txBody>
      </p:sp>
    </p:spTree>
    <p:extLst>
      <p:ext uri="{BB962C8B-B14F-4D97-AF65-F5344CB8AC3E}">
        <p14:creationId xmlns:p14="http://schemas.microsoft.com/office/powerpoint/2010/main" val="1568854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4B4CB104-3EF0-1A9D-1735-56C9258F10A6}"/>
            </a:ext>
          </a:extLst>
        </p:cNvPr>
        <p:cNvGrpSpPr/>
        <p:nvPr/>
      </p:nvGrpSpPr>
      <p:grpSpPr>
        <a:xfrm>
          <a:off x="0" y="0"/>
          <a:ext cx="0" cy="0"/>
          <a:chOff x="0" y="0"/>
          <a:chExt cx="0" cy="0"/>
        </a:xfrm>
      </p:grpSpPr>
      <p:sp>
        <p:nvSpPr>
          <p:cNvPr id="321" name="Google Shape;321;p15:notes">
            <a:extLst>
              <a:ext uri="{FF2B5EF4-FFF2-40B4-BE49-F238E27FC236}">
                <a16:creationId xmlns:a16="http://schemas.microsoft.com/office/drawing/2014/main" id="{99FD3FD1-719B-4102-CEEB-6E5D80BB23D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a:extLst>
              <a:ext uri="{FF2B5EF4-FFF2-40B4-BE49-F238E27FC236}">
                <a16:creationId xmlns:a16="http://schemas.microsoft.com/office/drawing/2014/main" id="{876D03FF-3B69-45AD-FCFF-91B8BFF128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In </a:t>
            </a:r>
            <a:r>
              <a:rPr lang="de-DE" dirty="0" err="1"/>
              <a:t>order</a:t>
            </a:r>
            <a:r>
              <a:rPr lang="de-DE" dirty="0"/>
              <a:t> </a:t>
            </a:r>
            <a:r>
              <a:rPr lang="de-DE" dirty="0" err="1"/>
              <a:t>to</a:t>
            </a:r>
            <a:r>
              <a:rPr lang="de-DE" dirty="0"/>
              <a:t> </a:t>
            </a:r>
            <a:r>
              <a:rPr lang="de-DE" dirty="0" err="1"/>
              <a:t>make</a:t>
            </a:r>
            <a:r>
              <a:rPr lang="de-DE" dirty="0"/>
              <a:t> </a:t>
            </a:r>
            <a:r>
              <a:rPr lang="de-DE" dirty="0" err="1"/>
              <a:t>the</a:t>
            </a:r>
            <a:r>
              <a:rPr lang="de-DE" dirty="0"/>
              <a:t> </a:t>
            </a:r>
            <a:r>
              <a:rPr lang="de-DE" dirty="0" err="1"/>
              <a:t>canvas</a:t>
            </a:r>
            <a:r>
              <a:rPr lang="de-DE" dirty="0"/>
              <a:t> and </a:t>
            </a:r>
            <a:r>
              <a:rPr lang="de-DE" dirty="0" err="1"/>
              <a:t>its</a:t>
            </a:r>
            <a:r>
              <a:rPr lang="de-DE" dirty="0"/>
              <a:t> </a:t>
            </a:r>
            <a:r>
              <a:rPr lang="de-DE" dirty="0" err="1"/>
              <a:t>application</a:t>
            </a:r>
            <a:r>
              <a:rPr lang="de-DE" dirty="0"/>
              <a:t> </a:t>
            </a:r>
            <a:r>
              <a:rPr lang="de-DE" dirty="0" err="1"/>
              <a:t>more</a:t>
            </a:r>
            <a:r>
              <a:rPr lang="de-DE" dirty="0"/>
              <a:t> tangible </a:t>
            </a:r>
            <a:r>
              <a:rPr lang="de-DE" dirty="0" err="1"/>
              <a:t>for</a:t>
            </a:r>
            <a:r>
              <a:rPr lang="de-DE" dirty="0"/>
              <a:t> </a:t>
            </a:r>
            <a:r>
              <a:rPr lang="de-DE" dirty="0" err="1"/>
              <a:t>you</a:t>
            </a:r>
            <a:r>
              <a:rPr lang="de-DE" dirty="0"/>
              <a:t> </a:t>
            </a:r>
            <a:r>
              <a:rPr lang="de-DE" dirty="0" err="1"/>
              <a:t>we</a:t>
            </a:r>
            <a:r>
              <a:rPr lang="de-DE" dirty="0"/>
              <a:t> </a:t>
            </a:r>
            <a:r>
              <a:rPr lang="de-DE" dirty="0" err="1"/>
              <a:t>prepared</a:t>
            </a:r>
            <a:r>
              <a:rPr lang="de-DE" dirty="0"/>
              <a:t> an </a:t>
            </a:r>
            <a:r>
              <a:rPr lang="de-DE" dirty="0" err="1"/>
              <a:t>example</a:t>
            </a:r>
            <a:r>
              <a:rPr lang="de-DE" dirty="0"/>
              <a:t> </a:t>
            </a:r>
            <a:r>
              <a:rPr lang="de-DE" dirty="0" err="1"/>
              <a:t>from</a:t>
            </a:r>
            <a:r>
              <a:rPr lang="de-DE" dirty="0"/>
              <a:t> </a:t>
            </a:r>
            <a:r>
              <a:rPr lang="de-DE" dirty="0" err="1"/>
              <a:t>one</a:t>
            </a:r>
            <a:r>
              <a:rPr lang="de-DE" dirty="0"/>
              <a:t> </a:t>
            </a:r>
            <a:r>
              <a:rPr lang="de-DE" dirty="0" err="1"/>
              <a:t>of</a:t>
            </a:r>
            <a:r>
              <a:rPr lang="de-DE" dirty="0"/>
              <a:t> </a:t>
            </a:r>
            <a:r>
              <a:rPr lang="de-DE" dirty="0" err="1"/>
              <a:t>our</a:t>
            </a:r>
            <a:r>
              <a:rPr lang="de-DE" dirty="0"/>
              <a:t> </a:t>
            </a:r>
            <a:r>
              <a:rPr lang="de-DE" dirty="0" err="1"/>
              <a:t>alumni</a:t>
            </a:r>
            <a:r>
              <a:rPr lang="de-DE" dirty="0"/>
              <a:t>. </a:t>
            </a:r>
            <a:r>
              <a:rPr lang="de-DE" dirty="0" err="1"/>
              <a:t>It</a:t>
            </a:r>
            <a:r>
              <a:rPr lang="de-DE" dirty="0"/>
              <a:t> will </a:t>
            </a:r>
            <a:r>
              <a:rPr lang="de-DE" dirty="0" err="1"/>
              <a:t>accompany</a:t>
            </a:r>
            <a:r>
              <a:rPr lang="de-DE" dirty="0"/>
              <a:t> </a:t>
            </a:r>
            <a:r>
              <a:rPr lang="de-DE" dirty="0" err="1"/>
              <a:t>us</a:t>
            </a:r>
            <a:r>
              <a:rPr lang="de-DE" dirty="0"/>
              <a:t> </a:t>
            </a:r>
            <a:r>
              <a:rPr lang="de-DE" dirty="0" err="1"/>
              <a:t>through</a:t>
            </a:r>
            <a:r>
              <a:rPr lang="de-DE" dirty="0"/>
              <a:t> </a:t>
            </a:r>
            <a:r>
              <a:rPr lang="de-DE" dirty="0" err="1"/>
              <a:t>the</a:t>
            </a:r>
            <a:r>
              <a:rPr lang="de-DE" dirty="0"/>
              <a:t> </a:t>
            </a:r>
            <a:r>
              <a:rPr lang="de-DE" dirty="0" err="1"/>
              <a:t>workshop</a:t>
            </a:r>
            <a:r>
              <a:rPr lang="de-DE" dirty="0"/>
              <a:t>:</a:t>
            </a:r>
            <a:endParaRPr dirty="0"/>
          </a:p>
          <a:p>
            <a:pPr marL="0" lvl="0" indent="0" algn="l" rtl="0">
              <a:spcBef>
                <a:spcPts val="0"/>
              </a:spcBef>
              <a:spcAft>
                <a:spcPts val="0"/>
              </a:spcAft>
              <a:buNone/>
            </a:pPr>
            <a:r>
              <a:rPr lang="de-DE" dirty="0"/>
              <a:t> - Background: </a:t>
            </a:r>
            <a:r>
              <a:rPr lang="de-DE" dirty="0" err="1"/>
              <a:t>Cognitive</a:t>
            </a:r>
            <a:r>
              <a:rPr lang="de-DE" dirty="0"/>
              <a:t> </a:t>
            </a:r>
            <a:r>
              <a:rPr lang="de-DE" dirty="0" err="1"/>
              <a:t>neuroscience</a:t>
            </a:r>
            <a:r>
              <a:rPr lang="de-DE" dirty="0"/>
              <a:t> </a:t>
            </a:r>
            <a:r>
              <a:rPr lang="de-DE" dirty="0" err="1"/>
              <a:t>researcher</a:t>
            </a:r>
            <a:r>
              <a:rPr lang="de-DE" dirty="0"/>
              <a:t> Nadine Diersch </a:t>
            </a:r>
            <a:r>
              <a:rPr lang="de-DE" dirty="0" err="1"/>
              <a:t>from</a:t>
            </a:r>
            <a:r>
              <a:rPr lang="de-DE" dirty="0"/>
              <a:t> </a:t>
            </a:r>
            <a:r>
              <a:rPr lang="de-DE" dirty="0" err="1"/>
              <a:t>the</a:t>
            </a:r>
            <a:r>
              <a:rPr lang="de-DE" dirty="0"/>
              <a:t> DZNE (Forschungszentrum für neurogenerative Erkrankungen) in Magdeburg </a:t>
            </a:r>
            <a:r>
              <a:rPr lang="de-DE" dirty="0" err="1"/>
              <a:t>is</a:t>
            </a:r>
            <a:r>
              <a:rPr lang="de-DE" dirty="0"/>
              <a:t> </a:t>
            </a:r>
            <a:r>
              <a:rPr lang="de-DE" dirty="0" err="1"/>
              <a:t>exploring</a:t>
            </a:r>
            <a:r>
              <a:rPr lang="de-DE" dirty="0"/>
              <a:t> </a:t>
            </a:r>
            <a:r>
              <a:rPr lang="de-DE" dirty="0" err="1"/>
              <a:t>new</a:t>
            </a:r>
            <a:r>
              <a:rPr lang="de-DE" dirty="0"/>
              <a:t> </a:t>
            </a:r>
            <a:r>
              <a:rPr lang="de-DE" dirty="0" err="1"/>
              <a:t>ways</a:t>
            </a:r>
            <a:r>
              <a:rPr lang="de-DE" dirty="0"/>
              <a:t> </a:t>
            </a:r>
            <a:r>
              <a:rPr lang="de-DE" dirty="0" err="1"/>
              <a:t>to</a:t>
            </a:r>
            <a:r>
              <a:rPr lang="de-DE" dirty="0"/>
              <a:t> </a:t>
            </a:r>
            <a:r>
              <a:rPr lang="de-DE" dirty="0" err="1"/>
              <a:t>diagnose</a:t>
            </a:r>
            <a:r>
              <a:rPr lang="de-DE" dirty="0"/>
              <a:t> </a:t>
            </a:r>
            <a:r>
              <a:rPr lang="de-DE" dirty="0" err="1"/>
              <a:t>Alzheimer’s</a:t>
            </a:r>
            <a:r>
              <a:rPr lang="de-DE" dirty="0"/>
              <a:t> </a:t>
            </a:r>
            <a:r>
              <a:rPr lang="de-DE" dirty="0" err="1"/>
              <a:t>disease</a:t>
            </a:r>
            <a:r>
              <a:rPr lang="de-DE" dirty="0"/>
              <a:t> </a:t>
            </a:r>
            <a:r>
              <a:rPr lang="de-DE" dirty="0" err="1"/>
              <a:t>with</a:t>
            </a:r>
            <a:r>
              <a:rPr lang="de-DE" dirty="0"/>
              <a:t> </a:t>
            </a:r>
            <a:r>
              <a:rPr lang="de-DE" dirty="0" err="1"/>
              <a:t>the</a:t>
            </a:r>
            <a:r>
              <a:rPr lang="de-DE" dirty="0"/>
              <a:t> </a:t>
            </a:r>
            <a:r>
              <a:rPr lang="de-DE" dirty="0" err="1"/>
              <a:t>help</a:t>
            </a:r>
            <a:r>
              <a:rPr lang="de-DE" dirty="0"/>
              <a:t> </a:t>
            </a:r>
            <a:r>
              <a:rPr lang="de-DE" dirty="0" err="1"/>
              <a:t>of</a:t>
            </a:r>
            <a:r>
              <a:rPr lang="de-DE" dirty="0"/>
              <a:t> a universal </a:t>
            </a:r>
            <a:r>
              <a:rPr lang="de-DE" dirty="0" err="1"/>
              <a:t>device</a:t>
            </a:r>
            <a:r>
              <a:rPr lang="de-DE" dirty="0"/>
              <a:t>: </a:t>
            </a:r>
            <a:r>
              <a:rPr lang="de-DE" dirty="0" err="1"/>
              <a:t>our</a:t>
            </a:r>
            <a:r>
              <a:rPr lang="de-DE" dirty="0"/>
              <a:t> </a:t>
            </a:r>
            <a:r>
              <a:rPr lang="de-DE" dirty="0" err="1"/>
              <a:t>smartphone</a:t>
            </a:r>
            <a:r>
              <a:rPr lang="de-DE" dirty="0"/>
              <a:t>. </a:t>
            </a:r>
            <a:endParaRPr dirty="0"/>
          </a:p>
          <a:p>
            <a:pPr marL="171450" lvl="0" indent="-171450" algn="l" rtl="0">
              <a:spcBef>
                <a:spcPts val="0"/>
              </a:spcBef>
              <a:spcAft>
                <a:spcPts val="0"/>
              </a:spcAft>
              <a:buClr>
                <a:schemeClr val="dk1"/>
              </a:buClr>
              <a:buSzPts val="900"/>
              <a:buFont typeface="Calibri"/>
              <a:buChar char="-"/>
            </a:pPr>
            <a:r>
              <a:rPr lang="de-DE" dirty="0"/>
              <a:t>Her </a:t>
            </a:r>
            <a:r>
              <a:rPr lang="de-DE" dirty="0" err="1"/>
              <a:t>app</a:t>
            </a:r>
            <a:r>
              <a:rPr lang="de-DE" dirty="0"/>
              <a:t> prototype </a:t>
            </a:r>
            <a:r>
              <a:rPr lang="de-DE" dirty="0" err="1"/>
              <a:t>is</a:t>
            </a:r>
            <a:r>
              <a:rPr lang="de-DE" dirty="0"/>
              <a:t> a </a:t>
            </a:r>
            <a:r>
              <a:rPr lang="de-DE" dirty="0" err="1"/>
              <a:t>chance</a:t>
            </a:r>
            <a:r>
              <a:rPr lang="de-DE" dirty="0"/>
              <a:t> </a:t>
            </a:r>
            <a:r>
              <a:rPr lang="de-DE" dirty="0" err="1"/>
              <a:t>for</a:t>
            </a:r>
            <a:r>
              <a:rPr lang="de-DE" dirty="0"/>
              <a:t> </a:t>
            </a:r>
            <a:r>
              <a:rPr lang="de-DE" dirty="0" err="1"/>
              <a:t>people</a:t>
            </a:r>
            <a:r>
              <a:rPr lang="de-DE" dirty="0"/>
              <a:t> at </a:t>
            </a:r>
            <a:r>
              <a:rPr lang="de-DE" dirty="0" err="1"/>
              <a:t>risk</a:t>
            </a:r>
            <a:r>
              <a:rPr lang="de-DE" dirty="0"/>
              <a:t> </a:t>
            </a:r>
            <a:r>
              <a:rPr lang="de-DE" dirty="0" err="1"/>
              <a:t>to</a:t>
            </a:r>
            <a:r>
              <a:rPr lang="de-DE" dirty="0"/>
              <a:t> </a:t>
            </a:r>
            <a:r>
              <a:rPr lang="de-DE" dirty="0" err="1"/>
              <a:t>get</a:t>
            </a:r>
            <a:r>
              <a:rPr lang="de-DE" dirty="0"/>
              <a:t> </a:t>
            </a:r>
            <a:r>
              <a:rPr lang="de-DE" dirty="0" err="1"/>
              <a:t>ahead</a:t>
            </a:r>
            <a:r>
              <a:rPr lang="de-DE" dirty="0"/>
              <a:t> </a:t>
            </a:r>
            <a:r>
              <a:rPr lang="de-DE" dirty="0" err="1"/>
              <a:t>of</a:t>
            </a:r>
            <a:r>
              <a:rPr lang="de-DE" dirty="0"/>
              <a:t> time, </a:t>
            </a:r>
            <a:r>
              <a:rPr lang="de-DE" dirty="0" err="1"/>
              <a:t>opening</a:t>
            </a:r>
            <a:r>
              <a:rPr lang="de-DE" dirty="0"/>
              <a:t> </a:t>
            </a:r>
            <a:r>
              <a:rPr lang="de-DE" dirty="0" err="1"/>
              <a:t>up</a:t>
            </a:r>
            <a:r>
              <a:rPr lang="de-DE" dirty="0"/>
              <a:t> </a:t>
            </a:r>
            <a:r>
              <a:rPr lang="de-DE" dirty="0" err="1"/>
              <a:t>possibilities</a:t>
            </a:r>
            <a:r>
              <a:rPr lang="de-DE" dirty="0"/>
              <a:t> </a:t>
            </a:r>
            <a:r>
              <a:rPr lang="de-DE" dirty="0" err="1"/>
              <a:t>for</a:t>
            </a:r>
            <a:r>
              <a:rPr lang="de-DE" dirty="0"/>
              <a:t> </a:t>
            </a:r>
            <a:r>
              <a:rPr lang="de-DE" dirty="0" err="1"/>
              <a:t>treating</a:t>
            </a:r>
            <a:r>
              <a:rPr lang="de-DE" dirty="0"/>
              <a:t> </a:t>
            </a:r>
            <a:r>
              <a:rPr lang="de-DE" dirty="0" err="1"/>
              <a:t>the</a:t>
            </a:r>
            <a:r>
              <a:rPr lang="de-DE" dirty="0"/>
              <a:t> </a:t>
            </a:r>
            <a:r>
              <a:rPr lang="de-DE" dirty="0" err="1"/>
              <a:t>incurable</a:t>
            </a:r>
            <a:r>
              <a:rPr lang="de-DE" dirty="0"/>
              <a:t> </a:t>
            </a:r>
            <a:r>
              <a:rPr lang="de-DE" dirty="0" err="1"/>
              <a:t>disease</a:t>
            </a:r>
            <a:r>
              <a:rPr lang="de-DE" dirty="0"/>
              <a:t>.</a:t>
            </a:r>
            <a:endParaRPr dirty="0"/>
          </a:p>
          <a:p>
            <a:pPr marL="171450" lvl="0" indent="-171450" algn="l" rtl="0">
              <a:spcBef>
                <a:spcPts val="0"/>
              </a:spcBef>
              <a:spcAft>
                <a:spcPts val="0"/>
              </a:spcAft>
              <a:buClr>
                <a:schemeClr val="dk1"/>
              </a:buClr>
              <a:buSzPts val="900"/>
              <a:buFont typeface="Calibri"/>
              <a:buChar char="-"/>
            </a:pPr>
            <a:r>
              <a:rPr lang="de-DE" dirty="0" err="1"/>
              <a:t>We</a:t>
            </a:r>
            <a:r>
              <a:rPr lang="de-DE" dirty="0"/>
              <a:t> will </a:t>
            </a:r>
            <a:r>
              <a:rPr lang="de-DE" dirty="0" err="1"/>
              <a:t>now</a:t>
            </a:r>
            <a:r>
              <a:rPr lang="de-DE" dirty="0"/>
              <a:t> </a:t>
            </a:r>
            <a:r>
              <a:rPr lang="de-DE" dirty="0" err="1"/>
              <a:t>have</a:t>
            </a:r>
            <a:r>
              <a:rPr lang="de-DE" dirty="0"/>
              <a:t> a </a:t>
            </a:r>
            <a:r>
              <a:rPr lang="de-DE" dirty="0" err="1"/>
              <a:t>closer</a:t>
            </a:r>
            <a:r>
              <a:rPr lang="de-DE" dirty="0"/>
              <a:t> </a:t>
            </a:r>
            <a:r>
              <a:rPr lang="de-DE" dirty="0" err="1"/>
              <a:t>look</a:t>
            </a:r>
            <a:r>
              <a:rPr lang="de-DE" dirty="0"/>
              <a:t> </a:t>
            </a:r>
            <a:r>
              <a:rPr lang="de-DE" dirty="0" err="1"/>
              <a:t>how</a:t>
            </a:r>
            <a:r>
              <a:rPr lang="de-DE" dirty="0"/>
              <a:t> </a:t>
            </a:r>
            <a:r>
              <a:rPr lang="de-DE" dirty="0" err="1"/>
              <a:t>she</a:t>
            </a:r>
            <a:r>
              <a:rPr lang="de-DE" dirty="0"/>
              <a:t> </a:t>
            </a:r>
            <a:r>
              <a:rPr lang="de-DE" dirty="0" err="1"/>
              <a:t>managed</a:t>
            </a:r>
            <a:r>
              <a:rPr lang="de-DE" dirty="0"/>
              <a:t> </a:t>
            </a:r>
            <a:r>
              <a:rPr lang="de-DE" dirty="0" err="1"/>
              <a:t>to</a:t>
            </a:r>
            <a:r>
              <a:rPr lang="de-DE" dirty="0"/>
              <a:t> link her </a:t>
            </a:r>
            <a:r>
              <a:rPr lang="de-DE" dirty="0" err="1"/>
              <a:t>research</a:t>
            </a:r>
            <a:r>
              <a:rPr lang="de-DE" dirty="0"/>
              <a:t> </a:t>
            </a:r>
            <a:r>
              <a:rPr lang="de-DE" dirty="0" err="1"/>
              <a:t>with</a:t>
            </a:r>
            <a:r>
              <a:rPr lang="de-DE" dirty="0"/>
              <a:t> a </a:t>
            </a:r>
            <a:r>
              <a:rPr lang="de-DE" dirty="0" err="1"/>
              <a:t>use</a:t>
            </a:r>
            <a:r>
              <a:rPr lang="de-DE" dirty="0"/>
              <a:t> </a:t>
            </a:r>
            <a:r>
              <a:rPr lang="de-DE" dirty="0" err="1"/>
              <a:t>case</a:t>
            </a:r>
            <a:r>
              <a:rPr lang="de-DE" dirty="0"/>
              <a:t>/</a:t>
            </a:r>
            <a:r>
              <a:rPr lang="de-DE" dirty="0" err="1"/>
              <a:t>application</a:t>
            </a:r>
            <a:r>
              <a:rPr lang="de-DE" dirty="0"/>
              <a:t> </a:t>
            </a:r>
          </a:p>
        </p:txBody>
      </p:sp>
      <p:sp>
        <p:nvSpPr>
          <p:cNvPr id="323" name="Google Shape;323;p15:notes">
            <a:extLst>
              <a:ext uri="{FF2B5EF4-FFF2-40B4-BE49-F238E27FC236}">
                <a16:creationId xmlns:a16="http://schemas.microsoft.com/office/drawing/2014/main" id="{4EA771BB-D370-C227-2156-101F9FCED3D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ptos" panose="020B0004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476220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Arial" panose="020B0604020202020204" pitchFamily="34" charset="0"/>
              <a:buChar char="•"/>
            </a:pPr>
            <a:r>
              <a:rPr lang="en-US" sz="1000" b="0" dirty="0"/>
              <a:t>The </a:t>
            </a:r>
            <a:r>
              <a:rPr lang="en-US" sz="1000" b="1" dirty="0"/>
              <a:t>top left side </a:t>
            </a:r>
            <a:r>
              <a:rPr lang="en-US" sz="1000" b="0" dirty="0"/>
              <a:t>of the canvas covers </a:t>
            </a:r>
            <a:r>
              <a:rPr lang="en-US" sz="1000" b="1" dirty="0"/>
              <a:t>your research topic </a:t>
            </a:r>
            <a:r>
              <a:rPr lang="en-US" sz="1000" b="0" dirty="0"/>
              <a:t>and the </a:t>
            </a:r>
            <a:r>
              <a:rPr lang="en-US" sz="1000" b="1" dirty="0"/>
              <a:t>problem you are solving with your research</a:t>
            </a:r>
            <a:r>
              <a:rPr lang="en-US" sz="1000" b="0" dirty="0"/>
              <a:t>.</a:t>
            </a:r>
          </a:p>
          <a:p>
            <a:pPr marL="457200" indent="-298450">
              <a:buFont typeface="Arial" panose="020B0604020202020204" pitchFamily="34" charset="0"/>
              <a:buChar char="•"/>
            </a:pPr>
            <a:r>
              <a:rPr lang="en-US" sz="1000" b="0" dirty="0"/>
              <a:t>When you work with your canvas in a little bit: Describe your object of your research very briefly:</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1200" dirty="0"/>
              <a:t>What is your object/topic of research?</a:t>
            </a:r>
            <a:endParaRPr lang="en-US" sz="1000" b="0" dirty="0"/>
          </a:p>
          <a:p>
            <a:pPr marL="914400" lvl="1" indent="-298450">
              <a:buFont typeface="Arial" panose="020B0604020202020204" pitchFamily="34" charset="0"/>
              <a:buChar char="•"/>
            </a:pPr>
            <a:r>
              <a:rPr lang="en-US" sz="1000" b="0" dirty="0"/>
              <a:t>What problem, what deficiency did you discover? Why is it important that you find answers to these? </a:t>
            </a:r>
          </a:p>
          <a:p>
            <a:pPr marL="914400" lvl="1" indent="-298450">
              <a:buFont typeface="Arial" panose="020B0604020202020204" pitchFamily="34" charset="0"/>
              <a:buChar char="•"/>
            </a:pPr>
            <a:r>
              <a:rPr lang="en-US" sz="1000" dirty="0">
                <a:cs typeface="Calibri"/>
              </a:rPr>
              <a:t>What is the bigger problem to which you want to find solutions behind your research? </a:t>
            </a:r>
          </a:p>
          <a:p>
            <a:pPr marL="457200" indent="-298450">
              <a:buFont typeface="Arial" panose="020B0604020202020204" pitchFamily="34" charset="0"/>
              <a:buChar char="•"/>
            </a:pPr>
            <a:endParaRPr lang="en-US" sz="1000" dirty="0">
              <a:cs typeface="Calibri"/>
            </a:endParaRPr>
          </a:p>
          <a:p>
            <a:pPr marL="158750" indent="0">
              <a:buFont typeface="Arial" panose="020B0604020202020204" pitchFamily="34" charset="0"/>
              <a:buNone/>
            </a:pPr>
            <a:r>
              <a:rPr lang="en-US" sz="1000" b="1" dirty="0">
                <a:cs typeface="Calibri"/>
              </a:rPr>
              <a:t>Let’s have a look at our example</a:t>
            </a:r>
            <a:r>
              <a:rPr lang="en-US" sz="1000" dirty="0">
                <a:cs typeface="Calibri"/>
              </a:rPr>
              <a:t>: </a:t>
            </a:r>
          </a:p>
          <a:p>
            <a:pPr marL="457200" indent="-298450">
              <a:buFont typeface="Arial" panose="020B0604020202020204" pitchFamily="34" charset="0"/>
              <a:buChar char="•"/>
            </a:pPr>
            <a:r>
              <a:rPr lang="en-US" sz="1000" dirty="0">
                <a:cs typeface="Calibri"/>
              </a:rPr>
              <a:t>Nadine found out that </a:t>
            </a:r>
            <a:r>
              <a:rPr lang="de-DE" sz="1000" dirty="0">
                <a:highlight>
                  <a:srgbClr val="FFFF00"/>
                </a:highlight>
                <a:ea typeface="+mn-lt"/>
                <a:cs typeface="+mn-lt"/>
              </a:rPr>
              <a:t>so </a:t>
            </a:r>
            <a:r>
              <a:rPr lang="de-DE" sz="1000" dirty="0" err="1">
                <a:highlight>
                  <a:srgbClr val="FFFF00"/>
                </a:highlight>
                <a:ea typeface="+mn-lt"/>
                <a:cs typeface="+mn-lt"/>
              </a:rPr>
              <a:t>far</a:t>
            </a:r>
            <a:r>
              <a:rPr lang="de-DE" sz="1000" dirty="0">
                <a:highlight>
                  <a:srgbClr val="FFFF00"/>
                </a:highlight>
                <a:ea typeface="+mn-lt"/>
                <a:cs typeface="+mn-lt"/>
              </a:rPr>
              <a:t>, </a:t>
            </a:r>
            <a:r>
              <a:rPr lang="de-DE" sz="1000" dirty="0" err="1">
                <a:highlight>
                  <a:srgbClr val="FFFF00"/>
                </a:highlight>
                <a:ea typeface="+mn-lt"/>
                <a:cs typeface="+mn-lt"/>
              </a:rPr>
              <a:t>there</a:t>
            </a:r>
            <a:r>
              <a:rPr lang="de-DE" sz="1000" dirty="0">
                <a:highlight>
                  <a:srgbClr val="FFFF00"/>
                </a:highlight>
                <a:ea typeface="+mn-lt"/>
                <a:cs typeface="+mn-lt"/>
              </a:rPr>
              <a:t> </a:t>
            </a:r>
            <a:r>
              <a:rPr lang="de-DE" sz="1000" dirty="0" err="1">
                <a:highlight>
                  <a:srgbClr val="FFFF00"/>
                </a:highlight>
                <a:ea typeface="+mn-lt"/>
                <a:cs typeface="+mn-lt"/>
              </a:rPr>
              <a:t>is</a:t>
            </a:r>
            <a:r>
              <a:rPr lang="de-DE" sz="1000" dirty="0">
                <a:highlight>
                  <a:srgbClr val="FFFF00"/>
                </a:highlight>
                <a:ea typeface="+mn-lt"/>
                <a:cs typeface="+mn-lt"/>
              </a:rPr>
              <a:t> </a:t>
            </a:r>
            <a:r>
              <a:rPr lang="de-DE" sz="1000" dirty="0" err="1">
                <a:highlight>
                  <a:srgbClr val="FFFF00"/>
                </a:highlight>
                <a:ea typeface="+mn-lt"/>
                <a:cs typeface="+mn-lt"/>
              </a:rPr>
              <a:t>no</a:t>
            </a:r>
            <a:r>
              <a:rPr lang="de-DE" sz="1000" dirty="0">
                <a:highlight>
                  <a:srgbClr val="FFFF00"/>
                </a:highlight>
                <a:ea typeface="+mn-lt"/>
                <a:cs typeface="+mn-lt"/>
              </a:rPr>
              <a:t> </a:t>
            </a:r>
            <a:r>
              <a:rPr lang="de-DE" sz="1000" dirty="0" err="1">
                <a:highlight>
                  <a:srgbClr val="FFFF00"/>
                </a:highlight>
                <a:ea typeface="+mn-lt"/>
                <a:cs typeface="+mn-lt"/>
              </a:rPr>
              <a:t>efficient</a:t>
            </a:r>
            <a:r>
              <a:rPr lang="de-DE" sz="1000" dirty="0">
                <a:highlight>
                  <a:srgbClr val="FFFF00"/>
                </a:highlight>
                <a:ea typeface="+mn-lt"/>
                <a:cs typeface="+mn-lt"/>
              </a:rPr>
              <a:t> </a:t>
            </a:r>
            <a:r>
              <a:rPr lang="de-DE" sz="1000" dirty="0" err="1">
                <a:highlight>
                  <a:srgbClr val="FFFF00"/>
                </a:highlight>
                <a:ea typeface="+mn-lt"/>
                <a:cs typeface="+mn-lt"/>
              </a:rPr>
              <a:t>treatment</a:t>
            </a:r>
            <a:r>
              <a:rPr lang="de-DE" sz="1000" dirty="0">
                <a:highlight>
                  <a:srgbClr val="FFFF00"/>
                </a:highlight>
                <a:ea typeface="+mn-lt"/>
                <a:cs typeface="+mn-lt"/>
              </a:rPr>
              <a:t> </a:t>
            </a:r>
            <a:r>
              <a:rPr lang="de-DE" sz="1000" dirty="0" err="1">
                <a:highlight>
                  <a:srgbClr val="FFFF00"/>
                </a:highlight>
                <a:ea typeface="+mn-lt"/>
                <a:cs typeface="+mn-lt"/>
              </a:rPr>
              <a:t>available</a:t>
            </a:r>
            <a:r>
              <a:rPr lang="de-DE" sz="1000" dirty="0">
                <a:highlight>
                  <a:srgbClr val="FFFF00"/>
                </a:highlight>
                <a:ea typeface="+mn-lt"/>
                <a:cs typeface="+mn-lt"/>
              </a:rPr>
              <a:t> </a:t>
            </a:r>
            <a:r>
              <a:rPr lang="de-DE" sz="1000" dirty="0" err="1">
                <a:highlight>
                  <a:srgbClr val="FFFF00"/>
                </a:highlight>
                <a:ea typeface="+mn-lt"/>
                <a:cs typeface="+mn-lt"/>
              </a:rPr>
              <a:t>to</a:t>
            </a:r>
            <a:r>
              <a:rPr lang="de-DE" sz="1000" dirty="0">
                <a:highlight>
                  <a:srgbClr val="FFFF00"/>
                </a:highlight>
                <a:ea typeface="+mn-lt"/>
                <a:cs typeface="+mn-lt"/>
              </a:rPr>
              <a:t> </a:t>
            </a:r>
            <a:r>
              <a:rPr lang="de-DE" sz="1000" dirty="0" err="1">
                <a:highlight>
                  <a:srgbClr val="FFFF00"/>
                </a:highlight>
                <a:ea typeface="+mn-lt"/>
                <a:cs typeface="+mn-lt"/>
              </a:rPr>
              <a:t>cure</a:t>
            </a:r>
            <a:r>
              <a:rPr lang="de-DE" sz="1000" dirty="0">
                <a:highlight>
                  <a:srgbClr val="FFFF00"/>
                </a:highlight>
                <a:ea typeface="+mn-lt"/>
                <a:cs typeface="+mn-lt"/>
              </a:rPr>
              <a:t> </a:t>
            </a:r>
            <a:r>
              <a:rPr lang="de-DE" sz="1000" dirty="0" err="1">
                <a:highlight>
                  <a:srgbClr val="FFFF00"/>
                </a:highlight>
                <a:ea typeface="+mn-lt"/>
                <a:cs typeface="+mn-lt"/>
              </a:rPr>
              <a:t>Alzheimer's</a:t>
            </a:r>
            <a:r>
              <a:rPr lang="de-DE" sz="1000" dirty="0">
                <a:highlight>
                  <a:srgbClr val="FFFF00"/>
                </a:highlight>
                <a:ea typeface="+mn-lt"/>
                <a:cs typeface="+mn-lt"/>
              </a:rPr>
              <a:t> </a:t>
            </a:r>
            <a:r>
              <a:rPr lang="de-DE" sz="1000" dirty="0" err="1">
                <a:highlight>
                  <a:srgbClr val="FFFF00"/>
                </a:highlight>
                <a:ea typeface="+mn-lt"/>
                <a:cs typeface="+mn-lt"/>
              </a:rPr>
              <a:t>disease</a:t>
            </a:r>
            <a:r>
              <a:rPr lang="de-DE" sz="1000" dirty="0">
                <a:highlight>
                  <a:srgbClr val="FFFF00"/>
                </a:highlight>
                <a:ea typeface="+mn-lt"/>
                <a:cs typeface="+mn-lt"/>
              </a:rPr>
              <a:t>. </a:t>
            </a:r>
          </a:p>
          <a:p>
            <a:pPr marL="457200" indent="-298450">
              <a:buFont typeface="Arial" panose="020B0604020202020204" pitchFamily="34" charset="0"/>
              <a:buChar char="•"/>
            </a:pPr>
            <a:r>
              <a:rPr lang="de-DE" sz="1000" dirty="0" err="1">
                <a:highlight>
                  <a:srgbClr val="FFFF00"/>
                </a:highlight>
                <a:ea typeface="+mn-lt"/>
                <a:cs typeface="+mn-lt"/>
              </a:rPr>
              <a:t>She</a:t>
            </a:r>
            <a:r>
              <a:rPr lang="de-DE" sz="1000" dirty="0">
                <a:highlight>
                  <a:srgbClr val="FFFF00"/>
                </a:highlight>
                <a:ea typeface="+mn-lt"/>
                <a:cs typeface="+mn-lt"/>
              </a:rPr>
              <a:t> </a:t>
            </a:r>
            <a:r>
              <a:rPr lang="de-DE" sz="1000" dirty="0" err="1">
                <a:highlight>
                  <a:srgbClr val="FFFF00"/>
                </a:highlight>
                <a:ea typeface="+mn-lt"/>
                <a:cs typeface="+mn-lt"/>
              </a:rPr>
              <a:t>realized</a:t>
            </a:r>
            <a:r>
              <a:rPr lang="de-DE" sz="1000" dirty="0">
                <a:highlight>
                  <a:srgbClr val="FFFF00"/>
                </a:highlight>
                <a:ea typeface="+mn-lt"/>
                <a:cs typeface="+mn-lt"/>
              </a:rPr>
              <a:t> a </a:t>
            </a:r>
            <a:r>
              <a:rPr lang="de-DE" sz="1000" dirty="0" err="1">
                <a:highlight>
                  <a:srgbClr val="FFFF00"/>
                </a:highlight>
                <a:ea typeface="+mn-lt"/>
                <a:cs typeface="+mn-lt"/>
              </a:rPr>
              <a:t>need</a:t>
            </a:r>
            <a:r>
              <a:rPr lang="de-DE" sz="1000" dirty="0">
                <a:highlight>
                  <a:srgbClr val="FFFF00"/>
                </a:highlight>
                <a:ea typeface="+mn-lt"/>
                <a:cs typeface="+mn-lt"/>
              </a:rPr>
              <a:t> </a:t>
            </a:r>
            <a:r>
              <a:rPr lang="de-DE" sz="1000" dirty="0" err="1">
                <a:highlight>
                  <a:srgbClr val="FFFF00"/>
                </a:highlight>
                <a:ea typeface="+mn-lt"/>
                <a:cs typeface="+mn-lt"/>
              </a:rPr>
              <a:t>for</a:t>
            </a:r>
            <a:r>
              <a:rPr lang="de-DE" sz="1000" dirty="0">
                <a:highlight>
                  <a:srgbClr val="FFFF00"/>
                </a:highlight>
                <a:ea typeface="+mn-lt"/>
                <a:cs typeface="+mn-lt"/>
              </a:rPr>
              <a:t> an </a:t>
            </a:r>
            <a:r>
              <a:rPr lang="de-DE" sz="1000" dirty="0" err="1">
                <a:highlight>
                  <a:srgbClr val="FFFF00"/>
                </a:highlight>
                <a:ea typeface="+mn-lt"/>
                <a:cs typeface="+mn-lt"/>
              </a:rPr>
              <a:t>early</a:t>
            </a:r>
            <a:r>
              <a:rPr lang="de-DE" sz="1000" dirty="0">
                <a:highlight>
                  <a:srgbClr val="FFFF00"/>
                </a:highlight>
                <a:ea typeface="+mn-lt"/>
                <a:cs typeface="+mn-lt"/>
              </a:rPr>
              <a:t> </a:t>
            </a:r>
            <a:r>
              <a:rPr lang="de-DE" sz="1000" dirty="0" err="1">
                <a:highlight>
                  <a:srgbClr val="FFFF00"/>
                </a:highlight>
                <a:ea typeface="+mn-lt"/>
                <a:cs typeface="+mn-lt"/>
              </a:rPr>
              <a:t>diagnosis</a:t>
            </a:r>
            <a:r>
              <a:rPr lang="de-DE" sz="1000" dirty="0">
                <a:highlight>
                  <a:srgbClr val="FFFF00"/>
                </a:highlight>
                <a:ea typeface="+mn-lt"/>
                <a:cs typeface="+mn-lt"/>
              </a:rPr>
              <a:t> </a:t>
            </a:r>
            <a:r>
              <a:rPr lang="de-DE" sz="1000" dirty="0" err="1">
                <a:highlight>
                  <a:srgbClr val="FFFF00"/>
                </a:highlight>
                <a:ea typeface="+mn-lt"/>
                <a:cs typeface="+mn-lt"/>
              </a:rPr>
              <a:t>because</a:t>
            </a:r>
            <a:r>
              <a:rPr lang="de-DE" sz="1000" dirty="0">
                <a:highlight>
                  <a:srgbClr val="FFFF00"/>
                </a:highlight>
                <a:ea typeface="+mn-lt"/>
                <a:cs typeface="+mn-lt"/>
              </a:rPr>
              <a:t> </a:t>
            </a:r>
            <a:r>
              <a:rPr lang="de-DE" sz="1000" dirty="0" err="1">
                <a:highlight>
                  <a:srgbClr val="FFFF00"/>
                </a:highlight>
                <a:ea typeface="+mn-lt"/>
                <a:cs typeface="+mn-lt"/>
              </a:rPr>
              <a:t>that</a:t>
            </a:r>
            <a:r>
              <a:rPr lang="de-DE" sz="1000" dirty="0">
                <a:highlight>
                  <a:srgbClr val="FFFF00"/>
                </a:highlight>
                <a:ea typeface="+mn-lt"/>
                <a:cs typeface="+mn-lt"/>
              </a:rPr>
              <a:t> </a:t>
            </a:r>
            <a:r>
              <a:rPr lang="de-DE" sz="1000" dirty="0" err="1">
                <a:highlight>
                  <a:srgbClr val="FFFF00"/>
                </a:highlight>
                <a:ea typeface="+mn-lt"/>
                <a:cs typeface="+mn-lt"/>
              </a:rPr>
              <a:t>is</a:t>
            </a:r>
            <a:r>
              <a:rPr lang="de-DE" sz="1000" dirty="0">
                <a:highlight>
                  <a:srgbClr val="FFFF00"/>
                </a:highlight>
                <a:ea typeface="+mn-lt"/>
                <a:cs typeface="+mn-lt"/>
              </a:rPr>
              <a:t> </a:t>
            </a:r>
            <a:r>
              <a:rPr lang="de-DE" sz="1000" dirty="0" err="1">
                <a:highlight>
                  <a:srgbClr val="FFFF00"/>
                </a:highlight>
                <a:ea typeface="+mn-lt"/>
                <a:cs typeface="+mn-lt"/>
              </a:rPr>
              <a:t>when</a:t>
            </a:r>
            <a:r>
              <a:rPr lang="de-DE" sz="1000" dirty="0">
                <a:highlight>
                  <a:srgbClr val="FFFF00"/>
                </a:highlight>
                <a:ea typeface="+mn-lt"/>
                <a:cs typeface="+mn-lt"/>
              </a:rPr>
              <a:t> </a:t>
            </a:r>
            <a:r>
              <a:rPr lang="de-DE" sz="1000" dirty="0" err="1">
                <a:highlight>
                  <a:srgbClr val="FFFF00"/>
                </a:highlight>
                <a:ea typeface="+mn-lt"/>
                <a:cs typeface="+mn-lt"/>
              </a:rPr>
              <a:t>the</a:t>
            </a:r>
            <a:r>
              <a:rPr lang="de-DE" sz="1000" dirty="0">
                <a:highlight>
                  <a:srgbClr val="FFFF00"/>
                </a:highlight>
                <a:ea typeface="+mn-lt"/>
                <a:cs typeface="+mn-lt"/>
              </a:rPr>
              <a:t> </a:t>
            </a:r>
            <a:r>
              <a:rPr lang="de-DE" sz="1000" dirty="0" err="1">
                <a:highlight>
                  <a:srgbClr val="FFFF00"/>
                </a:highlight>
                <a:ea typeface="+mn-lt"/>
                <a:cs typeface="+mn-lt"/>
              </a:rPr>
              <a:t>first</a:t>
            </a:r>
            <a:r>
              <a:rPr lang="de-DE" sz="1000" dirty="0">
                <a:highlight>
                  <a:srgbClr val="FFFF00"/>
                </a:highlight>
                <a:ea typeface="+mn-lt"/>
                <a:cs typeface="+mn-lt"/>
              </a:rPr>
              <a:t> </a:t>
            </a:r>
            <a:r>
              <a:rPr lang="de-DE" sz="1000" dirty="0" err="1">
                <a:highlight>
                  <a:srgbClr val="FFFF00"/>
                </a:highlight>
                <a:ea typeface="+mn-lt"/>
                <a:cs typeface="+mn-lt"/>
              </a:rPr>
              <a:t>changes</a:t>
            </a:r>
            <a:r>
              <a:rPr lang="de-DE" sz="1000" dirty="0">
                <a:highlight>
                  <a:srgbClr val="FFFF00"/>
                </a:highlight>
                <a:ea typeface="+mn-lt"/>
                <a:cs typeface="+mn-lt"/>
              </a:rPr>
              <a:t> </a:t>
            </a:r>
            <a:r>
              <a:rPr lang="de-DE" sz="1000" dirty="0" err="1">
                <a:highlight>
                  <a:srgbClr val="FFFF00"/>
                </a:highlight>
                <a:ea typeface="+mn-lt"/>
                <a:cs typeface="+mn-lt"/>
              </a:rPr>
              <a:t>occur</a:t>
            </a:r>
            <a:r>
              <a:rPr lang="de-DE" sz="1000" dirty="0">
                <a:highlight>
                  <a:srgbClr val="FFFF00"/>
                </a:highlight>
                <a:ea typeface="+mn-lt"/>
                <a:cs typeface="+mn-lt"/>
              </a:rPr>
              <a:t> in </a:t>
            </a:r>
            <a:r>
              <a:rPr lang="de-DE" sz="1000" dirty="0" err="1">
                <a:highlight>
                  <a:srgbClr val="FFFF00"/>
                </a:highlight>
                <a:ea typeface="+mn-lt"/>
                <a:cs typeface="+mn-lt"/>
              </a:rPr>
              <a:t>the</a:t>
            </a:r>
            <a:r>
              <a:rPr lang="de-DE" sz="1000" dirty="0">
                <a:highlight>
                  <a:srgbClr val="FFFF00"/>
                </a:highlight>
                <a:ea typeface="+mn-lt"/>
                <a:cs typeface="+mn-lt"/>
              </a:rPr>
              <a:t> </a:t>
            </a:r>
            <a:r>
              <a:rPr lang="de-DE" sz="1000" dirty="0" err="1">
                <a:highlight>
                  <a:srgbClr val="FFFF00"/>
                </a:highlight>
                <a:ea typeface="+mn-lt"/>
                <a:cs typeface="+mn-lt"/>
              </a:rPr>
              <a:t>brain</a:t>
            </a:r>
            <a:r>
              <a:rPr lang="de-DE" sz="1000" dirty="0">
                <a:highlight>
                  <a:srgbClr val="FFFF00"/>
                </a:highlight>
                <a:ea typeface="+mn-lt"/>
                <a:cs typeface="+mn-lt"/>
              </a:rPr>
              <a:t>.</a:t>
            </a:r>
            <a:endParaRPr lang="en-US" sz="1000" dirty="0">
              <a:highlight>
                <a:srgbClr val="FFFF00"/>
              </a:highlight>
              <a:cs typeface="Calibri"/>
            </a:endParaRPr>
          </a:p>
          <a:p>
            <a:pPr marL="171450" lvl="0" indent="-171450" algn="l" rtl="0">
              <a:spcBef>
                <a:spcPts val="0"/>
              </a:spcBef>
              <a:spcAft>
                <a:spcPts val="0"/>
              </a:spcAft>
              <a:buFont typeface="Arial" panose="020B0604020202020204" pitchFamily="34" charset="0"/>
              <a:buChar char="•"/>
            </a:pPr>
            <a:endParaRPr lang="en-US" sz="1000" dirty="0">
              <a:cs typeface="Calibri"/>
            </a:endParaRPr>
          </a:p>
        </p:txBody>
      </p:sp>
    </p:spTree>
    <p:extLst>
      <p:ext uri="{BB962C8B-B14F-4D97-AF65-F5344CB8AC3E}">
        <p14:creationId xmlns:p14="http://schemas.microsoft.com/office/powerpoint/2010/main" val="3619196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84045711-7C9D-EE07-D7DA-4858AD455288}"/>
            </a:ext>
          </a:extLst>
        </p:cNvPr>
        <p:cNvGrpSpPr/>
        <p:nvPr/>
      </p:nvGrpSpPr>
      <p:grpSpPr>
        <a:xfrm>
          <a:off x="0" y="0"/>
          <a:ext cx="0" cy="0"/>
          <a:chOff x="0" y="0"/>
          <a:chExt cx="0" cy="0"/>
        </a:xfrm>
      </p:grpSpPr>
      <p:sp>
        <p:nvSpPr>
          <p:cNvPr id="321" name="Google Shape;321;p15:notes">
            <a:extLst>
              <a:ext uri="{FF2B5EF4-FFF2-40B4-BE49-F238E27FC236}">
                <a16:creationId xmlns:a16="http://schemas.microsoft.com/office/drawing/2014/main" id="{C1C79FB3-C4E4-31B7-30E9-444AC7C81A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a:extLst>
              <a:ext uri="{FF2B5EF4-FFF2-40B4-BE49-F238E27FC236}">
                <a16:creationId xmlns:a16="http://schemas.microsoft.com/office/drawing/2014/main" id="{BDAB5FDE-1570-A362-EDD9-05A357FC48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sz="900" dirty="0">
                <a:highlight>
                  <a:srgbClr val="FFFF00"/>
                </a:highlight>
              </a:rPr>
              <a:t>Nadines </a:t>
            </a:r>
            <a:r>
              <a:rPr lang="de-DE" sz="900" dirty="0" err="1">
                <a:highlight>
                  <a:srgbClr val="FFFF00"/>
                </a:highlight>
              </a:rPr>
              <a:t>Example</a:t>
            </a:r>
            <a:r>
              <a:rPr lang="de-DE" sz="900" dirty="0">
                <a:highlight>
                  <a:srgbClr val="FFFF00"/>
                </a:highlight>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de-DE" sz="900" dirty="0">
              <a:highlight>
                <a:srgbClr val="FFFF00"/>
              </a:high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sz="900" dirty="0">
                <a:highlight>
                  <a:srgbClr val="FFFF00"/>
                </a:highlight>
              </a:rPr>
              <a:t>But: </a:t>
            </a:r>
            <a:r>
              <a:rPr lang="de-DE" sz="900" dirty="0" err="1">
                <a:highlight>
                  <a:srgbClr val="FFFF00"/>
                </a:highlight>
              </a:rPr>
              <a:t>When</a:t>
            </a:r>
            <a:r>
              <a:rPr lang="de-DE" sz="900" dirty="0">
                <a:highlight>
                  <a:srgbClr val="FFFF00"/>
                </a:highlight>
              </a:rPr>
              <a:t> </a:t>
            </a:r>
            <a:r>
              <a:rPr lang="de-DE" sz="900" dirty="0" err="1">
                <a:highlight>
                  <a:srgbClr val="FFFF00"/>
                </a:highlight>
              </a:rPr>
              <a:t>the</a:t>
            </a:r>
            <a:r>
              <a:rPr lang="de-DE" sz="900" dirty="0">
                <a:highlight>
                  <a:srgbClr val="FFFF00"/>
                </a:highlight>
              </a:rPr>
              <a:t> </a:t>
            </a:r>
            <a:r>
              <a:rPr lang="de-DE" sz="900" dirty="0" err="1">
                <a:highlight>
                  <a:srgbClr val="FFFF00"/>
                </a:highlight>
              </a:rPr>
              <a:t>first</a:t>
            </a:r>
            <a:r>
              <a:rPr lang="de-DE" sz="900" dirty="0">
                <a:highlight>
                  <a:srgbClr val="FFFF00"/>
                </a:highlight>
              </a:rPr>
              <a:t> </a:t>
            </a:r>
            <a:r>
              <a:rPr lang="de-DE" sz="900" dirty="0" err="1">
                <a:highlight>
                  <a:srgbClr val="FFFF00"/>
                </a:highlight>
              </a:rPr>
              <a:t>cells</a:t>
            </a:r>
            <a:r>
              <a:rPr lang="de-DE" sz="900" dirty="0">
                <a:highlight>
                  <a:srgbClr val="FFFF00"/>
                </a:highlight>
              </a:rPr>
              <a:t> in </a:t>
            </a:r>
            <a:r>
              <a:rPr lang="de-DE" sz="900" dirty="0" err="1">
                <a:highlight>
                  <a:srgbClr val="FFFF00"/>
                </a:highlight>
              </a:rPr>
              <a:t>the</a:t>
            </a:r>
            <a:r>
              <a:rPr lang="de-DE" sz="900" dirty="0">
                <a:highlight>
                  <a:srgbClr val="FFFF00"/>
                </a:highlight>
              </a:rPr>
              <a:t> </a:t>
            </a:r>
            <a:r>
              <a:rPr lang="de-DE" sz="900" dirty="0" err="1">
                <a:highlight>
                  <a:srgbClr val="FFFF00"/>
                </a:highlight>
              </a:rPr>
              <a:t>brain</a:t>
            </a:r>
            <a:r>
              <a:rPr lang="de-DE" sz="900" dirty="0">
                <a:highlight>
                  <a:srgbClr val="FFFF00"/>
                </a:highlight>
              </a:rPr>
              <a:t> </a:t>
            </a:r>
            <a:r>
              <a:rPr lang="de-DE" sz="900" dirty="0" err="1">
                <a:highlight>
                  <a:srgbClr val="FFFF00"/>
                </a:highlight>
              </a:rPr>
              <a:t>change</a:t>
            </a:r>
            <a:r>
              <a:rPr lang="de-DE" sz="900" dirty="0">
                <a:highlight>
                  <a:srgbClr val="FFFF00"/>
                </a:highlight>
              </a:rPr>
              <a:t>, </a:t>
            </a:r>
            <a:r>
              <a:rPr lang="de-DE" sz="900" dirty="0" err="1">
                <a:highlight>
                  <a:srgbClr val="FFFF00"/>
                </a:highlight>
              </a:rPr>
              <a:t>the</a:t>
            </a:r>
            <a:r>
              <a:rPr lang="de-DE" sz="900" dirty="0">
                <a:highlight>
                  <a:srgbClr val="FFFF00"/>
                </a:highlight>
              </a:rPr>
              <a:t> </a:t>
            </a:r>
            <a:r>
              <a:rPr lang="de-DE" sz="900" dirty="0" err="1">
                <a:highlight>
                  <a:srgbClr val="FFFF00"/>
                </a:highlight>
              </a:rPr>
              <a:t>patients</a:t>
            </a:r>
            <a:r>
              <a:rPr lang="de-DE" sz="900" dirty="0">
                <a:highlight>
                  <a:srgbClr val="FFFF00"/>
                </a:highlight>
              </a:rPr>
              <a:t> </a:t>
            </a:r>
            <a:r>
              <a:rPr lang="de-DE" sz="900" dirty="0" err="1">
                <a:highlight>
                  <a:srgbClr val="FFFF00"/>
                </a:highlight>
              </a:rPr>
              <a:t>don‘t</a:t>
            </a:r>
            <a:r>
              <a:rPr lang="de-DE" sz="900" dirty="0">
                <a:highlight>
                  <a:srgbClr val="FFFF00"/>
                </a:highlight>
              </a:rPr>
              <a:t> </a:t>
            </a:r>
            <a:r>
              <a:rPr lang="de-DE" sz="900" dirty="0" err="1">
                <a:highlight>
                  <a:srgbClr val="FFFF00"/>
                </a:highlight>
              </a:rPr>
              <a:t>show</a:t>
            </a:r>
            <a:r>
              <a:rPr lang="de-DE" sz="900" dirty="0">
                <a:highlight>
                  <a:srgbClr val="FFFF00"/>
                </a:highlight>
              </a:rPr>
              <a:t> </a:t>
            </a:r>
            <a:r>
              <a:rPr lang="de-DE" sz="900" dirty="0" err="1">
                <a:highlight>
                  <a:srgbClr val="FFFF00"/>
                </a:highlight>
              </a:rPr>
              <a:t>any</a:t>
            </a:r>
            <a:r>
              <a:rPr lang="de-DE" sz="900" dirty="0">
                <a:highlight>
                  <a:srgbClr val="FFFF00"/>
                </a:highlight>
              </a:rPr>
              <a:t> visible </a:t>
            </a:r>
            <a:r>
              <a:rPr lang="de-DE" sz="900" dirty="0" err="1">
                <a:highlight>
                  <a:srgbClr val="FFFF00"/>
                </a:highlight>
              </a:rPr>
              <a:t>symptoms</a:t>
            </a:r>
            <a:r>
              <a:rPr lang="de-DE" sz="900" dirty="0">
                <a:highlight>
                  <a:srgbClr val="FFFF00"/>
                </a:highlight>
              </a:rPr>
              <a:t> </a:t>
            </a:r>
            <a:r>
              <a:rPr lang="de-DE" sz="900" dirty="0" err="1">
                <a:highlight>
                  <a:srgbClr val="FFFF00"/>
                </a:highlight>
              </a:rPr>
              <a:t>that</a:t>
            </a:r>
            <a:r>
              <a:rPr lang="de-DE" sz="900" dirty="0">
                <a:highlight>
                  <a:srgbClr val="FFFF00"/>
                </a:highlight>
              </a:rPr>
              <a:t> </a:t>
            </a:r>
            <a:r>
              <a:rPr lang="de-DE" sz="900" dirty="0" err="1">
                <a:highlight>
                  <a:srgbClr val="FFFF00"/>
                </a:highlight>
              </a:rPr>
              <a:t>can</a:t>
            </a:r>
            <a:r>
              <a:rPr lang="de-DE" sz="900" dirty="0">
                <a:highlight>
                  <a:srgbClr val="FFFF00"/>
                </a:highlight>
              </a:rPr>
              <a:t> </a:t>
            </a:r>
            <a:r>
              <a:rPr lang="de-DE" sz="900" dirty="0" err="1">
                <a:highlight>
                  <a:srgbClr val="FFFF00"/>
                </a:highlight>
              </a:rPr>
              <a:t>be</a:t>
            </a:r>
            <a:r>
              <a:rPr lang="de-DE" sz="900" dirty="0">
                <a:highlight>
                  <a:srgbClr val="FFFF00"/>
                </a:highlight>
              </a:rPr>
              <a:t> </a:t>
            </a:r>
            <a:r>
              <a:rPr lang="de-DE" sz="900" dirty="0" err="1">
                <a:highlight>
                  <a:srgbClr val="FFFF00"/>
                </a:highlight>
              </a:rPr>
              <a:t>detected</a:t>
            </a:r>
            <a:r>
              <a:rPr lang="de-DE" sz="900" dirty="0">
                <a:highlight>
                  <a:srgbClr val="FFFF00"/>
                </a:highlight>
              </a:rPr>
              <a:t> in </a:t>
            </a:r>
            <a:r>
              <a:rPr lang="de-DE" sz="900" dirty="0" err="1">
                <a:highlight>
                  <a:srgbClr val="FFFF00"/>
                </a:highlight>
              </a:rPr>
              <a:t>convetional</a:t>
            </a:r>
            <a:r>
              <a:rPr lang="de-DE" sz="900" dirty="0">
                <a:highlight>
                  <a:srgbClr val="FFFF00"/>
                </a:highlight>
              </a:rPr>
              <a:t> </a:t>
            </a:r>
            <a:r>
              <a:rPr lang="de-DE" sz="900" dirty="0" err="1">
                <a:highlight>
                  <a:srgbClr val="FFFF00"/>
                </a:highlight>
              </a:rPr>
              <a:t>memory</a:t>
            </a:r>
            <a:r>
              <a:rPr lang="de-DE" sz="900" dirty="0">
                <a:highlight>
                  <a:srgbClr val="FFFF00"/>
                </a:highlight>
              </a:rPr>
              <a:t> </a:t>
            </a:r>
            <a:r>
              <a:rPr lang="de-DE" sz="900" dirty="0" err="1">
                <a:highlight>
                  <a:srgbClr val="FFFF00"/>
                </a:highlight>
              </a:rPr>
              <a:t>tests</a:t>
            </a:r>
            <a:r>
              <a:rPr lang="de-DE" sz="900" dirty="0">
                <a:highlight>
                  <a:srgbClr val="FFFF00"/>
                </a:highlight>
              </a:rPr>
              <a:t>.</a:t>
            </a:r>
          </a:p>
          <a:p>
            <a:pPr marL="0" lvl="0" indent="0" algn="l" rtl="0">
              <a:spcBef>
                <a:spcPts val="0"/>
              </a:spcBef>
              <a:spcAft>
                <a:spcPts val="0"/>
              </a:spcAft>
              <a:buNone/>
            </a:pPr>
            <a:br>
              <a:rPr lang="de-DE" dirty="0"/>
            </a:br>
            <a:endParaRPr dirty="0"/>
          </a:p>
        </p:txBody>
      </p:sp>
      <p:sp>
        <p:nvSpPr>
          <p:cNvPr id="323" name="Google Shape;323;p15:notes">
            <a:extLst>
              <a:ext uri="{FF2B5EF4-FFF2-40B4-BE49-F238E27FC236}">
                <a16:creationId xmlns:a16="http://schemas.microsoft.com/office/drawing/2014/main" id="{36B8E512-7FCD-4803-4A4F-F4B2F238EE5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1" i="0" u="none" strike="noStrike" kern="0" cap="none" spc="0" normalizeH="0" baseline="0" noProof="0">
                <a:ln>
                  <a:noFill/>
                </a:ln>
                <a:solidFill>
                  <a:srgbClr val="000000"/>
                </a:solidFill>
                <a:effectLst/>
                <a:uLnTx/>
                <a:uFillTx/>
                <a:latin typeface="DINOT-Bold" panose="020B0504020101020102" pitchFamily="34" charset="77"/>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1" i="0" u="none" strike="noStrike" kern="0" cap="none" spc="0" normalizeH="0" baseline="0" noProof="0" dirty="0">
              <a:ln>
                <a:noFill/>
              </a:ln>
              <a:solidFill>
                <a:srgbClr val="000000"/>
              </a:solidFill>
              <a:effectLst/>
              <a:uLnTx/>
              <a:uFillTx/>
              <a:latin typeface="DINOT-Bold" panose="020B0504020101020102" pitchFamily="34" charset="77"/>
              <a:cs typeface="Arial"/>
              <a:sym typeface="Arial"/>
            </a:endParaRPr>
          </a:p>
        </p:txBody>
      </p:sp>
    </p:spTree>
    <p:extLst>
      <p:ext uri="{BB962C8B-B14F-4D97-AF65-F5344CB8AC3E}">
        <p14:creationId xmlns:p14="http://schemas.microsoft.com/office/powerpoint/2010/main" val="3413545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sz="1000" b="0" dirty="0"/>
              <a:t>Let’s move on to the next part.</a:t>
            </a:r>
          </a:p>
          <a:p>
            <a:pPr marL="171450" lvl="0" indent="-171450" algn="l" rtl="0">
              <a:spcBef>
                <a:spcPts val="0"/>
              </a:spcBef>
              <a:spcAft>
                <a:spcPts val="0"/>
              </a:spcAft>
              <a:buFont typeface="Arial" panose="020B0604020202020204" pitchFamily="34" charset="0"/>
              <a:buChar char="•"/>
            </a:pPr>
            <a:r>
              <a:rPr lang="en-US" sz="1000" b="0" dirty="0"/>
              <a:t>On the bottom left you find the </a:t>
            </a:r>
            <a:r>
              <a:rPr lang="en-US" sz="1000" b="1" dirty="0"/>
              <a:t>field “theory”</a:t>
            </a:r>
          </a:p>
          <a:p>
            <a:pPr marL="171450" lvl="0" indent="-171450" algn="l" rtl="0">
              <a:spcBef>
                <a:spcPts val="0"/>
              </a:spcBef>
              <a:spcAft>
                <a:spcPts val="0"/>
              </a:spcAft>
              <a:buFont typeface="Arial" panose="020B0604020202020204" pitchFamily="34" charset="0"/>
              <a:buChar char="•"/>
            </a:pPr>
            <a:r>
              <a:rPr lang="en-US" sz="1000" b="0" dirty="0"/>
              <a:t>This field is about </a:t>
            </a:r>
            <a:r>
              <a:rPr lang="en-US" sz="1000" b="1" dirty="0"/>
              <a:t>the theoretical reappraisal</a:t>
            </a:r>
            <a:r>
              <a:rPr lang="en-US" sz="1000" b="0" dirty="0"/>
              <a:t>. Very briefly outline the theoretical context and summarize the scientific consensus on the research subject:</a:t>
            </a:r>
          </a:p>
          <a:p>
            <a:pPr marL="457200" indent="-298450">
              <a:lnSpc>
                <a:spcPct val="100000"/>
              </a:lnSpc>
              <a:buFont typeface="Arial" panose="020B0604020202020204" pitchFamily="34" charset="0"/>
              <a:buChar char="•"/>
            </a:pPr>
            <a:r>
              <a:rPr lang="en-GB" sz="1200" dirty="0"/>
              <a:t>What theoretical background underlies your research?</a:t>
            </a:r>
          </a:p>
          <a:p>
            <a:pPr marL="457200" indent="-298450">
              <a:lnSpc>
                <a:spcPct val="100000"/>
              </a:lnSpc>
              <a:buFont typeface="Arial" panose="020B0604020202020204" pitchFamily="34" charset="0"/>
              <a:buChar char="•"/>
            </a:pPr>
            <a:r>
              <a:rPr lang="en-GB" sz="1200" dirty="0"/>
              <a:t>Note the state-of-the-art highlights!</a:t>
            </a:r>
            <a:endParaRPr lang="en-US" sz="1000" b="0" dirty="0"/>
          </a:p>
          <a:p>
            <a:pPr marL="457200" indent="-298450">
              <a:lnSpc>
                <a:spcPct val="100000"/>
              </a:lnSpc>
              <a:buFont typeface="Arial" panose="020B0604020202020204" pitchFamily="34" charset="0"/>
              <a:buChar char="•"/>
            </a:pPr>
            <a:r>
              <a:rPr lang="en-US" sz="1000" b="0" dirty="0"/>
              <a:t>What contribution will you make to this?</a:t>
            </a:r>
          </a:p>
          <a:p>
            <a:endParaRPr lang="en-US" sz="1000" dirty="0">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a:cs typeface="Calibri"/>
              </a:rPr>
              <a:t>Let’s have a look at our example</a:t>
            </a:r>
            <a:r>
              <a:rPr lang="en-US" sz="1000" dirty="0">
                <a:cs typeface="Calibri"/>
              </a:rPr>
              <a:t>: </a:t>
            </a:r>
            <a:endParaRPr lang="en-US" sz="1000" b="1" dirty="0">
              <a:cs typeface="Calibri"/>
            </a:endParaRPr>
          </a:p>
          <a:p>
            <a:pPr marL="457200" indent="-298450">
              <a:buFont typeface="Arial" panose="020B0604020202020204" pitchFamily="34" charset="0"/>
              <a:buChar char="•"/>
            </a:pPr>
            <a:r>
              <a:rPr lang="de-DE" dirty="0"/>
              <a:t>Here </a:t>
            </a:r>
            <a:r>
              <a:rPr lang="de-DE" dirty="0" err="1"/>
              <a:t>is</a:t>
            </a:r>
            <a:r>
              <a:rPr lang="de-DE" dirty="0"/>
              <a:t> </a:t>
            </a:r>
            <a:r>
              <a:rPr lang="de-DE" dirty="0" err="1"/>
              <a:t>the</a:t>
            </a:r>
            <a:r>
              <a:rPr lang="de-DE" dirty="0"/>
              <a:t> </a:t>
            </a:r>
            <a:r>
              <a:rPr lang="de-DE" dirty="0" err="1"/>
              <a:t>answer</a:t>
            </a:r>
            <a:r>
              <a:rPr lang="de-DE" dirty="0"/>
              <a:t> </a:t>
            </a:r>
            <a:r>
              <a:rPr lang="de-DE" dirty="0" err="1"/>
              <a:t>from</a:t>
            </a:r>
            <a:r>
              <a:rPr lang="de-DE" dirty="0"/>
              <a:t> Nadines </a:t>
            </a:r>
            <a:r>
              <a:rPr lang="de-DE" dirty="0" err="1"/>
              <a:t>example</a:t>
            </a:r>
            <a:r>
              <a:rPr lang="de-DE" dirty="0"/>
              <a:t>:</a:t>
            </a:r>
          </a:p>
          <a:p>
            <a:pPr marL="457200" indent="-298450">
              <a:buFont typeface="Arial" panose="020B0604020202020204" pitchFamily="34" charset="0"/>
              <a:buChar char="•"/>
            </a:pPr>
            <a:r>
              <a:rPr lang="de-DE" dirty="0"/>
              <a:t>Protein </a:t>
            </a:r>
            <a:r>
              <a:rPr lang="de-DE" dirty="0" err="1"/>
              <a:t>accumulations</a:t>
            </a:r>
            <a:r>
              <a:rPr lang="de-DE" dirty="0"/>
              <a:t> in </a:t>
            </a:r>
            <a:r>
              <a:rPr lang="de-DE" dirty="0" err="1"/>
              <a:t>certain</a:t>
            </a:r>
            <a:r>
              <a:rPr lang="de-DE" dirty="0"/>
              <a:t> </a:t>
            </a:r>
            <a:r>
              <a:rPr lang="de-DE" dirty="0" err="1"/>
              <a:t>brain</a:t>
            </a:r>
            <a:r>
              <a:rPr lang="de-DE" dirty="0"/>
              <a:t> </a:t>
            </a:r>
            <a:r>
              <a:rPr lang="de-DE" dirty="0" err="1"/>
              <a:t>regions</a:t>
            </a:r>
            <a:r>
              <a:rPr lang="de-DE" dirty="0"/>
              <a:t> at </a:t>
            </a:r>
            <a:r>
              <a:rPr lang="de-DE" dirty="0" err="1"/>
              <a:t>the</a:t>
            </a:r>
            <a:r>
              <a:rPr lang="de-DE" dirty="0"/>
              <a:t> </a:t>
            </a:r>
            <a:r>
              <a:rPr lang="de-DE" dirty="0" err="1"/>
              <a:t>earliest</a:t>
            </a:r>
            <a:r>
              <a:rPr lang="de-DE" dirty="0"/>
              <a:t> </a:t>
            </a:r>
            <a:r>
              <a:rPr lang="de-DE" dirty="0" err="1"/>
              <a:t>stages</a:t>
            </a:r>
            <a:r>
              <a:rPr lang="de-DE" dirty="0"/>
              <a:t> </a:t>
            </a:r>
            <a:r>
              <a:rPr lang="de-DE" dirty="0" err="1"/>
              <a:t>of</a:t>
            </a:r>
            <a:r>
              <a:rPr lang="de-DE" dirty="0"/>
              <a:t> </a:t>
            </a:r>
            <a:r>
              <a:rPr lang="de-DE" dirty="0" err="1"/>
              <a:t>the</a:t>
            </a:r>
            <a:r>
              <a:rPr lang="de-DE" dirty="0"/>
              <a:t> </a:t>
            </a:r>
            <a:r>
              <a:rPr lang="de-DE" dirty="0" err="1"/>
              <a:t>alzheimer</a:t>
            </a:r>
            <a:r>
              <a:rPr lang="de-DE" dirty="0"/>
              <a:t> </a:t>
            </a:r>
            <a:r>
              <a:rPr lang="de-DE" dirty="0" err="1"/>
              <a:t>disease</a:t>
            </a:r>
            <a:r>
              <a:rPr lang="de-DE" dirty="0"/>
              <a:t>, </a:t>
            </a:r>
            <a:r>
              <a:rPr lang="de-DE" dirty="0" err="1"/>
              <a:t>decades</a:t>
            </a:r>
            <a:r>
              <a:rPr lang="de-DE" dirty="0"/>
              <a:t> </a:t>
            </a:r>
            <a:r>
              <a:rPr lang="de-DE" dirty="0" err="1"/>
              <a:t>before</a:t>
            </a:r>
            <a:r>
              <a:rPr lang="de-DE" dirty="0"/>
              <a:t> </a:t>
            </a:r>
            <a:r>
              <a:rPr lang="de-DE" dirty="0" err="1"/>
              <a:t>memory</a:t>
            </a:r>
            <a:r>
              <a:rPr lang="de-DE" dirty="0"/>
              <a:t> </a:t>
            </a:r>
            <a:r>
              <a:rPr lang="de-DE" dirty="0" err="1"/>
              <a:t>problems</a:t>
            </a:r>
            <a:r>
              <a:rPr lang="de-DE" dirty="0"/>
              <a:t> </a:t>
            </a:r>
            <a:r>
              <a:rPr lang="de-DE" dirty="0" err="1"/>
              <a:t>are</a:t>
            </a:r>
            <a:r>
              <a:rPr lang="de-DE" dirty="0"/>
              <a:t> </a:t>
            </a:r>
            <a:r>
              <a:rPr lang="de-DE" dirty="0" err="1"/>
              <a:t>detected</a:t>
            </a:r>
            <a:r>
              <a:rPr lang="de-DE" dirty="0"/>
              <a:t> </a:t>
            </a:r>
            <a:r>
              <a:rPr lang="de-DE" dirty="0" err="1"/>
              <a:t>by</a:t>
            </a:r>
            <a:r>
              <a:rPr lang="de-DE" dirty="0"/>
              <a:t> </a:t>
            </a:r>
            <a:r>
              <a:rPr lang="de-DE" dirty="0" err="1"/>
              <a:t>standard</a:t>
            </a:r>
            <a:r>
              <a:rPr lang="de-DE" dirty="0"/>
              <a:t> </a:t>
            </a:r>
            <a:r>
              <a:rPr lang="de-DE" dirty="0" err="1"/>
              <a:t>neuropsychological</a:t>
            </a:r>
            <a:r>
              <a:rPr lang="de-DE" dirty="0"/>
              <a:t> </a:t>
            </a:r>
            <a:r>
              <a:rPr lang="de-DE" dirty="0" err="1"/>
              <a:t>assessments</a:t>
            </a:r>
            <a:r>
              <a:rPr lang="de-DE" dirty="0"/>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err="1"/>
              <a:t>Let‘s</a:t>
            </a:r>
            <a:r>
              <a:rPr lang="de-DE" dirty="0"/>
              <a:t> </a:t>
            </a:r>
            <a:r>
              <a:rPr lang="de-DE" dirty="0" err="1"/>
              <a:t>move</a:t>
            </a:r>
            <a:r>
              <a:rPr lang="de-DE" dirty="0"/>
              <a:t> </a:t>
            </a:r>
            <a:r>
              <a:rPr lang="de-DE" dirty="0" err="1"/>
              <a:t>onto</a:t>
            </a:r>
            <a:r>
              <a:rPr lang="de-DE" dirty="0"/>
              <a:t> </a:t>
            </a:r>
            <a:r>
              <a:rPr lang="de-DE" dirty="0" err="1"/>
              <a:t>the</a:t>
            </a:r>
            <a:r>
              <a:rPr lang="de-DE" dirty="0"/>
              <a:t> </a:t>
            </a:r>
            <a:r>
              <a:rPr lang="de-DE" dirty="0" err="1"/>
              <a:t>next</a:t>
            </a:r>
            <a:r>
              <a:rPr lang="de-DE" dirty="0"/>
              <a:t> </a:t>
            </a:r>
            <a:r>
              <a:rPr lang="de-DE" dirty="0" err="1"/>
              <a:t>field</a:t>
            </a:r>
            <a:r>
              <a:rPr lang="de-DE" dirty="0"/>
              <a:t> </a:t>
            </a:r>
            <a:r>
              <a:rPr lang="de-DE" dirty="0" err="1"/>
              <a:t>of</a:t>
            </a:r>
            <a:r>
              <a:rPr lang="de-DE" dirty="0"/>
              <a:t> </a:t>
            </a:r>
            <a:r>
              <a:rPr lang="de-DE" dirty="0" err="1"/>
              <a:t>the</a:t>
            </a:r>
            <a:r>
              <a:rPr lang="de-DE" dirty="0"/>
              <a:t> </a:t>
            </a:r>
            <a:r>
              <a:rPr lang="de-DE" dirty="0" err="1"/>
              <a:t>research</a:t>
            </a:r>
            <a:r>
              <a:rPr lang="de-DE" dirty="0"/>
              <a:t> </a:t>
            </a:r>
            <a:r>
              <a:rPr lang="de-DE" dirty="0" err="1"/>
              <a:t>canvas</a:t>
            </a:r>
            <a:r>
              <a:rPr lang="de-DE" dirty="0"/>
              <a:t>.</a:t>
            </a:r>
            <a:endParaRPr lang="en-US" dirty="0"/>
          </a:p>
          <a:p>
            <a:endParaRPr lang="en-US" sz="1000" dirty="0">
              <a:cs typeface="Calibri"/>
            </a:endParaRPr>
          </a:p>
        </p:txBody>
      </p:sp>
    </p:spTree>
    <p:extLst>
      <p:ext uri="{BB962C8B-B14F-4D97-AF65-F5344CB8AC3E}">
        <p14:creationId xmlns:p14="http://schemas.microsoft.com/office/powerpoint/2010/main" val="2931222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en-US" dirty="0" err="1">
                <a:solidFill>
                  <a:srgbClr val="202020"/>
                </a:solidFill>
                <a:latin typeface="Noticia Text" panose="02000503060000020004" pitchFamily="2" charset="77"/>
              </a:rPr>
              <a:t>Nadines</a:t>
            </a:r>
            <a:r>
              <a:rPr lang="en-US" dirty="0">
                <a:solidFill>
                  <a:srgbClr val="202020"/>
                </a:solidFill>
                <a:latin typeface="Noticia Text" panose="02000503060000020004" pitchFamily="2" charset="77"/>
              </a:rPr>
              <a:t> Example: T</a:t>
            </a:r>
            <a:r>
              <a:rPr lang="en-US" b="0" i="0" dirty="0">
                <a:solidFill>
                  <a:srgbClr val="202020"/>
                </a:solidFill>
                <a:effectLst/>
                <a:latin typeface="Noticia Text" panose="02000503060000020004" pitchFamily="2" charset="77"/>
              </a:rPr>
              <a:t>he proteins begin to accumulate in brain regions that are known to contain </a:t>
            </a:r>
            <a:r>
              <a:rPr lang="en-US" dirty="0">
                <a:solidFill>
                  <a:srgbClr val="202020"/>
                </a:solidFill>
                <a:latin typeface="Noticia Text" panose="02000503060000020004" pitchFamily="2" charset="77"/>
              </a:rPr>
              <a:t>our “</a:t>
            </a:r>
            <a:r>
              <a:rPr lang="en-US" b="0" i="0" dirty="0">
                <a:solidFill>
                  <a:srgbClr val="202020"/>
                </a:solidFill>
                <a:effectLst/>
                <a:latin typeface="Noticia Text" panose="02000503060000020004" pitchFamily="2" charset="77"/>
              </a:rPr>
              <a:t>internal GPS system” -&gt; Therefore the researchers identified links between spatial orientation and movement and the state of the brain cells. </a:t>
            </a:r>
            <a:endParaRPr lang="en-US" b="1" i="0" dirty="0">
              <a:solidFill>
                <a:srgbClr val="E30613"/>
              </a:solidFill>
              <a:effectLst/>
              <a:latin typeface="Noticia Text" panose="02000503060000020004" pitchFamily="2" charset="77"/>
            </a:endParaRPr>
          </a:p>
          <a:p>
            <a:pPr marL="0" lvl="0" indent="0" algn="l" rtl="0">
              <a:spcBef>
                <a:spcPts val="0"/>
              </a:spcBef>
              <a:spcAft>
                <a:spcPts val="0"/>
              </a:spcAft>
              <a:buNone/>
            </a:pPr>
            <a:endParaRPr lang="en-US" dirty="0"/>
          </a:p>
          <a:p>
            <a:endParaRPr lang="de-DE" dirty="0"/>
          </a:p>
        </p:txBody>
      </p:sp>
    </p:spTree>
    <p:extLst>
      <p:ext uri="{BB962C8B-B14F-4D97-AF65-F5344CB8AC3E}">
        <p14:creationId xmlns:p14="http://schemas.microsoft.com/office/powerpoint/2010/main" val="2195316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sz="1000" b="0" dirty="0"/>
              <a:t>On the top right left you find the </a:t>
            </a:r>
            <a:r>
              <a:rPr lang="en-US" sz="1000" b="1" dirty="0"/>
              <a:t>field “research question &amp; research design”</a:t>
            </a:r>
          </a:p>
          <a:p>
            <a:pPr marL="171450" lvl="0" indent="-171450" algn="l" rtl="0">
              <a:spcBef>
                <a:spcPts val="0"/>
              </a:spcBef>
              <a:spcAft>
                <a:spcPts val="0"/>
              </a:spcAft>
              <a:buFont typeface="Arial" panose="020B0604020202020204" pitchFamily="34" charset="0"/>
              <a:buChar char="•"/>
            </a:pPr>
            <a:r>
              <a:rPr lang="en-US" sz="1000" b="0" dirty="0"/>
              <a:t>Here you can write down: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b="0" dirty="0"/>
              <a:t>How exactly do you do your research? </a:t>
            </a:r>
          </a:p>
          <a:p>
            <a:pPr marL="457200" indent="-298450">
              <a:lnSpc>
                <a:spcPct val="100000"/>
              </a:lnSpc>
              <a:buFont typeface="Arial" panose="020B0604020202020204" pitchFamily="34" charset="0"/>
              <a:buChar char="•"/>
            </a:pPr>
            <a:r>
              <a:rPr lang="en-GB" sz="1800" dirty="0"/>
              <a:t>What specific aspects of the problem/challenge are you researching?</a:t>
            </a:r>
          </a:p>
          <a:p>
            <a:pPr marL="457200" indent="-298450">
              <a:lnSpc>
                <a:spcPct val="100000"/>
              </a:lnSpc>
              <a:buFont typeface="Arial" panose="020B0604020202020204" pitchFamily="34" charset="0"/>
              <a:buChar char="•"/>
            </a:pPr>
            <a:r>
              <a:rPr lang="en-GB" sz="1800" dirty="0"/>
              <a:t>Note some details about your research setting!</a:t>
            </a:r>
          </a:p>
          <a:p>
            <a:pPr marL="457200" indent="-298450">
              <a:lnSpc>
                <a:spcPct val="100000"/>
              </a:lnSpc>
              <a:buFont typeface="Arial" panose="020B0604020202020204" pitchFamily="34" charset="0"/>
              <a:buChar char="•"/>
            </a:pPr>
            <a:endParaRPr lang="en-GB" sz="1800" b="0" dirty="0"/>
          </a:p>
          <a:p>
            <a:pPr marL="457200" indent="-298450">
              <a:lnSpc>
                <a:spcPct val="100000"/>
              </a:lnSpc>
              <a:buFont typeface="Arial" panose="020B0604020202020204" pitchFamily="34" charset="0"/>
              <a:buChar char="•"/>
            </a:pPr>
            <a:r>
              <a:rPr lang="en-US" sz="1200" b="0" dirty="0"/>
              <a:t>Of course: </a:t>
            </a:r>
            <a:r>
              <a:rPr lang="en-US" sz="1200" b="1" dirty="0"/>
              <a:t>a brief summary </a:t>
            </a:r>
            <a:r>
              <a:rPr lang="en-US" sz="1200" b="0" dirty="0"/>
              <a:t>of the research design is sufficient.</a:t>
            </a:r>
            <a:r>
              <a:rPr lang="en-US" sz="1200" dirty="0"/>
              <a:t> </a:t>
            </a:r>
          </a:p>
          <a:p>
            <a:pPr marL="457200" indent="-298450">
              <a:lnSpc>
                <a:spcPct val="100000"/>
              </a:lnSpc>
              <a:buFont typeface="Arial" panose="020B0604020202020204" pitchFamily="34" charset="0"/>
              <a:buChar char="•"/>
            </a:pPr>
            <a:endParaRPr lang="en-US" sz="1000" dirty="0">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a:cs typeface="Calibri"/>
              </a:rPr>
              <a:t>Back to Nadine</a:t>
            </a:r>
            <a:r>
              <a:rPr lang="en-US" sz="1000" dirty="0">
                <a:cs typeface="Calibri"/>
              </a:rPr>
              <a:t>: </a:t>
            </a:r>
            <a:endParaRPr lang="en-US" sz="1000" b="1" dirty="0">
              <a:cs typeface="Calibri"/>
            </a:endParaRPr>
          </a:p>
          <a:p>
            <a:pPr marL="457200" indent="-298450">
              <a:buFont typeface="Arial" panose="020B0604020202020204" pitchFamily="34" charset="0"/>
              <a:buChar char="•"/>
            </a:pPr>
            <a:r>
              <a:rPr lang="de-DE" sz="1000" dirty="0" err="1"/>
              <a:t>She</a:t>
            </a:r>
            <a:r>
              <a:rPr lang="de-DE" sz="1000" dirty="0"/>
              <a:t> </a:t>
            </a:r>
            <a:r>
              <a:rPr lang="de-DE" sz="1000" dirty="0" err="1"/>
              <a:t>researched</a:t>
            </a:r>
            <a:r>
              <a:rPr lang="de-DE" sz="1000" dirty="0"/>
              <a:t> </a:t>
            </a:r>
            <a:r>
              <a:rPr lang="de-DE" sz="1000" dirty="0" err="1"/>
              <a:t>around</a:t>
            </a:r>
            <a:r>
              <a:rPr lang="de-DE" sz="1000" dirty="0"/>
              <a:t> </a:t>
            </a:r>
            <a:r>
              <a:rPr lang="de-DE" sz="1000" dirty="0" err="1"/>
              <a:t>the</a:t>
            </a:r>
            <a:r>
              <a:rPr lang="de-DE" sz="1000" dirty="0"/>
              <a:t> </a:t>
            </a:r>
            <a:r>
              <a:rPr lang="de-DE" sz="1000" dirty="0" err="1"/>
              <a:t>question</a:t>
            </a:r>
            <a:r>
              <a:rPr lang="de-DE" sz="1000"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000" dirty="0">
                <a:solidFill>
                  <a:schemeClr val="dk1"/>
                </a:solidFill>
                <a:latin typeface="Aptos" panose="020B0004020202020204" pitchFamily="34" charset="0"/>
                <a:ea typeface="Noticia Text"/>
                <a:cs typeface="Noticia Text"/>
                <a:sym typeface="Noticia Text"/>
              </a:rPr>
              <a:t>Can </a:t>
            </a:r>
            <a:r>
              <a:rPr lang="de-DE" sz="1000" dirty="0" err="1">
                <a:solidFill>
                  <a:schemeClr val="dk1"/>
                </a:solidFill>
                <a:latin typeface="Aptos" panose="020B0004020202020204" pitchFamily="34" charset="0"/>
                <a:ea typeface="Noticia Text"/>
                <a:cs typeface="Noticia Text"/>
                <a:sym typeface="Noticia Text"/>
              </a:rPr>
              <a:t>our</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movement</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patterns</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during</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wayfinding</a:t>
            </a:r>
            <a:r>
              <a:rPr lang="de-DE" sz="1000" dirty="0">
                <a:solidFill>
                  <a:schemeClr val="dk1"/>
                </a:solidFill>
                <a:latin typeface="Aptos" panose="020B0004020202020204" pitchFamily="34" charset="0"/>
                <a:ea typeface="Noticia Text"/>
                <a:cs typeface="Noticia Text"/>
                <a:sym typeface="Noticia Text"/>
              </a:rPr>
              <a:t> in </a:t>
            </a:r>
            <a:r>
              <a:rPr lang="de-DE" sz="1000" dirty="0" err="1">
                <a:solidFill>
                  <a:schemeClr val="dk1"/>
                </a:solidFill>
                <a:latin typeface="Aptos" panose="020B0004020202020204" pitchFamily="34" charset="0"/>
                <a:ea typeface="Noticia Text"/>
                <a:cs typeface="Noticia Text"/>
                <a:sym typeface="Noticia Text"/>
              </a:rPr>
              <a:t>our</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surroundings</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be</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used</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to</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detect</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early</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changes</a:t>
            </a:r>
            <a:r>
              <a:rPr lang="de-DE" sz="1000" dirty="0">
                <a:solidFill>
                  <a:schemeClr val="dk1"/>
                </a:solidFill>
                <a:latin typeface="Aptos" panose="020B0004020202020204" pitchFamily="34" charset="0"/>
                <a:ea typeface="Noticia Text"/>
                <a:cs typeface="Noticia Text"/>
                <a:sym typeface="Noticia Text"/>
              </a:rPr>
              <a:t>/</a:t>
            </a:r>
            <a:r>
              <a:rPr lang="de-DE" sz="1000" dirty="0" err="1">
                <a:solidFill>
                  <a:schemeClr val="dk1"/>
                </a:solidFill>
                <a:latin typeface="Aptos" panose="020B0004020202020204" pitchFamily="34" charset="0"/>
                <a:ea typeface="Noticia Text"/>
                <a:cs typeface="Noticia Text"/>
                <a:sym typeface="Noticia Text"/>
              </a:rPr>
              <a:t>degeneration</a:t>
            </a:r>
            <a:r>
              <a:rPr lang="de-DE" sz="1000" dirty="0">
                <a:solidFill>
                  <a:schemeClr val="dk1"/>
                </a:solidFill>
                <a:latin typeface="Aptos" panose="020B0004020202020204" pitchFamily="34" charset="0"/>
                <a:ea typeface="Noticia Text"/>
                <a:cs typeface="Noticia Text"/>
                <a:sym typeface="Noticia Text"/>
              </a:rPr>
              <a:t> in </a:t>
            </a:r>
            <a:r>
              <a:rPr lang="de-DE" sz="1000" dirty="0" err="1">
                <a:solidFill>
                  <a:schemeClr val="dk1"/>
                </a:solidFill>
                <a:latin typeface="Aptos" panose="020B0004020202020204" pitchFamily="34" charset="0"/>
                <a:ea typeface="Noticia Text"/>
                <a:cs typeface="Noticia Text"/>
                <a:sym typeface="Noticia Text"/>
              </a:rPr>
              <a:t>the</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brain</a:t>
            </a:r>
            <a:r>
              <a:rPr lang="de-DE" sz="1000" dirty="0">
                <a:solidFill>
                  <a:schemeClr val="dk1"/>
                </a:solidFill>
                <a:latin typeface="Aptos" panose="020B0004020202020204" pitchFamily="34" charset="0"/>
                <a:ea typeface="Noticia Text"/>
                <a:cs typeface="Noticia Text"/>
                <a:sym typeface="Noticia Text"/>
              </a:rPr>
              <a:t>?</a:t>
            </a:r>
            <a:endParaRPr lang="de-DE" sz="1100" b="1" dirty="0">
              <a:latin typeface="Aptos" panose="020B0004020202020204" pitchFamily="34" charset="0"/>
            </a:endParaRPr>
          </a:p>
        </p:txBody>
      </p:sp>
    </p:spTree>
    <p:extLst>
      <p:ext uri="{BB962C8B-B14F-4D97-AF65-F5344CB8AC3E}">
        <p14:creationId xmlns:p14="http://schemas.microsoft.com/office/powerpoint/2010/main" val="3706579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a:extLst>
            <a:ext uri="{FF2B5EF4-FFF2-40B4-BE49-F238E27FC236}">
              <a16:creationId xmlns:a16="http://schemas.microsoft.com/office/drawing/2014/main" id="{040A917C-FEC9-5CFE-BBFC-9F4B5CEF914A}"/>
            </a:ext>
          </a:extLst>
        </p:cNvPr>
        <p:cNvGrpSpPr/>
        <p:nvPr/>
      </p:nvGrpSpPr>
      <p:grpSpPr>
        <a:xfrm>
          <a:off x="0" y="0"/>
          <a:ext cx="0" cy="0"/>
          <a:chOff x="0" y="0"/>
          <a:chExt cx="0" cy="0"/>
        </a:xfrm>
      </p:grpSpPr>
      <p:sp>
        <p:nvSpPr>
          <p:cNvPr id="349" name="Google Shape;349;p18:notes">
            <a:extLst>
              <a:ext uri="{FF2B5EF4-FFF2-40B4-BE49-F238E27FC236}">
                <a16:creationId xmlns:a16="http://schemas.microsoft.com/office/drawing/2014/main" id="{4E2B915B-ED30-801C-2009-8923F8FE1C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18:notes">
            <a:extLst>
              <a:ext uri="{FF2B5EF4-FFF2-40B4-BE49-F238E27FC236}">
                <a16:creationId xmlns:a16="http://schemas.microsoft.com/office/drawing/2014/main" id="{6FA06A08-91F2-6027-6694-66CE51C062F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2000" dirty="0" err="1"/>
              <a:t>uncover</a:t>
            </a:r>
            <a:r>
              <a:rPr lang="de-DE" sz="2000" dirty="0"/>
              <a:t> </a:t>
            </a:r>
            <a:r>
              <a:rPr lang="de-DE" sz="2000" dirty="0" err="1"/>
              <a:t>movement</a:t>
            </a:r>
            <a:r>
              <a:rPr lang="de-DE" sz="2000" dirty="0"/>
              <a:t> </a:t>
            </a:r>
            <a:r>
              <a:rPr lang="de-DE" sz="2000" dirty="0" err="1"/>
              <a:t>patterns</a:t>
            </a:r>
            <a:r>
              <a:rPr lang="de-DE" sz="2000" dirty="0"/>
              <a:t> </a:t>
            </a:r>
            <a:r>
              <a:rPr lang="de-DE" sz="2000" dirty="0" err="1"/>
              <a:t>that</a:t>
            </a:r>
            <a:r>
              <a:rPr lang="de-DE" sz="2000" dirty="0"/>
              <a:t> </a:t>
            </a:r>
            <a:r>
              <a:rPr lang="de-DE" sz="2000" dirty="0" err="1"/>
              <a:t>are</a:t>
            </a:r>
            <a:r>
              <a:rPr lang="de-DE" sz="2000" dirty="0"/>
              <a:t> </a:t>
            </a:r>
            <a:r>
              <a:rPr lang="de-DE" sz="2000" dirty="0" err="1"/>
              <a:t>indicative</a:t>
            </a:r>
            <a:r>
              <a:rPr lang="de-DE" sz="2000" dirty="0"/>
              <a:t> </a:t>
            </a:r>
            <a:r>
              <a:rPr lang="de-DE" sz="2000" dirty="0" err="1"/>
              <a:t>of</a:t>
            </a:r>
            <a:r>
              <a:rPr lang="de-DE" sz="2000" dirty="0"/>
              <a:t> </a:t>
            </a:r>
            <a:r>
              <a:rPr lang="de-DE" sz="2000" dirty="0" err="1"/>
              <a:t>certain</a:t>
            </a:r>
            <a:r>
              <a:rPr lang="de-DE" sz="2000" dirty="0"/>
              <a:t> </a:t>
            </a:r>
            <a:r>
              <a:rPr lang="de-DE" sz="2000" dirty="0" err="1"/>
              <a:t>neurological</a:t>
            </a:r>
            <a:r>
              <a:rPr lang="de-DE" sz="2000" dirty="0"/>
              <a:t> </a:t>
            </a:r>
            <a:r>
              <a:rPr lang="de-DE" sz="2000" dirty="0" err="1"/>
              <a:t>changes</a:t>
            </a:r>
            <a:endParaRPr lang="de-DE" sz="2000" dirty="0"/>
          </a:p>
          <a:p>
            <a:pPr marL="0" lvl="0" indent="0" algn="l" rtl="0">
              <a:spcBef>
                <a:spcPts val="0"/>
              </a:spcBef>
              <a:spcAft>
                <a:spcPts val="0"/>
              </a:spcAft>
              <a:buNone/>
            </a:pPr>
            <a:endParaRPr lang="de-DE" sz="2000" dirty="0"/>
          </a:p>
          <a:p>
            <a:pPr marL="0" lvl="0" indent="0" algn="l" rtl="0">
              <a:spcBef>
                <a:spcPts val="0"/>
              </a:spcBef>
              <a:spcAft>
                <a:spcPts val="0"/>
              </a:spcAft>
              <a:buNone/>
            </a:pPr>
            <a:r>
              <a:rPr lang="de-DE" sz="2000" dirty="0"/>
              <a:t>In </a:t>
            </a:r>
            <a:r>
              <a:rPr lang="de-DE" sz="2000" dirty="0" err="1"/>
              <a:t>the</a:t>
            </a:r>
            <a:r>
              <a:rPr lang="de-DE" sz="2000" dirty="0"/>
              <a:t> </a:t>
            </a:r>
            <a:r>
              <a:rPr lang="de-DE" sz="2000" dirty="0" err="1"/>
              <a:t>study</a:t>
            </a:r>
            <a:r>
              <a:rPr lang="de-DE" sz="2000" dirty="0"/>
              <a:t>, </a:t>
            </a:r>
            <a:r>
              <a:rPr lang="de-DE" sz="2000" dirty="0" err="1"/>
              <a:t>test</a:t>
            </a:r>
            <a:r>
              <a:rPr lang="de-DE" sz="2000" dirty="0"/>
              <a:t> </a:t>
            </a:r>
            <a:r>
              <a:rPr lang="de-DE" sz="2000" dirty="0" err="1"/>
              <a:t>subjects</a:t>
            </a:r>
            <a:r>
              <a:rPr lang="de-DE" sz="2000" dirty="0"/>
              <a:t> </a:t>
            </a:r>
            <a:r>
              <a:rPr lang="de-DE" sz="2000" dirty="0" err="1"/>
              <a:t>got</a:t>
            </a:r>
            <a:r>
              <a:rPr lang="de-DE" sz="2000" dirty="0"/>
              <a:t> </a:t>
            </a:r>
            <a:r>
              <a:rPr lang="de-DE" sz="2000" dirty="0" err="1"/>
              <a:t>to</a:t>
            </a:r>
            <a:r>
              <a:rPr lang="de-DE" sz="2000" dirty="0"/>
              <a:t> </a:t>
            </a:r>
            <a:r>
              <a:rPr lang="de-DE" sz="2000" dirty="0" err="1"/>
              <a:t>know</a:t>
            </a:r>
            <a:r>
              <a:rPr lang="de-DE" sz="2000" dirty="0"/>
              <a:t> a virtual, </a:t>
            </a:r>
            <a:r>
              <a:rPr lang="de-DE" sz="2000" dirty="0" err="1"/>
              <a:t>unknown</a:t>
            </a:r>
            <a:r>
              <a:rPr lang="de-DE" sz="2000" dirty="0"/>
              <a:t> </a:t>
            </a:r>
            <a:r>
              <a:rPr lang="de-DE" sz="2000" dirty="0" err="1"/>
              <a:t>environment</a:t>
            </a:r>
            <a:r>
              <a:rPr lang="de-DE" sz="2000" dirty="0"/>
              <a:t>. The </a:t>
            </a:r>
            <a:r>
              <a:rPr lang="de-DE" sz="2000" dirty="0" err="1"/>
              <a:t>subjects</a:t>
            </a:r>
            <a:r>
              <a:rPr lang="de-DE" sz="2000" dirty="0"/>
              <a:t> </a:t>
            </a:r>
            <a:r>
              <a:rPr lang="de-DE" sz="2000" dirty="0" err="1"/>
              <a:t>were</a:t>
            </a:r>
            <a:r>
              <a:rPr lang="de-DE" sz="2000" dirty="0"/>
              <a:t> </a:t>
            </a:r>
            <a:r>
              <a:rPr lang="de-DE" sz="2000" dirty="0" err="1"/>
              <a:t>driven</a:t>
            </a:r>
            <a:r>
              <a:rPr lang="de-DE" sz="2000" dirty="0"/>
              <a:t> </a:t>
            </a:r>
            <a:r>
              <a:rPr lang="de-DE" sz="2000" dirty="0" err="1"/>
              <a:t>to</a:t>
            </a:r>
            <a:r>
              <a:rPr lang="de-DE" sz="2000" dirty="0"/>
              <a:t> an </a:t>
            </a:r>
            <a:r>
              <a:rPr lang="de-DE" sz="2000" dirty="0" err="1"/>
              <a:t>intersection</a:t>
            </a:r>
            <a:r>
              <a:rPr lang="de-DE" sz="2000" dirty="0"/>
              <a:t> and </a:t>
            </a:r>
            <a:r>
              <a:rPr lang="de-DE" sz="2000" dirty="0" err="1"/>
              <a:t>should</a:t>
            </a:r>
            <a:r>
              <a:rPr lang="de-DE" sz="2000" dirty="0"/>
              <a:t> </a:t>
            </a:r>
            <a:r>
              <a:rPr lang="de-DE" sz="2000" dirty="0" err="1"/>
              <a:t>move</a:t>
            </a:r>
            <a:r>
              <a:rPr lang="de-DE" sz="2000" dirty="0"/>
              <a:t> </a:t>
            </a:r>
            <a:r>
              <a:rPr lang="de-DE" sz="2000" dirty="0" err="1"/>
              <a:t>the</a:t>
            </a:r>
            <a:r>
              <a:rPr lang="de-DE" sz="2000" dirty="0"/>
              <a:t> </a:t>
            </a:r>
            <a:r>
              <a:rPr lang="de-DE" sz="2000" dirty="0" err="1"/>
              <a:t>crosshairs</a:t>
            </a:r>
            <a:r>
              <a:rPr lang="de-DE" sz="2000" dirty="0"/>
              <a:t> in </a:t>
            </a:r>
            <a:r>
              <a:rPr lang="de-DE" sz="2000" dirty="0" err="1"/>
              <a:t>the</a:t>
            </a:r>
            <a:r>
              <a:rPr lang="de-DE" sz="2000" dirty="0"/>
              <a:t> </a:t>
            </a:r>
            <a:r>
              <a:rPr lang="de-DE" sz="2000" dirty="0" err="1"/>
              <a:t>direction</a:t>
            </a:r>
            <a:r>
              <a:rPr lang="de-DE" sz="2000" dirty="0"/>
              <a:t> </a:t>
            </a:r>
            <a:r>
              <a:rPr lang="de-DE" sz="2000" dirty="0" err="1"/>
              <a:t>where</a:t>
            </a:r>
            <a:r>
              <a:rPr lang="de-DE" sz="2000" dirty="0"/>
              <a:t> </a:t>
            </a:r>
            <a:r>
              <a:rPr lang="de-DE" sz="2000" dirty="0" err="1"/>
              <a:t>the</a:t>
            </a:r>
            <a:r>
              <a:rPr lang="de-DE" sz="2000" dirty="0"/>
              <a:t> </a:t>
            </a:r>
            <a:r>
              <a:rPr lang="de-DE" sz="2000" dirty="0" err="1"/>
              <a:t>church</a:t>
            </a:r>
            <a:r>
              <a:rPr lang="de-DE" sz="2000" dirty="0"/>
              <a:t> </a:t>
            </a:r>
            <a:r>
              <a:rPr lang="de-DE" sz="2000" dirty="0" err="1"/>
              <a:t>is</a:t>
            </a:r>
            <a:r>
              <a:rPr lang="de-DE" sz="2000" dirty="0"/>
              <a:t>. </a:t>
            </a:r>
            <a:r>
              <a:rPr lang="de-DE" sz="2000" dirty="0" err="1"/>
              <a:t>From</a:t>
            </a:r>
            <a:r>
              <a:rPr lang="de-DE" sz="2000" dirty="0"/>
              <a:t> </a:t>
            </a:r>
            <a:r>
              <a:rPr lang="de-DE" sz="2000" dirty="0" err="1"/>
              <a:t>this</a:t>
            </a:r>
            <a:r>
              <a:rPr lang="de-DE" sz="2000" dirty="0"/>
              <a:t> Nadine </a:t>
            </a:r>
            <a:r>
              <a:rPr lang="de-DE" sz="2000" dirty="0" err="1"/>
              <a:t>calculated</a:t>
            </a:r>
            <a:r>
              <a:rPr lang="de-DE" sz="2000" dirty="0"/>
              <a:t> a </a:t>
            </a:r>
            <a:r>
              <a:rPr lang="de-DE" sz="2000" dirty="0" err="1"/>
              <a:t>learning</a:t>
            </a:r>
            <a:r>
              <a:rPr lang="de-DE" sz="2000" dirty="0"/>
              <a:t> </a:t>
            </a:r>
            <a:r>
              <a:rPr lang="de-DE" sz="2000" dirty="0" err="1"/>
              <a:t>curve</a:t>
            </a:r>
            <a:r>
              <a:rPr lang="de-DE" sz="2000" dirty="0"/>
              <a:t>. The high </a:t>
            </a:r>
            <a:r>
              <a:rPr lang="de-DE" sz="2000" dirty="0" err="1"/>
              <a:t>risk</a:t>
            </a:r>
            <a:r>
              <a:rPr lang="de-DE" sz="2000" dirty="0"/>
              <a:t> </a:t>
            </a:r>
            <a:r>
              <a:rPr lang="de-DE" sz="2000" dirty="0" err="1"/>
              <a:t>group</a:t>
            </a:r>
            <a:r>
              <a:rPr lang="de-DE" sz="2000" dirty="0"/>
              <a:t> </a:t>
            </a:r>
            <a:r>
              <a:rPr lang="de-DE" sz="2000" dirty="0" err="1"/>
              <a:t>needed</a:t>
            </a:r>
            <a:r>
              <a:rPr lang="de-DE" sz="2000" dirty="0"/>
              <a:t> </a:t>
            </a:r>
            <a:r>
              <a:rPr lang="de-DE" sz="2000" dirty="0" err="1"/>
              <a:t>more</a:t>
            </a:r>
            <a:r>
              <a:rPr lang="de-DE" sz="2000" dirty="0"/>
              <a:t> </a:t>
            </a:r>
            <a:r>
              <a:rPr lang="de-DE" sz="2000" dirty="0" err="1"/>
              <a:t>learning</a:t>
            </a:r>
            <a:r>
              <a:rPr lang="de-DE" sz="2000" dirty="0"/>
              <a:t> </a:t>
            </a:r>
            <a:r>
              <a:rPr lang="de-DE" sz="2000" dirty="0" err="1"/>
              <a:t>phases</a:t>
            </a:r>
            <a:r>
              <a:rPr lang="de-DE" sz="2000" dirty="0"/>
              <a:t> </a:t>
            </a:r>
            <a:r>
              <a:rPr lang="de-DE" sz="2000" dirty="0" err="1"/>
              <a:t>or</a:t>
            </a:r>
            <a:r>
              <a:rPr lang="de-DE" sz="2000" dirty="0"/>
              <a:t> </a:t>
            </a:r>
            <a:r>
              <a:rPr lang="de-DE" sz="2000" dirty="0" err="1"/>
              <a:t>they</a:t>
            </a:r>
            <a:r>
              <a:rPr lang="de-DE" sz="2000" dirty="0"/>
              <a:t> </a:t>
            </a:r>
            <a:r>
              <a:rPr lang="de-DE" sz="2000" dirty="0" err="1"/>
              <a:t>found</a:t>
            </a:r>
            <a:r>
              <a:rPr lang="de-DE" sz="2000" dirty="0"/>
              <a:t> </a:t>
            </a:r>
            <a:r>
              <a:rPr lang="de-DE" sz="2000" dirty="0" err="1"/>
              <a:t>it</a:t>
            </a:r>
            <a:r>
              <a:rPr lang="de-DE" sz="2000" dirty="0"/>
              <a:t> </a:t>
            </a:r>
            <a:r>
              <a:rPr lang="de-DE" sz="2000" dirty="0" err="1"/>
              <a:t>difficult</a:t>
            </a:r>
            <a:r>
              <a:rPr lang="de-DE" sz="2000" dirty="0"/>
              <a:t> </a:t>
            </a:r>
            <a:r>
              <a:rPr lang="de-DE" sz="2000" dirty="0" err="1"/>
              <a:t>to</a:t>
            </a:r>
            <a:r>
              <a:rPr lang="de-DE" sz="2000" dirty="0"/>
              <a:t> </a:t>
            </a:r>
            <a:r>
              <a:rPr lang="de-DE" sz="2000" dirty="0" err="1"/>
              <a:t>memorize</a:t>
            </a:r>
            <a:r>
              <a:rPr lang="de-DE" sz="2000" dirty="0"/>
              <a:t> </a:t>
            </a:r>
            <a:r>
              <a:rPr lang="de-DE" sz="2000" dirty="0" err="1"/>
              <a:t>the</a:t>
            </a:r>
            <a:r>
              <a:rPr lang="de-DE" sz="2000" dirty="0"/>
              <a:t> </a:t>
            </a:r>
            <a:r>
              <a:rPr lang="de-DE" sz="2000" dirty="0" err="1"/>
              <a:t>position</a:t>
            </a:r>
            <a:r>
              <a:rPr lang="de-DE" sz="2000" dirty="0"/>
              <a:t> </a:t>
            </a:r>
            <a:r>
              <a:rPr lang="de-DE" sz="2000" dirty="0" err="1"/>
              <a:t>of</a:t>
            </a:r>
            <a:r>
              <a:rPr lang="de-DE" sz="2000" dirty="0"/>
              <a:t> </a:t>
            </a:r>
            <a:r>
              <a:rPr lang="de-DE" sz="2000" dirty="0" err="1"/>
              <a:t>the</a:t>
            </a:r>
            <a:r>
              <a:rPr lang="de-DE" sz="2000" dirty="0"/>
              <a:t> </a:t>
            </a:r>
            <a:r>
              <a:rPr lang="de-DE" sz="2000" dirty="0" err="1"/>
              <a:t>buildings</a:t>
            </a:r>
            <a:r>
              <a:rPr lang="de-DE" sz="2000" dirty="0"/>
              <a:t>. In </a:t>
            </a:r>
            <a:r>
              <a:rPr lang="de-DE" sz="2000" dirty="0" err="1"/>
              <a:t>the</a:t>
            </a:r>
            <a:r>
              <a:rPr lang="de-DE" sz="2000" dirty="0"/>
              <a:t> </a:t>
            </a:r>
            <a:r>
              <a:rPr lang="de-DE" sz="2000" dirty="0" err="1"/>
              <a:t>young</a:t>
            </a:r>
            <a:r>
              <a:rPr lang="de-DE" sz="2000" dirty="0"/>
              <a:t> </a:t>
            </a:r>
            <a:r>
              <a:rPr lang="de-DE" sz="2000" dirty="0" err="1"/>
              <a:t>group</a:t>
            </a:r>
            <a:r>
              <a:rPr lang="de-DE" sz="2000" dirty="0"/>
              <a:t> </a:t>
            </a:r>
            <a:r>
              <a:rPr lang="de-DE" sz="2000" dirty="0" err="1"/>
              <a:t>only</a:t>
            </a:r>
            <a:r>
              <a:rPr lang="de-DE" sz="2000" dirty="0"/>
              <a:t> 2 </a:t>
            </a:r>
            <a:r>
              <a:rPr lang="de-DE" sz="2000" dirty="0" err="1"/>
              <a:t>to</a:t>
            </a:r>
            <a:r>
              <a:rPr lang="de-DE" sz="2000" dirty="0"/>
              <a:t> 3 </a:t>
            </a:r>
            <a:r>
              <a:rPr lang="de-DE" sz="2000" dirty="0" err="1"/>
              <a:t>learning</a:t>
            </a:r>
            <a:r>
              <a:rPr lang="de-DE" sz="2000" dirty="0"/>
              <a:t> </a:t>
            </a:r>
            <a:r>
              <a:rPr lang="de-DE" sz="2000" dirty="0" err="1"/>
              <a:t>phases</a:t>
            </a:r>
            <a:r>
              <a:rPr lang="de-DE" sz="2000" dirty="0"/>
              <a:t> </a:t>
            </a:r>
            <a:r>
              <a:rPr lang="de-DE" sz="2000" dirty="0" err="1"/>
              <a:t>were</a:t>
            </a:r>
            <a:r>
              <a:rPr lang="de-DE" sz="2000" dirty="0"/>
              <a:t> </a:t>
            </a:r>
            <a:r>
              <a:rPr lang="de-DE" sz="2000" dirty="0" err="1"/>
              <a:t>needed</a:t>
            </a:r>
            <a:r>
              <a:rPr lang="de-DE" sz="2000" dirty="0"/>
              <a:t>. At </a:t>
            </a:r>
            <a:r>
              <a:rPr lang="de-DE" sz="2000" dirty="0" err="1"/>
              <a:t>the</a:t>
            </a:r>
            <a:r>
              <a:rPr lang="de-DE" sz="2000" dirty="0"/>
              <a:t> same time, </a:t>
            </a:r>
            <a:r>
              <a:rPr lang="de-DE" sz="2000" dirty="0" err="1"/>
              <a:t>they</a:t>
            </a:r>
            <a:r>
              <a:rPr lang="de-DE" sz="2000" dirty="0"/>
              <a:t> also </a:t>
            </a:r>
            <a:r>
              <a:rPr lang="de-DE" sz="2000" dirty="0" err="1"/>
              <a:t>did</a:t>
            </a:r>
            <a:r>
              <a:rPr lang="de-DE" sz="2000" dirty="0"/>
              <a:t> an MRI, i.e. </a:t>
            </a:r>
            <a:r>
              <a:rPr lang="de-DE" sz="2000" dirty="0" err="1"/>
              <a:t>they</a:t>
            </a:r>
            <a:r>
              <a:rPr lang="de-DE" sz="2000" dirty="0"/>
              <a:t> </a:t>
            </a:r>
            <a:r>
              <a:rPr lang="de-DE" sz="2000" dirty="0" err="1"/>
              <a:t>measured</a:t>
            </a:r>
            <a:r>
              <a:rPr lang="de-DE" sz="2000" dirty="0"/>
              <a:t> </a:t>
            </a:r>
            <a:r>
              <a:rPr lang="de-DE" sz="2000" dirty="0" err="1"/>
              <a:t>the</a:t>
            </a:r>
            <a:r>
              <a:rPr lang="de-DE" sz="2000" dirty="0"/>
              <a:t> </a:t>
            </a:r>
            <a:r>
              <a:rPr lang="de-DE" sz="2000" dirty="0" err="1"/>
              <a:t>brain</a:t>
            </a:r>
            <a:r>
              <a:rPr lang="de-DE" sz="2000" dirty="0"/>
              <a:t> </a:t>
            </a:r>
            <a:r>
              <a:rPr lang="de-DE" sz="2000" dirty="0" err="1"/>
              <a:t>activity</a:t>
            </a:r>
            <a:r>
              <a:rPr lang="de-DE" sz="2000" dirty="0"/>
              <a:t> in </a:t>
            </a:r>
            <a:r>
              <a:rPr lang="de-DE" sz="2000" dirty="0" err="1"/>
              <a:t>the</a:t>
            </a:r>
            <a:r>
              <a:rPr lang="de-DE" sz="2000" dirty="0"/>
              <a:t> </a:t>
            </a:r>
            <a:r>
              <a:rPr lang="de-DE" sz="2000" dirty="0" err="1"/>
              <a:t>two</a:t>
            </a:r>
            <a:r>
              <a:rPr lang="de-DE" sz="2000" dirty="0"/>
              <a:t> </a:t>
            </a:r>
            <a:r>
              <a:rPr lang="de-DE" sz="2000" dirty="0" err="1"/>
              <a:t>groups</a:t>
            </a:r>
            <a:r>
              <a:rPr lang="de-DE" sz="2000" dirty="0"/>
              <a:t> </a:t>
            </a:r>
            <a:r>
              <a:rPr lang="de-DE" sz="2000" dirty="0" err="1"/>
              <a:t>while</a:t>
            </a:r>
            <a:r>
              <a:rPr lang="de-DE" sz="2000" dirty="0"/>
              <a:t> </a:t>
            </a:r>
            <a:r>
              <a:rPr lang="de-DE" sz="2000" dirty="0" err="1"/>
              <a:t>they</a:t>
            </a:r>
            <a:r>
              <a:rPr lang="de-DE" sz="2000" dirty="0"/>
              <a:t> </a:t>
            </a:r>
            <a:r>
              <a:rPr lang="de-DE" sz="2000" dirty="0" err="1"/>
              <a:t>solved</a:t>
            </a:r>
            <a:r>
              <a:rPr lang="de-DE" sz="2000" dirty="0"/>
              <a:t> </a:t>
            </a:r>
            <a:r>
              <a:rPr lang="de-DE" sz="2000" dirty="0" err="1"/>
              <a:t>the</a:t>
            </a:r>
            <a:r>
              <a:rPr lang="de-DE" sz="2000" dirty="0"/>
              <a:t> </a:t>
            </a:r>
            <a:r>
              <a:rPr lang="de-DE" sz="2000" dirty="0" err="1"/>
              <a:t>task</a:t>
            </a:r>
            <a:r>
              <a:rPr lang="de-DE" sz="2000" dirty="0"/>
              <a:t>. </a:t>
            </a:r>
            <a:r>
              <a:rPr lang="de-DE" sz="2000" dirty="0" err="1"/>
              <a:t>There</a:t>
            </a:r>
            <a:r>
              <a:rPr lang="de-DE" sz="2000" dirty="0"/>
              <a:t> </a:t>
            </a:r>
            <a:r>
              <a:rPr lang="de-DE" sz="2000" dirty="0" err="1"/>
              <a:t>were</a:t>
            </a:r>
            <a:r>
              <a:rPr lang="de-DE" sz="2000" dirty="0"/>
              <a:t> </a:t>
            </a:r>
            <a:r>
              <a:rPr lang="de-DE" sz="2000" dirty="0" err="1"/>
              <a:t>differences</a:t>
            </a:r>
            <a:r>
              <a:rPr lang="de-DE" sz="2000" dirty="0"/>
              <a:t> in </a:t>
            </a:r>
            <a:r>
              <a:rPr lang="de-DE" sz="2000" dirty="0" err="1"/>
              <a:t>activation</a:t>
            </a:r>
            <a:r>
              <a:rPr lang="de-DE" sz="2000" dirty="0"/>
              <a:t> </a:t>
            </a:r>
            <a:r>
              <a:rPr lang="de-DE" sz="2000" dirty="0" err="1"/>
              <a:t>patterns</a:t>
            </a:r>
            <a:r>
              <a:rPr lang="de-DE" sz="2000" dirty="0"/>
              <a:t> in </a:t>
            </a:r>
            <a:r>
              <a:rPr lang="de-DE" sz="2000" dirty="0" err="1"/>
              <a:t>the</a:t>
            </a:r>
            <a:r>
              <a:rPr lang="de-DE" sz="2000" dirty="0"/>
              <a:t> </a:t>
            </a:r>
            <a:r>
              <a:rPr lang="de-DE" sz="2000" dirty="0" err="1"/>
              <a:t>hippocampus</a:t>
            </a:r>
            <a:r>
              <a:rPr lang="de-DE" sz="2000" dirty="0"/>
              <a:t>, </a:t>
            </a:r>
            <a:r>
              <a:rPr lang="de-DE" sz="2000" dirty="0" err="1"/>
              <a:t>the</a:t>
            </a:r>
            <a:r>
              <a:rPr lang="de-DE" sz="2000" dirty="0"/>
              <a:t> </a:t>
            </a:r>
            <a:r>
              <a:rPr lang="de-DE" sz="2000" dirty="0" err="1"/>
              <a:t>region</a:t>
            </a:r>
            <a:r>
              <a:rPr lang="de-DE" sz="2000" dirty="0"/>
              <a:t> </a:t>
            </a:r>
            <a:r>
              <a:rPr lang="de-DE" sz="2000" dirty="0" err="1"/>
              <a:t>where</a:t>
            </a:r>
            <a:r>
              <a:rPr lang="de-DE" sz="2000" dirty="0"/>
              <a:t> </a:t>
            </a:r>
            <a:r>
              <a:rPr lang="de-DE" sz="2000" dirty="0" err="1"/>
              <a:t>the</a:t>
            </a:r>
            <a:r>
              <a:rPr lang="de-DE" sz="2000" dirty="0"/>
              <a:t> </a:t>
            </a:r>
            <a:r>
              <a:rPr lang="de-DE" sz="2000" dirty="0" err="1"/>
              <a:t>place</a:t>
            </a:r>
            <a:r>
              <a:rPr lang="de-DE" sz="2000" dirty="0"/>
              <a:t> </a:t>
            </a:r>
            <a:r>
              <a:rPr lang="de-DE" sz="2000" dirty="0" err="1"/>
              <a:t>cells</a:t>
            </a:r>
            <a:r>
              <a:rPr lang="de-DE" sz="2000" dirty="0"/>
              <a:t> </a:t>
            </a:r>
            <a:r>
              <a:rPr lang="de-DE" sz="2000" dirty="0" err="1"/>
              <a:t>are</a:t>
            </a:r>
            <a:r>
              <a:rPr lang="de-DE" sz="2000" dirty="0"/>
              <a:t>. In </a:t>
            </a:r>
            <a:r>
              <a:rPr lang="de-DE" sz="2000" dirty="0" err="1"/>
              <a:t>the</a:t>
            </a:r>
            <a:r>
              <a:rPr lang="de-DE" sz="2000" dirty="0"/>
              <a:t> </a:t>
            </a:r>
            <a:r>
              <a:rPr lang="de-DE" sz="2000" dirty="0" err="1"/>
              <a:t>young</a:t>
            </a:r>
            <a:r>
              <a:rPr lang="de-DE" sz="2000" dirty="0"/>
              <a:t> </a:t>
            </a:r>
            <a:r>
              <a:rPr lang="de-DE" sz="2000" dirty="0" err="1"/>
              <a:t>group</a:t>
            </a:r>
            <a:r>
              <a:rPr lang="de-DE" sz="2000" dirty="0"/>
              <a:t>, </a:t>
            </a:r>
            <a:r>
              <a:rPr lang="de-DE" sz="2000" dirty="0" err="1"/>
              <a:t>activity</a:t>
            </a:r>
            <a:r>
              <a:rPr lang="de-DE" sz="2000" dirty="0"/>
              <a:t> in </a:t>
            </a:r>
            <a:r>
              <a:rPr lang="de-DE" sz="2000" dirty="0" err="1"/>
              <a:t>the</a:t>
            </a:r>
            <a:r>
              <a:rPr lang="de-DE" sz="2000" dirty="0"/>
              <a:t> </a:t>
            </a:r>
            <a:r>
              <a:rPr lang="de-DE" sz="2000" dirty="0" err="1"/>
              <a:t>region</a:t>
            </a:r>
            <a:r>
              <a:rPr lang="de-DE" sz="2000" dirty="0"/>
              <a:t> </a:t>
            </a:r>
            <a:r>
              <a:rPr lang="de-DE" sz="2000" dirty="0" err="1"/>
              <a:t>decreased</a:t>
            </a:r>
            <a:r>
              <a:rPr lang="de-DE" sz="2000" dirty="0"/>
              <a:t> </a:t>
            </a:r>
            <a:r>
              <a:rPr lang="de-DE" sz="2000" dirty="0" err="1"/>
              <a:t>continuously</a:t>
            </a:r>
            <a:r>
              <a:rPr lang="de-DE" sz="2000" dirty="0"/>
              <a:t> </a:t>
            </a:r>
            <a:r>
              <a:rPr lang="de-DE" sz="2000" dirty="0" err="1"/>
              <a:t>over</a:t>
            </a:r>
            <a:r>
              <a:rPr lang="de-DE" sz="2000" dirty="0"/>
              <a:t> </a:t>
            </a:r>
            <a:r>
              <a:rPr lang="de-DE" sz="2000" dirty="0" err="1"/>
              <a:t>the</a:t>
            </a:r>
            <a:r>
              <a:rPr lang="de-DE" sz="2000" dirty="0"/>
              <a:t> different </a:t>
            </a:r>
            <a:r>
              <a:rPr lang="de-DE" sz="2000" dirty="0" err="1"/>
              <a:t>learning</a:t>
            </a:r>
            <a:r>
              <a:rPr lang="de-DE" sz="2000" dirty="0"/>
              <a:t> </a:t>
            </a:r>
            <a:r>
              <a:rPr lang="de-DE" sz="2000" dirty="0" err="1"/>
              <a:t>phases</a:t>
            </a:r>
            <a:r>
              <a:rPr lang="de-DE" sz="2000" dirty="0"/>
              <a:t>. In </a:t>
            </a:r>
            <a:r>
              <a:rPr lang="de-DE" sz="2000" dirty="0" err="1"/>
              <a:t>the</a:t>
            </a:r>
            <a:r>
              <a:rPr lang="de-DE" sz="2000" dirty="0"/>
              <a:t> </a:t>
            </a:r>
            <a:r>
              <a:rPr lang="de-DE" sz="2000" dirty="0" err="1"/>
              <a:t>older</a:t>
            </a:r>
            <a:r>
              <a:rPr lang="de-DE" sz="2000" dirty="0"/>
              <a:t> und high </a:t>
            </a:r>
            <a:r>
              <a:rPr lang="de-DE" sz="2000" dirty="0" err="1"/>
              <a:t>risk</a:t>
            </a:r>
            <a:r>
              <a:rPr lang="de-DE" sz="2000" dirty="0"/>
              <a:t> </a:t>
            </a:r>
            <a:r>
              <a:rPr lang="de-DE" sz="2000" dirty="0" err="1"/>
              <a:t>test</a:t>
            </a:r>
            <a:r>
              <a:rPr lang="de-DE" sz="2000" dirty="0"/>
              <a:t> </a:t>
            </a:r>
            <a:r>
              <a:rPr lang="de-DE" sz="2000" dirty="0" err="1"/>
              <a:t>subjects</a:t>
            </a:r>
            <a:r>
              <a:rPr lang="de-DE" sz="2000" dirty="0"/>
              <a:t>, </a:t>
            </a:r>
            <a:r>
              <a:rPr lang="de-DE" sz="2000" dirty="0" err="1"/>
              <a:t>the</a:t>
            </a:r>
            <a:r>
              <a:rPr lang="de-DE" sz="2000" dirty="0"/>
              <a:t> </a:t>
            </a:r>
            <a:r>
              <a:rPr lang="de-DE" sz="2000" dirty="0" err="1"/>
              <a:t>hippocampus</a:t>
            </a:r>
            <a:r>
              <a:rPr lang="de-DE" sz="2000" dirty="0"/>
              <a:t> was </a:t>
            </a:r>
            <a:r>
              <a:rPr lang="de-DE" sz="2000" dirty="0" err="1"/>
              <a:t>hyperactive</a:t>
            </a:r>
            <a:r>
              <a:rPr lang="de-DE" sz="2000" dirty="0"/>
              <a:t>. </a:t>
            </a:r>
            <a:r>
              <a:rPr lang="de-DE" sz="2000" dirty="0" err="1"/>
              <a:t>There</a:t>
            </a:r>
            <a:r>
              <a:rPr lang="de-DE" sz="2000" dirty="0"/>
              <a:t> </a:t>
            </a:r>
            <a:r>
              <a:rPr lang="de-DE" sz="2000" dirty="0" err="1"/>
              <a:t>appears</a:t>
            </a:r>
            <a:r>
              <a:rPr lang="de-DE" sz="2000" dirty="0"/>
              <a:t> </a:t>
            </a:r>
            <a:r>
              <a:rPr lang="de-DE" sz="2000" dirty="0" err="1"/>
              <a:t>to</a:t>
            </a:r>
            <a:r>
              <a:rPr lang="de-DE" sz="2000" dirty="0"/>
              <a:t> </a:t>
            </a:r>
            <a:r>
              <a:rPr lang="de-DE" sz="2000" dirty="0" err="1"/>
              <a:t>be</a:t>
            </a:r>
            <a:r>
              <a:rPr lang="de-DE" sz="2000" dirty="0"/>
              <a:t> a </a:t>
            </a:r>
            <a:r>
              <a:rPr lang="de-DE" sz="2000" dirty="0" err="1"/>
              <a:t>connection</a:t>
            </a:r>
            <a:r>
              <a:rPr lang="de-DE" sz="2000" dirty="0"/>
              <a:t> </a:t>
            </a:r>
            <a:r>
              <a:rPr lang="de-DE" sz="2000" dirty="0" err="1"/>
              <a:t>between</a:t>
            </a:r>
            <a:r>
              <a:rPr lang="de-DE" sz="2000" dirty="0"/>
              <a:t> </a:t>
            </a:r>
            <a:r>
              <a:rPr lang="de-DE" sz="2000" dirty="0" err="1"/>
              <a:t>hyperactivity</a:t>
            </a:r>
            <a:r>
              <a:rPr lang="de-DE" sz="2000" dirty="0"/>
              <a:t> in </a:t>
            </a:r>
            <a:r>
              <a:rPr lang="de-DE" sz="2000" dirty="0" err="1"/>
              <a:t>the</a:t>
            </a:r>
            <a:r>
              <a:rPr lang="de-DE" sz="2000" dirty="0"/>
              <a:t> </a:t>
            </a:r>
            <a:r>
              <a:rPr lang="de-DE" sz="2000" dirty="0" err="1"/>
              <a:t>hippocampus</a:t>
            </a:r>
            <a:r>
              <a:rPr lang="de-DE" sz="2000" dirty="0"/>
              <a:t> and </a:t>
            </a:r>
            <a:r>
              <a:rPr lang="de-DE" sz="2000" dirty="0" err="1"/>
              <a:t>protein</a:t>
            </a:r>
            <a:r>
              <a:rPr lang="de-DE" sz="2000" dirty="0"/>
              <a:t> </a:t>
            </a:r>
            <a:r>
              <a:rPr lang="de-DE" sz="2000" dirty="0" err="1"/>
              <a:t>deposits</a:t>
            </a:r>
            <a:r>
              <a:rPr lang="de-DE" sz="2000" dirty="0"/>
              <a:t> in </a:t>
            </a:r>
            <a:r>
              <a:rPr lang="de-DE" sz="2000" dirty="0" err="1"/>
              <a:t>place</a:t>
            </a:r>
            <a:r>
              <a:rPr lang="de-DE" sz="2000" dirty="0"/>
              <a:t> and </a:t>
            </a:r>
            <a:r>
              <a:rPr lang="de-DE" sz="2000" dirty="0" err="1"/>
              <a:t>grid</a:t>
            </a:r>
            <a:r>
              <a:rPr lang="de-DE" sz="2000" dirty="0"/>
              <a:t> </a:t>
            </a:r>
            <a:r>
              <a:rPr lang="de-DE" sz="2000" dirty="0" err="1"/>
              <a:t>cells</a:t>
            </a:r>
            <a:r>
              <a:rPr lang="de-DE" sz="2000" dirty="0"/>
              <a:t>.</a:t>
            </a:r>
            <a:endParaRPr sz="1000" dirty="0"/>
          </a:p>
        </p:txBody>
      </p:sp>
    </p:spTree>
    <p:extLst>
      <p:ext uri="{BB962C8B-B14F-4D97-AF65-F5344CB8AC3E}">
        <p14:creationId xmlns:p14="http://schemas.microsoft.com/office/powerpoint/2010/main" val="2839619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sz="1000" b="0" dirty="0"/>
              <a:t>And on the bottom right it is all </a:t>
            </a:r>
            <a:r>
              <a:rPr lang="en-US" sz="1000" b="0" dirty="0" err="1"/>
              <a:t>abour</a:t>
            </a:r>
            <a:r>
              <a:rPr lang="en-US" sz="1000" b="0" dirty="0"/>
              <a:t> </a:t>
            </a:r>
            <a:r>
              <a:rPr lang="en-US" sz="1000" b="1" dirty="0"/>
              <a:t>“your research results and the practical applications”</a:t>
            </a:r>
          </a:p>
          <a:p>
            <a:pPr marL="171450" lvl="0" indent="-171450" algn="l" rtl="0">
              <a:spcBef>
                <a:spcPts val="0"/>
              </a:spcBef>
              <a:spcAft>
                <a:spcPts val="0"/>
              </a:spcAft>
              <a:buFont typeface="Arial" panose="020B0604020202020204" pitchFamily="34" charset="0"/>
              <a:buChar char="•"/>
            </a:pPr>
            <a:r>
              <a:rPr lang="en-US" sz="1000" b="0" dirty="0"/>
              <a:t>Here you have space to write down a brief presentation of the results you have achieved so far. If the research is not so far advanced, you can also put here the results that you suspect or want to achieve. </a:t>
            </a:r>
          </a:p>
          <a:p>
            <a:pPr marL="171450" lvl="0" indent="-171450" algn="l" rtl="0">
              <a:spcBef>
                <a:spcPts val="0"/>
              </a:spcBef>
              <a:spcAft>
                <a:spcPts val="0"/>
              </a:spcAft>
              <a:buFont typeface="Arial" panose="020B0604020202020204" pitchFamily="34" charset="0"/>
              <a:buChar char="•"/>
            </a:pPr>
            <a:r>
              <a:rPr lang="en-US" sz="1000" b="0" dirty="0"/>
              <a:t>Just make sure that - when working with this canvas outside this workshop - you update your Canvas at regular intervals and also check what effects these changes have on the other fields of the Canvas. It is also important to note under which conditions your research results apply. </a:t>
            </a:r>
          </a:p>
          <a:p>
            <a:pPr marL="457200" indent="-298450">
              <a:lnSpc>
                <a:spcPct val="100000"/>
              </a:lnSpc>
              <a:buFont typeface="Arial" panose="020B0604020202020204" pitchFamily="34" charset="0"/>
              <a:buChar char="•"/>
            </a:pPr>
            <a:endParaRPr lang="en-US" sz="1000" dirty="0">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a:cs typeface="Calibri"/>
              </a:rPr>
              <a:t>How did Nadine answer this?</a:t>
            </a:r>
            <a:r>
              <a:rPr lang="en-US" sz="1000" dirty="0">
                <a:cs typeface="Calibri"/>
              </a:rPr>
              <a:t>: </a:t>
            </a:r>
            <a:endParaRPr lang="en-US" sz="1000" b="1" dirty="0">
              <a:cs typeface="Calibri"/>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dirty="0">
                <a:highlight>
                  <a:srgbClr val="FFFF00"/>
                </a:highlight>
              </a:rPr>
              <a:t>Her </a:t>
            </a:r>
            <a:r>
              <a:rPr lang="de-DE" sz="1000" dirty="0" err="1">
                <a:highlight>
                  <a:srgbClr val="FFFF00"/>
                </a:highlight>
              </a:rPr>
              <a:t>idea</a:t>
            </a:r>
            <a:r>
              <a:rPr lang="de-DE" sz="1000" dirty="0">
                <a:highlight>
                  <a:srgbClr val="FFFF00"/>
                </a:highlight>
              </a:rPr>
              <a:t> was </a:t>
            </a:r>
            <a:r>
              <a:rPr lang="de-DE" sz="1000" dirty="0" err="1">
                <a:highlight>
                  <a:srgbClr val="FFFF00"/>
                </a:highlight>
              </a:rPr>
              <a:t>to</a:t>
            </a:r>
            <a:r>
              <a:rPr lang="de-DE" sz="1000" dirty="0">
                <a:highlight>
                  <a:srgbClr val="FFFF00"/>
                </a:highlight>
              </a:rPr>
              <a:t> </a:t>
            </a:r>
            <a:r>
              <a:rPr lang="de-DE" sz="1000" dirty="0" err="1">
                <a:highlight>
                  <a:srgbClr val="FFFF00"/>
                </a:highlight>
              </a:rPr>
              <a:t>use</a:t>
            </a:r>
            <a:r>
              <a:rPr lang="de-DE" sz="1000" dirty="0">
                <a:highlight>
                  <a:srgbClr val="FFFF00"/>
                </a:highlight>
              </a:rPr>
              <a:t> GPS </a:t>
            </a:r>
            <a:r>
              <a:rPr lang="de-DE" sz="1000" dirty="0" err="1">
                <a:highlight>
                  <a:srgbClr val="FFFF00"/>
                </a:highlight>
              </a:rPr>
              <a:t>tracking</a:t>
            </a:r>
            <a:r>
              <a:rPr lang="de-DE" sz="1000" dirty="0">
                <a:highlight>
                  <a:srgbClr val="FFFF00"/>
                </a:highlight>
              </a:rPr>
              <a:t> and </a:t>
            </a:r>
            <a:r>
              <a:rPr lang="de-DE" sz="1000" dirty="0" err="1">
                <a:highlight>
                  <a:srgbClr val="FFFF00"/>
                </a:highlight>
              </a:rPr>
              <a:t>sensor</a:t>
            </a:r>
            <a:r>
              <a:rPr lang="de-DE" sz="1000" dirty="0">
                <a:highlight>
                  <a:srgbClr val="FFFF00"/>
                </a:highlight>
              </a:rPr>
              <a:t> </a:t>
            </a:r>
            <a:r>
              <a:rPr lang="de-DE" sz="1000" dirty="0" err="1">
                <a:highlight>
                  <a:srgbClr val="FFFF00"/>
                </a:highlight>
              </a:rPr>
              <a:t>data</a:t>
            </a:r>
            <a:r>
              <a:rPr lang="de-DE" sz="1000" dirty="0">
                <a:highlight>
                  <a:srgbClr val="FFFF00"/>
                </a:highlight>
              </a:rPr>
              <a:t> </a:t>
            </a:r>
            <a:r>
              <a:rPr lang="de-DE" sz="1000" dirty="0" err="1">
                <a:highlight>
                  <a:srgbClr val="FFFF00"/>
                </a:highlight>
              </a:rPr>
              <a:t>from</a:t>
            </a:r>
            <a:r>
              <a:rPr lang="de-DE" sz="1000" dirty="0">
                <a:highlight>
                  <a:srgbClr val="FFFF00"/>
                </a:highlight>
              </a:rPr>
              <a:t> </a:t>
            </a:r>
            <a:r>
              <a:rPr lang="de-DE" sz="1000" dirty="0" err="1">
                <a:highlight>
                  <a:srgbClr val="FFFF00"/>
                </a:highlight>
              </a:rPr>
              <a:t>smartphones</a:t>
            </a:r>
            <a:r>
              <a:rPr lang="de-DE" sz="1000" dirty="0">
                <a:highlight>
                  <a:srgbClr val="FFFF00"/>
                </a:highlight>
              </a:rPr>
              <a:t> </a:t>
            </a:r>
            <a:r>
              <a:rPr lang="de-DE" sz="1000" dirty="0" err="1">
                <a:highlight>
                  <a:srgbClr val="FFFF00"/>
                </a:highlight>
              </a:rPr>
              <a:t>to</a:t>
            </a:r>
            <a:r>
              <a:rPr lang="de-DE" sz="1000" dirty="0">
                <a:highlight>
                  <a:srgbClr val="FFFF00"/>
                </a:highlight>
              </a:rPr>
              <a:t> </a:t>
            </a:r>
            <a:r>
              <a:rPr lang="de-DE" sz="1000" dirty="0" err="1">
                <a:highlight>
                  <a:srgbClr val="FFFF00"/>
                </a:highlight>
              </a:rPr>
              <a:t>study</a:t>
            </a:r>
            <a:r>
              <a:rPr lang="de-DE" sz="1000" dirty="0">
                <a:highlight>
                  <a:srgbClr val="FFFF00"/>
                </a:highlight>
              </a:rPr>
              <a:t> </a:t>
            </a:r>
            <a:r>
              <a:rPr lang="de-DE" sz="1000" dirty="0" err="1">
                <a:highlight>
                  <a:srgbClr val="FFFF00"/>
                </a:highlight>
              </a:rPr>
              <a:t>movement</a:t>
            </a:r>
            <a:r>
              <a:rPr lang="de-DE" sz="1000" dirty="0">
                <a:highlight>
                  <a:srgbClr val="FFFF00"/>
                </a:highlight>
              </a:rPr>
              <a:t> </a:t>
            </a:r>
            <a:r>
              <a:rPr lang="de-DE" sz="1000" dirty="0" err="1">
                <a:highlight>
                  <a:srgbClr val="FFFF00"/>
                </a:highlight>
              </a:rPr>
              <a:t>patterns</a:t>
            </a:r>
            <a:r>
              <a:rPr lang="de-DE" sz="1000" dirty="0">
                <a:highlight>
                  <a:srgbClr val="FFFF00"/>
                </a:highlight>
              </a:rPr>
              <a:t> and </a:t>
            </a:r>
            <a:r>
              <a:rPr lang="de-DE" sz="1000" dirty="0" err="1">
                <a:highlight>
                  <a:srgbClr val="FFFF00"/>
                </a:highlight>
              </a:rPr>
              <a:t>related</a:t>
            </a:r>
            <a:r>
              <a:rPr lang="de-DE" sz="1000" dirty="0">
                <a:highlight>
                  <a:srgbClr val="FFFF00"/>
                </a:highlight>
              </a:rPr>
              <a:t> </a:t>
            </a:r>
            <a:r>
              <a:rPr lang="de-DE" sz="1000" dirty="0" err="1">
                <a:highlight>
                  <a:srgbClr val="FFFF00"/>
                </a:highlight>
              </a:rPr>
              <a:t>brain</a:t>
            </a:r>
            <a:r>
              <a:rPr lang="de-DE" sz="1000" dirty="0">
                <a:highlight>
                  <a:srgbClr val="FFFF00"/>
                </a:highlight>
              </a:rPr>
              <a:t> </a:t>
            </a:r>
            <a:r>
              <a:rPr lang="de-DE" sz="1000" dirty="0" err="1">
                <a:highlight>
                  <a:srgbClr val="FFFF00"/>
                </a:highlight>
              </a:rPr>
              <a:t>change</a:t>
            </a:r>
            <a:endParaRPr lang="de-DE" sz="1000" dirty="0">
              <a:highlight>
                <a:srgbClr val="FFFF00"/>
              </a:highlight>
              <a:cs typeface="Calibri"/>
            </a:endParaRPr>
          </a:p>
        </p:txBody>
      </p:sp>
    </p:spTree>
    <p:extLst>
      <p:ext uri="{BB962C8B-B14F-4D97-AF65-F5344CB8AC3E}">
        <p14:creationId xmlns:p14="http://schemas.microsoft.com/office/powerpoint/2010/main" val="3949702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Arial" panose="020B0604020202020204" pitchFamily="34" charset="0"/>
              <a:buChar char="•"/>
            </a:pPr>
            <a:r>
              <a:rPr lang="en-US" sz="1000" b="0" dirty="0"/>
              <a:t>That was the </a:t>
            </a:r>
            <a:r>
              <a:rPr lang="en-US" sz="1000" dirty="0"/>
              <a:t>left side of the canvas which</a:t>
            </a:r>
            <a:r>
              <a:rPr lang="en-US" sz="1000" b="0" dirty="0"/>
              <a:t> should not be </a:t>
            </a:r>
            <a:r>
              <a:rPr lang="en-US" sz="1000" dirty="0"/>
              <a:t>too </a:t>
            </a:r>
            <a:r>
              <a:rPr lang="en-US" sz="1000" b="0" dirty="0"/>
              <a:t>difficult for you as it probably deals with your daily work. </a:t>
            </a:r>
          </a:p>
          <a:p>
            <a:pPr marL="457200" indent="-298450">
              <a:buFont typeface="Arial" panose="020B0604020202020204" pitchFamily="34" charset="0"/>
              <a:buChar char="•"/>
            </a:pPr>
            <a:r>
              <a:rPr lang="en-US" sz="1000" b="0" dirty="0"/>
              <a:t>You</a:t>
            </a:r>
            <a:r>
              <a:rPr lang="en-US" sz="1000" dirty="0"/>
              <a:t> will </a:t>
            </a:r>
            <a:r>
              <a:rPr lang="en-US" sz="1000" b="1" dirty="0"/>
              <a:t>start with this side </a:t>
            </a:r>
            <a:r>
              <a:rPr lang="en-US" sz="1000" dirty="0"/>
              <a:t>and then build up on it. </a:t>
            </a:r>
          </a:p>
          <a:p>
            <a:pPr marL="457200" indent="-298450">
              <a:buFont typeface="Arial" panose="020B0604020202020204" pitchFamily="34" charset="0"/>
              <a:buChar char="•"/>
            </a:pPr>
            <a:r>
              <a:rPr lang="en-US" sz="1000" dirty="0"/>
              <a:t>You</a:t>
            </a:r>
            <a:r>
              <a:rPr lang="en-US" sz="1000" b="0" dirty="0"/>
              <a:t> can </a:t>
            </a:r>
            <a:r>
              <a:rPr lang="en-US" sz="1000" b="1" dirty="0"/>
              <a:t>either enter your current research work, a past one you would like to work on or a future one you have in mind. </a:t>
            </a:r>
            <a:endParaRPr lang="en-US" b="1" dirty="0"/>
          </a:p>
          <a:p>
            <a:pPr marL="171450" lvl="0" indent="-171450" algn="l" rtl="0">
              <a:spcBef>
                <a:spcPts val="0"/>
              </a:spcBef>
              <a:spcAft>
                <a:spcPts val="0"/>
              </a:spcAft>
              <a:buFont typeface="Arial" panose="020B0604020202020204" pitchFamily="34" charset="0"/>
              <a:buChar char="•"/>
            </a:pPr>
            <a:endParaRPr lang="en-US" sz="1000" b="0" dirty="0"/>
          </a:p>
          <a:p>
            <a:pPr marL="457200" indent="-298450">
              <a:buFont typeface="Arial" panose="020B0604020202020204" pitchFamily="34" charset="0"/>
              <a:buChar char="•"/>
            </a:pPr>
            <a:r>
              <a:rPr lang="en-US" sz="1000" dirty="0"/>
              <a:t>Later in </a:t>
            </a:r>
            <a:r>
              <a:rPr lang="en-US" sz="1000" b="0" dirty="0"/>
              <a:t>this workshop you will get </a:t>
            </a:r>
            <a:r>
              <a:rPr lang="en-US" sz="1000" dirty="0"/>
              <a:t>time on your own as well as support</a:t>
            </a:r>
            <a:r>
              <a:rPr lang="en-US" sz="1000" b="0" dirty="0"/>
              <a:t> from the other participants to think about first use cases.</a:t>
            </a:r>
            <a:r>
              <a:rPr lang="en-US" sz="1000" dirty="0"/>
              <a:t> </a:t>
            </a:r>
            <a:endParaRPr lang="en-US" sz="1000" b="0" dirty="0"/>
          </a:p>
          <a:p>
            <a:pPr marL="0" lvl="0" indent="0" algn="l" rtl="0">
              <a:spcBef>
                <a:spcPts val="0"/>
              </a:spcBef>
              <a:spcAft>
                <a:spcPts val="0"/>
              </a:spcAft>
              <a:buNone/>
            </a:pPr>
            <a:endParaRPr lang="en-US" sz="1000" b="0" dirty="0"/>
          </a:p>
          <a:p>
            <a:pPr marL="0" lvl="0" indent="0" algn="l" rtl="0">
              <a:spcBef>
                <a:spcPts val="0"/>
              </a:spcBef>
              <a:spcAft>
                <a:spcPts val="0"/>
              </a:spcAft>
              <a:buNone/>
            </a:pPr>
            <a:r>
              <a:rPr lang="en-US" sz="1000" b="1" dirty="0"/>
              <a:t>Which open questions </a:t>
            </a:r>
            <a:r>
              <a:rPr lang="en-US" sz="1000" b="0" dirty="0"/>
              <a:t>are there about the Canvas itself or the individual fields? Do you feel ready to start working with it?</a:t>
            </a:r>
            <a:endParaRPr lang="de-DE" sz="1000" b="0" dirty="0"/>
          </a:p>
        </p:txBody>
      </p:sp>
    </p:spTree>
    <p:extLst>
      <p:ext uri="{BB962C8B-B14F-4D97-AF65-F5344CB8AC3E}">
        <p14:creationId xmlns:p14="http://schemas.microsoft.com/office/powerpoint/2010/main" val="8399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A4E37-7F5A-E42A-2A20-416C833A83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190EE0-81C8-C94A-F700-9788A32D959F}"/>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941B8302-2E5F-0A4E-32AB-6B77E6E69A8F}"/>
              </a:ext>
            </a:extLst>
          </p:cNvPr>
          <p:cNvSpPr>
            <a:spLocks noGrp="1"/>
          </p:cNvSpPr>
          <p:nvPr>
            <p:ph type="body" idx="1"/>
          </p:nvPr>
        </p:nvSpPr>
        <p:spPr/>
        <p:txBody>
          <a:bodyPr/>
          <a:lstStyle/>
          <a:p>
            <a:pPr marL="158750" indent="0">
              <a:buFontTx/>
              <a:buNone/>
            </a:pPr>
            <a:r>
              <a:rPr lang="en-US" b="1"/>
              <a:t>Young Entrepreneurs in Science (YES)</a:t>
            </a:r>
            <a:r>
              <a:rPr lang="en-US"/>
              <a:t>:</a:t>
            </a:r>
          </a:p>
          <a:p>
            <a:pPr>
              <a:buFont typeface="Arial" panose="020B0604020202020204" pitchFamily="34" charset="0"/>
              <a:buChar char="•"/>
            </a:pPr>
            <a:r>
              <a:rPr lang="en-US"/>
              <a:t>Originally started as an offline workshop series in various cities across Germany.</a:t>
            </a:r>
          </a:p>
          <a:p>
            <a:pPr>
              <a:buFont typeface="Arial" panose="020B0604020202020204" pitchFamily="34" charset="0"/>
              <a:buChar char="•"/>
            </a:pPr>
            <a:r>
              <a:rPr lang="en-US"/>
              <a:t>Now offers a diverse program of Offline and Online workshops tailored for PhDs, Postdocs and Master students</a:t>
            </a:r>
          </a:p>
          <a:p>
            <a:pPr>
              <a:buFont typeface="Arial" panose="020B0604020202020204" pitchFamily="34" charset="0"/>
              <a:buChar char="•"/>
            </a:pPr>
            <a:endParaRPr lang="en-US"/>
          </a:p>
          <a:p>
            <a:pPr marL="158750" indent="0">
              <a:buFontTx/>
              <a:buNone/>
            </a:pPr>
            <a:r>
              <a:rPr lang="en-US" b="1"/>
              <a:t>Project Team</a:t>
            </a:r>
            <a:r>
              <a:rPr lang="en-US"/>
              <a:t>:</a:t>
            </a:r>
          </a:p>
          <a:p>
            <a:pPr>
              <a:buFont typeface="Arial" panose="020B0604020202020204" pitchFamily="34" charset="0"/>
              <a:buChar char="•"/>
            </a:pPr>
            <a:r>
              <a:rPr lang="en-US"/>
              <a:t>Comprises 12 team members.</a:t>
            </a:r>
          </a:p>
          <a:p>
            <a:pPr>
              <a:buFont typeface="Arial" panose="020B0604020202020204" pitchFamily="34" charset="0"/>
              <a:buChar char="•"/>
            </a:pPr>
            <a:r>
              <a:rPr lang="en-US"/>
              <a:t>Part of the </a:t>
            </a:r>
            <a:r>
              <a:rPr lang="en-US" b="1"/>
              <a:t>Falling Walls Foundation</a:t>
            </a:r>
            <a:r>
              <a:rPr lang="en-US"/>
              <a:t>, a non-profit organization based in Berlin.</a:t>
            </a:r>
          </a:p>
          <a:p>
            <a:pPr marL="158750" indent="0">
              <a:buFontTx/>
              <a:buNone/>
            </a:pPr>
            <a:endParaRPr lang="en-US"/>
          </a:p>
          <a:p>
            <a:pPr marL="158750" indent="0">
              <a:buFontTx/>
              <a:buNone/>
            </a:pPr>
            <a:r>
              <a:rPr lang="en-US" b="1"/>
              <a:t>Falling Walls Foundation</a:t>
            </a:r>
            <a:r>
              <a:rPr lang="en-US"/>
              <a:t>:</a:t>
            </a:r>
          </a:p>
          <a:p>
            <a:pPr>
              <a:buFont typeface="Arial" panose="020B0604020202020204" pitchFamily="34" charset="0"/>
              <a:buChar char="•"/>
            </a:pPr>
            <a:r>
              <a:rPr lang="en-US"/>
              <a:t>Aims to communicate science and research to the public.</a:t>
            </a:r>
          </a:p>
          <a:p>
            <a:pPr>
              <a:buFont typeface="Arial" panose="020B0604020202020204" pitchFamily="34" charset="0"/>
              <a:buChar char="•"/>
            </a:pPr>
            <a:r>
              <a:rPr lang="en-US"/>
              <a:t>Promotes interdisciplinary exchange and collaboration.</a:t>
            </a:r>
          </a:p>
          <a:p>
            <a:pPr>
              <a:buFont typeface="Arial" panose="020B0604020202020204" pitchFamily="34" charset="0"/>
              <a:buChar char="•"/>
            </a:pPr>
            <a:endParaRPr lang="en-US"/>
          </a:p>
          <a:p>
            <a:pPr marL="158750" indent="0">
              <a:buFontTx/>
              <a:buNone/>
            </a:pPr>
            <a:r>
              <a:rPr lang="en-US" b="1"/>
              <a:t>Workshop Benefits</a:t>
            </a:r>
            <a:r>
              <a:rPr lang="en-US"/>
              <a:t>:</a:t>
            </a:r>
          </a:p>
          <a:p>
            <a:pPr>
              <a:buFont typeface="Arial" panose="020B0604020202020204" pitchFamily="34" charset="0"/>
              <a:buChar char="•"/>
            </a:pPr>
            <a:r>
              <a:rPr lang="en-US"/>
              <a:t>Strongly supported by a broad network in academia and business.</a:t>
            </a:r>
          </a:p>
          <a:p>
            <a:pPr>
              <a:buFont typeface="Arial" panose="020B0604020202020204" pitchFamily="34" charset="0"/>
              <a:buChar char="•"/>
            </a:pPr>
            <a:r>
              <a:rPr lang="en-US"/>
              <a:t>Designed to foster entrepreneurial thinking and skills among researchers: cultural transfer </a:t>
            </a:r>
          </a:p>
          <a:p>
            <a:pPr>
              <a:buFont typeface="Arial" panose="020B0604020202020204" pitchFamily="34" charset="0"/>
              <a:buChar char="•"/>
            </a:pPr>
            <a:endParaRPr lang="en-US"/>
          </a:p>
          <a:p>
            <a:pPr marL="158750" indent="0">
              <a:buFontTx/>
              <a:buNone/>
            </a:pPr>
            <a:r>
              <a:rPr lang="en-US" b="1"/>
              <a:t>BMBF</a:t>
            </a:r>
            <a:r>
              <a:rPr lang="en-US"/>
              <a:t>:</a:t>
            </a:r>
          </a:p>
          <a:p>
            <a:pPr>
              <a:buFont typeface="Arial" panose="020B0604020202020204" pitchFamily="34" charset="0"/>
              <a:buChar char="•"/>
            </a:pPr>
            <a:r>
              <a:rPr lang="en-US"/>
              <a:t>Participation is made possible free of charge through funding from the </a:t>
            </a:r>
            <a:r>
              <a:rPr lang="en-US" b="1"/>
              <a:t>BMBF (Federal Ministry of Education and Research)</a:t>
            </a:r>
            <a:r>
              <a:rPr lang="en-US"/>
              <a:t>.</a:t>
            </a:r>
          </a:p>
          <a:p>
            <a:pPr marL="158750" indent="0" hangingPunct="0">
              <a:buNone/>
            </a:pPr>
            <a:endParaRPr lang="de-DE">
              <a:cs typeface="Calibri" panose="020F0502020204030204"/>
            </a:endParaRPr>
          </a:p>
          <a:p>
            <a:pPr marL="158750" indent="0">
              <a:buNone/>
            </a:pPr>
            <a:endParaRPr lang="en-GB">
              <a:cs typeface="Calibri" panose="020F0502020204030204"/>
            </a:endParaRPr>
          </a:p>
        </p:txBody>
      </p:sp>
    </p:spTree>
    <p:extLst>
      <p:ext uri="{BB962C8B-B14F-4D97-AF65-F5344CB8AC3E}">
        <p14:creationId xmlns:p14="http://schemas.microsoft.com/office/powerpoint/2010/main" val="1592202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a:t>Great, here we go! Please go back to the Miro board and </a:t>
            </a:r>
            <a:r>
              <a:rPr lang="en-US" b="1" dirty="0"/>
              <a:t>claim a canvas</a:t>
            </a:r>
            <a:r>
              <a:rPr lang="en-US" dirty="0"/>
              <a:t>.</a:t>
            </a:r>
          </a:p>
          <a:p>
            <a:pPr marL="171450" indent="-171450">
              <a:buFont typeface="Arial" panose="020B0604020202020204" pitchFamily="34" charset="0"/>
              <a:buChar char="•"/>
            </a:pPr>
            <a:r>
              <a:rPr lang="en-US" dirty="0"/>
              <a:t>Please </a:t>
            </a:r>
            <a:r>
              <a:rPr lang="en-US" b="1" dirty="0"/>
              <a:t>mark your canvas </a:t>
            </a:r>
            <a:r>
              <a:rPr lang="en-US" dirty="0"/>
              <a:t>with a </a:t>
            </a:r>
            <a:r>
              <a:rPr lang="en-US" dirty="0" err="1"/>
              <a:t>post-it</a:t>
            </a:r>
            <a:r>
              <a:rPr lang="en-US" dirty="0"/>
              <a:t> with your name.</a:t>
            </a:r>
          </a:p>
          <a:p>
            <a:pPr marL="171450" indent="-171450">
              <a:buFont typeface="Arial" panose="020B0604020202020204" pitchFamily="34" charset="0"/>
              <a:buChar char="•"/>
            </a:pPr>
            <a:r>
              <a:rPr lang="en-US" dirty="0"/>
              <a:t>Then </a:t>
            </a:r>
            <a:r>
              <a:rPr lang="en-US" b="1" dirty="0"/>
              <a:t>start working ON THE LEFT SIDE ONLY</a:t>
            </a:r>
            <a:r>
              <a:rPr lang="en-US" dirty="0"/>
              <a:t>. </a:t>
            </a:r>
          </a:p>
          <a:p>
            <a:pPr marL="171450" indent="-171450">
              <a:buFont typeface="Arial" panose="020B0604020202020204" pitchFamily="34" charset="0"/>
              <a:buChar char="•"/>
            </a:pPr>
            <a:r>
              <a:rPr lang="en-US" dirty="0"/>
              <a:t>Remember that </a:t>
            </a:r>
            <a:r>
              <a:rPr lang="en-US" b="1" dirty="0"/>
              <a:t>you will get feedback</a:t>
            </a:r>
            <a:r>
              <a:rPr lang="en-US" dirty="0"/>
              <a:t> from other participants after the solo work. Make sure to express yourself as clearly as possible in the </a:t>
            </a:r>
            <a:r>
              <a:rPr lang="en-US" dirty="0" err="1"/>
              <a:t>post-its</a:t>
            </a:r>
            <a:r>
              <a:rPr lang="en-US" dirty="0"/>
              <a:t>.</a:t>
            </a:r>
          </a:p>
          <a:p>
            <a:pPr marL="171450" indent="-171450">
              <a:buFont typeface="Arial" panose="020B0604020202020204" pitchFamily="34" charset="0"/>
              <a:buChar char="•"/>
            </a:pPr>
            <a:endParaRPr lang="en-US" sz="1800" b="0" i="0" u="none" strike="noStrike" dirty="0">
              <a:solidFill>
                <a:srgbClr val="000000"/>
              </a:solidFill>
              <a:effectLst/>
              <a:latin typeface="DINOT-Bold" panose="020B0504020101020102" pitchFamily="34" charset="77"/>
            </a:endParaRPr>
          </a:p>
          <a:p>
            <a:pPr marL="171450" indent="-171450">
              <a:buFont typeface="Arial" panose="020B0604020202020204" pitchFamily="34" charset="0"/>
              <a:buChar char="•"/>
            </a:pPr>
            <a:r>
              <a:rPr lang="de-DE" sz="1800" b="0" i="0" u="none" strike="noStrike" dirty="0">
                <a:solidFill>
                  <a:srgbClr val="000000"/>
                </a:solidFill>
                <a:effectLst/>
                <a:latin typeface="DINOT-Bold" panose="020B0504020101020102" pitchFamily="34" charset="77"/>
              </a:rPr>
              <a:t>And </a:t>
            </a:r>
            <a:r>
              <a:rPr lang="de-DE" sz="1800" b="1" i="0" u="none" strike="noStrike" dirty="0" err="1">
                <a:solidFill>
                  <a:srgbClr val="000000"/>
                </a:solidFill>
                <a:effectLst/>
                <a:latin typeface="DINOT-Bold" panose="020B0504020101020102" pitchFamily="34" charset="77"/>
              </a:rPr>
              <a:t>this</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is</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how</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this</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works</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exactly</a:t>
            </a:r>
            <a:r>
              <a:rPr lang="de-DE" sz="1800" b="0" i="0" u="none" strike="noStrike" dirty="0">
                <a:solidFill>
                  <a:srgbClr val="000000"/>
                </a:solidFill>
                <a:effectLst/>
                <a:latin typeface="DINOT-Bold" panose="020B0504020101020102" pitchFamily="34" charset="77"/>
              </a:rPr>
              <a:t>:  </a:t>
            </a:r>
            <a:endParaRPr lang="de-DE" sz="1100" b="0" i="0" u="none" strike="noStrike" dirty="0">
              <a:solidFill>
                <a:srgbClr val="000000"/>
              </a:solidFill>
              <a:effectLst/>
              <a:latin typeface="Segoe UI" panose="020B0502040204020203" pitchFamily="34" charset="0"/>
            </a:endParaRPr>
          </a:p>
          <a:p>
            <a:pPr marL="628650" lvl="1" indent="-171450">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It</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is</a:t>
            </a:r>
            <a:r>
              <a:rPr lang="de-DE" sz="1800" b="0" i="0" u="none" strike="noStrike" dirty="0">
                <a:solidFill>
                  <a:srgbClr val="000000"/>
                </a:solidFill>
                <a:effectLst/>
                <a:latin typeface="DINOT-Bold" panose="020B0504020101020102" pitchFamily="34" charset="77"/>
              </a:rPr>
              <a:t> individual </a:t>
            </a:r>
            <a:r>
              <a:rPr lang="de-DE" sz="1800" b="0" i="0" u="none" strike="noStrike" dirty="0" err="1">
                <a:solidFill>
                  <a:srgbClr val="000000"/>
                </a:solidFill>
                <a:effectLst/>
                <a:latin typeface="DINOT-Bold" panose="020B0504020101020102" pitchFamily="34" charset="77"/>
              </a:rPr>
              <a:t>work</a:t>
            </a:r>
            <a:r>
              <a:rPr lang="de-DE" sz="1800" b="0" i="0" u="none" strike="noStrike" dirty="0">
                <a:solidFill>
                  <a:srgbClr val="000000"/>
                </a:solidFill>
                <a:effectLst/>
                <a:latin typeface="DINOT-Bold" panose="020B0504020101020102" pitchFamily="34" charset="77"/>
              </a:rPr>
              <a:t>, so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can</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stay</a:t>
            </a:r>
            <a:r>
              <a:rPr lang="de-DE" sz="1800" b="0" i="0" u="none" strike="noStrike" dirty="0">
                <a:solidFill>
                  <a:srgbClr val="000000"/>
                </a:solidFill>
                <a:effectLst/>
                <a:latin typeface="DINOT-Bold" panose="020B0504020101020102" pitchFamily="34" charset="77"/>
              </a:rPr>
              <a:t> in </a:t>
            </a:r>
            <a:r>
              <a:rPr lang="de-DE" sz="1800" b="0" i="0" u="none" strike="noStrike" dirty="0" err="1">
                <a:solidFill>
                  <a:srgbClr val="000000"/>
                </a:solidFill>
                <a:effectLst/>
                <a:latin typeface="DINOT-Bold" panose="020B0504020101020102" pitchFamily="34" charset="77"/>
              </a:rPr>
              <a:t>the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main</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room</a:t>
            </a:r>
            <a:r>
              <a:rPr lang="de-DE" sz="1800" b="0" i="0" u="none" strike="noStrike" dirty="0">
                <a:solidFill>
                  <a:srgbClr val="000000"/>
                </a:solidFill>
                <a:effectLst/>
                <a:latin typeface="DINOT-Bold" panose="020B0504020101020102" pitchFamily="34" charset="77"/>
              </a:rPr>
              <a:t>. </a:t>
            </a:r>
            <a:endParaRPr lang="de-DE" sz="1100" b="0" i="0" u="none" strike="noStrike" dirty="0">
              <a:solidFill>
                <a:srgbClr val="000000"/>
              </a:solidFill>
              <a:effectLst/>
              <a:latin typeface="Segoe UI" panose="020B0502040204020203" pitchFamily="34" charset="0"/>
            </a:endParaRPr>
          </a:p>
          <a:p>
            <a:pPr marL="628650" lvl="1" indent="-171450">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Make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sure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mute </a:t>
            </a:r>
            <a:r>
              <a:rPr lang="de-DE" sz="1800" b="0" i="0" u="none" strike="noStrike" dirty="0" err="1">
                <a:solidFill>
                  <a:srgbClr val="000000"/>
                </a:solidFill>
                <a:effectLst/>
                <a:latin typeface="DINOT-Bold" panose="020B0504020101020102" pitchFamily="34" charset="77"/>
              </a:rPr>
              <a:t>yourself</a:t>
            </a:r>
            <a:r>
              <a:rPr lang="de-DE" sz="1800" b="0" i="0" u="none" strike="noStrike" dirty="0">
                <a:solidFill>
                  <a:srgbClr val="000000"/>
                </a:solidFill>
                <a:effectLst/>
                <a:latin typeface="DINOT-Bold" panose="020B0504020101020102" pitchFamily="34" charset="77"/>
              </a:rPr>
              <a:t>.</a:t>
            </a:r>
            <a:endParaRPr lang="de-DE" sz="1800" b="0" i="0" u="none" strike="noStrike" dirty="0">
              <a:solidFill>
                <a:srgbClr val="000000"/>
              </a:solidFill>
              <a:effectLst/>
              <a:latin typeface="Arial" panose="020B0604020202020204" pitchFamily="34" charset="0"/>
            </a:endParaRPr>
          </a:p>
          <a:p>
            <a:pPr marL="628650" lvl="1" indent="-171450">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If</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like,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can</a:t>
            </a:r>
            <a:r>
              <a:rPr lang="de-DE" sz="1800" b="0" i="0" u="none" strike="noStrike" dirty="0">
                <a:solidFill>
                  <a:srgbClr val="000000"/>
                </a:solidFill>
                <a:effectLst/>
                <a:latin typeface="DINOT-Bold" panose="020B0504020101020102" pitchFamily="34" charset="77"/>
              </a:rPr>
              <a:t> turn off </a:t>
            </a:r>
            <a:r>
              <a:rPr lang="de-DE" sz="1800" b="0" i="0" u="none" strike="noStrike" dirty="0" err="1">
                <a:solidFill>
                  <a:srgbClr val="000000"/>
                </a:solidFill>
                <a:effectLst/>
                <a:latin typeface="DINOT-Bold" panose="020B0504020101020102" pitchFamily="34" charset="77"/>
              </a:rPr>
              <a:t>your</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camera</a:t>
            </a:r>
            <a:r>
              <a:rPr lang="de-DE" sz="1800" b="0" i="0" u="none" strike="noStrike" dirty="0">
                <a:solidFill>
                  <a:srgbClr val="000000"/>
                </a:solidFill>
                <a:effectLst/>
                <a:latin typeface="DINOT-Bold" panose="020B0504020101020102" pitchFamily="34" charset="77"/>
              </a:rPr>
              <a:t>.  </a:t>
            </a:r>
            <a:endParaRPr lang="de-DE" sz="1800" b="0" i="0" u="none" strike="noStrike" dirty="0">
              <a:solidFill>
                <a:srgbClr val="000000"/>
              </a:solidFill>
              <a:effectLst/>
              <a:latin typeface="Segoe UI" panose="020B0502040204020203" pitchFamily="34" charset="0"/>
            </a:endParaRPr>
          </a:p>
          <a:p>
            <a:pPr marL="628650" lvl="1" indent="-171450">
              <a:buFont typeface="Arial" panose="020B0604020202020204" pitchFamily="34" charset="0"/>
              <a:buChar char="•"/>
            </a:pPr>
            <a:r>
              <a:rPr lang="en-US" dirty="0"/>
              <a:t>You will have 15 minutes to fill in the canvas.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Remark: the </a:t>
            </a:r>
            <a:r>
              <a:rPr lang="en-US" b="1" dirty="0"/>
              <a:t>Miro Board can be seen by all participants</a:t>
            </a:r>
            <a:r>
              <a:rPr lang="en-US" dirty="0"/>
              <a:t>; feel free to share how much you feel comfortable to share</a:t>
            </a:r>
          </a:p>
          <a:p>
            <a:pPr marL="171450" indent="-171450">
              <a:buFont typeface="Arial" panose="020B0604020202020204" pitchFamily="34" charset="0"/>
              <a:buChar char="•"/>
            </a:pPr>
            <a:r>
              <a:rPr lang="en-US" dirty="0"/>
              <a:t>If you </a:t>
            </a:r>
            <a:r>
              <a:rPr lang="en-US" b="1" dirty="0"/>
              <a:t>have any questions </a:t>
            </a:r>
            <a:r>
              <a:rPr lang="en-US" dirty="0"/>
              <a:t>in between – we are happy to help. Please </a:t>
            </a:r>
            <a:r>
              <a:rPr lang="en-US" b="1" dirty="0"/>
              <a:t>message us in the chat.</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Let’s go!</a:t>
            </a:r>
          </a:p>
        </p:txBody>
      </p:sp>
    </p:spTree>
    <p:extLst>
      <p:ext uri="{BB962C8B-B14F-4D97-AF65-F5344CB8AC3E}">
        <p14:creationId xmlns:p14="http://schemas.microsoft.com/office/powerpoint/2010/main" val="3161547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Welcome back! </a:t>
            </a:r>
            <a:endParaRPr lang="de-DE" b="0" i="0" u="none" strike="noStrike" dirty="0">
              <a:effectLst/>
              <a:latin typeface="Segoe UI" panose="020F0502020204030204" pitchFamily="34" charset="0"/>
            </a:endParaRPr>
          </a:p>
          <a:p>
            <a:pPr marL="457200" indent="-298450" algn="l" rtl="0" fontAlgn="base">
              <a:lnSpc>
                <a:spcPts val="1221"/>
              </a:lnSpc>
              <a:buFont typeface="Arial" panose="020B0604020202020204" pitchFamily="34" charset="0"/>
              <a:buChar char="•"/>
            </a:pPr>
            <a:r>
              <a:rPr lang="de-DE" sz="1100" b="0" i="0" u="none" strike="noStrike" dirty="0" err="1">
                <a:solidFill>
                  <a:srgbClr val="000000"/>
                </a:solidFill>
                <a:effectLst/>
                <a:latin typeface="Calibri" panose="020F0502020204030204" pitchFamily="34" charset="0"/>
              </a:rPr>
              <a:t>Everything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went</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well</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Everybody</a:t>
            </a:r>
            <a:r>
              <a:rPr lang="de-DE" sz="1100" b="0" i="0" u="none" strike="noStrike" dirty="0">
                <a:solidFill>
                  <a:srgbClr val="000000"/>
                </a:solidFill>
                <a:effectLst/>
                <a:latin typeface="Calibri" panose="020F0502020204030204" pitchFamily="34" charset="0"/>
              </a:rPr>
              <a:t> back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us</a:t>
            </a:r>
            <a:r>
              <a:rPr lang="de-DE" sz="11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Thumbs </a:t>
            </a:r>
            <a:r>
              <a:rPr lang="de-DE" sz="1100" b="0" i="0" u="none" strike="noStrike" dirty="0" err="1">
                <a:solidFill>
                  <a:srgbClr val="000000"/>
                </a:solidFill>
                <a:effectLst/>
                <a:latin typeface="Calibri" panose="020F0502020204030204" pitchFamily="34" charset="0"/>
              </a:rPr>
              <a:t>up</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please</a:t>
            </a:r>
            <a:r>
              <a:rPr lang="de-DE" sz="1100" b="0" i="0" u="none" strike="noStrike" dirty="0">
                <a:solidFill>
                  <a:srgbClr val="000000"/>
                </a:solidFill>
                <a:effectLst/>
                <a:latin typeface="Calibri" panose="020F0502020204030204" pitchFamily="34" charset="0"/>
              </a:rPr>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err="1"/>
              <a:t>Which</a:t>
            </a:r>
            <a:r>
              <a:rPr lang="de-DE" dirty="0"/>
              <a:t> open </a:t>
            </a:r>
            <a:r>
              <a:rPr lang="de-DE" dirty="0" err="1"/>
              <a:t>questions</a:t>
            </a:r>
            <a:r>
              <a:rPr lang="de-DE" dirty="0"/>
              <a:t> </a:t>
            </a:r>
            <a:r>
              <a:rPr lang="de-DE" dirty="0" err="1"/>
              <a:t>are</a:t>
            </a:r>
            <a:r>
              <a:rPr lang="de-DE" dirty="0"/>
              <a:t> </a:t>
            </a:r>
            <a:r>
              <a:rPr lang="de-DE" dirty="0" err="1"/>
              <a:t>there</a:t>
            </a:r>
            <a:r>
              <a:rPr lang="de-DE" dirty="0"/>
              <a:t> </a:t>
            </a:r>
            <a:r>
              <a:rPr lang="de-DE" dirty="0" err="1"/>
              <a:t>regarding</a:t>
            </a:r>
            <a:r>
              <a:rPr lang="de-DE" dirty="0"/>
              <a:t> </a:t>
            </a:r>
            <a:r>
              <a:rPr lang="de-DE" dirty="0" err="1"/>
              <a:t>the</a:t>
            </a:r>
            <a:r>
              <a:rPr lang="de-DE" dirty="0"/>
              <a:t> </a:t>
            </a:r>
            <a:r>
              <a:rPr lang="de-DE" dirty="0" err="1"/>
              <a:t>left</a:t>
            </a:r>
            <a:r>
              <a:rPr lang="de-DE" dirty="0"/>
              <a:t> </a:t>
            </a:r>
            <a:r>
              <a:rPr lang="de-DE" dirty="0" err="1"/>
              <a:t>side</a:t>
            </a:r>
            <a:r>
              <a:rPr lang="de-DE" dirty="0"/>
              <a:t>?</a:t>
            </a:r>
          </a:p>
          <a:p>
            <a:pPr marL="457200" indent="-298450">
              <a:buFont typeface="Arial" panose="020B0604020202020204" pitchFamily="34" charset="0"/>
              <a:buChar char="•"/>
            </a:pPr>
            <a:r>
              <a:rPr lang="de-DE" dirty="0"/>
              <a:t>[</a:t>
            </a:r>
            <a:r>
              <a:rPr lang="de-DE" dirty="0" err="1"/>
              <a:t>interaction</a:t>
            </a:r>
            <a:r>
              <a:rPr lang="de-DE" dirty="0"/>
              <a:t> </a:t>
            </a:r>
            <a:r>
              <a:rPr lang="de-DE" dirty="0" err="1"/>
              <a:t>with</a:t>
            </a:r>
            <a:r>
              <a:rPr lang="de-DE" dirty="0"/>
              <a:t> </a:t>
            </a:r>
            <a:r>
              <a:rPr lang="de-DE" dirty="0" err="1"/>
              <a:t>the</a:t>
            </a:r>
            <a:r>
              <a:rPr lang="de-DE" dirty="0"/>
              <a:t> </a:t>
            </a:r>
            <a:r>
              <a:rPr lang="de-DE" dirty="0" err="1"/>
              <a:t>participants</a:t>
            </a:r>
            <a:r>
              <a:rPr lang="de-DE" dirty="0"/>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a:t>After </a:t>
            </a:r>
            <a:r>
              <a:rPr lang="de-DE" dirty="0" err="1"/>
              <a:t>the</a:t>
            </a:r>
            <a:r>
              <a:rPr lang="de-DE" dirty="0"/>
              <a:t> break </a:t>
            </a:r>
            <a:r>
              <a:rPr lang="de-DE" dirty="0" err="1"/>
              <a:t>we</a:t>
            </a:r>
            <a:r>
              <a:rPr lang="de-DE" dirty="0"/>
              <a:t> will </a:t>
            </a:r>
            <a:r>
              <a:rPr lang="de-DE" dirty="0" err="1"/>
              <a:t>look</a:t>
            </a:r>
            <a:r>
              <a:rPr lang="de-DE" dirty="0"/>
              <a:t> </a:t>
            </a:r>
            <a:r>
              <a:rPr lang="de-DE" dirty="0" err="1"/>
              <a:t>into</a:t>
            </a:r>
            <a:r>
              <a:rPr lang="de-DE" dirty="0"/>
              <a:t> </a:t>
            </a:r>
            <a:r>
              <a:rPr lang="de-DE" dirty="0" err="1"/>
              <a:t>the</a:t>
            </a:r>
            <a:r>
              <a:rPr lang="de-DE" dirty="0"/>
              <a:t> </a:t>
            </a:r>
            <a:r>
              <a:rPr lang="de-DE" dirty="0" err="1"/>
              <a:t>right</a:t>
            </a:r>
            <a:r>
              <a:rPr lang="de-DE" dirty="0"/>
              <a:t> </a:t>
            </a:r>
            <a:r>
              <a:rPr lang="de-DE" dirty="0" err="1"/>
              <a:t>side</a:t>
            </a:r>
            <a:r>
              <a:rPr lang="de-DE" dirty="0"/>
              <a:t> </a:t>
            </a:r>
            <a:r>
              <a:rPr lang="de-DE" dirty="0" err="1"/>
              <a:t>of</a:t>
            </a:r>
            <a:r>
              <a:rPr lang="de-DE" dirty="0"/>
              <a:t> </a:t>
            </a:r>
            <a:r>
              <a:rPr lang="de-DE" dirty="0" err="1"/>
              <a:t>the</a:t>
            </a:r>
            <a:r>
              <a:rPr lang="de-DE" dirty="0"/>
              <a:t> </a:t>
            </a:r>
            <a:r>
              <a:rPr lang="de-DE" dirty="0" err="1"/>
              <a:t>canvas</a:t>
            </a:r>
            <a:r>
              <a:rPr lang="de-DE" dirty="0"/>
              <a:t>, </a:t>
            </a:r>
            <a:r>
              <a:rPr lang="de-DE" dirty="0" err="1"/>
              <a:t>users</a:t>
            </a:r>
            <a:r>
              <a:rPr lang="de-DE" dirty="0"/>
              <a:t> and potential </a:t>
            </a:r>
            <a:r>
              <a:rPr lang="de-DE" dirty="0" err="1"/>
              <a:t>use</a:t>
            </a:r>
            <a:r>
              <a:rPr lang="de-DE" dirty="0"/>
              <a:t> </a:t>
            </a:r>
            <a:r>
              <a:rPr lang="de-DE" dirty="0" err="1"/>
              <a:t>cases</a:t>
            </a:r>
            <a:r>
              <a:rPr lang="de-DE" dirty="0"/>
              <a:t>.</a:t>
            </a:r>
          </a:p>
          <a:p>
            <a:pPr marL="457200" indent="-298450">
              <a:buFont typeface="Arial" panose="020B0604020202020204" pitchFamily="34" charset="0"/>
              <a:buChar char="•"/>
            </a:pPr>
            <a:r>
              <a:rPr lang="de-DE" dirty="0" err="1"/>
              <a:t>Once</a:t>
            </a:r>
            <a:r>
              <a:rPr lang="de-DE" dirty="0"/>
              <a:t> </a:t>
            </a:r>
            <a:r>
              <a:rPr lang="de-DE" dirty="0" err="1"/>
              <a:t>again</a:t>
            </a:r>
            <a:r>
              <a:rPr lang="de-DE" dirty="0"/>
              <a:t> – </a:t>
            </a:r>
            <a:r>
              <a:rPr lang="de-DE" dirty="0" err="1"/>
              <a:t>please</a:t>
            </a:r>
            <a:r>
              <a:rPr lang="de-DE" dirty="0"/>
              <a:t> </a:t>
            </a:r>
            <a:r>
              <a:rPr lang="de-DE" dirty="0" err="1"/>
              <a:t>stay</a:t>
            </a:r>
            <a:r>
              <a:rPr lang="de-DE" dirty="0"/>
              <a:t> in </a:t>
            </a:r>
            <a:r>
              <a:rPr lang="de-DE" dirty="0" err="1"/>
              <a:t>the</a:t>
            </a:r>
            <a:r>
              <a:rPr lang="de-DE" dirty="0"/>
              <a:t> zoom </a:t>
            </a:r>
            <a:r>
              <a:rPr lang="de-DE" dirty="0" err="1"/>
              <a:t>meeting</a:t>
            </a:r>
            <a:r>
              <a:rPr lang="de-DE" dirty="0"/>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err="1"/>
              <a:t>We‘ll</a:t>
            </a:r>
            <a:r>
              <a:rPr lang="de-DE" dirty="0"/>
              <a:t> </a:t>
            </a:r>
            <a:r>
              <a:rPr lang="de-DE" dirty="0" err="1"/>
              <a:t>continue</a:t>
            </a:r>
            <a:r>
              <a:rPr lang="de-DE" dirty="0"/>
              <a:t> at [time]</a:t>
            </a:r>
          </a:p>
          <a:p>
            <a:pPr marL="457200" indent="-298450">
              <a:buFont typeface="Arial" panose="020B0604020202020204" pitchFamily="34" charset="0"/>
              <a:buChar char="•"/>
            </a:pPr>
            <a:endParaRPr lang="en-GB"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3132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263be4a94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7263be4a94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de-DE" sz="1100" b="0" i="0" u="none" strike="noStrike" cap="none">
              <a:solidFill>
                <a:srgbClr val="000000"/>
              </a:solidFill>
              <a:effectLst/>
              <a:latin typeface="Arial"/>
              <a:ea typeface="Arial"/>
              <a:cs typeface="Arial"/>
              <a:sym typeface="Wingdings" pitchFamily="2" charset="2"/>
            </a:endParaRPr>
          </a:p>
        </p:txBody>
      </p:sp>
    </p:spTree>
    <p:extLst>
      <p:ext uri="{BB962C8B-B14F-4D97-AF65-F5344CB8AC3E}">
        <p14:creationId xmlns:p14="http://schemas.microsoft.com/office/powerpoint/2010/main" val="3370205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cs typeface="Calibri"/>
              </a:rPr>
              <a:t>Welcome back, everyone! We hope everyone could get refreshed a little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cs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cs typeface="Calibri"/>
            </a:endParaRP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In </a:t>
            </a:r>
            <a:r>
              <a:rPr lang="de-DE" dirty="0" err="1"/>
              <a:t>order</a:t>
            </a:r>
            <a:r>
              <a:rPr lang="de-DE" dirty="0"/>
              <a:t> </a:t>
            </a:r>
            <a:r>
              <a:rPr lang="de-DE" dirty="0" err="1"/>
              <a:t>to</a:t>
            </a:r>
            <a:r>
              <a:rPr lang="de-DE" dirty="0"/>
              <a:t> </a:t>
            </a:r>
            <a:r>
              <a:rPr lang="de-DE" dirty="0" err="1"/>
              <a:t>make</a:t>
            </a:r>
            <a:r>
              <a:rPr lang="de-DE" dirty="0"/>
              <a:t> </a:t>
            </a:r>
            <a:r>
              <a:rPr lang="de-DE" dirty="0" err="1"/>
              <a:t>the</a:t>
            </a:r>
            <a:r>
              <a:rPr lang="de-DE" dirty="0"/>
              <a:t> </a:t>
            </a:r>
            <a:r>
              <a:rPr lang="de-DE" dirty="0" err="1"/>
              <a:t>canvas</a:t>
            </a:r>
            <a:r>
              <a:rPr lang="de-DE" dirty="0"/>
              <a:t> and </a:t>
            </a:r>
            <a:r>
              <a:rPr lang="de-DE" dirty="0" err="1"/>
              <a:t>its</a:t>
            </a:r>
            <a:r>
              <a:rPr lang="de-DE" dirty="0"/>
              <a:t> </a:t>
            </a:r>
            <a:r>
              <a:rPr lang="de-DE" dirty="0" err="1"/>
              <a:t>application</a:t>
            </a:r>
            <a:r>
              <a:rPr lang="de-DE" dirty="0"/>
              <a:t> </a:t>
            </a:r>
            <a:r>
              <a:rPr lang="de-DE" dirty="0" err="1"/>
              <a:t>more</a:t>
            </a:r>
            <a:r>
              <a:rPr lang="de-DE" dirty="0"/>
              <a:t> tangible </a:t>
            </a:r>
            <a:r>
              <a:rPr lang="de-DE" dirty="0" err="1"/>
              <a:t>for</a:t>
            </a:r>
            <a:r>
              <a:rPr lang="de-DE" dirty="0"/>
              <a:t> </a:t>
            </a:r>
            <a:r>
              <a:rPr lang="de-DE" dirty="0" err="1"/>
              <a:t>you</a:t>
            </a:r>
            <a:r>
              <a:rPr lang="de-DE" dirty="0"/>
              <a:t> </a:t>
            </a:r>
            <a:r>
              <a:rPr lang="de-DE" dirty="0" err="1"/>
              <a:t>we</a:t>
            </a:r>
            <a:r>
              <a:rPr lang="de-DE" dirty="0"/>
              <a:t> </a:t>
            </a:r>
            <a:r>
              <a:rPr lang="de-DE" dirty="0" err="1"/>
              <a:t>prepared</a:t>
            </a:r>
            <a:r>
              <a:rPr lang="de-DE" dirty="0"/>
              <a:t> an </a:t>
            </a:r>
            <a:r>
              <a:rPr lang="de-DE" dirty="0" err="1"/>
              <a:t>example</a:t>
            </a:r>
            <a:r>
              <a:rPr lang="de-DE" dirty="0"/>
              <a:t> </a:t>
            </a:r>
            <a:r>
              <a:rPr lang="de-DE" dirty="0" err="1"/>
              <a:t>from</a:t>
            </a:r>
            <a:r>
              <a:rPr lang="de-DE" dirty="0"/>
              <a:t> </a:t>
            </a:r>
            <a:r>
              <a:rPr lang="de-DE" dirty="0" err="1"/>
              <a:t>one</a:t>
            </a:r>
            <a:r>
              <a:rPr lang="de-DE" dirty="0"/>
              <a:t> </a:t>
            </a:r>
            <a:r>
              <a:rPr lang="de-DE" dirty="0" err="1"/>
              <a:t>of</a:t>
            </a:r>
            <a:r>
              <a:rPr lang="de-DE" dirty="0"/>
              <a:t> </a:t>
            </a:r>
            <a:r>
              <a:rPr lang="de-DE" dirty="0" err="1"/>
              <a:t>our</a:t>
            </a:r>
            <a:r>
              <a:rPr lang="de-DE" dirty="0"/>
              <a:t> </a:t>
            </a:r>
            <a:r>
              <a:rPr lang="de-DE" dirty="0" err="1"/>
              <a:t>alumni</a:t>
            </a:r>
            <a:r>
              <a:rPr lang="de-DE" dirty="0"/>
              <a:t>. </a:t>
            </a:r>
            <a:r>
              <a:rPr lang="de-DE" dirty="0" err="1"/>
              <a:t>It</a:t>
            </a:r>
            <a:r>
              <a:rPr lang="de-DE" dirty="0"/>
              <a:t> will </a:t>
            </a:r>
            <a:r>
              <a:rPr lang="de-DE" dirty="0" err="1"/>
              <a:t>accompany</a:t>
            </a:r>
            <a:r>
              <a:rPr lang="de-DE" dirty="0"/>
              <a:t> </a:t>
            </a:r>
            <a:r>
              <a:rPr lang="de-DE" dirty="0" err="1"/>
              <a:t>us</a:t>
            </a:r>
            <a:r>
              <a:rPr lang="de-DE" dirty="0"/>
              <a:t> </a:t>
            </a:r>
            <a:r>
              <a:rPr lang="de-DE" dirty="0" err="1"/>
              <a:t>through</a:t>
            </a:r>
            <a:r>
              <a:rPr lang="de-DE" dirty="0"/>
              <a:t> </a:t>
            </a:r>
            <a:r>
              <a:rPr lang="de-DE" dirty="0" err="1"/>
              <a:t>the</a:t>
            </a:r>
            <a:r>
              <a:rPr lang="de-DE" dirty="0"/>
              <a:t> </a:t>
            </a:r>
            <a:r>
              <a:rPr lang="de-DE" dirty="0" err="1"/>
              <a:t>workshop</a:t>
            </a:r>
            <a:r>
              <a:rPr lang="de-DE" dirty="0"/>
              <a:t>:</a:t>
            </a:r>
            <a:endParaRPr dirty="0"/>
          </a:p>
          <a:p>
            <a:pPr marL="0" lvl="0" indent="0" algn="l" rtl="0">
              <a:spcBef>
                <a:spcPts val="0"/>
              </a:spcBef>
              <a:spcAft>
                <a:spcPts val="0"/>
              </a:spcAft>
              <a:buNone/>
            </a:pPr>
            <a:r>
              <a:rPr lang="de-DE" dirty="0"/>
              <a:t> - Background: </a:t>
            </a:r>
            <a:r>
              <a:rPr lang="de-DE" dirty="0" err="1"/>
              <a:t>Cognitive</a:t>
            </a:r>
            <a:r>
              <a:rPr lang="de-DE" dirty="0"/>
              <a:t> </a:t>
            </a:r>
            <a:r>
              <a:rPr lang="de-DE" dirty="0" err="1"/>
              <a:t>neuroscience</a:t>
            </a:r>
            <a:r>
              <a:rPr lang="de-DE" dirty="0"/>
              <a:t> </a:t>
            </a:r>
            <a:r>
              <a:rPr lang="de-DE" dirty="0" err="1"/>
              <a:t>researcher</a:t>
            </a:r>
            <a:r>
              <a:rPr lang="de-DE" dirty="0"/>
              <a:t> Nadine Diersch </a:t>
            </a:r>
            <a:r>
              <a:rPr lang="de-DE" dirty="0" err="1"/>
              <a:t>from</a:t>
            </a:r>
            <a:r>
              <a:rPr lang="de-DE" dirty="0"/>
              <a:t> </a:t>
            </a:r>
            <a:r>
              <a:rPr lang="de-DE" dirty="0" err="1"/>
              <a:t>the</a:t>
            </a:r>
            <a:r>
              <a:rPr lang="de-DE" dirty="0"/>
              <a:t> DZNE (Forschungszentrum für neurogenerative Erkrankungen) in Magdeburg </a:t>
            </a:r>
            <a:r>
              <a:rPr lang="de-DE" dirty="0" err="1"/>
              <a:t>is</a:t>
            </a:r>
            <a:r>
              <a:rPr lang="de-DE" dirty="0"/>
              <a:t> </a:t>
            </a:r>
            <a:r>
              <a:rPr lang="de-DE" dirty="0" err="1"/>
              <a:t>exploring</a:t>
            </a:r>
            <a:r>
              <a:rPr lang="de-DE" dirty="0"/>
              <a:t> </a:t>
            </a:r>
            <a:r>
              <a:rPr lang="de-DE" dirty="0" err="1"/>
              <a:t>new</a:t>
            </a:r>
            <a:r>
              <a:rPr lang="de-DE" dirty="0"/>
              <a:t> </a:t>
            </a:r>
            <a:r>
              <a:rPr lang="de-DE" dirty="0" err="1"/>
              <a:t>ways</a:t>
            </a:r>
            <a:r>
              <a:rPr lang="de-DE" dirty="0"/>
              <a:t> </a:t>
            </a:r>
            <a:r>
              <a:rPr lang="de-DE" dirty="0" err="1"/>
              <a:t>to</a:t>
            </a:r>
            <a:r>
              <a:rPr lang="de-DE" dirty="0"/>
              <a:t> </a:t>
            </a:r>
            <a:r>
              <a:rPr lang="de-DE" dirty="0" err="1"/>
              <a:t>diagnose</a:t>
            </a:r>
            <a:r>
              <a:rPr lang="de-DE" dirty="0"/>
              <a:t> </a:t>
            </a:r>
            <a:r>
              <a:rPr lang="de-DE" dirty="0" err="1"/>
              <a:t>Alzheimer’s</a:t>
            </a:r>
            <a:r>
              <a:rPr lang="de-DE" dirty="0"/>
              <a:t> </a:t>
            </a:r>
            <a:r>
              <a:rPr lang="de-DE" dirty="0" err="1"/>
              <a:t>disease</a:t>
            </a:r>
            <a:r>
              <a:rPr lang="de-DE" dirty="0"/>
              <a:t> </a:t>
            </a:r>
            <a:r>
              <a:rPr lang="de-DE" dirty="0" err="1"/>
              <a:t>with</a:t>
            </a:r>
            <a:r>
              <a:rPr lang="de-DE" dirty="0"/>
              <a:t> </a:t>
            </a:r>
            <a:r>
              <a:rPr lang="de-DE" dirty="0" err="1"/>
              <a:t>the</a:t>
            </a:r>
            <a:r>
              <a:rPr lang="de-DE" dirty="0"/>
              <a:t> </a:t>
            </a:r>
            <a:r>
              <a:rPr lang="de-DE" dirty="0" err="1"/>
              <a:t>help</a:t>
            </a:r>
            <a:r>
              <a:rPr lang="de-DE" dirty="0"/>
              <a:t> </a:t>
            </a:r>
            <a:r>
              <a:rPr lang="de-DE" dirty="0" err="1"/>
              <a:t>of</a:t>
            </a:r>
            <a:r>
              <a:rPr lang="de-DE" dirty="0"/>
              <a:t> a universal </a:t>
            </a:r>
            <a:r>
              <a:rPr lang="de-DE" dirty="0" err="1"/>
              <a:t>device</a:t>
            </a:r>
            <a:r>
              <a:rPr lang="de-DE" dirty="0"/>
              <a:t>: </a:t>
            </a:r>
            <a:r>
              <a:rPr lang="de-DE" dirty="0" err="1"/>
              <a:t>our</a:t>
            </a:r>
            <a:r>
              <a:rPr lang="de-DE" dirty="0"/>
              <a:t> </a:t>
            </a:r>
            <a:r>
              <a:rPr lang="de-DE" dirty="0" err="1"/>
              <a:t>smartphone</a:t>
            </a:r>
            <a:r>
              <a:rPr lang="de-DE" dirty="0"/>
              <a:t>. </a:t>
            </a:r>
            <a:endParaRPr dirty="0"/>
          </a:p>
          <a:p>
            <a:pPr marL="171450" lvl="0" indent="-171450" algn="l" rtl="0">
              <a:spcBef>
                <a:spcPts val="0"/>
              </a:spcBef>
              <a:spcAft>
                <a:spcPts val="0"/>
              </a:spcAft>
              <a:buClr>
                <a:schemeClr val="dk1"/>
              </a:buClr>
              <a:buSzPts val="900"/>
              <a:buFont typeface="Calibri"/>
              <a:buChar char="-"/>
            </a:pPr>
            <a:r>
              <a:rPr lang="de-DE" dirty="0"/>
              <a:t>Her </a:t>
            </a:r>
            <a:r>
              <a:rPr lang="de-DE" dirty="0" err="1"/>
              <a:t>app</a:t>
            </a:r>
            <a:r>
              <a:rPr lang="de-DE" dirty="0"/>
              <a:t> prototype </a:t>
            </a:r>
            <a:r>
              <a:rPr lang="de-DE" dirty="0" err="1"/>
              <a:t>is</a:t>
            </a:r>
            <a:r>
              <a:rPr lang="de-DE" dirty="0"/>
              <a:t> a </a:t>
            </a:r>
            <a:r>
              <a:rPr lang="de-DE" dirty="0" err="1"/>
              <a:t>chance</a:t>
            </a:r>
            <a:r>
              <a:rPr lang="de-DE" dirty="0"/>
              <a:t> </a:t>
            </a:r>
            <a:r>
              <a:rPr lang="de-DE" dirty="0" err="1"/>
              <a:t>for</a:t>
            </a:r>
            <a:r>
              <a:rPr lang="de-DE" dirty="0"/>
              <a:t> </a:t>
            </a:r>
            <a:r>
              <a:rPr lang="de-DE" dirty="0" err="1"/>
              <a:t>people</a:t>
            </a:r>
            <a:r>
              <a:rPr lang="de-DE" dirty="0"/>
              <a:t> at </a:t>
            </a:r>
            <a:r>
              <a:rPr lang="de-DE" dirty="0" err="1"/>
              <a:t>risk</a:t>
            </a:r>
            <a:r>
              <a:rPr lang="de-DE" dirty="0"/>
              <a:t> </a:t>
            </a:r>
            <a:r>
              <a:rPr lang="de-DE" dirty="0" err="1"/>
              <a:t>to</a:t>
            </a:r>
            <a:r>
              <a:rPr lang="de-DE" dirty="0"/>
              <a:t> </a:t>
            </a:r>
            <a:r>
              <a:rPr lang="de-DE" dirty="0" err="1"/>
              <a:t>get</a:t>
            </a:r>
            <a:r>
              <a:rPr lang="de-DE" dirty="0"/>
              <a:t> </a:t>
            </a:r>
            <a:r>
              <a:rPr lang="de-DE" dirty="0" err="1"/>
              <a:t>ahead</a:t>
            </a:r>
            <a:r>
              <a:rPr lang="de-DE" dirty="0"/>
              <a:t> </a:t>
            </a:r>
            <a:r>
              <a:rPr lang="de-DE" dirty="0" err="1"/>
              <a:t>of</a:t>
            </a:r>
            <a:r>
              <a:rPr lang="de-DE" dirty="0"/>
              <a:t> time, </a:t>
            </a:r>
            <a:r>
              <a:rPr lang="de-DE" dirty="0" err="1"/>
              <a:t>opening</a:t>
            </a:r>
            <a:r>
              <a:rPr lang="de-DE" dirty="0"/>
              <a:t> </a:t>
            </a:r>
            <a:r>
              <a:rPr lang="de-DE" dirty="0" err="1"/>
              <a:t>up</a:t>
            </a:r>
            <a:r>
              <a:rPr lang="de-DE" dirty="0"/>
              <a:t> </a:t>
            </a:r>
            <a:r>
              <a:rPr lang="de-DE" dirty="0" err="1"/>
              <a:t>possibilities</a:t>
            </a:r>
            <a:r>
              <a:rPr lang="de-DE" dirty="0"/>
              <a:t> </a:t>
            </a:r>
            <a:r>
              <a:rPr lang="de-DE" dirty="0" err="1"/>
              <a:t>for</a:t>
            </a:r>
            <a:r>
              <a:rPr lang="de-DE" dirty="0"/>
              <a:t> </a:t>
            </a:r>
            <a:r>
              <a:rPr lang="de-DE" dirty="0" err="1"/>
              <a:t>treating</a:t>
            </a:r>
            <a:r>
              <a:rPr lang="de-DE" dirty="0"/>
              <a:t> </a:t>
            </a:r>
            <a:r>
              <a:rPr lang="de-DE" dirty="0" err="1"/>
              <a:t>the</a:t>
            </a:r>
            <a:r>
              <a:rPr lang="de-DE" dirty="0"/>
              <a:t> </a:t>
            </a:r>
            <a:r>
              <a:rPr lang="de-DE" dirty="0" err="1"/>
              <a:t>incurable</a:t>
            </a:r>
            <a:r>
              <a:rPr lang="de-DE" dirty="0"/>
              <a:t> </a:t>
            </a:r>
            <a:r>
              <a:rPr lang="de-DE" dirty="0" err="1"/>
              <a:t>disease</a:t>
            </a:r>
            <a:r>
              <a:rPr lang="de-DE" dirty="0"/>
              <a:t>.</a:t>
            </a:r>
            <a:endParaRPr dirty="0"/>
          </a:p>
          <a:p>
            <a:pPr marL="171450" lvl="0" indent="-171450" algn="l" rtl="0">
              <a:spcBef>
                <a:spcPts val="0"/>
              </a:spcBef>
              <a:spcAft>
                <a:spcPts val="0"/>
              </a:spcAft>
              <a:buClr>
                <a:schemeClr val="dk1"/>
              </a:buClr>
              <a:buSzPts val="900"/>
              <a:buFont typeface="Calibri"/>
              <a:buChar char="-"/>
            </a:pPr>
            <a:r>
              <a:rPr lang="de-DE" dirty="0" err="1"/>
              <a:t>We</a:t>
            </a:r>
            <a:r>
              <a:rPr lang="de-DE" dirty="0"/>
              <a:t> will </a:t>
            </a:r>
            <a:r>
              <a:rPr lang="de-DE" dirty="0" err="1"/>
              <a:t>now</a:t>
            </a:r>
            <a:r>
              <a:rPr lang="de-DE" dirty="0"/>
              <a:t> </a:t>
            </a:r>
            <a:r>
              <a:rPr lang="de-DE" dirty="0" err="1"/>
              <a:t>have</a:t>
            </a:r>
            <a:r>
              <a:rPr lang="de-DE" dirty="0"/>
              <a:t> a </a:t>
            </a:r>
            <a:r>
              <a:rPr lang="de-DE" dirty="0" err="1"/>
              <a:t>closer</a:t>
            </a:r>
            <a:r>
              <a:rPr lang="de-DE" dirty="0"/>
              <a:t> </a:t>
            </a:r>
            <a:r>
              <a:rPr lang="de-DE" dirty="0" err="1"/>
              <a:t>look</a:t>
            </a:r>
            <a:r>
              <a:rPr lang="de-DE" dirty="0"/>
              <a:t> </a:t>
            </a:r>
            <a:r>
              <a:rPr lang="de-DE" dirty="0" err="1"/>
              <a:t>how</a:t>
            </a:r>
            <a:r>
              <a:rPr lang="de-DE" dirty="0"/>
              <a:t> </a:t>
            </a:r>
            <a:r>
              <a:rPr lang="de-DE" dirty="0" err="1"/>
              <a:t>she</a:t>
            </a:r>
            <a:r>
              <a:rPr lang="de-DE" dirty="0"/>
              <a:t> </a:t>
            </a:r>
            <a:r>
              <a:rPr lang="de-DE" dirty="0" err="1"/>
              <a:t>managed</a:t>
            </a:r>
            <a:r>
              <a:rPr lang="de-DE" dirty="0"/>
              <a:t> </a:t>
            </a:r>
            <a:r>
              <a:rPr lang="de-DE" dirty="0" err="1"/>
              <a:t>to</a:t>
            </a:r>
            <a:r>
              <a:rPr lang="de-DE" dirty="0"/>
              <a:t> link her </a:t>
            </a:r>
            <a:r>
              <a:rPr lang="de-DE" dirty="0" err="1"/>
              <a:t>research</a:t>
            </a:r>
            <a:r>
              <a:rPr lang="de-DE" dirty="0"/>
              <a:t> </a:t>
            </a:r>
            <a:r>
              <a:rPr lang="de-DE" dirty="0" err="1"/>
              <a:t>with</a:t>
            </a:r>
            <a:r>
              <a:rPr lang="de-DE" dirty="0"/>
              <a:t> a </a:t>
            </a:r>
            <a:r>
              <a:rPr lang="de-DE" dirty="0" err="1"/>
              <a:t>use</a:t>
            </a:r>
            <a:r>
              <a:rPr lang="de-DE" dirty="0"/>
              <a:t> </a:t>
            </a:r>
            <a:r>
              <a:rPr lang="de-DE" dirty="0" err="1"/>
              <a:t>case</a:t>
            </a:r>
            <a:r>
              <a:rPr lang="de-DE" dirty="0"/>
              <a:t>/</a:t>
            </a:r>
            <a:r>
              <a:rPr lang="de-DE" dirty="0" err="1"/>
              <a:t>application</a:t>
            </a:r>
            <a:r>
              <a:rPr lang="de-DE" dirty="0"/>
              <a:t> </a:t>
            </a:r>
            <a:br>
              <a:rPr lang="de-DE" dirty="0"/>
            </a:br>
            <a:endParaRPr dirty="0"/>
          </a:p>
        </p:txBody>
      </p:sp>
      <p:sp>
        <p:nvSpPr>
          <p:cNvPr id="323" name="Google Shape;3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1" i="0" u="none" strike="noStrike" kern="0" cap="none" spc="0" normalizeH="0" baseline="0" noProof="0">
                <a:ln>
                  <a:noFill/>
                </a:ln>
                <a:solidFill>
                  <a:srgbClr val="000000"/>
                </a:solidFill>
                <a:effectLst/>
                <a:uLnTx/>
                <a:uFillTx/>
                <a:latin typeface="DINOT-Bold" panose="020B0504020101020102" pitchFamily="34" charset="77"/>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1" i="0" u="none" strike="noStrike" kern="0" cap="none" spc="0" normalizeH="0" baseline="0" noProof="0" dirty="0">
              <a:ln>
                <a:noFill/>
              </a:ln>
              <a:solidFill>
                <a:srgbClr val="000000"/>
              </a:solidFill>
              <a:effectLst/>
              <a:uLnTx/>
              <a:uFillTx/>
              <a:latin typeface="DINOT-Bold" panose="020B0504020101020102" pitchFamily="34" charset="77"/>
              <a:cs typeface="Arial"/>
              <a:sym typeface="Arial"/>
            </a:endParaRPr>
          </a:p>
        </p:txBody>
      </p:sp>
    </p:spTree>
    <p:extLst>
      <p:ext uri="{BB962C8B-B14F-4D97-AF65-F5344CB8AC3E}">
        <p14:creationId xmlns:p14="http://schemas.microsoft.com/office/powerpoint/2010/main" val="769379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err="1"/>
              <a:t>We</a:t>
            </a:r>
            <a:r>
              <a:rPr lang="de-DE" dirty="0"/>
              <a:t> </a:t>
            </a:r>
            <a:r>
              <a:rPr lang="de-DE" dirty="0" err="1"/>
              <a:t>had</a:t>
            </a:r>
            <a:r>
              <a:rPr lang="de-DE" dirty="0"/>
              <a:t> a </a:t>
            </a:r>
            <a:r>
              <a:rPr lang="de-DE" dirty="0" err="1"/>
              <a:t>closer</a:t>
            </a:r>
            <a:r>
              <a:rPr lang="de-DE" dirty="0"/>
              <a:t> </a:t>
            </a:r>
            <a:r>
              <a:rPr lang="de-DE" dirty="0" err="1"/>
              <a:t>look</a:t>
            </a:r>
            <a:r>
              <a:rPr lang="de-DE" dirty="0"/>
              <a:t> at </a:t>
            </a:r>
            <a:r>
              <a:rPr lang="de-DE" dirty="0" err="1"/>
              <a:t>the</a:t>
            </a:r>
            <a:r>
              <a:rPr lang="de-DE" dirty="0"/>
              <a:t> </a:t>
            </a:r>
            <a:r>
              <a:rPr lang="de-DE" dirty="0" err="1"/>
              <a:t>research</a:t>
            </a:r>
            <a:r>
              <a:rPr lang="de-DE" dirty="0"/>
              <a:t> </a:t>
            </a:r>
            <a:r>
              <a:rPr lang="de-DE" dirty="0" err="1"/>
              <a:t>canvas</a:t>
            </a:r>
            <a:r>
              <a:rPr lang="de-DE" dirty="0"/>
              <a:t> </a:t>
            </a:r>
            <a:r>
              <a:rPr lang="de-DE" dirty="0" err="1"/>
              <a:t>understanding</a:t>
            </a:r>
            <a:r>
              <a:rPr lang="de-DE" dirty="0"/>
              <a:t> </a:t>
            </a:r>
            <a:r>
              <a:rPr lang="de-DE" dirty="0" err="1"/>
              <a:t>how</a:t>
            </a:r>
            <a:r>
              <a:rPr lang="de-DE" dirty="0"/>
              <a:t> </a:t>
            </a:r>
            <a:r>
              <a:rPr lang="de-DE" dirty="0" err="1"/>
              <a:t>to</a:t>
            </a:r>
            <a:r>
              <a:rPr lang="de-DE" dirty="0"/>
              <a:t> link </a:t>
            </a:r>
            <a:r>
              <a:rPr lang="de-DE" dirty="0" err="1"/>
              <a:t>research</a:t>
            </a:r>
            <a:r>
              <a:rPr lang="de-DE" dirty="0"/>
              <a:t> </a:t>
            </a:r>
            <a:r>
              <a:rPr lang="de-DE" dirty="0" err="1"/>
              <a:t>with</a:t>
            </a:r>
            <a:r>
              <a:rPr lang="de-DE" dirty="0"/>
              <a:t> a potential </a:t>
            </a:r>
            <a:r>
              <a:rPr lang="de-DE" dirty="0" err="1"/>
              <a:t>product</a:t>
            </a:r>
            <a:r>
              <a:rPr lang="de-DE" dirty="0"/>
              <a:t> </a:t>
            </a:r>
            <a:r>
              <a:rPr lang="de-DE" dirty="0" err="1"/>
              <a:t>or</a:t>
            </a:r>
            <a:r>
              <a:rPr lang="de-DE" dirty="0"/>
              <a:t> </a:t>
            </a:r>
            <a:r>
              <a:rPr lang="de-DE" dirty="0" err="1"/>
              <a:t>service</a:t>
            </a:r>
            <a:r>
              <a:rPr lang="de-DE" dirty="0"/>
              <a:t>.</a:t>
            </a:r>
          </a:p>
          <a:p>
            <a:pPr marL="0" lvl="0" indent="0" algn="l" rtl="0">
              <a:spcBef>
                <a:spcPts val="0"/>
              </a:spcBef>
              <a:spcAft>
                <a:spcPts val="0"/>
              </a:spcAft>
              <a:buNone/>
            </a:pPr>
            <a:r>
              <a:rPr lang="de-DE" dirty="0"/>
              <a:t>In </a:t>
            </a:r>
            <a:r>
              <a:rPr lang="de-DE" dirty="0" err="1"/>
              <a:t>our</a:t>
            </a:r>
            <a:r>
              <a:rPr lang="de-DE" dirty="0"/>
              <a:t> </a:t>
            </a:r>
            <a:r>
              <a:rPr lang="de-DE" dirty="0" err="1"/>
              <a:t>example</a:t>
            </a:r>
            <a:r>
              <a:rPr lang="de-DE" dirty="0"/>
              <a:t> Nadine </a:t>
            </a:r>
            <a:r>
              <a:rPr lang="de-DE" dirty="0" err="1"/>
              <a:t>linked</a:t>
            </a:r>
            <a:r>
              <a:rPr lang="de-DE" dirty="0"/>
              <a:t> her </a:t>
            </a:r>
            <a:r>
              <a:rPr lang="de-DE" dirty="0" err="1"/>
              <a:t>research</a:t>
            </a:r>
            <a:r>
              <a:rPr lang="de-DE" dirty="0"/>
              <a:t> </a:t>
            </a:r>
            <a:r>
              <a:rPr lang="de-DE" dirty="0" err="1"/>
              <a:t>with</a:t>
            </a:r>
            <a:r>
              <a:rPr lang="de-DE" dirty="0"/>
              <a:t> a </a:t>
            </a:r>
            <a:r>
              <a:rPr lang="de-DE" dirty="0" err="1"/>
              <a:t>use</a:t>
            </a:r>
            <a:r>
              <a:rPr lang="de-DE" dirty="0"/>
              <a:t> </a:t>
            </a:r>
            <a:r>
              <a:rPr lang="de-DE" dirty="0" err="1"/>
              <a:t>case</a:t>
            </a:r>
            <a:r>
              <a:rPr lang="de-DE" dirty="0"/>
              <a:t> and </a:t>
            </a:r>
            <a:r>
              <a:rPr lang="de-DE" dirty="0" err="1"/>
              <a:t>devleoped</a:t>
            </a:r>
            <a:r>
              <a:rPr lang="de-DE" dirty="0"/>
              <a:t> an </a:t>
            </a:r>
            <a:r>
              <a:rPr lang="de-DE" dirty="0" err="1"/>
              <a:t>application</a:t>
            </a:r>
            <a:r>
              <a:rPr lang="de-DE" dirty="0"/>
              <a:t> </a:t>
            </a:r>
            <a:r>
              <a:rPr lang="de-DE" dirty="0" err="1"/>
              <a:t>called</a:t>
            </a:r>
            <a:r>
              <a:rPr lang="de-DE" dirty="0"/>
              <a:t> </a:t>
            </a:r>
            <a:r>
              <a:rPr lang="de-DE" dirty="0" err="1"/>
              <a:t>neotiv</a:t>
            </a:r>
            <a:r>
              <a:rPr lang="de-DE" dirty="0"/>
              <a:t> </a:t>
            </a:r>
            <a:r>
              <a:rPr lang="de-DE" dirty="0" err="1"/>
              <a:t>together</a:t>
            </a:r>
            <a:r>
              <a:rPr lang="de-DE" dirty="0"/>
              <a:t> </a:t>
            </a:r>
            <a:r>
              <a:rPr lang="de-DE" dirty="0" err="1"/>
              <a:t>with</a:t>
            </a:r>
            <a:r>
              <a:rPr lang="de-DE" dirty="0"/>
              <a:t> a </a:t>
            </a:r>
            <a:r>
              <a:rPr lang="de-DE" dirty="0" err="1"/>
              <a:t>team</a:t>
            </a:r>
            <a:r>
              <a:rPr lang="de-DE" dirty="0"/>
              <a:t>. Her </a:t>
            </a:r>
            <a:r>
              <a:rPr lang="de-DE" dirty="0" err="1"/>
              <a:t>app</a:t>
            </a:r>
            <a:r>
              <a:rPr lang="de-DE" dirty="0"/>
              <a:t> prototype </a:t>
            </a:r>
            <a:r>
              <a:rPr lang="de-DE" dirty="0" err="1"/>
              <a:t>is</a:t>
            </a:r>
            <a:r>
              <a:rPr lang="de-DE" dirty="0"/>
              <a:t> a </a:t>
            </a:r>
            <a:r>
              <a:rPr lang="de-DE" dirty="0" err="1"/>
              <a:t>chance</a:t>
            </a:r>
            <a:r>
              <a:rPr lang="de-DE" dirty="0"/>
              <a:t> </a:t>
            </a:r>
            <a:r>
              <a:rPr lang="de-DE" dirty="0" err="1"/>
              <a:t>for</a:t>
            </a:r>
            <a:r>
              <a:rPr lang="de-DE" dirty="0"/>
              <a:t> </a:t>
            </a:r>
            <a:r>
              <a:rPr lang="de-DE" dirty="0" err="1"/>
              <a:t>people</a:t>
            </a:r>
            <a:r>
              <a:rPr lang="de-DE" dirty="0"/>
              <a:t> at </a:t>
            </a:r>
            <a:r>
              <a:rPr lang="de-DE" dirty="0" err="1"/>
              <a:t>risk</a:t>
            </a:r>
            <a:r>
              <a:rPr lang="de-DE" dirty="0"/>
              <a:t> </a:t>
            </a:r>
            <a:r>
              <a:rPr lang="de-DE" dirty="0" err="1"/>
              <a:t>to</a:t>
            </a:r>
            <a:r>
              <a:rPr lang="de-DE" dirty="0"/>
              <a:t> </a:t>
            </a:r>
            <a:r>
              <a:rPr lang="de-DE" dirty="0" err="1"/>
              <a:t>get</a:t>
            </a:r>
            <a:r>
              <a:rPr lang="de-DE" dirty="0"/>
              <a:t> a </a:t>
            </a:r>
            <a:r>
              <a:rPr lang="de-DE" dirty="0" err="1"/>
              <a:t>diagnosis</a:t>
            </a:r>
            <a:r>
              <a:rPr lang="de-DE" dirty="0"/>
              <a:t> </a:t>
            </a:r>
            <a:r>
              <a:rPr lang="de-DE" dirty="0" err="1"/>
              <a:t>ahead</a:t>
            </a:r>
            <a:r>
              <a:rPr lang="de-DE" dirty="0"/>
              <a:t> </a:t>
            </a:r>
            <a:r>
              <a:rPr lang="de-DE" dirty="0" err="1"/>
              <a:t>of</a:t>
            </a:r>
            <a:r>
              <a:rPr lang="de-DE" dirty="0"/>
              <a:t> time. Tracking </a:t>
            </a:r>
            <a:r>
              <a:rPr lang="de-DE" dirty="0" err="1"/>
              <a:t>movement</a:t>
            </a:r>
            <a:r>
              <a:rPr lang="de-DE" dirty="0"/>
              <a:t> </a:t>
            </a:r>
            <a:r>
              <a:rPr lang="de-DE" dirty="0" err="1"/>
              <a:t>patterns</a:t>
            </a:r>
            <a:r>
              <a:rPr lang="de-DE" dirty="0"/>
              <a:t> </a:t>
            </a:r>
            <a:r>
              <a:rPr lang="de-DE" dirty="0" err="1"/>
              <a:t>with</a:t>
            </a:r>
            <a:r>
              <a:rPr lang="de-DE" dirty="0"/>
              <a:t> </a:t>
            </a:r>
            <a:r>
              <a:rPr lang="de-DE" dirty="0" err="1"/>
              <a:t>the</a:t>
            </a:r>
            <a:r>
              <a:rPr lang="de-DE" dirty="0"/>
              <a:t> </a:t>
            </a:r>
            <a:r>
              <a:rPr lang="de-DE" dirty="0" err="1"/>
              <a:t>app</a:t>
            </a:r>
            <a:r>
              <a:rPr lang="de-DE" dirty="0"/>
              <a:t>.</a:t>
            </a:r>
          </a:p>
        </p:txBody>
      </p:sp>
      <p:sp>
        <p:nvSpPr>
          <p:cNvPr id="323" name="Google Shape;3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1" i="0" u="none" strike="noStrike" kern="0" cap="none" spc="0" normalizeH="0" baseline="0" noProof="0">
                <a:ln>
                  <a:noFill/>
                </a:ln>
                <a:solidFill>
                  <a:srgbClr val="000000"/>
                </a:solidFill>
                <a:effectLst/>
                <a:uLnTx/>
                <a:uFillTx/>
                <a:latin typeface="DINOT-Bold" panose="020B0504020101020102" pitchFamily="34" charset="77"/>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1" i="0" u="none" strike="noStrike" kern="0" cap="none" spc="0" normalizeH="0" baseline="0" noProof="0" dirty="0">
              <a:ln>
                <a:noFill/>
              </a:ln>
              <a:solidFill>
                <a:srgbClr val="000000"/>
              </a:solidFill>
              <a:effectLst/>
              <a:uLnTx/>
              <a:uFillTx/>
              <a:latin typeface="DINOT-Bold" panose="020B0504020101020102" pitchFamily="34" charset="77"/>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Arial" panose="020B0604020202020204" pitchFamily="34" charset="0"/>
              <a:buChar char="•"/>
            </a:pPr>
            <a:endParaRPr lang="en-US" sz="1000" dirty="0">
              <a:cs typeface="Calibri"/>
            </a:endParaRPr>
          </a:p>
          <a:p>
            <a:pPr marL="457200" indent="-298450">
              <a:buFont typeface="Arial" panose="020B0604020202020204" pitchFamily="34" charset="0"/>
              <a:buChar char="•"/>
            </a:pPr>
            <a:r>
              <a:rPr lang="en-US" sz="1000" dirty="0">
                <a:cs typeface="Calibri"/>
              </a:rPr>
              <a:t>Before the break we worked on the left side of the canvas...</a:t>
            </a:r>
          </a:p>
          <a:p>
            <a:pPr marL="457200" indent="-298450">
              <a:buFont typeface="Arial" panose="020B0604020202020204" pitchFamily="34" charset="0"/>
              <a:buChar char="•"/>
            </a:pPr>
            <a:r>
              <a:rPr lang="en-US" sz="1000" dirty="0">
                <a:cs typeface="Calibri"/>
              </a:rPr>
              <a:t>Now it’s time to slowly turn to the right side.</a:t>
            </a:r>
          </a:p>
          <a:p>
            <a:pPr marL="457200" indent="-298450">
              <a:buFont typeface="Arial" panose="020B0604020202020204" pitchFamily="34" charset="0"/>
              <a:buChar char="•"/>
            </a:pPr>
            <a:endParaRPr lang="en-US" sz="1000" dirty="0">
              <a:cs typeface="Calibri"/>
            </a:endParaRPr>
          </a:p>
          <a:p>
            <a:pPr marL="457200" indent="-298450">
              <a:buFont typeface="Arial" panose="020B0604020202020204" pitchFamily="34" charset="0"/>
              <a:buChar char="•"/>
            </a:pPr>
            <a:r>
              <a:rPr lang="en-US" sz="1000" dirty="0">
                <a:cs typeface="Calibri"/>
              </a:rPr>
              <a:t>You might have seen two words in bold on the canvas…</a:t>
            </a:r>
          </a:p>
        </p:txBody>
      </p:sp>
    </p:spTree>
    <p:extLst>
      <p:ext uri="{BB962C8B-B14F-4D97-AF65-F5344CB8AC3E}">
        <p14:creationId xmlns:p14="http://schemas.microsoft.com/office/powerpoint/2010/main" val="2410520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dirty="0"/>
              <a:t>… The two words are USE CASE.</a:t>
            </a:r>
          </a:p>
          <a:p>
            <a:pPr marL="158750" indent="0">
              <a:buNone/>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cs typeface="Calibri"/>
              </a:rPr>
              <a:t>Before we start, let's have a short check-in/sharing because we're curious if you are familiar with the term USE CASE.</a:t>
            </a:r>
          </a:p>
          <a:p>
            <a:pPr marL="457200" indent="-298450">
              <a:buFont typeface="Arial" panose="020B0604020202020204" pitchFamily="34" charset="0"/>
              <a:buChar char="•"/>
            </a:pPr>
            <a:r>
              <a:rPr lang="en-US" dirty="0"/>
              <a:t>Have you come across the word before?</a:t>
            </a:r>
          </a:p>
          <a:p>
            <a:pPr marL="457200" indent="-298450">
              <a:buFont typeface="Arial" panose="020B0604020202020204" pitchFamily="34" charset="0"/>
              <a:buChar char="•"/>
            </a:pPr>
            <a:r>
              <a:rPr lang="en-US" dirty="0"/>
              <a:t>What exactly is a use case and how do we get from your research to a use case?</a:t>
            </a:r>
          </a:p>
          <a:p>
            <a:pPr marL="457200" indent="-298450">
              <a:buFont typeface="Arial" panose="020B0604020202020204" pitchFamily="34" charset="0"/>
              <a:buChar char="•"/>
            </a:pPr>
            <a:endParaRPr lang="en-US" sz="1100" dirty="0">
              <a:cs typeface="+mn-lt"/>
            </a:endParaRPr>
          </a:p>
          <a:p>
            <a:pPr marL="158750" indent="0">
              <a:buFont typeface="Arial" panose="020B0604020202020204" pitchFamily="34" charset="0"/>
              <a:buNone/>
            </a:pPr>
            <a:r>
              <a:rPr lang="en-US" dirty="0">
                <a:cs typeface="+mn-lt"/>
              </a:rPr>
              <a:t>These are our initial questions to jump into the second part of this workshop.</a:t>
            </a:r>
            <a:br>
              <a:rPr lang="en-US" dirty="0">
                <a:cs typeface="+mn-lt"/>
              </a:rPr>
            </a:br>
            <a:endParaRPr lang="en-US" sz="1100" dirty="0">
              <a:cs typeface="+mn-lt"/>
            </a:endParaRPr>
          </a:p>
          <a:p>
            <a:pPr marL="158750" indent="0">
              <a:buFont typeface="Arial" panose="020B0604020202020204" pitchFamily="34" charset="0"/>
              <a:buNone/>
            </a:pPr>
            <a:r>
              <a:rPr lang="en-US" sz="1100" dirty="0">
                <a:cs typeface="+mn-lt"/>
              </a:rPr>
              <a:t>[interaction with the participants]</a:t>
            </a:r>
            <a:endParaRPr lang="en-US" sz="900" dirty="0">
              <a:cs typeface="Calibri"/>
            </a:endParaRPr>
          </a:p>
          <a:p>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5A7CE0-DEB5-D643-B4EF-FF45ED1E317C}"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1806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 typeface="Arial" panose="020B0604020202020204" pitchFamily="34" charset="0"/>
              <a:buChar char="•"/>
            </a:pPr>
            <a:r>
              <a:rPr lang="en-US" dirty="0"/>
              <a:t>Let’s have a look a definition of the term </a:t>
            </a:r>
            <a:r>
              <a:rPr lang="en-US" i="1" dirty="0"/>
              <a:t>use case:</a:t>
            </a:r>
            <a:endParaRPr lang="en-US" i="1" dirty="0">
              <a:cs typeface="+mn-lt"/>
            </a:endParaRPr>
          </a:p>
          <a:p>
            <a:pPr marL="457200" indent="-298450">
              <a:buFont typeface="Arial" panose="020B0604020202020204" pitchFamily="34" charset="0"/>
              <a:buChar char="•"/>
            </a:pPr>
            <a:r>
              <a:rPr lang="en-US" dirty="0">
                <a:cs typeface="+mn-lt"/>
              </a:rPr>
              <a:t>According to the </a:t>
            </a:r>
            <a:r>
              <a:rPr lang="en-US" b="1" dirty="0">
                <a:cs typeface="+mn-lt"/>
              </a:rPr>
              <a:t>Product Marketing Alliance</a:t>
            </a:r>
            <a:r>
              <a:rPr lang="en-US" b="0" dirty="0">
                <a:cs typeface="+mn-lt"/>
              </a:rPr>
              <a:t>, a use case is:</a:t>
            </a:r>
          </a:p>
          <a:p>
            <a:pPr marL="914400" lvl="1" indent="-298450">
              <a:buFont typeface="Arial" panose="020B0604020202020204" pitchFamily="34" charset="0"/>
              <a:buChar char="•"/>
            </a:pPr>
            <a:r>
              <a:rPr lang="en-US" dirty="0"/>
              <a:t>‚A </a:t>
            </a:r>
            <a:r>
              <a:rPr lang="en-US" b="1" dirty="0"/>
              <a:t>specific situation in which a product or service could potentially be used</a:t>
            </a:r>
            <a:r>
              <a:rPr lang="en-US" dirty="0"/>
              <a:t>.‘</a:t>
            </a:r>
            <a:r>
              <a:rPr lang="en-US" dirty="0">
                <a:cs typeface="Calibri"/>
              </a:rPr>
              <a:t> </a:t>
            </a:r>
          </a:p>
          <a:p>
            <a:pPr marL="914400" lvl="1" indent="-298450">
              <a:buFont typeface="Arial" panose="020B0604020202020204" pitchFamily="34" charset="0"/>
              <a:buChar char="•"/>
            </a:pPr>
            <a:r>
              <a:rPr lang="en-US" dirty="0"/>
              <a:t>‚</a:t>
            </a:r>
            <a:r>
              <a:rPr lang="en-US" b="1" dirty="0"/>
              <a:t>beginning with a user's goal/need </a:t>
            </a:r>
            <a:r>
              <a:rPr lang="en-US" dirty="0"/>
              <a:t>and </a:t>
            </a:r>
            <a:r>
              <a:rPr lang="en-US" b="1" dirty="0"/>
              <a:t>ending when that goal/need is fulfilled</a:t>
            </a:r>
            <a:r>
              <a:rPr lang="en-US" dirty="0"/>
              <a:t>‘</a:t>
            </a:r>
          </a:p>
          <a:p>
            <a:pPr marL="457200" indent="-298450">
              <a:buFont typeface="Arial" panose="020B0604020202020204" pitchFamily="34" charset="0"/>
              <a:buChar char="•"/>
            </a:pPr>
            <a:endParaRPr lang="en-US" dirty="0">
              <a:cs typeface="Calibri"/>
            </a:endParaRPr>
          </a:p>
          <a:p>
            <a:pPr marL="457200" indent="-298450">
              <a:buFont typeface="Arial" panose="020B0604020202020204" pitchFamily="34" charset="0"/>
              <a:buChar char="•"/>
            </a:pPr>
            <a:r>
              <a:rPr lang="en-US" dirty="0">
                <a:cs typeface="Calibri"/>
              </a:rPr>
              <a:t>(PMA = Product Marketing Alliance)</a:t>
            </a:r>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5A7CE0-DEB5-D643-B4EF-FF45ED1E317C}"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381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de-DE" dirty="0" err="1"/>
              <a:t>What</a:t>
            </a:r>
            <a:r>
              <a:rPr lang="de-DE" dirty="0"/>
              <a:t> </a:t>
            </a:r>
            <a:r>
              <a:rPr lang="de-DE" dirty="0" err="1"/>
              <a:t>does</a:t>
            </a:r>
            <a:r>
              <a:rPr lang="de-DE" dirty="0"/>
              <a:t> </a:t>
            </a:r>
            <a:r>
              <a:rPr lang="de-DE" dirty="0" err="1"/>
              <a:t>this</a:t>
            </a:r>
            <a:r>
              <a:rPr lang="de-DE" dirty="0"/>
              <a:t> </a:t>
            </a:r>
            <a:r>
              <a:rPr lang="de-DE" dirty="0" err="1"/>
              <a:t>mean</a:t>
            </a:r>
            <a:r>
              <a:rPr lang="de-DE" dirty="0"/>
              <a:t> in </a:t>
            </a:r>
            <a:r>
              <a:rPr lang="de-DE" dirty="0" err="1"/>
              <a:t>our</a:t>
            </a:r>
            <a:r>
              <a:rPr lang="de-DE" dirty="0"/>
              <a:t> </a:t>
            </a:r>
            <a:r>
              <a:rPr lang="de-DE" dirty="0" err="1"/>
              <a:t>case</a:t>
            </a:r>
            <a:r>
              <a:rPr lang="de-DE" dirty="0"/>
              <a:t>, </a:t>
            </a:r>
            <a:r>
              <a:rPr lang="de-DE" dirty="0" err="1"/>
              <a:t>for</a:t>
            </a:r>
            <a:r>
              <a:rPr lang="de-DE" dirty="0"/>
              <a:t> </a:t>
            </a:r>
            <a:r>
              <a:rPr lang="de-DE" dirty="0" err="1"/>
              <a:t>our</a:t>
            </a:r>
            <a:r>
              <a:rPr lang="de-DE" dirty="0"/>
              <a:t> </a:t>
            </a:r>
            <a:r>
              <a:rPr lang="de-DE" dirty="0" err="1"/>
              <a:t>workshop</a:t>
            </a:r>
            <a:r>
              <a:rPr lang="de-DE" dirty="0"/>
              <a:t> </a:t>
            </a:r>
            <a:r>
              <a:rPr lang="de-DE" dirty="0" err="1"/>
              <a:t>today</a:t>
            </a:r>
            <a:r>
              <a:rPr lang="de-DE" dirty="0"/>
              <a:t>?</a:t>
            </a:r>
          </a:p>
          <a:p>
            <a:pPr marL="0" indent="0">
              <a:buNone/>
            </a:pPr>
            <a:endParaRPr lang="de-DE" dirty="0"/>
          </a:p>
          <a:p>
            <a:pPr marL="457200" indent="-298450">
              <a:buFont typeface="Arial" panose="020B0604020202020204" pitchFamily="34" charset="0"/>
              <a:buChar char="•"/>
            </a:pPr>
            <a:r>
              <a:rPr lang="de-DE" dirty="0" err="1"/>
              <a:t>Again</a:t>
            </a:r>
            <a:r>
              <a:rPr lang="de-DE" dirty="0"/>
              <a:t>, </a:t>
            </a:r>
            <a:r>
              <a:rPr lang="de-DE" dirty="0" err="1"/>
              <a:t>you‘ll</a:t>
            </a:r>
            <a:r>
              <a:rPr lang="de-DE" dirty="0"/>
              <a:t> </a:t>
            </a:r>
            <a:r>
              <a:rPr lang="de-DE" dirty="0" err="1"/>
              <a:t>now</a:t>
            </a:r>
            <a:r>
              <a:rPr lang="de-DE" dirty="0"/>
              <a:t> </a:t>
            </a:r>
            <a:r>
              <a:rPr lang="de-DE" dirty="0" err="1"/>
              <a:t>be</a:t>
            </a:r>
            <a:r>
              <a:rPr lang="de-DE" dirty="0"/>
              <a:t> </a:t>
            </a:r>
            <a:r>
              <a:rPr lang="de-DE" dirty="0" err="1"/>
              <a:t>looking</a:t>
            </a:r>
            <a:r>
              <a:rPr lang="de-DE" dirty="0"/>
              <a:t> at </a:t>
            </a:r>
            <a:r>
              <a:rPr lang="de-DE" dirty="0" err="1"/>
              <a:t>your</a:t>
            </a:r>
            <a:r>
              <a:rPr lang="de-DE" dirty="0"/>
              <a:t> own </a:t>
            </a:r>
            <a:r>
              <a:rPr lang="de-DE" dirty="0" err="1"/>
              <a:t>research</a:t>
            </a:r>
            <a:r>
              <a:rPr lang="de-DE" dirty="0"/>
              <a:t> </a:t>
            </a:r>
            <a:r>
              <a:rPr lang="de-DE" dirty="0" err="1"/>
              <a:t>topics</a:t>
            </a:r>
            <a:r>
              <a:rPr lang="de-DE" dirty="0"/>
              <a:t>:</a:t>
            </a:r>
          </a:p>
          <a:p>
            <a:pPr marL="914400" lvl="1" indent="-298450">
              <a:buFont typeface="Arial" panose="020B0604020202020204" pitchFamily="34" charset="0"/>
              <a:buChar char="•"/>
            </a:pPr>
            <a:r>
              <a:rPr lang="de-DE" dirty="0" err="1"/>
              <a:t>Each</a:t>
            </a:r>
            <a:r>
              <a:rPr lang="de-DE" dirty="0"/>
              <a:t> </a:t>
            </a:r>
            <a:r>
              <a:rPr lang="de-DE" dirty="0" err="1"/>
              <a:t>research</a:t>
            </a:r>
            <a:r>
              <a:rPr lang="de-DE" dirty="0"/>
              <a:t> </a:t>
            </a:r>
            <a:r>
              <a:rPr lang="de-DE" dirty="0" err="1"/>
              <a:t>topic</a:t>
            </a:r>
            <a:r>
              <a:rPr lang="de-DE" dirty="0"/>
              <a:t> </a:t>
            </a:r>
            <a:r>
              <a:rPr lang="de-DE" dirty="0" err="1"/>
              <a:t>can</a:t>
            </a:r>
            <a:r>
              <a:rPr lang="de-DE" dirty="0"/>
              <a:t> </a:t>
            </a:r>
            <a:r>
              <a:rPr lang="de-DE" dirty="0" err="1"/>
              <a:t>result</a:t>
            </a:r>
            <a:r>
              <a:rPr lang="de-DE" dirty="0"/>
              <a:t> in </a:t>
            </a:r>
            <a:r>
              <a:rPr lang="de-DE" dirty="0" err="1"/>
              <a:t>new</a:t>
            </a:r>
            <a:r>
              <a:rPr lang="de-DE" dirty="0"/>
              <a:t> </a:t>
            </a:r>
            <a:r>
              <a:rPr lang="de-DE" dirty="0" err="1"/>
              <a:t>theories</a:t>
            </a:r>
            <a:r>
              <a:rPr lang="de-DE" dirty="0"/>
              <a:t>, </a:t>
            </a:r>
            <a:r>
              <a:rPr lang="de-DE" dirty="0" err="1"/>
              <a:t>new</a:t>
            </a:r>
            <a:r>
              <a:rPr lang="de-DE" dirty="0"/>
              <a:t> </a:t>
            </a:r>
            <a:r>
              <a:rPr lang="de-DE" dirty="0" err="1"/>
              <a:t>state</a:t>
            </a:r>
            <a:r>
              <a:rPr lang="de-DE" dirty="0"/>
              <a:t> </a:t>
            </a:r>
            <a:r>
              <a:rPr lang="de-DE" dirty="0" err="1"/>
              <a:t>of</a:t>
            </a:r>
            <a:r>
              <a:rPr lang="de-DE" dirty="0"/>
              <a:t> </a:t>
            </a:r>
            <a:r>
              <a:rPr lang="de-DE" dirty="0" err="1"/>
              <a:t>the</a:t>
            </a:r>
            <a:r>
              <a:rPr lang="de-DE" dirty="0"/>
              <a:t> </a:t>
            </a:r>
            <a:r>
              <a:rPr lang="de-DE" dirty="0" err="1"/>
              <a:t>art</a:t>
            </a:r>
            <a:r>
              <a:rPr lang="de-DE" dirty="0"/>
              <a:t> and </a:t>
            </a:r>
            <a:r>
              <a:rPr lang="de-DE" dirty="0" err="1"/>
              <a:t>of</a:t>
            </a:r>
            <a:r>
              <a:rPr lang="de-DE" dirty="0"/>
              <a:t> </a:t>
            </a:r>
            <a:r>
              <a:rPr lang="de-DE" dirty="0" err="1"/>
              <a:t>course</a:t>
            </a:r>
            <a:r>
              <a:rPr lang="de-DE" dirty="0"/>
              <a:t> </a:t>
            </a:r>
            <a:r>
              <a:rPr lang="de-DE" dirty="0" err="1"/>
              <a:t>publications</a:t>
            </a:r>
            <a:r>
              <a:rPr lang="de-DE" dirty="0"/>
              <a:t>. </a:t>
            </a:r>
          </a:p>
          <a:p>
            <a:pPr marL="914400" lvl="1" indent="-298450">
              <a:buFont typeface="Arial" panose="020B0604020202020204" pitchFamily="34" charset="0"/>
              <a:buChar char="•"/>
            </a:pPr>
            <a:r>
              <a:rPr lang="de-DE" dirty="0"/>
              <a:t>Today, </a:t>
            </a:r>
            <a:r>
              <a:rPr lang="de-DE" dirty="0" err="1"/>
              <a:t>we</a:t>
            </a:r>
            <a:r>
              <a:rPr lang="de-DE" dirty="0"/>
              <a:t> </a:t>
            </a:r>
            <a:r>
              <a:rPr lang="de-DE" dirty="0" err="1"/>
              <a:t>invite</a:t>
            </a:r>
            <a:r>
              <a:rPr lang="de-DE" dirty="0"/>
              <a:t> </a:t>
            </a:r>
            <a:r>
              <a:rPr lang="de-DE" dirty="0" err="1"/>
              <a:t>you</a:t>
            </a:r>
            <a:r>
              <a:rPr lang="de-DE" dirty="0"/>
              <a:t> </a:t>
            </a:r>
            <a:r>
              <a:rPr lang="de-DE" dirty="0" err="1"/>
              <a:t>to</a:t>
            </a:r>
            <a:r>
              <a:rPr lang="de-DE" dirty="0"/>
              <a:t> </a:t>
            </a:r>
            <a:r>
              <a:rPr lang="de-DE" dirty="0" err="1"/>
              <a:t>look</a:t>
            </a:r>
            <a:r>
              <a:rPr lang="de-DE" dirty="0"/>
              <a:t> </a:t>
            </a:r>
            <a:r>
              <a:rPr lang="de-DE" dirty="0" err="1"/>
              <a:t>beyond</a:t>
            </a:r>
            <a:r>
              <a:rPr lang="de-DE" dirty="0"/>
              <a:t> </a:t>
            </a:r>
            <a:r>
              <a:rPr lang="de-DE" dirty="0" err="1"/>
              <a:t>this</a:t>
            </a:r>
            <a:r>
              <a:rPr lang="de-DE" dirty="0"/>
              <a:t> '</a:t>
            </a:r>
            <a:r>
              <a:rPr lang="de-DE" dirty="0" err="1"/>
              <a:t>academic</a:t>
            </a:r>
            <a:r>
              <a:rPr lang="de-DE" dirty="0"/>
              <a:t>' </a:t>
            </a:r>
            <a:r>
              <a:rPr lang="de-DE" dirty="0" err="1"/>
              <a:t>focus</a:t>
            </a:r>
            <a:r>
              <a:rPr lang="de-DE" dirty="0"/>
              <a:t> </a:t>
            </a:r>
            <a:r>
              <a:rPr lang="de-DE" dirty="0" err="1"/>
              <a:t>or</a:t>
            </a:r>
            <a:r>
              <a:rPr lang="de-DE" dirty="0"/>
              <a:t> potential and </a:t>
            </a:r>
            <a:r>
              <a:rPr lang="de-DE" b="1" dirty="0" err="1"/>
              <a:t>think</a:t>
            </a:r>
            <a:r>
              <a:rPr lang="de-DE" b="1" dirty="0"/>
              <a:t> </a:t>
            </a:r>
            <a:r>
              <a:rPr lang="de-DE" b="1" dirty="0" err="1"/>
              <a:t>about</a:t>
            </a:r>
            <a:r>
              <a:rPr lang="de-DE" b="1" dirty="0"/>
              <a:t> </a:t>
            </a:r>
            <a:r>
              <a:rPr lang="de-DE" b="1" dirty="0" err="1"/>
              <a:t>the</a:t>
            </a:r>
            <a:r>
              <a:rPr lang="de-DE" b="1" dirty="0"/>
              <a:t> potential </a:t>
            </a:r>
            <a:r>
              <a:rPr lang="de-DE" b="1" dirty="0" err="1"/>
              <a:t>to</a:t>
            </a:r>
            <a:r>
              <a:rPr lang="de-DE" b="1" dirty="0"/>
              <a:t> </a:t>
            </a:r>
            <a:r>
              <a:rPr lang="de-DE" b="1" dirty="0" err="1"/>
              <a:t>transfer</a:t>
            </a:r>
            <a:r>
              <a:rPr lang="de-DE" b="1" dirty="0"/>
              <a:t> </a:t>
            </a:r>
            <a:r>
              <a:rPr lang="de-DE" b="1" dirty="0" err="1"/>
              <a:t>your</a:t>
            </a:r>
            <a:r>
              <a:rPr lang="de-DE" b="1" dirty="0"/>
              <a:t> </a:t>
            </a:r>
            <a:r>
              <a:rPr lang="de-DE" b="1" dirty="0" err="1"/>
              <a:t>research</a:t>
            </a:r>
            <a:r>
              <a:rPr lang="de-DE" b="1" dirty="0"/>
              <a:t> </a:t>
            </a:r>
            <a:r>
              <a:rPr lang="de-DE" b="1" dirty="0" err="1"/>
              <a:t>topic</a:t>
            </a:r>
            <a:r>
              <a:rPr lang="de-DE" b="1" dirty="0"/>
              <a:t> </a:t>
            </a:r>
            <a:r>
              <a:rPr lang="de-DE" b="1" dirty="0" err="1"/>
              <a:t>to</a:t>
            </a:r>
            <a:r>
              <a:rPr lang="de-DE" b="1" dirty="0"/>
              <a:t> (</a:t>
            </a:r>
            <a:r>
              <a:rPr lang="de-DE" b="1" dirty="0" err="1"/>
              <a:t>new</a:t>
            </a:r>
            <a:r>
              <a:rPr lang="de-DE" b="1" dirty="0"/>
              <a:t>) </a:t>
            </a:r>
            <a:r>
              <a:rPr lang="de-DE" b="1" dirty="0" err="1"/>
              <a:t>contexts</a:t>
            </a:r>
            <a:r>
              <a:rPr lang="de-DE" b="1" dirty="0"/>
              <a:t> </a:t>
            </a:r>
            <a:r>
              <a:rPr lang="de-DE" b="1" dirty="0" err="1"/>
              <a:t>for</a:t>
            </a:r>
            <a:r>
              <a:rPr lang="de-DE" b="1" dirty="0"/>
              <a:t> </a:t>
            </a:r>
            <a:r>
              <a:rPr lang="de-DE" b="1" dirty="0" err="1"/>
              <a:t>or</a:t>
            </a:r>
            <a:r>
              <a:rPr lang="de-DE" b="1" dirty="0"/>
              <a:t> </a:t>
            </a:r>
            <a:r>
              <a:rPr lang="de-DE" b="1" dirty="0" err="1"/>
              <a:t>fields</a:t>
            </a:r>
            <a:r>
              <a:rPr lang="de-DE" b="1" dirty="0"/>
              <a:t> </a:t>
            </a:r>
            <a:r>
              <a:rPr lang="de-DE" b="1" dirty="0" err="1"/>
              <a:t>of</a:t>
            </a:r>
            <a:r>
              <a:rPr lang="de-DE" b="1" dirty="0"/>
              <a:t> </a:t>
            </a:r>
            <a:r>
              <a:rPr lang="de-DE" b="1" dirty="0" err="1"/>
              <a:t>application</a:t>
            </a:r>
            <a:r>
              <a:rPr lang="de-DE" b="1" dirty="0"/>
              <a:t>. </a:t>
            </a:r>
            <a:r>
              <a:rPr lang="de-DE" dirty="0" err="1"/>
              <a:t>How</a:t>
            </a:r>
            <a:r>
              <a:rPr lang="de-DE" dirty="0"/>
              <a:t> </a:t>
            </a:r>
            <a:r>
              <a:rPr lang="de-DE" dirty="0" err="1"/>
              <a:t>can</a:t>
            </a:r>
            <a:r>
              <a:rPr lang="de-DE" dirty="0"/>
              <a:t> </a:t>
            </a:r>
            <a:r>
              <a:rPr lang="de-DE" dirty="0" err="1"/>
              <a:t>your</a:t>
            </a:r>
            <a:r>
              <a:rPr lang="de-DE" dirty="0"/>
              <a:t> </a:t>
            </a:r>
            <a:r>
              <a:rPr lang="de-DE" dirty="0" err="1"/>
              <a:t>research</a:t>
            </a:r>
            <a:r>
              <a:rPr lang="de-DE" dirty="0"/>
              <a:t> </a:t>
            </a:r>
            <a:r>
              <a:rPr lang="de-DE" dirty="0" err="1"/>
              <a:t>topic</a:t>
            </a:r>
            <a:r>
              <a:rPr lang="de-DE" dirty="0"/>
              <a:t> </a:t>
            </a:r>
            <a:r>
              <a:rPr lang="de-DE" dirty="0" err="1"/>
              <a:t>be</a:t>
            </a:r>
            <a:r>
              <a:rPr lang="de-DE" dirty="0"/>
              <a:t> </a:t>
            </a:r>
            <a:r>
              <a:rPr lang="de-DE" dirty="0" err="1"/>
              <a:t>transferred</a:t>
            </a:r>
            <a:r>
              <a:rPr lang="de-DE" dirty="0"/>
              <a:t> </a:t>
            </a:r>
            <a:r>
              <a:rPr lang="de-DE" dirty="0" err="1"/>
              <a:t>into</a:t>
            </a:r>
            <a:r>
              <a:rPr lang="de-DE" dirty="0"/>
              <a:t> an innovative </a:t>
            </a:r>
            <a:r>
              <a:rPr lang="de-DE" dirty="0" err="1"/>
              <a:t>use</a:t>
            </a:r>
            <a:r>
              <a:rPr lang="de-DE" dirty="0"/>
              <a:t> </a:t>
            </a:r>
            <a:r>
              <a:rPr lang="de-DE" dirty="0" err="1"/>
              <a:t>case</a:t>
            </a:r>
            <a:r>
              <a:rPr lang="de-DE" dirty="0"/>
              <a:t>? </a:t>
            </a:r>
          </a:p>
          <a:p>
            <a:pPr marL="914400" lvl="1" indent="-298450">
              <a:buFont typeface="Arial" panose="020B0604020202020204" pitchFamily="34" charset="0"/>
              <a:buChar char="•"/>
            </a:pPr>
            <a:endParaRPr lang="de-DE" dirty="0">
              <a:cs typeface="+mn-lt"/>
            </a:endParaRPr>
          </a:p>
          <a:p>
            <a:pPr marL="457200" lvl="0" indent="-298450">
              <a:buFont typeface="Arial" panose="020B0604020202020204" pitchFamily="34" charset="0"/>
              <a:buChar char="•"/>
            </a:pPr>
            <a:r>
              <a:rPr lang="de-DE" dirty="0" err="1">
                <a:cs typeface="+mn-lt"/>
              </a:rPr>
              <a:t>Remember</a:t>
            </a:r>
            <a:r>
              <a:rPr lang="de-DE" dirty="0">
                <a:cs typeface="+mn-lt"/>
              </a:rPr>
              <a:t>: A </a:t>
            </a:r>
            <a:r>
              <a:rPr lang="de-DE" dirty="0" err="1">
                <a:cs typeface="+mn-lt"/>
              </a:rPr>
              <a:t>use</a:t>
            </a:r>
            <a:r>
              <a:rPr lang="de-DE" dirty="0">
                <a:cs typeface="+mn-lt"/>
              </a:rPr>
              <a:t> </a:t>
            </a:r>
            <a:r>
              <a:rPr lang="de-DE" dirty="0" err="1">
                <a:cs typeface="+mn-lt"/>
              </a:rPr>
              <a:t>case</a:t>
            </a:r>
            <a:r>
              <a:rPr lang="de-DE" dirty="0">
                <a:cs typeface="+mn-lt"/>
              </a:rPr>
              <a:t> </a:t>
            </a:r>
            <a:r>
              <a:rPr lang="de-DE" dirty="0" err="1">
                <a:cs typeface="+mn-lt"/>
              </a:rPr>
              <a:t>is</a:t>
            </a:r>
            <a:r>
              <a:rPr lang="de-DE" dirty="0">
                <a:cs typeface="+mn-lt"/>
              </a:rPr>
              <a:t> a </a:t>
            </a:r>
            <a:r>
              <a:rPr lang="de-DE" b="1" dirty="0" err="1">
                <a:cs typeface="+mn-lt"/>
              </a:rPr>
              <a:t>specific</a:t>
            </a:r>
            <a:r>
              <a:rPr lang="de-DE" b="1" dirty="0">
                <a:cs typeface="+mn-lt"/>
              </a:rPr>
              <a:t> </a:t>
            </a:r>
            <a:r>
              <a:rPr lang="de-DE" b="1" dirty="0" err="1">
                <a:cs typeface="+mn-lt"/>
              </a:rPr>
              <a:t>situation</a:t>
            </a:r>
            <a:r>
              <a:rPr lang="de-DE" b="1" dirty="0">
                <a:cs typeface="+mn-lt"/>
              </a:rPr>
              <a:t> </a:t>
            </a:r>
            <a:r>
              <a:rPr lang="de-DE" dirty="0">
                <a:cs typeface="+mn-lt"/>
              </a:rPr>
              <a:t>in </a:t>
            </a:r>
            <a:r>
              <a:rPr lang="de-DE" dirty="0" err="1">
                <a:cs typeface="+mn-lt"/>
              </a:rPr>
              <a:t>which</a:t>
            </a:r>
            <a:r>
              <a:rPr lang="de-DE" dirty="0">
                <a:cs typeface="+mn-lt"/>
              </a:rPr>
              <a:t> a </a:t>
            </a:r>
            <a:r>
              <a:rPr lang="de-DE" dirty="0" err="1">
                <a:cs typeface="+mn-lt"/>
              </a:rPr>
              <a:t>product</a:t>
            </a:r>
            <a:r>
              <a:rPr lang="de-DE" dirty="0">
                <a:cs typeface="+mn-lt"/>
              </a:rPr>
              <a:t>/</a:t>
            </a:r>
            <a:r>
              <a:rPr lang="de-DE" dirty="0" err="1">
                <a:cs typeface="+mn-lt"/>
              </a:rPr>
              <a:t>service</a:t>
            </a:r>
            <a:r>
              <a:rPr lang="de-DE" dirty="0">
                <a:cs typeface="+mn-lt"/>
              </a:rPr>
              <a:t> </a:t>
            </a:r>
            <a:r>
              <a:rPr lang="de-DE" dirty="0" err="1">
                <a:cs typeface="+mn-lt"/>
              </a:rPr>
              <a:t>can</a:t>
            </a:r>
            <a:r>
              <a:rPr lang="de-DE" dirty="0">
                <a:cs typeface="+mn-lt"/>
              </a:rPr>
              <a:t> </a:t>
            </a:r>
            <a:r>
              <a:rPr lang="de-DE" dirty="0" err="1">
                <a:cs typeface="+mn-lt"/>
              </a:rPr>
              <a:t>potentially</a:t>
            </a:r>
            <a:r>
              <a:rPr lang="de-DE" dirty="0">
                <a:cs typeface="+mn-lt"/>
              </a:rPr>
              <a:t> </a:t>
            </a:r>
            <a:r>
              <a:rPr lang="de-DE" dirty="0" err="1">
                <a:cs typeface="+mn-lt"/>
              </a:rPr>
              <a:t>be</a:t>
            </a:r>
            <a:r>
              <a:rPr lang="de-DE" dirty="0">
                <a:cs typeface="+mn-lt"/>
              </a:rPr>
              <a:t> </a:t>
            </a:r>
            <a:r>
              <a:rPr lang="de-DE" dirty="0" err="1">
                <a:cs typeface="+mn-lt"/>
              </a:rPr>
              <a:t>used</a:t>
            </a:r>
            <a:r>
              <a:rPr lang="de-DE" dirty="0">
                <a:cs typeface="+mn-lt"/>
              </a:rPr>
              <a:t>. </a:t>
            </a:r>
            <a:r>
              <a:rPr lang="de-DE" dirty="0" err="1">
                <a:cs typeface="+mn-lt"/>
              </a:rPr>
              <a:t>Therefore</a:t>
            </a:r>
            <a:r>
              <a:rPr lang="de-DE" dirty="0">
                <a:cs typeface="+mn-lt"/>
              </a:rPr>
              <a:t> </a:t>
            </a:r>
            <a:r>
              <a:rPr lang="de-DE" dirty="0" err="1">
                <a:cs typeface="+mn-lt"/>
              </a:rPr>
              <a:t>it</a:t>
            </a:r>
            <a:r>
              <a:rPr lang="de-DE" dirty="0">
                <a:cs typeface="+mn-lt"/>
              </a:rPr>
              <a:t> </a:t>
            </a:r>
            <a:r>
              <a:rPr lang="de-DE" dirty="0" err="1">
                <a:cs typeface="+mn-lt"/>
              </a:rPr>
              <a:t>is</a:t>
            </a:r>
            <a:r>
              <a:rPr lang="de-DE" dirty="0">
                <a:cs typeface="+mn-lt"/>
              </a:rPr>
              <a:t> a </a:t>
            </a:r>
            <a:r>
              <a:rPr lang="de-DE" dirty="0" err="1">
                <a:cs typeface="+mn-lt"/>
              </a:rPr>
              <a:t>moment</a:t>
            </a:r>
            <a:r>
              <a:rPr lang="de-DE" dirty="0">
                <a:cs typeface="+mn-lt"/>
              </a:rPr>
              <a:t> in </a:t>
            </a:r>
            <a:r>
              <a:rPr lang="de-DE" dirty="0" err="1">
                <a:cs typeface="+mn-lt"/>
              </a:rPr>
              <a:t>which</a:t>
            </a:r>
            <a:r>
              <a:rPr lang="de-DE" dirty="0">
                <a:cs typeface="+mn-lt"/>
              </a:rPr>
              <a:t> </a:t>
            </a:r>
            <a:r>
              <a:rPr lang="de-DE" dirty="0" err="1">
                <a:cs typeface="+mn-lt"/>
              </a:rPr>
              <a:t>your</a:t>
            </a:r>
            <a:r>
              <a:rPr lang="de-DE" dirty="0">
                <a:cs typeface="+mn-lt"/>
              </a:rPr>
              <a:t> </a:t>
            </a:r>
            <a:r>
              <a:rPr lang="de-DE" dirty="0" err="1">
                <a:cs typeface="+mn-lt"/>
              </a:rPr>
              <a:t>idea</a:t>
            </a:r>
            <a:r>
              <a:rPr lang="de-DE" dirty="0">
                <a:cs typeface="+mn-lt"/>
              </a:rPr>
              <a:t>/</a:t>
            </a:r>
            <a:r>
              <a:rPr lang="de-DE" dirty="0" err="1">
                <a:cs typeface="+mn-lt"/>
              </a:rPr>
              <a:t>solution</a:t>
            </a:r>
            <a:r>
              <a:rPr lang="de-DE" dirty="0">
                <a:cs typeface="+mn-lt"/>
              </a:rPr>
              <a:t> </a:t>
            </a:r>
            <a:r>
              <a:rPr lang="de-DE" dirty="0" err="1">
                <a:cs typeface="+mn-lt"/>
              </a:rPr>
              <a:t>creates</a:t>
            </a:r>
            <a:r>
              <a:rPr lang="de-DE" dirty="0">
                <a:cs typeface="+mn-lt"/>
              </a:rPr>
              <a:t> </a:t>
            </a:r>
            <a:r>
              <a:rPr lang="de-DE" dirty="0" err="1">
                <a:cs typeface="+mn-lt"/>
              </a:rPr>
              <a:t>meaning</a:t>
            </a:r>
            <a:r>
              <a:rPr lang="de-DE" dirty="0">
                <a:cs typeface="+mn-lt"/>
              </a:rPr>
              <a:t> </a:t>
            </a:r>
            <a:r>
              <a:rPr lang="de-DE" dirty="0" err="1">
                <a:cs typeface="+mn-lt"/>
              </a:rPr>
              <a:t>for</a:t>
            </a:r>
            <a:r>
              <a:rPr lang="de-DE" dirty="0">
                <a:cs typeface="+mn-lt"/>
              </a:rPr>
              <a:t> </a:t>
            </a:r>
            <a:r>
              <a:rPr lang="de-DE" dirty="0" err="1">
                <a:cs typeface="+mn-lt"/>
              </a:rPr>
              <a:t>someone</a:t>
            </a:r>
            <a:r>
              <a:rPr lang="de-DE" dirty="0">
                <a:cs typeface="+mn-lt"/>
              </a:rPr>
              <a:t> so </a:t>
            </a:r>
            <a:r>
              <a:rPr lang="de-DE" b="1" dirty="0" err="1">
                <a:cs typeface="+mn-lt"/>
              </a:rPr>
              <a:t>that</a:t>
            </a:r>
            <a:r>
              <a:rPr lang="de-DE" b="1" dirty="0">
                <a:cs typeface="+mn-lt"/>
              </a:rPr>
              <a:t> </a:t>
            </a:r>
            <a:r>
              <a:rPr lang="de-DE" b="1" dirty="0" err="1">
                <a:cs typeface="+mn-lt"/>
              </a:rPr>
              <a:t>someone</a:t>
            </a:r>
            <a:r>
              <a:rPr lang="de-DE" b="1" dirty="0">
                <a:cs typeface="+mn-lt"/>
              </a:rPr>
              <a:t> </a:t>
            </a:r>
            <a:r>
              <a:rPr lang="de-DE" b="1" dirty="0" err="1">
                <a:cs typeface="+mn-lt"/>
              </a:rPr>
              <a:t>becomes</a:t>
            </a:r>
            <a:r>
              <a:rPr lang="de-DE" b="1" dirty="0">
                <a:cs typeface="+mn-lt"/>
              </a:rPr>
              <a:t> a </a:t>
            </a:r>
            <a:r>
              <a:rPr lang="de-DE" b="1" dirty="0" err="1">
                <a:cs typeface="+mn-lt"/>
              </a:rPr>
              <a:t>user</a:t>
            </a:r>
            <a:r>
              <a:rPr lang="de-DE" dirty="0">
                <a:cs typeface="+mn-lt"/>
              </a:rPr>
              <a:t>.</a:t>
            </a:r>
          </a:p>
          <a:p>
            <a:pPr marL="914400" lvl="1" indent="-298450">
              <a:buFont typeface="Arial" panose="020B0604020202020204" pitchFamily="34" charset="0"/>
              <a:buChar char="•"/>
            </a:pPr>
            <a:endParaRPr lang="de-DE" dirty="0">
              <a:cs typeface="+mn-lt"/>
            </a:endParaRPr>
          </a:p>
          <a:p>
            <a:pPr marL="457200" indent="-298450">
              <a:buFont typeface="Arial" panose="020B0604020202020204" pitchFamily="34" charset="0"/>
              <a:buChar char="•"/>
            </a:pPr>
            <a:r>
              <a:rPr lang="de-DE" dirty="0"/>
              <a:t>This </a:t>
            </a:r>
            <a:r>
              <a:rPr lang="de-DE" dirty="0" err="1"/>
              <a:t>could</a:t>
            </a:r>
            <a:r>
              <a:rPr lang="de-DE" dirty="0"/>
              <a:t> </a:t>
            </a:r>
            <a:r>
              <a:rPr lang="de-DE" dirty="0" err="1"/>
              <a:t>mean</a:t>
            </a:r>
            <a:r>
              <a:rPr lang="de-DE" dirty="0"/>
              <a:t> </a:t>
            </a:r>
            <a:r>
              <a:rPr lang="de-DE" dirty="0" err="1"/>
              <a:t>that</a:t>
            </a:r>
            <a:r>
              <a:rPr lang="de-DE" dirty="0"/>
              <a:t>…</a:t>
            </a:r>
          </a:p>
          <a:p>
            <a:pPr marL="914400" lvl="1" indent="-298450">
              <a:buFont typeface="Arial" panose="020B0604020202020204" pitchFamily="34" charset="0"/>
              <a:buChar char="•"/>
            </a:pPr>
            <a:r>
              <a:rPr lang="de-DE" dirty="0"/>
              <a:t>… </a:t>
            </a:r>
            <a:r>
              <a:rPr lang="de-DE" dirty="0" err="1"/>
              <a:t>your</a:t>
            </a:r>
            <a:r>
              <a:rPr lang="de-DE" dirty="0"/>
              <a:t> </a:t>
            </a:r>
            <a:r>
              <a:rPr lang="de-DE" dirty="0" err="1"/>
              <a:t>technology</a:t>
            </a:r>
            <a:r>
              <a:rPr lang="de-DE" dirty="0"/>
              <a:t> </a:t>
            </a:r>
            <a:r>
              <a:rPr lang="de-DE" dirty="0" err="1"/>
              <a:t>or</a:t>
            </a:r>
            <a:r>
              <a:rPr lang="de-DE" dirty="0"/>
              <a:t> </a:t>
            </a:r>
            <a:r>
              <a:rPr lang="de-DE" dirty="0" err="1"/>
              <a:t>research</a:t>
            </a:r>
            <a:r>
              <a:rPr lang="de-DE" dirty="0"/>
              <a:t> </a:t>
            </a:r>
            <a:r>
              <a:rPr lang="de-DE" dirty="0" err="1"/>
              <a:t>subject</a:t>
            </a:r>
            <a:r>
              <a:rPr lang="de-DE" dirty="0"/>
              <a:t> </a:t>
            </a:r>
            <a:r>
              <a:rPr lang="de-DE" dirty="0" err="1"/>
              <a:t>leads</a:t>
            </a:r>
            <a:r>
              <a:rPr lang="de-DE" dirty="0"/>
              <a:t> </a:t>
            </a:r>
            <a:r>
              <a:rPr lang="de-DE" dirty="0" err="1"/>
              <a:t>to</a:t>
            </a:r>
            <a:r>
              <a:rPr lang="de-DE" dirty="0"/>
              <a:t> a a </a:t>
            </a:r>
            <a:r>
              <a:rPr lang="de-DE" dirty="0" err="1"/>
              <a:t>completely</a:t>
            </a:r>
            <a:r>
              <a:rPr lang="de-DE" dirty="0"/>
              <a:t> </a:t>
            </a:r>
            <a:r>
              <a:rPr lang="de-DE" dirty="0" err="1"/>
              <a:t>new</a:t>
            </a:r>
            <a:r>
              <a:rPr lang="de-DE" dirty="0"/>
              <a:t> </a:t>
            </a:r>
            <a:r>
              <a:rPr lang="de-DE" dirty="0" err="1"/>
              <a:t>product</a:t>
            </a:r>
            <a:r>
              <a:rPr lang="de-DE" dirty="0"/>
              <a:t> </a:t>
            </a:r>
            <a:r>
              <a:rPr lang="de-DE" dirty="0" err="1"/>
              <a:t>or</a:t>
            </a:r>
            <a:r>
              <a:rPr lang="de-DE" dirty="0"/>
              <a:t> a </a:t>
            </a:r>
            <a:r>
              <a:rPr lang="de-DE" dirty="0" err="1"/>
              <a:t>service</a:t>
            </a:r>
            <a:r>
              <a:rPr lang="de-DE" dirty="0"/>
              <a:t>. </a:t>
            </a:r>
          </a:p>
          <a:p>
            <a:pPr marL="914400" lvl="1" indent="-298450">
              <a:buFont typeface="Arial" panose="020B0604020202020204" pitchFamily="34" charset="0"/>
              <a:buChar char="•"/>
            </a:pPr>
            <a:r>
              <a:rPr lang="de-DE" dirty="0"/>
              <a:t>… </a:t>
            </a:r>
            <a:r>
              <a:rPr lang="de-DE" dirty="0" err="1"/>
              <a:t>it</a:t>
            </a:r>
            <a:r>
              <a:rPr lang="de-DE" dirty="0"/>
              <a:t> </a:t>
            </a:r>
            <a:r>
              <a:rPr lang="de-DE" dirty="0" err="1"/>
              <a:t>could</a:t>
            </a:r>
            <a:r>
              <a:rPr lang="de-DE" dirty="0"/>
              <a:t> </a:t>
            </a:r>
            <a:r>
              <a:rPr lang="de-DE" dirty="0" err="1"/>
              <a:t>be</a:t>
            </a:r>
            <a:r>
              <a:rPr lang="de-DE" dirty="0"/>
              <a:t> </a:t>
            </a:r>
            <a:r>
              <a:rPr lang="de-DE" dirty="0" err="1"/>
              <a:t>used</a:t>
            </a:r>
            <a:r>
              <a:rPr lang="de-DE" dirty="0"/>
              <a:t> </a:t>
            </a:r>
            <a:r>
              <a:rPr lang="de-DE" dirty="0" err="1"/>
              <a:t>to</a:t>
            </a:r>
            <a:r>
              <a:rPr lang="de-DE" dirty="0"/>
              <a:t> </a:t>
            </a:r>
            <a:r>
              <a:rPr lang="de-DE" dirty="0" err="1"/>
              <a:t>optimize</a:t>
            </a:r>
            <a:r>
              <a:rPr lang="de-DE" dirty="0"/>
              <a:t> a </a:t>
            </a:r>
            <a:r>
              <a:rPr lang="de-DE" dirty="0" err="1"/>
              <a:t>process</a:t>
            </a:r>
            <a:r>
              <a:rPr lang="de-DE" dirty="0"/>
              <a:t> </a:t>
            </a:r>
            <a:r>
              <a:rPr lang="de-DE" dirty="0" err="1"/>
              <a:t>or</a:t>
            </a:r>
            <a:r>
              <a:rPr lang="de-DE" dirty="0"/>
              <a:t> </a:t>
            </a:r>
          </a:p>
          <a:p>
            <a:pPr marL="914400" lvl="1" indent="-298450">
              <a:buFont typeface="Arial" panose="020B0604020202020204" pitchFamily="34" charset="0"/>
              <a:buChar char="•"/>
            </a:pPr>
            <a:r>
              <a:rPr lang="de-DE" dirty="0"/>
              <a:t>… an </a:t>
            </a:r>
            <a:r>
              <a:rPr lang="de-DE" dirty="0" err="1"/>
              <a:t>already</a:t>
            </a:r>
            <a:r>
              <a:rPr lang="de-DE" dirty="0"/>
              <a:t> </a:t>
            </a:r>
            <a:r>
              <a:rPr lang="de-DE" dirty="0" err="1"/>
              <a:t>existing</a:t>
            </a:r>
            <a:r>
              <a:rPr lang="de-DE" dirty="0"/>
              <a:t> </a:t>
            </a:r>
            <a:r>
              <a:rPr lang="de-DE" dirty="0" err="1"/>
              <a:t>solution</a:t>
            </a:r>
            <a:r>
              <a:rPr lang="de-DE" dirty="0"/>
              <a:t> </a:t>
            </a:r>
            <a:r>
              <a:rPr lang="de-DE" dirty="0" err="1"/>
              <a:t>is</a:t>
            </a:r>
            <a:r>
              <a:rPr lang="de-DE" dirty="0"/>
              <a:t> </a:t>
            </a:r>
            <a:r>
              <a:rPr lang="de-DE" dirty="0" err="1"/>
              <a:t>applied</a:t>
            </a:r>
            <a:r>
              <a:rPr lang="de-DE" dirty="0"/>
              <a:t> </a:t>
            </a:r>
            <a:r>
              <a:rPr lang="de-DE" dirty="0" err="1"/>
              <a:t>to</a:t>
            </a:r>
            <a:r>
              <a:rPr lang="de-DE" dirty="0"/>
              <a:t> a different </a:t>
            </a:r>
            <a:r>
              <a:rPr lang="de-DE" dirty="0" err="1"/>
              <a:t>context</a:t>
            </a:r>
            <a:r>
              <a:rPr lang="de-DE" dirty="0"/>
              <a:t> in </a:t>
            </a:r>
            <a:r>
              <a:rPr lang="de-DE" dirty="0" err="1"/>
              <a:t>which</a:t>
            </a:r>
            <a:r>
              <a:rPr lang="de-DE" dirty="0"/>
              <a:t> </a:t>
            </a:r>
            <a:r>
              <a:rPr lang="de-DE" dirty="0" err="1"/>
              <a:t>it</a:t>
            </a:r>
            <a:r>
              <a:rPr lang="de-DE" dirty="0"/>
              <a:t> </a:t>
            </a:r>
            <a:r>
              <a:rPr lang="de-DE" dirty="0" err="1"/>
              <a:t>solves</a:t>
            </a:r>
            <a:r>
              <a:rPr lang="de-DE" dirty="0"/>
              <a:t> a </a:t>
            </a:r>
            <a:r>
              <a:rPr lang="de-DE" dirty="0" err="1"/>
              <a:t>problem</a:t>
            </a:r>
            <a:r>
              <a:rPr lang="de-DE" dirty="0"/>
              <a:t> </a:t>
            </a:r>
            <a:r>
              <a:rPr lang="de-DE" dirty="0" err="1"/>
              <a:t>or</a:t>
            </a:r>
            <a:r>
              <a:rPr lang="de-DE" dirty="0"/>
              <a:t> </a:t>
            </a:r>
            <a:r>
              <a:rPr lang="de-DE" dirty="0" err="1"/>
              <a:t>satisfies</a:t>
            </a:r>
            <a:r>
              <a:rPr lang="de-DE" dirty="0"/>
              <a:t> a </a:t>
            </a:r>
            <a:r>
              <a:rPr lang="de-DE" dirty="0" err="1"/>
              <a:t>need</a:t>
            </a:r>
            <a:r>
              <a:rPr lang="de-DE" dirty="0"/>
              <a:t> and </a:t>
            </a:r>
            <a:r>
              <a:rPr lang="de-DE" dirty="0" err="1"/>
              <a:t>this</a:t>
            </a:r>
            <a:r>
              <a:rPr lang="de-DE" dirty="0"/>
              <a:t> </a:t>
            </a:r>
            <a:r>
              <a:rPr lang="de-DE" dirty="0" err="1"/>
              <a:t>is</a:t>
            </a:r>
            <a:r>
              <a:rPr lang="de-DE" dirty="0"/>
              <a:t> </a:t>
            </a:r>
            <a:r>
              <a:rPr lang="de-DE" dirty="0" err="1"/>
              <a:t>regarded</a:t>
            </a:r>
            <a:r>
              <a:rPr lang="de-DE" dirty="0"/>
              <a:t> </a:t>
            </a:r>
            <a:r>
              <a:rPr lang="de-DE" dirty="0" err="1"/>
              <a:t>as</a:t>
            </a:r>
            <a:r>
              <a:rPr lang="de-DE" dirty="0"/>
              <a:t> </a:t>
            </a:r>
            <a:r>
              <a:rPr lang="de-DE" dirty="0" err="1"/>
              <a:t>new</a:t>
            </a:r>
            <a:r>
              <a:rPr lang="de-DE" dirty="0"/>
              <a:t> and innovative. </a:t>
            </a:r>
            <a:br>
              <a:rPr lang="de-DE" dirty="0">
                <a:cs typeface="+mn-lt"/>
              </a:rPr>
            </a:br>
            <a:endParaRPr lang="de-DE" dirty="0">
              <a:cs typeface="+mn-lt"/>
            </a:endParaRPr>
          </a:p>
        </p:txBody>
      </p:sp>
    </p:spTree>
    <p:extLst>
      <p:ext uri="{BB962C8B-B14F-4D97-AF65-F5344CB8AC3E}">
        <p14:creationId xmlns:p14="http://schemas.microsoft.com/office/powerpoint/2010/main" val="1033490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Arial" panose="020B0604020202020204" pitchFamily="34" charset="0"/>
              <a:buChar char="•"/>
            </a:pPr>
            <a:r>
              <a:rPr lang="de-DE" dirty="0"/>
              <a:t>So </a:t>
            </a:r>
            <a:r>
              <a:rPr lang="de-DE" dirty="0" err="1"/>
              <a:t>to</a:t>
            </a:r>
            <a:r>
              <a:rPr lang="de-DE" dirty="0"/>
              <a:t> </a:t>
            </a:r>
            <a:r>
              <a:rPr lang="de-DE" dirty="0" err="1"/>
              <a:t>wrap</a:t>
            </a:r>
            <a:r>
              <a:rPr lang="de-DE" dirty="0"/>
              <a:t> </a:t>
            </a:r>
            <a:r>
              <a:rPr lang="de-DE" dirty="0" err="1"/>
              <a:t>it</a:t>
            </a:r>
            <a:r>
              <a:rPr lang="de-DE" dirty="0"/>
              <a:t> </a:t>
            </a:r>
            <a:r>
              <a:rPr lang="de-DE" dirty="0" err="1"/>
              <a:t>up</a:t>
            </a:r>
            <a:r>
              <a:rPr lang="de-DE" dirty="0"/>
              <a:t>: </a:t>
            </a:r>
            <a:r>
              <a:rPr lang="de-DE" dirty="0" err="1"/>
              <a:t>Your</a:t>
            </a:r>
            <a:r>
              <a:rPr lang="de-DE" dirty="0"/>
              <a:t> </a:t>
            </a:r>
            <a:r>
              <a:rPr lang="de-DE" b="1" dirty="0" err="1"/>
              <a:t>research</a:t>
            </a:r>
            <a:r>
              <a:rPr lang="de-DE" dirty="0"/>
              <a:t> </a:t>
            </a:r>
            <a:r>
              <a:rPr lang="de-DE" sz="1100" dirty="0" err="1"/>
              <a:t>serves</a:t>
            </a:r>
            <a:r>
              <a:rPr lang="de-DE" sz="1100" dirty="0"/>
              <a:t> </a:t>
            </a:r>
            <a:r>
              <a:rPr lang="de-DE" sz="1100" dirty="0" err="1"/>
              <a:t>as</a:t>
            </a:r>
            <a:r>
              <a:rPr lang="de-DE" sz="1100" dirty="0"/>
              <a:t> </a:t>
            </a:r>
            <a:r>
              <a:rPr lang="de-DE" sz="1100" dirty="0" err="1"/>
              <a:t>the</a:t>
            </a:r>
            <a:r>
              <a:rPr lang="de-DE" sz="1100" dirty="0"/>
              <a:t> </a:t>
            </a:r>
            <a:r>
              <a:rPr lang="de-DE" sz="1100" dirty="0" err="1"/>
              <a:t>foundation</a:t>
            </a:r>
            <a:r>
              <a:rPr lang="de-DE" sz="1100" dirty="0"/>
              <a:t> </a:t>
            </a:r>
            <a:r>
              <a:rPr lang="de-DE" sz="1100" dirty="0" err="1"/>
              <a:t>of</a:t>
            </a:r>
            <a:r>
              <a:rPr lang="de-DE" sz="1100" dirty="0"/>
              <a:t> </a:t>
            </a:r>
            <a:r>
              <a:rPr lang="de-DE" sz="1100" dirty="0" err="1"/>
              <a:t>innovation</a:t>
            </a:r>
            <a:endParaRPr lang="de-DE" sz="1100" dirty="0"/>
          </a:p>
          <a:p>
            <a:pPr marL="457200" indent="-298450">
              <a:buFont typeface="Arial" panose="020B0604020202020204" pitchFamily="34" charset="0"/>
              <a:buChar char="•"/>
            </a:pPr>
            <a:r>
              <a:rPr lang="de-DE" sz="1100" dirty="0"/>
              <a:t>The </a:t>
            </a:r>
            <a:r>
              <a:rPr lang="de-DE" sz="1100" b="1" dirty="0"/>
              <a:t>potential </a:t>
            </a:r>
            <a:r>
              <a:rPr lang="de-DE" sz="1100" b="1" dirty="0" err="1"/>
              <a:t>use</a:t>
            </a:r>
            <a:r>
              <a:rPr lang="de-DE" sz="1100" b="1" dirty="0"/>
              <a:t> </a:t>
            </a:r>
            <a:r>
              <a:rPr lang="de-DE" sz="1100" b="1" dirty="0" err="1"/>
              <a:t>case</a:t>
            </a:r>
            <a:r>
              <a:rPr lang="de-DE" sz="1100" b="1" dirty="0"/>
              <a:t> </a:t>
            </a:r>
            <a:r>
              <a:rPr lang="de-DE" sz="1100" b="1" dirty="0" err="1"/>
              <a:t>r</a:t>
            </a:r>
            <a:r>
              <a:rPr lang="de-DE" sz="1100" dirty="0" err="1"/>
              <a:t>efers</a:t>
            </a:r>
            <a:r>
              <a:rPr lang="de-DE" sz="1100" dirty="0"/>
              <a:t> </a:t>
            </a:r>
            <a:r>
              <a:rPr lang="de-DE" sz="1100" dirty="0" err="1"/>
              <a:t>to</a:t>
            </a:r>
            <a:r>
              <a:rPr lang="de-DE" sz="1100" dirty="0"/>
              <a:t> </a:t>
            </a:r>
            <a:r>
              <a:rPr lang="de-DE" sz="1100" dirty="0" err="1"/>
              <a:t>the</a:t>
            </a:r>
            <a:r>
              <a:rPr lang="de-DE" sz="1100" dirty="0"/>
              <a:t> </a:t>
            </a:r>
            <a:r>
              <a:rPr lang="de-DE" sz="1100" dirty="0" err="1"/>
              <a:t>transformation</a:t>
            </a:r>
            <a:r>
              <a:rPr lang="de-DE" sz="1100" dirty="0"/>
              <a:t> </a:t>
            </a:r>
            <a:r>
              <a:rPr lang="de-DE" sz="1100" dirty="0" err="1"/>
              <a:t>of</a:t>
            </a:r>
            <a:r>
              <a:rPr lang="de-DE" sz="1100" dirty="0"/>
              <a:t> </a:t>
            </a:r>
            <a:r>
              <a:rPr lang="de-DE" sz="1100" dirty="0" err="1"/>
              <a:t>research</a:t>
            </a:r>
            <a:r>
              <a:rPr lang="de-DE" sz="1100" dirty="0"/>
              <a:t> </a:t>
            </a:r>
            <a:r>
              <a:rPr lang="de-DE" sz="1100" dirty="0" err="1"/>
              <a:t>insights</a:t>
            </a:r>
            <a:r>
              <a:rPr lang="de-DE" sz="1100" dirty="0"/>
              <a:t> </a:t>
            </a:r>
            <a:r>
              <a:rPr lang="de-DE" sz="1100" dirty="0" err="1"/>
              <a:t>into</a:t>
            </a:r>
            <a:r>
              <a:rPr lang="de-DE" sz="1100" dirty="0"/>
              <a:t> </a:t>
            </a:r>
            <a:r>
              <a:rPr lang="de-DE" sz="1100" dirty="0" err="1"/>
              <a:t>specific</a:t>
            </a:r>
            <a:r>
              <a:rPr lang="de-DE" sz="1100" dirty="0"/>
              <a:t> </a:t>
            </a:r>
            <a:r>
              <a:rPr lang="de-DE" sz="1100" dirty="0" err="1"/>
              <a:t>applications</a:t>
            </a:r>
            <a:r>
              <a:rPr lang="de-DE" sz="1100" dirty="0"/>
              <a:t> </a:t>
            </a:r>
            <a:r>
              <a:rPr lang="de-DE" sz="1100" dirty="0" err="1"/>
              <a:t>or</a:t>
            </a:r>
            <a:r>
              <a:rPr lang="de-DE" sz="1100" dirty="0"/>
              <a:t> </a:t>
            </a:r>
            <a:r>
              <a:rPr lang="de-DE" sz="1100" dirty="0" err="1"/>
              <a:t>products</a:t>
            </a:r>
            <a:r>
              <a:rPr lang="de-DE" sz="1100" dirty="0"/>
              <a:t> </a:t>
            </a:r>
            <a:r>
              <a:rPr lang="de-DE" sz="1100" dirty="0" err="1"/>
              <a:t>or</a:t>
            </a:r>
            <a:r>
              <a:rPr lang="de-DE" sz="1100" dirty="0"/>
              <a:t> </a:t>
            </a:r>
            <a:r>
              <a:rPr lang="de-DE" sz="1100" dirty="0" err="1"/>
              <a:t>services</a:t>
            </a:r>
            <a:r>
              <a:rPr lang="de-DE" sz="1100" dirty="0"/>
              <a:t>. The </a:t>
            </a:r>
            <a:r>
              <a:rPr lang="de-DE" sz="1100" dirty="0" err="1"/>
              <a:t>use</a:t>
            </a:r>
            <a:r>
              <a:rPr lang="de-DE" sz="1100" dirty="0"/>
              <a:t> </a:t>
            </a:r>
            <a:r>
              <a:rPr lang="de-DE" sz="1100" dirty="0" err="1"/>
              <a:t>case</a:t>
            </a:r>
            <a:r>
              <a:rPr lang="de-DE" sz="1100" dirty="0"/>
              <a:t> </a:t>
            </a:r>
            <a:r>
              <a:rPr lang="de-DE" sz="1100" dirty="0" err="1"/>
              <a:t>can</a:t>
            </a:r>
            <a:r>
              <a:rPr lang="de-DE" sz="1100" dirty="0"/>
              <a:t> </a:t>
            </a:r>
            <a:r>
              <a:rPr lang="de-DE" sz="1100" dirty="0" err="1"/>
              <a:t>only</a:t>
            </a:r>
            <a:r>
              <a:rPr lang="de-DE" sz="1100" dirty="0"/>
              <a:t> </a:t>
            </a:r>
            <a:r>
              <a:rPr lang="de-DE" sz="1100" dirty="0" err="1"/>
              <a:t>be</a:t>
            </a:r>
            <a:r>
              <a:rPr lang="de-DE" sz="1100" dirty="0"/>
              <a:t> </a:t>
            </a:r>
            <a:r>
              <a:rPr lang="de-DE" sz="1100" dirty="0" err="1"/>
              <a:t>meaningful</a:t>
            </a:r>
            <a:r>
              <a:rPr lang="de-DE" sz="1100" dirty="0"/>
              <a:t> and </a:t>
            </a:r>
            <a:r>
              <a:rPr lang="de-DE" sz="1100" dirty="0" err="1"/>
              <a:t>create</a:t>
            </a:r>
            <a:r>
              <a:rPr lang="de-DE" sz="1100" dirty="0"/>
              <a:t> </a:t>
            </a:r>
            <a:r>
              <a:rPr lang="de-DE" sz="1100" dirty="0" err="1"/>
              <a:t>value</a:t>
            </a:r>
            <a:r>
              <a:rPr lang="de-DE" sz="1100" dirty="0"/>
              <a:t>, </a:t>
            </a:r>
            <a:r>
              <a:rPr lang="de-DE" sz="1100" dirty="0" err="1"/>
              <a:t>when</a:t>
            </a:r>
            <a:r>
              <a:rPr lang="de-DE" sz="1100" dirty="0"/>
              <a:t> </a:t>
            </a:r>
            <a:r>
              <a:rPr lang="de-DE" sz="1100" dirty="0" err="1"/>
              <a:t>it</a:t>
            </a:r>
            <a:r>
              <a:rPr lang="de-DE" sz="1100" dirty="0"/>
              <a:t> </a:t>
            </a:r>
            <a:r>
              <a:rPr lang="de-DE" sz="1100" dirty="0" err="1"/>
              <a:t>addresses</a:t>
            </a:r>
            <a:r>
              <a:rPr lang="de-DE" sz="1100" dirty="0"/>
              <a:t> a </a:t>
            </a:r>
            <a:r>
              <a:rPr lang="de-DE" sz="1100" dirty="0" err="1"/>
              <a:t>need</a:t>
            </a:r>
            <a:r>
              <a:rPr lang="de-DE" sz="1100" dirty="0"/>
              <a:t> </a:t>
            </a:r>
            <a:r>
              <a:rPr lang="de-DE" sz="1100" dirty="0" err="1"/>
              <a:t>by</a:t>
            </a:r>
            <a:r>
              <a:rPr lang="de-DE" sz="1100" dirty="0"/>
              <a:t> a </a:t>
            </a:r>
            <a:r>
              <a:rPr lang="de-DE" sz="1100" dirty="0" err="1"/>
              <a:t>user</a:t>
            </a:r>
            <a:r>
              <a:rPr lang="de-DE" sz="1100" dirty="0"/>
              <a:t>. </a:t>
            </a:r>
          </a:p>
          <a:p>
            <a:pPr marL="457200" indent="-298450">
              <a:buFont typeface="Arial" panose="020B0604020202020204" pitchFamily="34" charset="0"/>
              <a:buChar char="•"/>
            </a:pPr>
            <a:r>
              <a:rPr lang="de-DE" sz="1100" dirty="0"/>
              <a:t>So – </a:t>
            </a:r>
            <a:r>
              <a:rPr lang="de-DE" sz="1100" dirty="0" err="1"/>
              <a:t>who</a:t>
            </a:r>
            <a:r>
              <a:rPr lang="de-DE" sz="1100" dirty="0"/>
              <a:t> </a:t>
            </a:r>
            <a:r>
              <a:rPr lang="de-DE" sz="1100" dirty="0" err="1"/>
              <a:t>is</a:t>
            </a:r>
            <a:r>
              <a:rPr lang="de-DE" sz="1100" dirty="0"/>
              <a:t> </a:t>
            </a:r>
            <a:r>
              <a:rPr lang="de-DE" sz="1100" dirty="0" err="1"/>
              <a:t>the</a:t>
            </a:r>
            <a:r>
              <a:rPr lang="de-DE" sz="1100" dirty="0"/>
              <a:t> </a:t>
            </a:r>
            <a:r>
              <a:rPr lang="de-DE" sz="1100" dirty="0" err="1"/>
              <a:t>user</a:t>
            </a:r>
            <a:r>
              <a:rPr lang="de-DE" sz="1100" dirty="0"/>
              <a:t>? Any </a:t>
            </a:r>
            <a:r>
              <a:rPr lang="de-DE" sz="1100" dirty="0" err="1"/>
              <a:t>idea</a:t>
            </a:r>
            <a:r>
              <a:rPr lang="de-DE" sz="1100" dirty="0"/>
              <a:t>? [</a:t>
            </a:r>
            <a:r>
              <a:rPr lang="de-DE" sz="1100" dirty="0" err="1"/>
              <a:t>if</a:t>
            </a:r>
            <a:r>
              <a:rPr lang="de-DE" sz="1100" dirty="0"/>
              <a:t> </a:t>
            </a:r>
            <a:r>
              <a:rPr lang="de-DE" sz="1100" dirty="0" err="1"/>
              <a:t>you</a:t>
            </a:r>
            <a:r>
              <a:rPr lang="de-DE" sz="1100" dirty="0"/>
              <a:t> like: </a:t>
            </a:r>
            <a:r>
              <a:rPr lang="de-DE" sz="1100" dirty="0" err="1"/>
              <a:t>sharing</a:t>
            </a:r>
            <a:r>
              <a:rPr lang="de-DE" sz="1100" dirty="0"/>
              <a:t> </a:t>
            </a:r>
            <a:r>
              <a:rPr lang="de-DE" sz="1100" dirty="0" err="1"/>
              <a:t>verbally</a:t>
            </a:r>
            <a:r>
              <a:rPr lang="de-DE" sz="1100" dirty="0"/>
              <a:t> </a:t>
            </a:r>
            <a:r>
              <a:rPr lang="de-DE" sz="1100" dirty="0" err="1"/>
              <a:t>or</a:t>
            </a:r>
            <a:r>
              <a:rPr lang="de-DE" sz="1100" dirty="0"/>
              <a:t> in </a:t>
            </a:r>
            <a:r>
              <a:rPr lang="de-DE" sz="1100" dirty="0" err="1"/>
              <a:t>chat</a:t>
            </a:r>
            <a:r>
              <a:rPr lang="de-DE" sz="1100" dirty="0"/>
              <a:t>]</a:t>
            </a:r>
            <a:endParaRPr lang="de-DE" dirty="0"/>
          </a:p>
        </p:txBody>
      </p:sp>
    </p:spTree>
    <p:extLst>
      <p:ext uri="{BB962C8B-B14F-4D97-AF65-F5344CB8AC3E}">
        <p14:creationId xmlns:p14="http://schemas.microsoft.com/office/powerpoint/2010/main" val="1076820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a:p>
        </p:txBody>
      </p:sp>
    </p:spTree>
    <p:extLst>
      <p:ext uri="{BB962C8B-B14F-4D97-AF65-F5344CB8AC3E}">
        <p14:creationId xmlns:p14="http://schemas.microsoft.com/office/powerpoint/2010/main" val="1684778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000" dirty="0"/>
              <a:t>For that – let’s go back to the Canvas:</a:t>
            </a:r>
          </a:p>
          <a:p>
            <a:endParaRPr lang="en-US" sz="1000" dirty="0"/>
          </a:p>
          <a:p>
            <a:pPr marL="457200" indent="-298450">
              <a:buFont typeface="Arial" panose="020B0604020202020204" pitchFamily="34" charset="0"/>
              <a:buChar char="•"/>
            </a:pPr>
            <a:r>
              <a:rPr lang="en-US" sz="1000" dirty="0"/>
              <a:t>USERS are the people that connect our research to a certain use case</a:t>
            </a:r>
          </a:p>
          <a:p>
            <a:pPr marL="457200" indent="-298450">
              <a:buFont typeface="Arial" panose="020B0604020202020204" pitchFamily="34" charset="0"/>
              <a:buChar char="•"/>
            </a:pPr>
            <a:r>
              <a:rPr lang="en-US" sz="1000" dirty="0"/>
              <a:t>They are – so to say – the people who have an unfulfilled need – you could also say a problem – that you want to solve with your solution</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en-US" sz="1000" dirty="0">
                <a:cs typeface="+mn-lt"/>
              </a:rPr>
              <a:t>So what we want to do next is to focus on potential users </a:t>
            </a:r>
          </a:p>
        </p:txBody>
      </p:sp>
    </p:spTree>
    <p:extLst>
      <p:ext uri="{BB962C8B-B14F-4D97-AF65-F5344CB8AC3E}">
        <p14:creationId xmlns:p14="http://schemas.microsoft.com/office/powerpoint/2010/main" val="1224277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000" dirty="0"/>
              <a:t>Let’s have a closer look: </a:t>
            </a:r>
            <a:r>
              <a:rPr lang="en-US" sz="1000" b="1" dirty="0"/>
              <a:t>How do we identify users</a:t>
            </a:r>
            <a:r>
              <a:rPr lang="en-US" sz="1000" b="0" dirty="0"/>
              <a:t>?</a:t>
            </a:r>
            <a:r>
              <a:rPr lang="en-US" sz="1000" dirty="0"/>
              <a:t> </a:t>
            </a:r>
          </a:p>
          <a:p>
            <a:pPr marL="158750" indent="0">
              <a:buNone/>
            </a:pPr>
            <a:endParaRPr lang="en-US" sz="1000" b="0" dirty="0"/>
          </a:p>
          <a:p>
            <a:pPr marL="171450" lvl="0" indent="-171450" algn="l" rtl="0">
              <a:spcBef>
                <a:spcPts val="0"/>
              </a:spcBef>
              <a:spcAft>
                <a:spcPts val="0"/>
              </a:spcAft>
              <a:buFont typeface="Arial" panose="020B0604020202020204" pitchFamily="34" charset="0"/>
              <a:buChar char="•"/>
            </a:pPr>
            <a:r>
              <a:rPr lang="en-US" sz="1000" b="0" dirty="0"/>
              <a:t>Usually, there are many people interested or affected by our research: </a:t>
            </a:r>
            <a:r>
              <a:rPr lang="en-US" sz="1000" b="0" dirty="0">
                <a:sym typeface="Wingdings" pitchFamily="2" charset="2"/>
              </a:rPr>
              <a:t>the sum of them we call </a:t>
            </a:r>
            <a:r>
              <a:rPr lang="en-US" sz="1000" b="1" dirty="0">
                <a:sym typeface="Wingdings" pitchFamily="2" charset="2"/>
              </a:rPr>
              <a:t>stakeholders</a:t>
            </a:r>
            <a:endParaRPr lang="en-US" sz="1000" b="1" dirty="0">
              <a:cs typeface="Calibri"/>
              <a:sym typeface="Wingdings" pitchFamily="2" charset="2"/>
            </a:endParaRPr>
          </a:p>
          <a:p>
            <a:pPr marL="628650" lvl="1" indent="-171450" algn="l" rtl="0">
              <a:spcBef>
                <a:spcPts val="0"/>
              </a:spcBef>
              <a:spcAft>
                <a:spcPts val="0"/>
              </a:spcAft>
              <a:buFont typeface="Arial" panose="020B0604020202020204" pitchFamily="34" charset="0"/>
              <a:buChar char="•"/>
            </a:pPr>
            <a:r>
              <a:rPr lang="en-US" sz="1000" b="0" dirty="0">
                <a:sym typeface="Wingdings" pitchFamily="2" charset="2"/>
              </a:rPr>
              <a:t>It’s important to </a:t>
            </a:r>
            <a:r>
              <a:rPr lang="en-US" sz="1000" b="1" dirty="0">
                <a:sym typeface="Wingdings" pitchFamily="2" charset="2"/>
              </a:rPr>
              <a:t>differentiate between different groups of stakeholders</a:t>
            </a:r>
            <a:r>
              <a:rPr lang="en-US" sz="1000" b="0" dirty="0">
                <a:sym typeface="Wingdings" pitchFamily="2" charset="2"/>
              </a:rPr>
              <a:t>. </a:t>
            </a:r>
          </a:p>
          <a:p>
            <a:pPr marL="628650" lvl="1" indent="-171450" algn="l" rtl="0">
              <a:spcBef>
                <a:spcPts val="0"/>
              </a:spcBef>
              <a:spcAft>
                <a:spcPts val="0"/>
              </a:spcAft>
              <a:buFont typeface="Arial" panose="020B0604020202020204" pitchFamily="34" charset="0"/>
              <a:buChar char="•"/>
            </a:pPr>
            <a:r>
              <a:rPr lang="en-US" sz="1000" b="0" dirty="0">
                <a:sym typeface="Wingdings" pitchFamily="2" charset="2"/>
              </a:rPr>
              <a:t>To find the users it is important to have a look for a </a:t>
            </a:r>
            <a:r>
              <a:rPr lang="en-US" sz="1000" b="1" dirty="0">
                <a:sym typeface="Wingdings" pitchFamily="2" charset="2"/>
              </a:rPr>
              <a:t>person</a:t>
            </a:r>
            <a:r>
              <a:rPr lang="en-US" sz="1000" b="0" dirty="0">
                <a:sym typeface="Wingdings" pitchFamily="2" charset="2"/>
              </a:rPr>
              <a:t> </a:t>
            </a:r>
            <a:r>
              <a:rPr lang="en-US" sz="1000" b="1" dirty="0">
                <a:sym typeface="Wingdings" pitchFamily="2" charset="2"/>
              </a:rPr>
              <a:t>that is affected with an unfulfilled need or a problem</a:t>
            </a:r>
            <a:r>
              <a:rPr lang="en-US" sz="1000" b="0" dirty="0">
                <a:sym typeface="Wingdings" pitchFamily="2" charset="2"/>
              </a:rPr>
              <a:t>. Who would benefit from the solution? </a:t>
            </a:r>
          </a:p>
          <a:p>
            <a:pPr marL="628650" lvl="1" indent="-171450" algn="l" rtl="0">
              <a:spcBef>
                <a:spcPts val="0"/>
              </a:spcBef>
              <a:spcAft>
                <a:spcPts val="0"/>
              </a:spcAft>
              <a:buFont typeface="Arial" panose="020B0604020202020204" pitchFamily="34" charset="0"/>
              <a:buChar char="•"/>
            </a:pPr>
            <a:r>
              <a:rPr lang="en-US" sz="1000" b="0" dirty="0">
                <a:sym typeface="Wingdings" pitchFamily="2" charset="2"/>
              </a:rPr>
              <a:t>Let’s think back to </a:t>
            </a:r>
            <a:r>
              <a:rPr lang="en-US" sz="1000" b="0" dirty="0" err="1">
                <a:sym typeface="Wingdings" pitchFamily="2" charset="2"/>
              </a:rPr>
              <a:t>Nadines</a:t>
            </a:r>
            <a:r>
              <a:rPr lang="en-US" sz="1000" b="0" dirty="0">
                <a:sym typeface="Wingdings" pitchFamily="2" charset="2"/>
              </a:rPr>
              <a:t> example: One of her user groups could be the elderly people getting confused. Another user group could be relatives or caretakers – depending on her focus and her use case.</a:t>
            </a:r>
          </a:p>
          <a:p>
            <a:pPr marL="171450" lvl="0" indent="-171450" algn="l" rtl="0">
              <a:spcBef>
                <a:spcPts val="0"/>
              </a:spcBef>
              <a:spcAft>
                <a:spcPts val="0"/>
              </a:spcAft>
              <a:buFont typeface="Arial" panose="020B0604020202020204" pitchFamily="34" charset="0"/>
              <a:buChar char="•"/>
            </a:pPr>
            <a:endParaRPr lang="en-US" sz="1000" b="0" dirty="0">
              <a:sym typeface="Wingdings" pitchFamily="2" charset="2"/>
            </a:endParaRPr>
          </a:p>
          <a:p>
            <a:pPr marL="171450" lvl="0" indent="-171450" algn="l" rtl="0">
              <a:spcBef>
                <a:spcPts val="0"/>
              </a:spcBef>
              <a:spcAft>
                <a:spcPts val="0"/>
              </a:spcAft>
              <a:buFont typeface="Arial" panose="020B0604020202020204" pitchFamily="34" charset="0"/>
              <a:buChar char="•"/>
            </a:pPr>
            <a:r>
              <a:rPr lang="en-US" sz="1000" b="0" dirty="0">
                <a:sym typeface="Wingdings" pitchFamily="2" charset="2"/>
              </a:rPr>
              <a:t>Now – a user is regarded as the </a:t>
            </a:r>
            <a:r>
              <a:rPr lang="en-US" sz="1000" b="1" dirty="0">
                <a:sym typeface="Wingdings" pitchFamily="2" charset="2"/>
              </a:rPr>
              <a:t>beneficiary of a solution</a:t>
            </a:r>
            <a:r>
              <a:rPr lang="en-US" sz="1000" b="0" dirty="0">
                <a:sym typeface="Wingdings" pitchFamily="2" charset="2"/>
              </a:rPr>
              <a:t>. But they are not always the ones who pay. That is why it’s important to differentiate them from customers.</a:t>
            </a:r>
          </a:p>
          <a:p>
            <a:pPr marL="628650" lvl="1" indent="-171450" algn="l" rtl="0">
              <a:spcBef>
                <a:spcPts val="0"/>
              </a:spcBef>
              <a:spcAft>
                <a:spcPts val="0"/>
              </a:spcAft>
              <a:buFont typeface="Arial" panose="020B0604020202020204" pitchFamily="34" charset="0"/>
              <a:buChar char="•"/>
            </a:pPr>
            <a:r>
              <a:rPr lang="de-DE" sz="1400" b="0" i="0" u="none" strike="noStrike" dirty="0" err="1">
                <a:solidFill>
                  <a:srgbClr val="000000"/>
                </a:solidFill>
                <a:effectLst/>
                <a:latin typeface="-webkit-standard"/>
              </a:rPr>
              <a:t>Sometimes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customer</a:t>
            </a:r>
            <a:r>
              <a:rPr lang="de-DE" sz="1400" b="0" i="0" u="none" strike="noStrike" dirty="0">
                <a:solidFill>
                  <a:srgbClr val="000000"/>
                </a:solidFill>
                <a:effectLst/>
                <a:latin typeface="-webkit-standard"/>
              </a:rPr>
              <a:t> and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user</a:t>
            </a:r>
            <a:r>
              <a:rPr lang="de-DE" sz="1400" b="0"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can</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be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same </a:t>
            </a:r>
            <a:r>
              <a:rPr lang="de-DE" sz="1400" b="0" i="0" u="none" strike="noStrike" dirty="0" err="1">
                <a:solidFill>
                  <a:srgbClr val="000000"/>
                </a:solidFill>
                <a:effectLst/>
                <a:latin typeface="-webkit-standard"/>
              </a:rPr>
              <a:t>person</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especially</a:t>
            </a:r>
            <a:r>
              <a:rPr lang="de-DE" sz="1400" b="0" i="0" u="none" strike="noStrike" dirty="0">
                <a:solidFill>
                  <a:srgbClr val="000000"/>
                </a:solidFill>
                <a:effectLst/>
                <a:latin typeface="-webkit-standard"/>
              </a:rPr>
              <a:t> in </a:t>
            </a:r>
            <a:r>
              <a:rPr lang="de-DE" sz="1400" b="0" i="0" u="none" strike="noStrike" dirty="0" err="1">
                <a:solidFill>
                  <a:srgbClr val="000000"/>
                </a:solidFill>
                <a:effectLst/>
                <a:latin typeface="-webkit-standard"/>
              </a:rPr>
              <a:t>consumer-focused</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products</a:t>
            </a:r>
            <a:r>
              <a:rPr lang="de-DE" sz="1400" b="0" i="0" u="none" strike="noStrike" dirty="0">
                <a:solidFill>
                  <a:srgbClr val="000000"/>
                </a:solidFill>
                <a:effectLst/>
                <a:latin typeface="-webkit-standard"/>
              </a:rPr>
              <a:t>. </a:t>
            </a:r>
          </a:p>
          <a:p>
            <a:pPr marL="628650" lvl="1" indent="-171450" algn="l" rtl="0">
              <a:spcBef>
                <a:spcPts val="0"/>
              </a:spcBef>
              <a:spcAft>
                <a:spcPts val="0"/>
              </a:spcAft>
              <a:buFont typeface="Arial" panose="020B0604020202020204" pitchFamily="34" charset="0"/>
              <a:buChar char="•"/>
            </a:pPr>
            <a:r>
              <a:rPr lang="de-DE" sz="1400" b="0" i="0" u="none" strike="noStrike" dirty="0" err="1">
                <a:solidFill>
                  <a:srgbClr val="000000"/>
                </a:solidFill>
                <a:effectLst/>
                <a:latin typeface="-webkit-standard"/>
              </a:rPr>
              <a:t>However</a:t>
            </a:r>
            <a:r>
              <a:rPr lang="de-DE" sz="1400" b="0" i="0" u="none" strike="noStrike" dirty="0">
                <a:solidFill>
                  <a:srgbClr val="000000"/>
                </a:solidFill>
                <a:effectLst/>
                <a:latin typeface="-webkit-standard"/>
              </a:rPr>
              <a:t>, in </a:t>
            </a:r>
            <a:r>
              <a:rPr lang="de-DE" sz="1400" b="0" i="0" u="none" strike="noStrike" dirty="0" err="1">
                <a:solidFill>
                  <a:srgbClr val="000000"/>
                </a:solidFill>
                <a:effectLst/>
                <a:latin typeface="-webkit-standard"/>
              </a:rPr>
              <a:t>cases</a:t>
            </a:r>
            <a:r>
              <a:rPr lang="de-DE" sz="1400" b="0" i="0" u="none" strike="noStrike" dirty="0">
                <a:solidFill>
                  <a:srgbClr val="000000"/>
                </a:solidFill>
                <a:effectLst/>
                <a:latin typeface="-webkit-standard"/>
              </a:rPr>
              <a:t> like B2B (</a:t>
            </a:r>
            <a:r>
              <a:rPr lang="de-DE" sz="1400" b="0" i="0" u="none" strike="noStrike" dirty="0" err="1">
                <a:solidFill>
                  <a:srgbClr val="000000"/>
                </a:solidFill>
                <a:effectLst/>
                <a:latin typeface="-webkit-standard"/>
              </a:rPr>
              <a:t>business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to</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business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solutions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customer</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could</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be</a:t>
            </a:r>
            <a:r>
              <a:rPr lang="de-DE" sz="1400" b="0" i="0" u="none" strike="noStrike" dirty="0">
                <a:solidFill>
                  <a:srgbClr val="000000"/>
                </a:solidFill>
                <a:effectLst/>
                <a:latin typeface="-webkit-standard"/>
              </a:rPr>
              <a:t> a </a:t>
            </a:r>
            <a:r>
              <a:rPr lang="de-DE" sz="1400" b="1" i="0" u="none" strike="noStrike" dirty="0" err="1">
                <a:solidFill>
                  <a:srgbClr val="000000"/>
                </a:solidFill>
                <a:effectLst/>
                <a:latin typeface="-webkit-standard"/>
              </a:rPr>
              <a:t>decision-maker</a:t>
            </a:r>
            <a:r>
              <a:rPr lang="de-DE" sz="1400" b="1"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or</a:t>
            </a:r>
            <a:r>
              <a:rPr lang="de-DE" sz="1400" b="1"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buyer</a:t>
            </a:r>
            <a:r>
              <a:rPr lang="de-DE" sz="1400" b="1"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within</a:t>
            </a:r>
            <a:r>
              <a:rPr lang="de-DE" sz="1400" b="1" i="0" u="none" strike="noStrike" dirty="0">
                <a:solidFill>
                  <a:srgbClr val="000000"/>
                </a:solidFill>
                <a:effectLst/>
                <a:latin typeface="-webkit-standard"/>
              </a:rPr>
              <a:t> a </a:t>
            </a:r>
            <a:r>
              <a:rPr lang="de-DE" sz="1400" b="1" i="0" u="none" strike="noStrike" dirty="0" err="1">
                <a:solidFill>
                  <a:srgbClr val="000000"/>
                </a:solidFill>
                <a:effectLst/>
                <a:latin typeface="-webkit-standard"/>
              </a:rPr>
              <a:t>company</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while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user</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might</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be</a:t>
            </a:r>
            <a:r>
              <a:rPr lang="de-DE" sz="1400" b="0" i="0" u="none" strike="noStrike" dirty="0">
                <a:solidFill>
                  <a:srgbClr val="000000"/>
                </a:solidFill>
                <a:effectLst/>
                <a:latin typeface="-webkit-standard"/>
              </a:rPr>
              <a:t> an </a:t>
            </a:r>
            <a:r>
              <a:rPr lang="de-DE" sz="1400" b="0" i="0" u="none" strike="noStrike" dirty="0" err="1">
                <a:solidFill>
                  <a:srgbClr val="000000"/>
                </a:solidFill>
                <a:effectLst/>
                <a:latin typeface="-webkit-standard"/>
              </a:rPr>
              <a:t>employee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who</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operates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product</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or</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service</a:t>
            </a:r>
            <a:r>
              <a:rPr lang="de-DE" sz="1400" b="0" i="0" u="none" strike="noStrike" dirty="0">
                <a:solidFill>
                  <a:srgbClr val="000000"/>
                </a:solidFill>
                <a:effectLst/>
                <a:latin typeface="-webkit-standard"/>
              </a:rPr>
              <a:t>. </a:t>
            </a:r>
          </a:p>
          <a:p>
            <a:pPr marL="628650" lvl="1" indent="-171450" algn="l" rtl="0">
              <a:spcBef>
                <a:spcPts val="0"/>
              </a:spcBef>
              <a:spcAft>
                <a:spcPts val="0"/>
              </a:spcAft>
              <a:buFont typeface="Arial" panose="020B0604020202020204" pitchFamily="34" charset="0"/>
              <a:buChar char="•"/>
            </a:pPr>
            <a:r>
              <a:rPr lang="de-DE" sz="1400" b="0" i="0" u="none" strike="noStrike" dirty="0" err="1">
                <a:solidFill>
                  <a:srgbClr val="000000"/>
                </a:solidFill>
                <a:effectLst/>
                <a:latin typeface="-webkit-standard"/>
              </a:rPr>
              <a:t>Recognizing</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this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distinction</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helps</a:t>
            </a:r>
            <a:r>
              <a:rPr lang="de-DE" sz="1400" b="0" i="0" u="none" strike="noStrike" dirty="0">
                <a:solidFill>
                  <a:srgbClr val="000000"/>
                </a:solidFill>
                <a:effectLst/>
                <a:latin typeface="-webkit-standard"/>
              </a:rPr>
              <a:t> in </a:t>
            </a:r>
            <a:r>
              <a:rPr lang="de-DE" sz="1400" b="0" i="0" u="none" strike="noStrike" dirty="0" err="1">
                <a:solidFill>
                  <a:srgbClr val="000000"/>
                </a:solidFill>
                <a:effectLst/>
                <a:latin typeface="-webkit-standard"/>
              </a:rPr>
              <a:t>defining</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your</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use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case</a:t>
            </a:r>
            <a:r>
              <a:rPr lang="de-DE" sz="1400" b="0" i="0" u="none" strike="noStrike" dirty="0">
                <a:solidFill>
                  <a:srgbClr val="000000"/>
                </a:solidFill>
                <a:effectLst/>
                <a:latin typeface="-webkit-standard"/>
              </a:rPr>
              <a:t>.</a:t>
            </a:r>
            <a:endParaRPr lang="en-US" sz="1000" b="0" dirty="0"/>
          </a:p>
          <a:p>
            <a:pPr marL="171450" lvl="0" indent="-171450" algn="l" rtl="0">
              <a:spcBef>
                <a:spcPts val="0"/>
              </a:spcBef>
              <a:spcAft>
                <a:spcPts val="0"/>
              </a:spcAft>
              <a:buFont typeface="Arial" panose="020B0604020202020204" pitchFamily="34" charset="0"/>
              <a:buChar char="•"/>
            </a:pPr>
            <a:endParaRPr lang="en-US" sz="1000" b="0" dirty="0"/>
          </a:p>
          <a:p>
            <a:pPr marL="171450" lvl="0" indent="-171450" algn="l" rtl="0">
              <a:spcBef>
                <a:spcPts val="0"/>
              </a:spcBef>
              <a:spcAft>
                <a:spcPts val="0"/>
              </a:spcAft>
              <a:buFont typeface="Arial" panose="020B0604020202020204" pitchFamily="34" charset="0"/>
              <a:buChar char="•"/>
            </a:pPr>
            <a:r>
              <a:rPr lang="en-US" sz="1000" b="0" dirty="0"/>
              <a:t>Why is this relevant? </a:t>
            </a:r>
            <a:r>
              <a:rPr lang="en-US" sz="1000" b="1" dirty="0"/>
              <a:t>Social Startups for example often have both </a:t>
            </a:r>
            <a:r>
              <a:rPr lang="en-US" sz="1000" b="0" dirty="0"/>
              <a:t>– someone pays and someone else benefits from the product/service</a:t>
            </a:r>
            <a:endParaRPr lang="de-DE" sz="1000" b="0" dirty="0"/>
          </a:p>
        </p:txBody>
      </p:sp>
    </p:spTree>
    <p:extLst>
      <p:ext uri="{BB962C8B-B14F-4D97-AF65-F5344CB8AC3E}">
        <p14:creationId xmlns:p14="http://schemas.microsoft.com/office/powerpoint/2010/main" val="4061331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000" dirty="0"/>
              <a:t>Coming back to our example once again, we could identify the following groups:</a:t>
            </a:r>
          </a:p>
          <a:p>
            <a:pPr marL="158750" indent="0">
              <a:buNone/>
            </a:pPr>
            <a:endParaRPr lang="en-US" sz="1000" dirty="0"/>
          </a:p>
          <a:p>
            <a:pPr marL="457200" indent="-298450">
              <a:buFont typeface="Arial" panose="020B0604020202020204" pitchFamily="34" charset="0"/>
              <a:buChar char="•"/>
            </a:pPr>
            <a:r>
              <a:rPr lang="en-US" sz="1000" b="1" dirty="0"/>
              <a:t>Stakeholders</a:t>
            </a:r>
            <a:r>
              <a:rPr lang="en-US" sz="1000" dirty="0"/>
              <a:t>: Society in General – this solution is potentially interesting to anyone and many lobbies, politics etc.</a:t>
            </a:r>
          </a:p>
          <a:p>
            <a:pPr marL="457200" indent="-298450">
              <a:buFont typeface="Arial" panose="020B0604020202020204" pitchFamily="34" charset="0"/>
              <a:buChar char="•"/>
            </a:pPr>
            <a:endParaRPr lang="en-US" sz="1000" b="0" dirty="0"/>
          </a:p>
          <a:p>
            <a:pPr marL="457200" indent="-298450">
              <a:buFont typeface="Arial" panose="020B0604020202020204" pitchFamily="34" charset="0"/>
              <a:buChar char="•"/>
            </a:pPr>
            <a:r>
              <a:rPr lang="en-US" sz="1000" b="1" dirty="0"/>
              <a:t>Customers</a:t>
            </a:r>
            <a:r>
              <a:rPr lang="en-US" sz="1000" b="0" dirty="0"/>
              <a:t>: the group that is mainly interested in buying the solution to market it. In this example that is the health care system and the medical industry</a:t>
            </a:r>
          </a:p>
          <a:p>
            <a:pPr marL="457200" indent="-298450">
              <a:buFont typeface="Arial" panose="020B0604020202020204" pitchFamily="34" charset="0"/>
              <a:buChar char="•"/>
            </a:pPr>
            <a:endParaRPr lang="en-US" sz="1000" b="0" dirty="0"/>
          </a:p>
          <a:p>
            <a:pPr marL="457200" indent="-298450">
              <a:buFont typeface="Arial" panose="020B0604020202020204" pitchFamily="34" charset="0"/>
              <a:buChar char="•"/>
            </a:pPr>
            <a:r>
              <a:rPr lang="en-US" sz="1000" b="1" dirty="0"/>
              <a:t>Users</a:t>
            </a:r>
            <a:r>
              <a:rPr lang="en-US" sz="1000" b="0" dirty="0"/>
              <a:t>: The people that actually benefit from the solution are patients that suffer from subjective cognitive decline or that have a pre-disposition.</a:t>
            </a:r>
          </a:p>
          <a:p>
            <a:endParaRPr lang="en-US" sz="1000" b="0" dirty="0"/>
          </a:p>
          <a:p>
            <a:pPr marL="158750" indent="0">
              <a:buNone/>
            </a:pPr>
            <a:r>
              <a:rPr lang="en-US" sz="1000" b="0" dirty="0"/>
              <a:t>Here you see that the customers are not directly the end users of the solution but it’s a B2B channel. When developing the product/app however, it’s necessary though to think of the user and not the customer:</a:t>
            </a:r>
            <a:r>
              <a:rPr lang="en-US" sz="1000" b="0" dirty="0">
                <a:sym typeface="Wingdings" pitchFamily="2" charset="2"/>
              </a:rPr>
              <a:t> the user has the problem that is solved!</a:t>
            </a:r>
          </a:p>
        </p:txBody>
      </p:sp>
    </p:spTree>
    <p:extLst>
      <p:ext uri="{BB962C8B-B14F-4D97-AF65-F5344CB8AC3E}">
        <p14:creationId xmlns:p14="http://schemas.microsoft.com/office/powerpoint/2010/main" val="28276355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Arial" panose="020B0604020202020204" pitchFamily="34" charset="0"/>
              <a:buChar char="•"/>
            </a:pPr>
            <a:r>
              <a:rPr lang="de-DE" sz="1000" dirty="0" err="1"/>
              <a:t>Once</a:t>
            </a:r>
            <a:r>
              <a:rPr lang="de-DE" sz="1000" dirty="0"/>
              <a:t> </a:t>
            </a:r>
            <a:r>
              <a:rPr lang="de-DE" sz="1000" dirty="0" err="1"/>
              <a:t>we</a:t>
            </a:r>
            <a:r>
              <a:rPr lang="de-DE" sz="1000" dirty="0"/>
              <a:t> </a:t>
            </a:r>
            <a:r>
              <a:rPr lang="de-DE" sz="1000" dirty="0" err="1"/>
              <a:t>have</a:t>
            </a:r>
            <a:r>
              <a:rPr lang="de-DE" sz="1000" dirty="0"/>
              <a:t> </a:t>
            </a:r>
            <a:r>
              <a:rPr lang="de-DE" sz="1000" dirty="0" err="1"/>
              <a:t>identified</a:t>
            </a:r>
            <a:r>
              <a:rPr lang="de-DE" sz="1000" dirty="0"/>
              <a:t> </a:t>
            </a:r>
            <a:r>
              <a:rPr lang="de-DE" sz="1000" dirty="0" err="1"/>
              <a:t>our</a:t>
            </a:r>
            <a:r>
              <a:rPr lang="de-DE" sz="1000" dirty="0"/>
              <a:t> potential </a:t>
            </a:r>
            <a:r>
              <a:rPr lang="de-DE" sz="1000" dirty="0" err="1"/>
              <a:t>users</a:t>
            </a:r>
            <a:r>
              <a:rPr lang="de-DE" sz="1000" dirty="0"/>
              <a:t>, </a:t>
            </a:r>
            <a:r>
              <a:rPr lang="de-DE" sz="1000" dirty="0" err="1"/>
              <a:t>we</a:t>
            </a:r>
            <a:r>
              <a:rPr lang="de-DE" sz="1000" dirty="0"/>
              <a:t> </a:t>
            </a:r>
            <a:r>
              <a:rPr lang="de-DE" sz="1000" dirty="0" err="1"/>
              <a:t>can</a:t>
            </a:r>
            <a:r>
              <a:rPr lang="de-DE" sz="1000" b="0" baseline="0" dirty="0"/>
              <a:t> turn </a:t>
            </a:r>
            <a:r>
              <a:rPr lang="de-DE" sz="1000" b="0" baseline="0" dirty="0" err="1"/>
              <a:t>to</a:t>
            </a:r>
            <a:r>
              <a:rPr lang="de-DE" sz="1000" b="0" baseline="0" dirty="0"/>
              <a:t> </a:t>
            </a:r>
            <a:r>
              <a:rPr lang="de-DE" sz="1000" b="0" baseline="0" dirty="0" err="1"/>
              <a:t>the</a:t>
            </a:r>
            <a:r>
              <a:rPr lang="de-DE" sz="1000" b="0" baseline="0" dirty="0"/>
              <a:t> </a:t>
            </a:r>
            <a:r>
              <a:rPr lang="de-DE" sz="1000" b="0" baseline="0" dirty="0" err="1"/>
              <a:t>right</a:t>
            </a:r>
            <a:r>
              <a:rPr lang="de-DE" sz="1000" b="0" baseline="0" dirty="0"/>
              <a:t> </a:t>
            </a:r>
            <a:r>
              <a:rPr lang="de-DE" sz="1000" b="0" baseline="0" dirty="0" err="1"/>
              <a:t>side</a:t>
            </a:r>
            <a:r>
              <a:rPr lang="de-DE" sz="1000" b="0" baseline="0" dirty="0"/>
              <a:t> </a:t>
            </a:r>
            <a:r>
              <a:rPr lang="de-DE" sz="1000" b="0" baseline="0" dirty="0" err="1"/>
              <a:t>of</a:t>
            </a:r>
            <a:r>
              <a:rPr lang="de-DE" sz="1000" b="0" baseline="0" dirty="0"/>
              <a:t> </a:t>
            </a:r>
            <a:r>
              <a:rPr lang="de-DE" sz="1000" b="0" baseline="0" dirty="0" err="1"/>
              <a:t>the</a:t>
            </a:r>
            <a:r>
              <a:rPr lang="de-DE" sz="1000" b="0" baseline="0" dirty="0"/>
              <a:t> Canvas</a:t>
            </a:r>
            <a:r>
              <a:rPr lang="de-DE" sz="1000" dirty="0"/>
              <a:t> and </a:t>
            </a:r>
            <a:r>
              <a:rPr lang="de-DE" sz="1000" dirty="0" err="1"/>
              <a:t>think</a:t>
            </a:r>
            <a:r>
              <a:rPr lang="de-DE" sz="1000" dirty="0"/>
              <a:t> </a:t>
            </a:r>
            <a:r>
              <a:rPr lang="de-DE" sz="1000" dirty="0" err="1"/>
              <a:t>about</a:t>
            </a:r>
            <a:r>
              <a:rPr lang="de-DE" sz="1000" dirty="0"/>
              <a:t> </a:t>
            </a:r>
            <a:r>
              <a:rPr lang="de-DE" sz="1000" dirty="0" err="1"/>
              <a:t>specific</a:t>
            </a:r>
            <a:r>
              <a:rPr lang="de-DE" sz="1000" dirty="0"/>
              <a:t> </a:t>
            </a:r>
            <a:r>
              <a:rPr lang="de-DE" sz="1000" dirty="0" err="1"/>
              <a:t>use</a:t>
            </a:r>
            <a:r>
              <a:rPr lang="de-DE" sz="1000" dirty="0"/>
              <a:t> </a:t>
            </a:r>
            <a:r>
              <a:rPr lang="de-DE" sz="1000" dirty="0" err="1"/>
              <a:t>cases</a:t>
            </a:r>
            <a:r>
              <a:rPr lang="de-DE" sz="1000" dirty="0"/>
              <a:t> </a:t>
            </a:r>
            <a:r>
              <a:rPr lang="de-DE" sz="1000" dirty="0" err="1"/>
              <a:t>for</a:t>
            </a:r>
            <a:r>
              <a:rPr lang="de-DE" sz="1000" dirty="0"/>
              <a:t> </a:t>
            </a:r>
            <a:r>
              <a:rPr lang="de-DE" sz="1000" dirty="0" err="1"/>
              <a:t>these</a:t>
            </a:r>
            <a:r>
              <a:rPr lang="de-DE" sz="1000" dirty="0"/>
              <a:t> </a:t>
            </a:r>
            <a:r>
              <a:rPr lang="de-DE" sz="1000" dirty="0" err="1"/>
              <a:t>specific</a:t>
            </a:r>
            <a:r>
              <a:rPr lang="de-DE" sz="1000" dirty="0"/>
              <a:t> </a:t>
            </a:r>
            <a:r>
              <a:rPr lang="de-DE" sz="1000" dirty="0" err="1"/>
              <a:t>users</a:t>
            </a:r>
            <a:endParaRPr lang="en-US" dirty="0"/>
          </a:p>
          <a:p>
            <a:pPr marL="457200" indent="-298450">
              <a:buFont typeface="Arial" panose="020B0604020202020204" pitchFamily="34" charset="0"/>
              <a:buChar char="•"/>
            </a:pPr>
            <a:endParaRPr lang="de-DE" sz="1000" dirty="0"/>
          </a:p>
          <a:p>
            <a:pPr marL="457200" indent="-298450">
              <a:buFont typeface="Arial" panose="020B0604020202020204" pitchFamily="34" charset="0"/>
              <a:buChar char="•"/>
            </a:pPr>
            <a:r>
              <a:rPr lang="de-DE" sz="1000" b="0" baseline="0" dirty="0"/>
              <a:t>This </a:t>
            </a:r>
            <a:r>
              <a:rPr lang="de-DE" sz="1000" b="0" baseline="0" dirty="0" err="1"/>
              <a:t>part</a:t>
            </a:r>
            <a:r>
              <a:rPr lang="de-DE" sz="1000" b="0" baseline="0" dirty="0"/>
              <a:t> </a:t>
            </a:r>
            <a:r>
              <a:rPr lang="de-DE" sz="1000" b="0" baseline="0" dirty="0" err="1"/>
              <a:t>could</a:t>
            </a:r>
            <a:r>
              <a:rPr lang="de-DE" sz="1000" b="0" baseline="0" dirty="0"/>
              <a:t> </a:t>
            </a:r>
            <a:r>
              <a:rPr lang="de-DE" sz="1000" b="0" baseline="0" dirty="0" err="1"/>
              <a:t>be</a:t>
            </a:r>
            <a:r>
              <a:rPr lang="de-DE" sz="1000" b="0" baseline="0" dirty="0"/>
              <a:t> a </a:t>
            </a:r>
            <a:r>
              <a:rPr lang="de-DE" sz="1000" b="0" baseline="0" dirty="0" err="1"/>
              <a:t>bit</a:t>
            </a:r>
            <a:r>
              <a:rPr lang="de-DE" sz="1000" b="0" baseline="0" dirty="0"/>
              <a:t> </a:t>
            </a:r>
            <a:r>
              <a:rPr lang="de-DE" sz="1000" b="0" baseline="0" dirty="0" err="1"/>
              <a:t>more</a:t>
            </a:r>
            <a:r>
              <a:rPr lang="de-DE" sz="1000" b="0" baseline="0" dirty="0"/>
              <a:t> </a:t>
            </a:r>
            <a:r>
              <a:rPr lang="de-DE" sz="1000" b="0" baseline="0" dirty="0" err="1"/>
              <a:t>tricky</a:t>
            </a:r>
            <a:r>
              <a:rPr lang="de-DE" sz="1000" b="0" baseline="0" dirty="0"/>
              <a:t> – </a:t>
            </a:r>
            <a:r>
              <a:rPr lang="de-DE" sz="1000" b="0" baseline="0" dirty="0" err="1"/>
              <a:t>especially</a:t>
            </a:r>
            <a:r>
              <a:rPr lang="de-DE" sz="1000" b="0" baseline="0" dirty="0"/>
              <a:t> </a:t>
            </a:r>
            <a:r>
              <a:rPr lang="de-DE" sz="1000" b="0" baseline="0" dirty="0" err="1"/>
              <a:t>when</a:t>
            </a:r>
            <a:r>
              <a:rPr lang="de-DE" sz="1000" b="0" baseline="0" dirty="0"/>
              <a:t> </a:t>
            </a:r>
            <a:r>
              <a:rPr lang="de-DE" sz="1000" b="0" baseline="0" dirty="0" err="1"/>
              <a:t>you</a:t>
            </a:r>
            <a:r>
              <a:rPr lang="de-DE" sz="1000" b="0" baseline="0" dirty="0"/>
              <a:t> </a:t>
            </a:r>
            <a:r>
              <a:rPr lang="de-DE" sz="1000" b="0" baseline="0" dirty="0" err="1"/>
              <a:t>are</a:t>
            </a:r>
            <a:r>
              <a:rPr lang="de-DE" sz="1000" b="0" baseline="0" dirty="0"/>
              <a:t> </a:t>
            </a:r>
            <a:r>
              <a:rPr lang="de-DE" sz="1000" b="0" baseline="0" dirty="0" err="1"/>
              <a:t>doing</a:t>
            </a:r>
            <a:r>
              <a:rPr lang="de-DE" sz="1000" b="0" baseline="0" dirty="0"/>
              <a:t> ‚</a:t>
            </a:r>
            <a:r>
              <a:rPr lang="de-DE" sz="1000" b="0" baseline="0" dirty="0" err="1"/>
              <a:t>basic</a:t>
            </a:r>
            <a:r>
              <a:rPr lang="de-DE" sz="1000" b="0" baseline="0" dirty="0"/>
              <a:t> </a:t>
            </a:r>
            <a:r>
              <a:rPr lang="de-DE" sz="1000" b="0" baseline="0" dirty="0" err="1"/>
              <a:t>research</a:t>
            </a:r>
            <a:r>
              <a:rPr lang="de-DE" sz="1000" b="0" baseline="0" dirty="0"/>
              <a:t>/Grundlagenforschung‘ (</a:t>
            </a:r>
            <a:r>
              <a:rPr lang="de-DE" sz="1000" b="0" baseline="0" dirty="0" err="1"/>
              <a:t>hard</a:t>
            </a:r>
            <a:r>
              <a:rPr lang="de-DE" sz="1000" b="0" baseline="0" dirty="0"/>
              <a:t> and a </a:t>
            </a:r>
            <a:r>
              <a:rPr lang="de-DE" sz="1000" b="0" baseline="0" dirty="0" err="1"/>
              <a:t>long</a:t>
            </a:r>
            <a:r>
              <a:rPr lang="de-DE" sz="1000" b="0" baseline="0" dirty="0"/>
              <a:t> </a:t>
            </a:r>
            <a:r>
              <a:rPr lang="de-DE" sz="1000" b="0" baseline="0" dirty="0" err="1"/>
              <a:t>process</a:t>
            </a:r>
            <a:r>
              <a:rPr lang="de-DE" sz="1000" b="0" baseline="0" dirty="0"/>
              <a:t> </a:t>
            </a:r>
            <a:r>
              <a:rPr lang="de-DE" sz="1000" b="0" baseline="0" dirty="0" err="1"/>
              <a:t>sometimes</a:t>
            </a:r>
            <a:r>
              <a:rPr lang="de-DE" sz="1000" b="0" baseline="0" dirty="0"/>
              <a:t> </a:t>
            </a:r>
            <a:r>
              <a:rPr lang="de-DE" sz="1000" b="0" baseline="0" dirty="0" err="1"/>
              <a:t>to</a:t>
            </a:r>
            <a:r>
              <a:rPr lang="de-DE" sz="1000" b="0" baseline="0" dirty="0"/>
              <a:t> </a:t>
            </a:r>
            <a:r>
              <a:rPr lang="de-DE" sz="1000" b="0" baseline="0" dirty="0" err="1"/>
              <a:t>see</a:t>
            </a:r>
            <a:r>
              <a:rPr lang="de-DE" sz="1000" dirty="0"/>
              <a:t> potential </a:t>
            </a:r>
            <a:r>
              <a:rPr lang="de-DE" sz="1000" dirty="0" err="1"/>
              <a:t>for</a:t>
            </a:r>
            <a:r>
              <a:rPr lang="de-DE" sz="1000" dirty="0"/>
              <a:t> </a:t>
            </a:r>
            <a:r>
              <a:rPr lang="de-DE" sz="1000" dirty="0" err="1"/>
              <a:t>application</a:t>
            </a:r>
            <a:r>
              <a:rPr lang="de-DE" sz="1000" b="0" baseline="0" dirty="0"/>
              <a:t>)</a:t>
            </a:r>
            <a:endParaRPr lang="de-DE" dirty="0"/>
          </a:p>
          <a:p>
            <a:pPr marL="0" lvl="0" indent="0" algn="l" rtl="0">
              <a:spcBef>
                <a:spcPts val="0"/>
              </a:spcBef>
              <a:spcAft>
                <a:spcPts val="0"/>
              </a:spcAft>
              <a:buNone/>
            </a:pPr>
            <a:endParaRPr lang="de-DE" sz="1000" b="0" baseline="0" dirty="0"/>
          </a:p>
          <a:p>
            <a:endParaRPr lang="de-DE" sz="1000" b="0" dirty="0">
              <a:cs typeface="Calibri"/>
            </a:endParaRPr>
          </a:p>
          <a:p>
            <a:pPr marL="0" lvl="0" indent="0" algn="l" rtl="0">
              <a:spcBef>
                <a:spcPts val="0"/>
              </a:spcBef>
              <a:spcAft>
                <a:spcPts val="0"/>
              </a:spcAft>
              <a:buNone/>
            </a:pPr>
            <a:endParaRPr lang="de-DE" sz="1000" b="0" baseline="0" dirty="0"/>
          </a:p>
          <a:p>
            <a:pPr marL="171450" lvl="0" indent="-171450" algn="l" rtl="0">
              <a:spcBef>
                <a:spcPts val="0"/>
              </a:spcBef>
              <a:spcAft>
                <a:spcPts val="0"/>
              </a:spcAft>
              <a:buChar char="-"/>
            </a:pPr>
            <a:endParaRPr lang="de-DE" sz="1000" b="0" baseline="0" dirty="0">
              <a:cs typeface="Calibri"/>
            </a:endParaRPr>
          </a:p>
          <a:p>
            <a:pPr marL="0" lvl="0" indent="0" algn="l" rtl="0">
              <a:spcBef>
                <a:spcPts val="0"/>
              </a:spcBef>
              <a:spcAft>
                <a:spcPts val="0"/>
              </a:spcAft>
              <a:buNone/>
            </a:pPr>
            <a:endParaRPr lang="de-DE" sz="1000" b="0" baseline="0" dirty="0"/>
          </a:p>
          <a:p>
            <a:endParaRPr lang="de-DE" sz="1000" b="0" baseline="0" dirty="0">
              <a:cs typeface="Calibri"/>
            </a:endParaRPr>
          </a:p>
          <a:p>
            <a:pPr marL="0" lvl="0" indent="0" algn="l" rtl="0">
              <a:spcBef>
                <a:spcPts val="0"/>
              </a:spcBef>
              <a:spcAft>
                <a:spcPts val="0"/>
              </a:spcAft>
              <a:buNone/>
            </a:pPr>
            <a:endParaRPr lang="de-DE" sz="1000" b="0" baseline="0" dirty="0"/>
          </a:p>
          <a:p>
            <a:pPr marL="0" lvl="0" indent="0" algn="l" rtl="0">
              <a:spcBef>
                <a:spcPts val="0"/>
              </a:spcBef>
              <a:spcAft>
                <a:spcPts val="0"/>
              </a:spcAft>
              <a:buNone/>
            </a:pPr>
            <a:endParaRPr lang="de-DE" sz="1000" b="0" baseline="0" dirty="0"/>
          </a:p>
          <a:p>
            <a:endParaRPr lang="de-DE" sz="1000" dirty="0">
              <a:cs typeface="Calibri"/>
            </a:endParaRPr>
          </a:p>
        </p:txBody>
      </p:sp>
    </p:spTree>
    <p:extLst>
      <p:ext uri="{BB962C8B-B14F-4D97-AF65-F5344CB8AC3E}">
        <p14:creationId xmlns:p14="http://schemas.microsoft.com/office/powerpoint/2010/main" val="870216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000" dirty="0"/>
              <a:t>We encourage you to dive into these questions today:</a:t>
            </a:r>
          </a:p>
          <a:p>
            <a:pPr marL="628650" lvl="1" indent="-171450">
              <a:buFont typeface="Arial" panose="020B0604020202020204" pitchFamily="34" charset="0"/>
              <a:buChar char="•"/>
            </a:pPr>
            <a:r>
              <a:rPr lang="de-DE" sz="900" dirty="0">
                <a:ea typeface="+mn-lt"/>
                <a:cs typeface="+mn-lt"/>
              </a:rPr>
              <a:t>In </a:t>
            </a:r>
            <a:r>
              <a:rPr lang="de-DE" sz="900" dirty="0" err="1">
                <a:ea typeface="+mn-lt"/>
                <a:cs typeface="+mn-lt"/>
              </a:rPr>
              <a:t>which</a:t>
            </a:r>
            <a:r>
              <a:rPr lang="de-DE" sz="900" dirty="0">
                <a:ea typeface="+mn-lt"/>
                <a:cs typeface="+mn-lt"/>
              </a:rPr>
              <a:t> (</a:t>
            </a:r>
            <a:r>
              <a:rPr lang="de-DE" sz="900" dirty="0" err="1">
                <a:ea typeface="+mn-lt"/>
                <a:cs typeface="+mn-lt"/>
              </a:rPr>
              <a:t>new</a:t>
            </a:r>
            <a:r>
              <a:rPr lang="de-DE" sz="900" dirty="0">
                <a:ea typeface="+mn-lt"/>
                <a:cs typeface="+mn-lt"/>
              </a:rPr>
              <a:t>) </a:t>
            </a:r>
            <a:r>
              <a:rPr lang="de-DE" sz="900" dirty="0" err="1">
                <a:ea typeface="+mn-lt"/>
                <a:cs typeface="+mn-lt"/>
              </a:rPr>
              <a:t>context</a:t>
            </a:r>
            <a:r>
              <a:rPr lang="de-DE" sz="900" dirty="0">
                <a:ea typeface="+mn-lt"/>
                <a:cs typeface="+mn-lt"/>
              </a:rPr>
              <a:t> </a:t>
            </a:r>
            <a:r>
              <a:rPr lang="de-DE" sz="900" dirty="0" err="1">
                <a:ea typeface="+mn-lt"/>
                <a:cs typeface="+mn-lt"/>
              </a:rPr>
              <a:t>could</a:t>
            </a:r>
            <a:r>
              <a:rPr lang="de-DE" sz="900" dirty="0">
                <a:ea typeface="+mn-lt"/>
                <a:cs typeface="+mn-lt"/>
              </a:rPr>
              <a:t> </a:t>
            </a:r>
            <a:r>
              <a:rPr lang="de-DE" sz="900" dirty="0" err="1">
                <a:ea typeface="+mn-lt"/>
                <a:cs typeface="+mn-lt"/>
              </a:rPr>
              <a:t>your</a:t>
            </a:r>
            <a:r>
              <a:rPr lang="de-DE" sz="900" dirty="0">
                <a:ea typeface="+mn-lt"/>
                <a:cs typeface="+mn-lt"/>
              </a:rPr>
              <a:t> </a:t>
            </a:r>
            <a:r>
              <a:rPr lang="de-DE" sz="900" dirty="0" err="1">
                <a:ea typeface="+mn-lt"/>
                <a:cs typeface="+mn-lt"/>
              </a:rPr>
              <a:t>research</a:t>
            </a:r>
            <a:r>
              <a:rPr lang="de-DE" sz="900" dirty="0">
                <a:ea typeface="+mn-lt"/>
                <a:cs typeface="+mn-lt"/>
              </a:rPr>
              <a:t> find </a:t>
            </a:r>
            <a:r>
              <a:rPr lang="de-DE" sz="900" dirty="0" err="1">
                <a:ea typeface="+mn-lt"/>
                <a:cs typeface="+mn-lt"/>
              </a:rPr>
              <a:t>application</a:t>
            </a:r>
            <a:r>
              <a:rPr lang="de-DE" sz="900" dirty="0">
                <a:ea typeface="+mn-lt"/>
                <a:cs typeface="+mn-lt"/>
              </a:rPr>
              <a:t>?</a:t>
            </a:r>
            <a:endParaRPr lang="en-US" dirty="0">
              <a:ea typeface="+mn-lt"/>
              <a:cs typeface="+mn-lt"/>
            </a:endParaRPr>
          </a:p>
          <a:p>
            <a:pPr marL="628650" lvl="1" indent="-171450">
              <a:buFont typeface="Arial" panose="020B0604020202020204" pitchFamily="34" charset="0"/>
              <a:buChar char="•"/>
            </a:pPr>
            <a:r>
              <a:rPr lang="de-DE" sz="900" dirty="0" err="1">
                <a:ea typeface="+mn-lt"/>
                <a:cs typeface="+mn-lt"/>
              </a:rPr>
              <a:t>What</a:t>
            </a:r>
            <a:r>
              <a:rPr lang="de-DE" sz="900" dirty="0">
                <a:ea typeface="+mn-lt"/>
                <a:cs typeface="+mn-lt"/>
              </a:rPr>
              <a:t> </a:t>
            </a:r>
            <a:r>
              <a:rPr lang="de-DE" sz="900" dirty="0" err="1">
                <a:ea typeface="+mn-lt"/>
                <a:cs typeface="+mn-lt"/>
              </a:rPr>
              <a:t>is</a:t>
            </a:r>
            <a:r>
              <a:rPr lang="de-DE" sz="900" dirty="0">
                <a:ea typeface="+mn-lt"/>
                <a:cs typeface="+mn-lt"/>
              </a:rPr>
              <a:t> a </a:t>
            </a:r>
            <a:r>
              <a:rPr lang="de-DE" sz="900" dirty="0" err="1">
                <a:ea typeface="+mn-lt"/>
                <a:cs typeface="+mn-lt"/>
              </a:rPr>
              <a:t>problem</a:t>
            </a:r>
            <a:r>
              <a:rPr lang="de-DE" sz="900" dirty="0">
                <a:ea typeface="+mn-lt"/>
                <a:cs typeface="+mn-lt"/>
              </a:rPr>
              <a:t> </a:t>
            </a:r>
            <a:r>
              <a:rPr lang="de-DE" sz="900" dirty="0" err="1">
                <a:ea typeface="+mn-lt"/>
                <a:cs typeface="+mn-lt"/>
              </a:rPr>
              <a:t>you</a:t>
            </a:r>
            <a:r>
              <a:rPr lang="de-DE" sz="900" dirty="0">
                <a:ea typeface="+mn-lt"/>
                <a:cs typeface="+mn-lt"/>
              </a:rPr>
              <a:t> </a:t>
            </a:r>
            <a:r>
              <a:rPr lang="de-DE" sz="900" dirty="0" err="1">
                <a:ea typeface="+mn-lt"/>
                <a:cs typeface="+mn-lt"/>
              </a:rPr>
              <a:t>could</a:t>
            </a:r>
            <a:r>
              <a:rPr lang="de-DE" sz="900" dirty="0">
                <a:ea typeface="+mn-lt"/>
                <a:cs typeface="+mn-lt"/>
              </a:rPr>
              <a:t> </a:t>
            </a:r>
            <a:r>
              <a:rPr lang="de-DE" sz="900" dirty="0" err="1">
                <a:ea typeface="+mn-lt"/>
                <a:cs typeface="+mn-lt"/>
              </a:rPr>
              <a:t>solve</a:t>
            </a:r>
            <a:r>
              <a:rPr lang="de-DE" sz="900" dirty="0">
                <a:ea typeface="+mn-lt"/>
                <a:cs typeface="+mn-lt"/>
              </a:rPr>
              <a:t> in </a:t>
            </a:r>
            <a:r>
              <a:rPr lang="de-DE" sz="900" dirty="0" err="1">
                <a:ea typeface="+mn-lt"/>
                <a:cs typeface="+mn-lt"/>
              </a:rPr>
              <a:t>that</a:t>
            </a:r>
            <a:r>
              <a:rPr lang="de-DE" sz="900" dirty="0">
                <a:ea typeface="+mn-lt"/>
                <a:cs typeface="+mn-lt"/>
              </a:rPr>
              <a:t> </a:t>
            </a:r>
            <a:r>
              <a:rPr lang="de-DE" sz="900" dirty="0" err="1">
                <a:ea typeface="+mn-lt"/>
                <a:cs typeface="+mn-lt"/>
              </a:rPr>
              <a:t>field</a:t>
            </a:r>
            <a:r>
              <a:rPr lang="de-DE" sz="900" dirty="0">
                <a:ea typeface="+mn-lt"/>
                <a:cs typeface="+mn-lt"/>
              </a:rPr>
              <a:t> and </a:t>
            </a:r>
            <a:r>
              <a:rPr lang="de-DE" sz="900" dirty="0" err="1">
                <a:ea typeface="+mn-lt"/>
                <a:cs typeface="+mn-lt"/>
              </a:rPr>
              <a:t>who</a:t>
            </a:r>
            <a:r>
              <a:rPr lang="de-DE" sz="900" dirty="0">
                <a:ea typeface="+mn-lt"/>
                <a:cs typeface="+mn-lt"/>
              </a:rPr>
              <a:t> </a:t>
            </a:r>
            <a:r>
              <a:rPr lang="de-DE" sz="900" dirty="0" err="1">
                <a:ea typeface="+mn-lt"/>
                <a:cs typeface="+mn-lt"/>
              </a:rPr>
              <a:t>is</a:t>
            </a:r>
            <a:r>
              <a:rPr lang="de-DE" sz="900" dirty="0">
                <a:ea typeface="+mn-lt"/>
                <a:cs typeface="+mn-lt"/>
              </a:rPr>
              <a:t> </a:t>
            </a:r>
            <a:r>
              <a:rPr lang="de-DE" sz="900" dirty="0" err="1">
                <a:ea typeface="+mn-lt"/>
                <a:cs typeface="+mn-lt"/>
              </a:rPr>
              <a:t>having</a:t>
            </a:r>
            <a:r>
              <a:rPr lang="de-DE" sz="900" dirty="0">
                <a:ea typeface="+mn-lt"/>
                <a:cs typeface="+mn-lt"/>
              </a:rPr>
              <a:t> </a:t>
            </a:r>
            <a:r>
              <a:rPr lang="de-DE" sz="900" dirty="0" err="1">
                <a:ea typeface="+mn-lt"/>
                <a:cs typeface="+mn-lt"/>
              </a:rPr>
              <a:t>that</a:t>
            </a:r>
            <a:r>
              <a:rPr lang="de-DE" sz="900" dirty="0">
                <a:ea typeface="+mn-lt"/>
                <a:cs typeface="+mn-lt"/>
              </a:rPr>
              <a:t> </a:t>
            </a:r>
            <a:r>
              <a:rPr lang="de-DE" sz="900" dirty="0" err="1">
                <a:ea typeface="+mn-lt"/>
                <a:cs typeface="+mn-lt"/>
              </a:rPr>
              <a:t>problem</a:t>
            </a:r>
            <a:r>
              <a:rPr lang="de-DE" sz="900" dirty="0">
                <a:ea typeface="+mn-lt"/>
                <a:cs typeface="+mn-lt"/>
              </a:rPr>
              <a:t>? </a:t>
            </a:r>
            <a:endParaRPr lang="de-DE" dirty="0"/>
          </a:p>
          <a:p>
            <a:pPr marL="628650" lvl="1" indent="-171450">
              <a:buFont typeface="Arial" panose="020B0604020202020204" pitchFamily="34" charset="0"/>
              <a:buChar char="•"/>
            </a:pPr>
            <a:r>
              <a:rPr lang="de-DE" sz="900" dirty="0">
                <a:ea typeface="+mn-lt"/>
                <a:cs typeface="+mn-lt"/>
              </a:rPr>
              <a:t>Can </a:t>
            </a:r>
            <a:r>
              <a:rPr lang="de-DE" sz="900" dirty="0" err="1">
                <a:ea typeface="+mn-lt"/>
                <a:cs typeface="+mn-lt"/>
              </a:rPr>
              <a:t>you</a:t>
            </a:r>
            <a:r>
              <a:rPr lang="de-DE" sz="900" dirty="0">
                <a:ea typeface="+mn-lt"/>
                <a:cs typeface="+mn-lt"/>
              </a:rPr>
              <a:t> </a:t>
            </a:r>
            <a:r>
              <a:rPr lang="de-DE" sz="900" dirty="0" err="1">
                <a:ea typeface="+mn-lt"/>
                <a:cs typeface="+mn-lt"/>
              </a:rPr>
              <a:t>build</a:t>
            </a:r>
            <a:r>
              <a:rPr lang="de-DE" sz="900" dirty="0">
                <a:ea typeface="+mn-lt"/>
                <a:cs typeface="+mn-lt"/>
              </a:rPr>
              <a:t> a </a:t>
            </a:r>
            <a:r>
              <a:rPr lang="de-DE" sz="900" dirty="0" err="1">
                <a:ea typeface="+mn-lt"/>
                <a:cs typeface="+mn-lt"/>
              </a:rPr>
              <a:t>new</a:t>
            </a:r>
            <a:r>
              <a:rPr lang="de-DE" sz="900" dirty="0">
                <a:ea typeface="+mn-lt"/>
                <a:cs typeface="+mn-lt"/>
              </a:rPr>
              <a:t> </a:t>
            </a:r>
            <a:r>
              <a:rPr lang="de-DE" sz="900" dirty="0" err="1">
                <a:ea typeface="+mn-lt"/>
                <a:cs typeface="+mn-lt"/>
              </a:rPr>
              <a:t>product</a:t>
            </a:r>
            <a:r>
              <a:rPr lang="de-DE" sz="900" dirty="0">
                <a:ea typeface="+mn-lt"/>
                <a:cs typeface="+mn-lt"/>
              </a:rPr>
              <a:t>/</a:t>
            </a:r>
            <a:r>
              <a:rPr lang="de-DE" sz="900" dirty="0" err="1">
                <a:ea typeface="+mn-lt"/>
                <a:cs typeface="+mn-lt"/>
              </a:rPr>
              <a:t>service</a:t>
            </a:r>
            <a:r>
              <a:rPr lang="de-DE" sz="900" dirty="0">
                <a:ea typeface="+mn-lt"/>
                <a:cs typeface="+mn-lt"/>
              </a:rPr>
              <a:t> </a:t>
            </a:r>
            <a:r>
              <a:rPr lang="de-DE" sz="900" dirty="0" err="1">
                <a:ea typeface="+mn-lt"/>
                <a:cs typeface="+mn-lt"/>
              </a:rPr>
              <a:t>around</a:t>
            </a:r>
            <a:r>
              <a:rPr lang="de-DE" sz="900" dirty="0">
                <a:ea typeface="+mn-lt"/>
                <a:cs typeface="+mn-lt"/>
              </a:rPr>
              <a:t> </a:t>
            </a:r>
            <a:r>
              <a:rPr lang="de-DE" sz="900" dirty="0" err="1">
                <a:ea typeface="+mn-lt"/>
                <a:cs typeface="+mn-lt"/>
              </a:rPr>
              <a:t>your</a:t>
            </a:r>
            <a:r>
              <a:rPr lang="de-DE" sz="900" dirty="0">
                <a:ea typeface="+mn-lt"/>
                <a:cs typeface="+mn-lt"/>
              </a:rPr>
              <a:t> </a:t>
            </a:r>
            <a:r>
              <a:rPr lang="de-DE" sz="900" dirty="0" err="1">
                <a:ea typeface="+mn-lt"/>
                <a:cs typeface="+mn-lt"/>
              </a:rPr>
              <a:t>research</a:t>
            </a:r>
            <a:r>
              <a:rPr lang="de-DE" sz="900" dirty="0">
                <a:ea typeface="+mn-lt"/>
                <a:cs typeface="+mn-lt"/>
              </a:rPr>
              <a:t> </a:t>
            </a:r>
            <a:r>
              <a:rPr lang="de-DE" sz="900" dirty="0" err="1">
                <a:ea typeface="+mn-lt"/>
                <a:cs typeface="+mn-lt"/>
              </a:rPr>
              <a:t>to</a:t>
            </a:r>
            <a:r>
              <a:rPr lang="de-DE" sz="900" dirty="0">
                <a:ea typeface="+mn-lt"/>
                <a:cs typeface="+mn-lt"/>
              </a:rPr>
              <a:t> </a:t>
            </a:r>
            <a:r>
              <a:rPr lang="de-DE" sz="900" dirty="0" err="1">
                <a:ea typeface="+mn-lt"/>
                <a:cs typeface="+mn-lt"/>
              </a:rPr>
              <a:t>solve</a:t>
            </a:r>
            <a:r>
              <a:rPr lang="de-DE" sz="900" dirty="0">
                <a:ea typeface="+mn-lt"/>
                <a:cs typeface="+mn-lt"/>
              </a:rPr>
              <a:t> </a:t>
            </a:r>
            <a:r>
              <a:rPr lang="de-DE" sz="900" dirty="0" err="1">
                <a:ea typeface="+mn-lt"/>
                <a:cs typeface="+mn-lt"/>
              </a:rPr>
              <a:t>their</a:t>
            </a:r>
            <a:r>
              <a:rPr lang="de-DE" sz="900" dirty="0">
                <a:ea typeface="+mn-lt"/>
                <a:cs typeface="+mn-lt"/>
              </a:rPr>
              <a:t> </a:t>
            </a:r>
            <a:r>
              <a:rPr lang="de-DE" sz="900" dirty="0" err="1">
                <a:ea typeface="+mn-lt"/>
                <a:cs typeface="+mn-lt"/>
              </a:rPr>
              <a:t>problem</a:t>
            </a:r>
            <a:r>
              <a:rPr lang="de-DE" sz="900" dirty="0">
                <a:ea typeface="+mn-lt"/>
                <a:cs typeface="+mn-lt"/>
              </a:rPr>
              <a:t>?</a:t>
            </a:r>
            <a:endParaRPr lang="de-DE" dirty="0"/>
          </a:p>
          <a:p>
            <a:endParaRPr lang="de-DE" dirty="0">
              <a:cs typeface="Calibri"/>
            </a:endParaRPr>
          </a:p>
          <a:p>
            <a:pPr marL="158750" indent="0">
              <a:buNone/>
            </a:pPr>
            <a:r>
              <a:rPr lang="de-DE" dirty="0">
                <a:cs typeface="Calibri"/>
              </a:rPr>
              <a:t>EXAMPLE!</a:t>
            </a:r>
            <a:endParaRPr lang="en-US" dirty="0">
              <a:cs typeface="Calibri" panose="020F0502020204030204"/>
            </a:endParaRPr>
          </a:p>
          <a:p>
            <a:pPr marL="457200" indent="-298450">
              <a:buFont typeface="Arial" panose="020B0604020202020204" pitchFamily="34" charset="0"/>
              <a:buChar char="•"/>
            </a:pPr>
            <a:r>
              <a:rPr lang="en-US" sz="1000" b="0" dirty="0"/>
              <a:t>Sometimes there is still a lot of research work to be done before a finished product, service, etc. can be developed. That's perfectly okay; in this case, also write down the research steps that are still necessary until a first prototype, a first service outline can be completed</a:t>
            </a:r>
            <a:r>
              <a:rPr lang="en-US" sz="1000" dirty="0"/>
              <a:t>)</a:t>
            </a:r>
            <a:endParaRPr lang="en-US" sz="1000" b="0" dirty="0">
              <a:cs typeface="Calibri"/>
            </a:endParaRPr>
          </a:p>
          <a:p>
            <a:endParaRPr lang="en-US" dirty="0">
              <a:cs typeface="Calibri" panose="020F0502020204030204"/>
            </a:endParaRPr>
          </a:p>
        </p:txBody>
      </p:sp>
    </p:spTree>
    <p:extLst>
      <p:ext uri="{BB962C8B-B14F-4D97-AF65-F5344CB8AC3E}">
        <p14:creationId xmlns:p14="http://schemas.microsoft.com/office/powerpoint/2010/main" val="1624214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dirty="0">
                <a:cs typeface="Calibri" panose="020F0502020204030204"/>
              </a:rPr>
              <a:t>And before you start… Let’s look at our example:</a:t>
            </a:r>
          </a:p>
          <a:p>
            <a:pPr marL="457200" indent="-298450">
              <a:buFont typeface="Arial" panose="020B0604020202020204" pitchFamily="34" charset="0"/>
              <a:buChar char="•"/>
            </a:pPr>
            <a:r>
              <a:rPr lang="en-US" dirty="0">
                <a:cs typeface="Calibri" panose="020F0502020204030204"/>
              </a:rPr>
              <a:t>Nadine developed a s</a:t>
            </a:r>
            <a:r>
              <a:rPr lang="de-DE" dirty="0" err="1"/>
              <a:t>martphone</a:t>
            </a:r>
            <a:r>
              <a:rPr lang="de-DE" dirty="0"/>
              <a:t> App and </a:t>
            </a:r>
            <a:r>
              <a:rPr lang="de-DE" dirty="0" err="1"/>
              <a:t>state</a:t>
            </a:r>
            <a:r>
              <a:rPr lang="de-DE" dirty="0"/>
              <a:t>-</a:t>
            </a:r>
            <a:r>
              <a:rPr lang="de-DE" dirty="0" err="1"/>
              <a:t>of</a:t>
            </a:r>
            <a:r>
              <a:rPr lang="de-DE" dirty="0"/>
              <a:t>-</a:t>
            </a:r>
            <a:r>
              <a:rPr lang="de-DE" dirty="0" err="1"/>
              <a:t>the</a:t>
            </a:r>
            <a:r>
              <a:rPr lang="de-DE" dirty="0"/>
              <a:t>-art </a:t>
            </a:r>
            <a:r>
              <a:rPr lang="de-DE" dirty="0" err="1"/>
              <a:t>Machine</a:t>
            </a:r>
            <a:r>
              <a:rPr lang="de-DE" dirty="0"/>
              <a:t> Learning </a:t>
            </a:r>
            <a:r>
              <a:rPr lang="de-DE" dirty="0" err="1"/>
              <a:t>algorithms</a:t>
            </a:r>
            <a:r>
              <a:rPr lang="de-DE" dirty="0"/>
              <a:t> </a:t>
            </a:r>
            <a:r>
              <a:rPr lang="de-DE" dirty="0" err="1"/>
              <a:t>to</a:t>
            </a:r>
            <a:r>
              <a:rPr lang="de-DE" dirty="0"/>
              <a:t> </a:t>
            </a:r>
            <a:r>
              <a:rPr lang="de-DE" dirty="0" err="1"/>
              <a:t>classify</a:t>
            </a:r>
            <a:r>
              <a:rPr lang="de-DE" dirty="0"/>
              <a:t> individual </a:t>
            </a:r>
            <a:r>
              <a:rPr lang="de-DE" dirty="0" err="1"/>
              <a:t>movement</a:t>
            </a:r>
            <a:r>
              <a:rPr lang="de-DE" dirty="0"/>
              <a:t> </a:t>
            </a:r>
            <a:r>
              <a:rPr lang="de-DE" dirty="0" err="1"/>
              <a:t>patterns</a:t>
            </a:r>
            <a:r>
              <a:rPr lang="de-DE" dirty="0"/>
              <a:t>.</a:t>
            </a:r>
          </a:p>
          <a:p>
            <a:pPr marL="457200" indent="-298450">
              <a:buFont typeface="Arial" panose="020B0604020202020204" pitchFamily="34" charset="0"/>
              <a:buChar char="•"/>
            </a:pPr>
            <a:r>
              <a:rPr lang="de-DE" dirty="0" err="1"/>
              <a:t>She</a:t>
            </a:r>
            <a:r>
              <a:rPr lang="de-DE" dirty="0"/>
              <a:t> </a:t>
            </a:r>
            <a:r>
              <a:rPr lang="de-DE" dirty="0" err="1"/>
              <a:t>uses</a:t>
            </a:r>
            <a:r>
              <a:rPr lang="de-DE" dirty="0"/>
              <a:t> </a:t>
            </a:r>
            <a:r>
              <a:rPr lang="de-DE" dirty="0" err="1"/>
              <a:t>this</a:t>
            </a:r>
            <a:r>
              <a:rPr lang="de-DE" dirty="0"/>
              <a:t> </a:t>
            </a:r>
            <a:r>
              <a:rPr lang="de-DE" dirty="0" err="1"/>
              <a:t>to</a:t>
            </a:r>
            <a:r>
              <a:rPr lang="de-DE" dirty="0"/>
              <a:t> </a:t>
            </a:r>
            <a:r>
              <a:rPr lang="de-DE" dirty="0" err="1"/>
              <a:t>predict</a:t>
            </a:r>
            <a:r>
              <a:rPr lang="de-DE" dirty="0"/>
              <a:t> </a:t>
            </a:r>
            <a:r>
              <a:rPr lang="de-DE" dirty="0" err="1"/>
              <a:t>cognitive</a:t>
            </a:r>
            <a:r>
              <a:rPr lang="de-DE" dirty="0"/>
              <a:t> </a:t>
            </a:r>
            <a:r>
              <a:rPr lang="de-DE" dirty="0" err="1"/>
              <a:t>health</a:t>
            </a:r>
            <a:r>
              <a:rPr lang="de-DE" dirty="0"/>
              <a:t> </a:t>
            </a:r>
            <a:r>
              <a:rPr lang="de-DE" dirty="0" err="1"/>
              <a:t>status</a:t>
            </a:r>
            <a:r>
              <a:rPr lang="de-DE" dirty="0"/>
              <a:t> </a:t>
            </a:r>
            <a:r>
              <a:rPr lang="de-DE" dirty="0" err="1"/>
              <a:t>of</a:t>
            </a:r>
            <a:r>
              <a:rPr lang="de-DE" dirty="0"/>
              <a:t> a </a:t>
            </a:r>
            <a:r>
              <a:rPr lang="de-DE" dirty="0" err="1"/>
              <a:t>person</a:t>
            </a:r>
            <a:r>
              <a:rPr lang="de-DE" dirty="0"/>
              <a:t> </a:t>
            </a:r>
            <a:r>
              <a:rPr lang="de-DE" dirty="0" err="1"/>
              <a:t>to</a:t>
            </a:r>
            <a:r>
              <a:rPr lang="de-DE" dirty="0"/>
              <a:t> </a:t>
            </a:r>
            <a:r>
              <a:rPr lang="de-DE" dirty="0" err="1"/>
              <a:t>identify</a:t>
            </a:r>
            <a:r>
              <a:rPr lang="de-DE" dirty="0"/>
              <a:t> </a:t>
            </a:r>
            <a:r>
              <a:rPr lang="de-DE" dirty="0" err="1"/>
              <a:t>who</a:t>
            </a:r>
            <a:r>
              <a:rPr lang="de-DE" dirty="0"/>
              <a:t> </a:t>
            </a:r>
            <a:r>
              <a:rPr lang="de-DE" dirty="0" err="1"/>
              <a:t>is</a:t>
            </a:r>
            <a:r>
              <a:rPr lang="de-DE" dirty="0"/>
              <a:t> at </a:t>
            </a:r>
            <a:r>
              <a:rPr lang="de-DE" dirty="0" err="1"/>
              <a:t>risk</a:t>
            </a:r>
            <a:r>
              <a:rPr lang="de-DE" dirty="0"/>
              <a:t> </a:t>
            </a:r>
            <a:r>
              <a:rPr lang="de-DE" dirty="0" err="1"/>
              <a:t>for</a:t>
            </a:r>
            <a:r>
              <a:rPr lang="de-DE" dirty="0"/>
              <a:t> </a:t>
            </a:r>
            <a:r>
              <a:rPr lang="de-DE" dirty="0" err="1"/>
              <a:t>the</a:t>
            </a:r>
            <a:r>
              <a:rPr lang="de-DE" dirty="0"/>
              <a:t> </a:t>
            </a:r>
            <a:r>
              <a:rPr lang="de-DE" dirty="0" err="1"/>
              <a:t>disease</a:t>
            </a:r>
            <a:endParaRPr lang="de-DE" dirty="0">
              <a:cs typeface="Calibri"/>
            </a:endParaRPr>
          </a:p>
          <a:p>
            <a:pPr marL="457200" indent="-298450">
              <a:buFont typeface="Arial" panose="020B0604020202020204" pitchFamily="34" charset="0"/>
              <a:buChar char="•"/>
            </a:pPr>
            <a:r>
              <a:rPr lang="de-DE" dirty="0" err="1">
                <a:cs typeface="Calibri"/>
              </a:rPr>
              <a:t>Another</a:t>
            </a:r>
            <a:r>
              <a:rPr lang="de-DE" dirty="0">
                <a:cs typeface="Calibri"/>
              </a:rPr>
              <a:t> potential </a:t>
            </a:r>
            <a:r>
              <a:rPr lang="de-DE" dirty="0" err="1">
                <a:cs typeface="Calibri"/>
              </a:rPr>
              <a:t>use</a:t>
            </a:r>
            <a:r>
              <a:rPr lang="de-DE" dirty="0">
                <a:cs typeface="Calibri"/>
              </a:rPr>
              <a:t> </a:t>
            </a:r>
            <a:r>
              <a:rPr lang="de-DE" dirty="0" err="1">
                <a:cs typeface="Calibri"/>
              </a:rPr>
              <a:t>case</a:t>
            </a:r>
            <a:r>
              <a:rPr lang="de-DE" dirty="0">
                <a:cs typeface="Calibri"/>
              </a:rPr>
              <a:t> Nadine and her </a:t>
            </a:r>
            <a:r>
              <a:rPr lang="de-DE" dirty="0" err="1">
                <a:cs typeface="Calibri"/>
              </a:rPr>
              <a:t>research</a:t>
            </a:r>
            <a:r>
              <a:rPr lang="de-DE" dirty="0">
                <a:cs typeface="Calibri"/>
              </a:rPr>
              <a:t> </a:t>
            </a:r>
            <a:r>
              <a:rPr lang="de-DE" dirty="0" err="1">
                <a:cs typeface="Calibri"/>
              </a:rPr>
              <a:t>team</a:t>
            </a:r>
            <a:r>
              <a:rPr lang="de-DE" dirty="0">
                <a:cs typeface="Calibri"/>
              </a:rPr>
              <a:t> </a:t>
            </a:r>
            <a:r>
              <a:rPr lang="de-DE" dirty="0" err="1">
                <a:cs typeface="Calibri"/>
              </a:rPr>
              <a:t>are</a:t>
            </a:r>
            <a:r>
              <a:rPr lang="de-DE" dirty="0">
                <a:cs typeface="Calibri"/>
              </a:rPr>
              <a:t> </a:t>
            </a:r>
            <a:r>
              <a:rPr lang="de-DE" dirty="0" err="1">
                <a:cs typeface="Calibri"/>
              </a:rPr>
              <a:t>currently</a:t>
            </a:r>
            <a:r>
              <a:rPr lang="de-DE" dirty="0">
                <a:cs typeface="Calibri"/>
              </a:rPr>
              <a:t> </a:t>
            </a:r>
            <a:r>
              <a:rPr lang="de-DE" dirty="0" err="1">
                <a:cs typeface="Calibri"/>
              </a:rPr>
              <a:t>investigating</a:t>
            </a:r>
            <a:r>
              <a:rPr lang="de-DE" dirty="0">
                <a:cs typeface="Calibri"/>
              </a:rPr>
              <a:t> </a:t>
            </a:r>
            <a:r>
              <a:rPr lang="de-DE" dirty="0" err="1">
                <a:cs typeface="Calibri"/>
              </a:rPr>
              <a:t>is</a:t>
            </a:r>
            <a:r>
              <a:rPr lang="de-DE" dirty="0">
                <a:cs typeface="Calibri"/>
              </a:rPr>
              <a:t> </a:t>
            </a:r>
            <a:r>
              <a:rPr lang="de-DE" dirty="0" err="1">
                <a:cs typeface="Calibri"/>
              </a:rPr>
              <a:t>if</a:t>
            </a:r>
            <a:r>
              <a:rPr lang="de-DE" dirty="0">
                <a:cs typeface="Calibri"/>
              </a:rPr>
              <a:t> </a:t>
            </a:r>
            <a:r>
              <a:rPr lang="de-DE" dirty="0" err="1">
                <a:cs typeface="Calibri"/>
              </a:rPr>
              <a:t>the</a:t>
            </a:r>
            <a:r>
              <a:rPr lang="de-DE" dirty="0">
                <a:cs typeface="Calibri"/>
              </a:rPr>
              <a:t> </a:t>
            </a:r>
            <a:r>
              <a:rPr lang="de-DE" dirty="0" err="1">
                <a:cs typeface="Calibri"/>
              </a:rPr>
              <a:t>app</a:t>
            </a:r>
            <a:r>
              <a:rPr lang="de-DE" dirty="0">
                <a:cs typeface="Calibri"/>
              </a:rPr>
              <a:t> </a:t>
            </a:r>
            <a:r>
              <a:rPr lang="de-DE" dirty="0" err="1">
                <a:cs typeface="Calibri"/>
              </a:rPr>
              <a:t>could</a:t>
            </a:r>
            <a:r>
              <a:rPr lang="de-DE" dirty="0">
                <a:cs typeface="Calibri"/>
              </a:rPr>
              <a:t> also </a:t>
            </a:r>
            <a:r>
              <a:rPr lang="de-DE" dirty="0" err="1">
                <a:cs typeface="Calibri"/>
              </a:rPr>
              <a:t>be</a:t>
            </a:r>
            <a:r>
              <a:rPr lang="de-DE" dirty="0">
                <a:cs typeface="Calibri"/>
              </a:rPr>
              <a:t> </a:t>
            </a:r>
            <a:r>
              <a:rPr lang="de-DE" dirty="0" err="1">
                <a:cs typeface="Calibri"/>
              </a:rPr>
              <a:t>used</a:t>
            </a:r>
            <a:r>
              <a:rPr lang="de-DE" dirty="0">
                <a:cs typeface="Calibri"/>
              </a:rPr>
              <a:t> </a:t>
            </a:r>
            <a:r>
              <a:rPr lang="de-DE" dirty="0" err="1">
                <a:cs typeface="Calibri"/>
              </a:rPr>
              <a:t>as</a:t>
            </a:r>
            <a:r>
              <a:rPr lang="de-DE" dirty="0">
                <a:cs typeface="Calibri"/>
              </a:rPr>
              <a:t> a </a:t>
            </a:r>
            <a:r>
              <a:rPr lang="de-DE" dirty="0" err="1">
                <a:cs typeface="Calibri"/>
              </a:rPr>
              <a:t>tool</a:t>
            </a:r>
            <a:r>
              <a:rPr lang="de-DE" dirty="0">
                <a:cs typeface="Calibri"/>
              </a:rPr>
              <a:t> </a:t>
            </a:r>
            <a:r>
              <a:rPr lang="de-DE" dirty="0" err="1">
                <a:cs typeface="Calibri"/>
              </a:rPr>
              <a:t>to</a:t>
            </a:r>
            <a:r>
              <a:rPr lang="de-DE" dirty="0">
                <a:cs typeface="Calibri"/>
              </a:rPr>
              <a:t> </a:t>
            </a:r>
            <a:r>
              <a:rPr lang="de-DE" dirty="0" err="1">
                <a:cs typeface="Calibri"/>
              </a:rPr>
              <a:t>train</a:t>
            </a:r>
            <a:r>
              <a:rPr lang="de-DE" dirty="0">
                <a:cs typeface="Calibri"/>
              </a:rPr>
              <a:t> </a:t>
            </a:r>
            <a:r>
              <a:rPr lang="de-DE" dirty="0" err="1">
                <a:cs typeface="Calibri"/>
              </a:rPr>
              <a:t>the</a:t>
            </a:r>
            <a:r>
              <a:rPr lang="de-DE" dirty="0">
                <a:cs typeface="Calibri"/>
              </a:rPr>
              <a:t> </a:t>
            </a:r>
            <a:r>
              <a:rPr lang="de-DE" dirty="0" err="1">
                <a:cs typeface="Calibri"/>
              </a:rPr>
              <a:t>brain</a:t>
            </a:r>
            <a:r>
              <a:rPr lang="de-DE" dirty="0">
                <a:cs typeface="Calibri"/>
              </a:rPr>
              <a:t> and, </a:t>
            </a:r>
            <a:r>
              <a:rPr lang="de-DE" dirty="0" err="1">
                <a:cs typeface="Calibri"/>
              </a:rPr>
              <a:t>thus</a:t>
            </a:r>
            <a:r>
              <a:rPr lang="de-DE" dirty="0">
                <a:cs typeface="Calibri"/>
              </a:rPr>
              <a:t>, </a:t>
            </a:r>
            <a:r>
              <a:rPr lang="de-DE" dirty="0" err="1">
                <a:cs typeface="Calibri"/>
              </a:rPr>
              <a:t>maintain</a:t>
            </a:r>
            <a:r>
              <a:rPr lang="de-DE" dirty="0">
                <a:cs typeface="Calibri"/>
              </a:rPr>
              <a:t> </a:t>
            </a:r>
            <a:r>
              <a:rPr lang="de-DE" dirty="0" err="1">
                <a:cs typeface="Calibri"/>
              </a:rPr>
              <a:t>the</a:t>
            </a:r>
            <a:r>
              <a:rPr lang="de-DE" dirty="0">
                <a:cs typeface="Calibri"/>
              </a:rPr>
              <a:t> </a:t>
            </a:r>
            <a:r>
              <a:rPr lang="de-DE" dirty="0" err="1">
                <a:cs typeface="Calibri"/>
              </a:rPr>
              <a:t>navigational</a:t>
            </a:r>
            <a:r>
              <a:rPr lang="de-DE" dirty="0">
                <a:cs typeface="Calibri"/>
              </a:rPr>
              <a:t> </a:t>
            </a:r>
            <a:r>
              <a:rPr lang="de-DE" dirty="0" err="1">
                <a:cs typeface="Calibri"/>
              </a:rPr>
              <a:t>performance</a:t>
            </a:r>
            <a:r>
              <a:rPr lang="de-DE" dirty="0">
                <a:cs typeface="Calibri"/>
              </a:rPr>
              <a:t> </a:t>
            </a:r>
            <a:r>
              <a:rPr lang="de-DE" dirty="0" err="1">
                <a:cs typeface="Calibri"/>
              </a:rPr>
              <a:t>of</a:t>
            </a:r>
            <a:r>
              <a:rPr lang="de-DE" dirty="0">
                <a:cs typeface="Calibri"/>
              </a:rPr>
              <a:t> </a:t>
            </a:r>
            <a:r>
              <a:rPr lang="de-DE" dirty="0" err="1">
                <a:cs typeface="Calibri"/>
              </a:rPr>
              <a:t>the</a:t>
            </a:r>
            <a:r>
              <a:rPr lang="de-DE" dirty="0">
                <a:cs typeface="Calibri"/>
              </a:rPr>
              <a:t> </a:t>
            </a:r>
            <a:r>
              <a:rPr lang="de-DE" dirty="0" err="1">
                <a:cs typeface="Calibri"/>
              </a:rPr>
              <a:t>brain</a:t>
            </a:r>
            <a:r>
              <a:rPr lang="de-DE" dirty="0">
                <a:cs typeface="Calibri"/>
              </a:rPr>
              <a:t>.</a:t>
            </a:r>
          </a:p>
          <a:p>
            <a:endParaRPr lang="en-US" dirty="0">
              <a:cs typeface="Calibri" panose="020F0502020204030204"/>
            </a:endParaRPr>
          </a:p>
          <a:p>
            <a:endParaRPr lang="en-US" dirty="0">
              <a:cs typeface="Calibri" panose="020F0502020204030204"/>
            </a:endParaRPr>
          </a:p>
          <a:p>
            <a:pPr marL="158750" indent="0">
              <a:buNone/>
            </a:pPr>
            <a:r>
              <a:rPr lang="en-US" dirty="0">
                <a:cs typeface="Calibri" panose="020F0502020204030204"/>
              </a:rPr>
              <a:t>_______________</a:t>
            </a:r>
            <a:endParaRPr lang="de-DE" dirty="0"/>
          </a:p>
          <a:p>
            <a:endParaRPr lang="de-DE" dirty="0"/>
          </a:p>
          <a:p>
            <a:pPr marL="158750" indent="0">
              <a:buFont typeface="Arial" panose="020B0604020202020204" pitchFamily="34" charset="0"/>
              <a:buNone/>
            </a:pPr>
            <a:r>
              <a:rPr lang="de-DE" sz="900" dirty="0">
                <a:latin typeface="+mj-lt"/>
              </a:rPr>
              <a:t>Further </a:t>
            </a:r>
            <a:r>
              <a:rPr lang="de-DE" sz="900" dirty="0" err="1">
                <a:latin typeface="+mj-lt"/>
              </a:rPr>
              <a:t>background</a:t>
            </a:r>
            <a:r>
              <a:rPr lang="de-DE" sz="900" dirty="0">
                <a:latin typeface="+mj-lt"/>
              </a:rPr>
              <a:t> </a:t>
            </a:r>
            <a:r>
              <a:rPr lang="de-DE" sz="900" dirty="0" err="1">
                <a:latin typeface="+mj-lt"/>
              </a:rPr>
              <a:t>information</a:t>
            </a:r>
            <a:r>
              <a:rPr lang="de-DE" sz="900" dirty="0">
                <a:latin typeface="+mj-lt"/>
              </a:rPr>
              <a:t> </a:t>
            </a:r>
            <a:r>
              <a:rPr lang="de-DE" sz="900" dirty="0" err="1">
                <a:latin typeface="+mj-lt"/>
              </a:rPr>
              <a:t>by</a:t>
            </a:r>
            <a:r>
              <a:rPr lang="de-DE" sz="900" dirty="0">
                <a:latin typeface="+mj-lt"/>
              </a:rPr>
              <a:t> Nadine Diersch:</a:t>
            </a:r>
          </a:p>
          <a:p>
            <a:pPr marL="457200" indent="-298450">
              <a:buFont typeface="Arial" panose="020B0604020202020204" pitchFamily="34" charset="0"/>
              <a:buChar char="•"/>
            </a:pPr>
            <a:endParaRPr lang="de-DE" sz="900" dirty="0">
              <a:latin typeface="+mj-lt"/>
            </a:endParaRPr>
          </a:p>
          <a:p>
            <a:pPr marL="457200" indent="-298450">
              <a:buFont typeface="Arial" panose="020B0604020202020204" pitchFamily="34" charset="0"/>
              <a:buChar char="•"/>
            </a:pPr>
            <a:r>
              <a:rPr lang="de-DE" sz="900" b="0" i="0" u="none" strike="noStrike" kern="1200" dirty="0">
                <a:solidFill>
                  <a:schemeClr val="tx1"/>
                </a:solidFill>
                <a:effectLst/>
                <a:latin typeface="+mj-lt"/>
                <a:ea typeface="+mn-ea"/>
                <a:cs typeface="+mn-cs"/>
              </a:rPr>
              <a:t>…Also a </a:t>
            </a:r>
            <a:r>
              <a:rPr lang="de-DE" sz="900" b="0" i="0" u="none" strike="noStrike" kern="1200" dirty="0" err="1">
                <a:solidFill>
                  <a:schemeClr val="tx1"/>
                </a:solidFill>
                <a:effectLst/>
                <a:latin typeface="+mj-lt"/>
                <a:ea typeface="+mn-ea"/>
                <a:cs typeface="+mn-cs"/>
              </a:rPr>
              <a:t>graphic</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my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app</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now</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actually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exists</a:t>
            </a:r>
            <a:r>
              <a:rPr lang="de-DE" sz="900" b="0" i="0" u="none" strike="noStrike" kern="1200" dirty="0">
                <a:solidFill>
                  <a:schemeClr val="tx1"/>
                </a:solidFill>
                <a:effectLst/>
                <a:latin typeface="+mj-lt"/>
                <a:ea typeface="+mn-ea"/>
                <a:cs typeface="+mn-cs"/>
              </a:rPr>
              <a:t> and </a:t>
            </a:r>
            <a:r>
              <a:rPr lang="de-DE" sz="900" b="0" i="0" u="none" strike="noStrike" kern="1200" dirty="0" err="1">
                <a:solidFill>
                  <a:schemeClr val="tx1"/>
                </a:solidFill>
                <a:effectLst/>
                <a:latin typeface="+mj-lt"/>
                <a:ea typeface="+mn-ea"/>
                <a:cs typeface="+mn-cs"/>
              </a:rPr>
              <a:t>is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used</a:t>
            </a:r>
            <a:r>
              <a:rPr lang="de-DE" sz="900" b="0" i="0" u="none" strike="noStrike" kern="1200" dirty="0">
                <a:solidFill>
                  <a:schemeClr val="tx1"/>
                </a:solidFill>
                <a:effectLst/>
                <a:latin typeface="+mj-lt"/>
                <a:ea typeface="+mn-ea"/>
                <a:cs typeface="+mn-cs"/>
              </a:rPr>
              <a:t> in initial </a:t>
            </a:r>
            <a:r>
              <a:rPr lang="de-DE" sz="900" b="0" i="0" u="none" strike="noStrike" kern="1200" dirty="0" err="1">
                <a:solidFill>
                  <a:schemeClr val="tx1"/>
                </a:solidFill>
                <a:effectLst/>
                <a:latin typeface="+mj-lt"/>
                <a:ea typeface="+mn-ea"/>
                <a:cs typeface="+mn-cs"/>
              </a:rPr>
              <a:t>studies</a:t>
            </a:r>
            <a:r>
              <a:rPr lang="de-DE" sz="900" b="0" i="0" u="none" strike="noStrike" kern="1200" dirty="0">
                <a:solidFill>
                  <a:schemeClr val="tx1"/>
                </a:solidFill>
                <a:effectLst/>
                <a:latin typeface="+mj-lt"/>
                <a:ea typeface="+mn-ea"/>
                <a:cs typeface="+mn-cs"/>
              </a:rPr>
              <a:t> - </a:t>
            </a:r>
            <a:r>
              <a:rPr lang="de-DE" sz="900" b="0" i="0" u="none" strike="noStrike" kern="1200" dirty="0" err="1">
                <a:solidFill>
                  <a:schemeClr val="tx1"/>
                </a:solidFill>
                <a:effectLst/>
                <a:latin typeface="+mj-lt"/>
                <a:ea typeface="+mn-ea"/>
                <a:cs typeface="+mn-cs"/>
              </a:rPr>
              <a:t>to</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more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precise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have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carried</a:t>
            </a:r>
            <a:r>
              <a:rPr lang="de-DE" sz="900" b="0" i="0" u="none" strike="noStrike" kern="1200" dirty="0">
                <a:solidFill>
                  <a:schemeClr val="tx1"/>
                </a:solidFill>
                <a:effectLst/>
                <a:latin typeface="+mj-lt"/>
                <a:ea typeface="+mn-ea"/>
                <a:cs typeface="+mn-cs"/>
              </a:rPr>
              <a:t> out an initial </a:t>
            </a:r>
            <a:r>
              <a:rPr lang="de-DE" sz="900" b="0" i="0" u="none" strike="noStrike" kern="1200" dirty="0" err="1">
                <a:solidFill>
                  <a:schemeClr val="tx1"/>
                </a:solidFill>
                <a:effectLst/>
                <a:latin typeface="+mj-lt"/>
                <a:ea typeface="+mn-ea"/>
                <a:cs typeface="+mn-cs"/>
              </a:rPr>
              <a:t>proof-of-concept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study</a:t>
            </a:r>
            <a:r>
              <a:rPr lang="de-DE" sz="900" b="0" i="0" u="none" strike="noStrike" kern="1200" dirty="0">
                <a:solidFill>
                  <a:schemeClr val="tx1"/>
                </a:solidFill>
                <a:effectLst/>
                <a:latin typeface="+mj-lt"/>
                <a:ea typeface="+mn-ea"/>
                <a:cs typeface="+mn-cs"/>
              </a:rPr>
              <a:t>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DZNE </a:t>
            </a:r>
            <a:r>
              <a:rPr lang="de-DE" sz="900" b="0" i="0" u="none" strike="noStrike" kern="1200" dirty="0" err="1">
                <a:solidFill>
                  <a:schemeClr val="tx1"/>
                </a:solidFill>
                <a:effectLst/>
                <a:latin typeface="+mj-lt"/>
                <a:ea typeface="+mn-ea"/>
                <a:cs typeface="+mn-cs"/>
              </a:rPr>
              <a:t>with</a:t>
            </a:r>
            <a:r>
              <a:rPr lang="de-DE" sz="900" b="0" i="0" u="none" strike="noStrike" kern="1200" dirty="0">
                <a:solidFill>
                  <a:schemeClr val="tx1"/>
                </a:solidFill>
                <a:effectLst/>
                <a:latin typeface="+mj-lt"/>
                <a:ea typeface="+mn-ea"/>
                <a:cs typeface="+mn-cs"/>
              </a:rPr>
              <a:t> a </a:t>
            </a:r>
            <a:r>
              <a:rPr lang="de-DE" sz="900" b="0" i="0" u="none" strike="noStrike" kern="1200" dirty="0" err="1">
                <a:solidFill>
                  <a:schemeClr val="tx1"/>
                </a:solidFill>
                <a:effectLst/>
                <a:latin typeface="+mj-lt"/>
                <a:ea typeface="+mn-ea"/>
                <a:cs typeface="+mn-cs"/>
              </a:rPr>
              <a:t>few</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young</a:t>
            </a:r>
            <a:r>
              <a:rPr lang="de-DE" sz="900" b="0" i="0" u="none" strike="noStrike" kern="1200" dirty="0">
                <a:solidFill>
                  <a:schemeClr val="tx1"/>
                </a:solidFill>
                <a:effectLst/>
                <a:latin typeface="+mj-lt"/>
                <a:ea typeface="+mn-ea"/>
                <a:cs typeface="+mn-cs"/>
              </a:rPr>
              <a:t> and </a:t>
            </a:r>
            <a:r>
              <a:rPr lang="de-DE" sz="900" b="0" i="0" u="none" strike="noStrike" kern="1200" dirty="0" err="1">
                <a:solidFill>
                  <a:schemeClr val="tx1"/>
                </a:solidFill>
                <a:effectLst/>
                <a:latin typeface="+mj-lt"/>
                <a:ea typeface="+mn-ea"/>
                <a:cs typeface="+mn-cs"/>
              </a:rPr>
              <a:t>older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test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subjects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well</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as</a:t>
            </a:r>
            <a:r>
              <a:rPr lang="de-DE" sz="900" b="0" i="0" u="none" strike="noStrike" kern="1200" dirty="0">
                <a:solidFill>
                  <a:schemeClr val="tx1"/>
                </a:solidFill>
                <a:effectLst/>
                <a:latin typeface="+mj-lt"/>
                <a:ea typeface="+mn-ea"/>
                <a:cs typeface="+mn-cs"/>
              </a:rPr>
              <a:t> an at-</a:t>
            </a:r>
            <a:r>
              <a:rPr lang="de-DE" sz="900" b="0" i="0" u="none" strike="noStrike" kern="1200" dirty="0" err="1">
                <a:solidFill>
                  <a:schemeClr val="tx1"/>
                </a:solidFill>
                <a:effectLst/>
                <a:latin typeface="+mj-lt"/>
                <a:ea typeface="+mn-ea"/>
                <a:cs typeface="+mn-cs"/>
              </a:rPr>
              <a:t>risk</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patient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group</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with</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subjective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cognitive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decline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these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people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who</a:t>
            </a:r>
            <a:r>
              <a:rPr lang="de-DE" sz="900" b="0" i="0" u="none" strike="noStrike" kern="1200" dirty="0">
                <a:solidFill>
                  <a:schemeClr val="tx1"/>
                </a:solidFill>
                <a:effectLst/>
                <a:latin typeface="+mj-lt"/>
                <a:ea typeface="+mn-ea"/>
                <a:cs typeface="+mn-cs"/>
              </a:rPr>
              <a:t> do not </a:t>
            </a:r>
            <a:r>
              <a:rPr lang="de-DE" sz="900" b="0" i="0" u="none" strike="noStrike" kern="1200" dirty="0" err="1">
                <a:solidFill>
                  <a:schemeClr val="tx1"/>
                </a:solidFill>
                <a:effectLst/>
                <a:latin typeface="+mj-lt"/>
                <a:ea typeface="+mn-ea"/>
                <a:cs typeface="+mn-cs"/>
              </a:rPr>
              <a:t>yet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show</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any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abnormalities</a:t>
            </a:r>
            <a:r>
              <a:rPr lang="de-DE" sz="900" b="0" i="0" u="none" strike="noStrike" kern="1200" dirty="0">
                <a:solidFill>
                  <a:schemeClr val="tx1"/>
                </a:solidFill>
                <a:effectLst/>
                <a:latin typeface="+mj-lt"/>
                <a:ea typeface="+mn-ea"/>
                <a:cs typeface="+mn-cs"/>
              </a:rPr>
              <a:t> in </a:t>
            </a:r>
            <a:r>
              <a:rPr lang="de-DE" sz="900" b="0" i="0" u="none" strike="noStrike" kern="1200" dirty="0" err="1">
                <a:solidFill>
                  <a:schemeClr val="tx1"/>
                </a:solidFill>
                <a:effectLst/>
                <a:latin typeface="+mj-lt"/>
                <a:ea typeface="+mn-ea"/>
                <a:cs typeface="+mn-cs"/>
              </a:rPr>
              <a:t>standard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neuropsychological</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tests</a:t>
            </a:r>
            <a:r>
              <a:rPr lang="de-DE" sz="900" b="0" i="0" u="none" strike="noStrike" kern="1200" dirty="0">
                <a:solidFill>
                  <a:schemeClr val="tx1"/>
                </a:solidFill>
                <a:effectLst/>
                <a:latin typeface="+mj-lt"/>
                <a:ea typeface="+mn-ea"/>
                <a:cs typeface="+mn-cs"/>
              </a:rPr>
              <a:t>, but </a:t>
            </a:r>
            <a:r>
              <a:rPr lang="de-DE" sz="900" b="0" i="0" u="none" strike="noStrike" kern="1200" dirty="0" err="1">
                <a:solidFill>
                  <a:schemeClr val="tx1"/>
                </a:solidFill>
                <a:effectLst/>
                <a:latin typeface="+mj-lt"/>
                <a:ea typeface="+mn-ea"/>
                <a:cs typeface="+mn-cs"/>
              </a:rPr>
              <a:t>say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that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something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no</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longer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right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roughly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speaking</a:t>
            </a:r>
            <a:r>
              <a:rPr lang="de-DE" sz="900" b="0" i="0" u="none" strike="noStrike" kern="1200" dirty="0">
                <a:solidFill>
                  <a:schemeClr val="tx1"/>
                </a:solidFill>
                <a:effectLst/>
                <a:latin typeface="+mj-lt"/>
                <a:ea typeface="+mn-ea"/>
                <a:cs typeface="+mn-cs"/>
              </a:rPr>
              <a:t>). The </a:t>
            </a:r>
            <a:r>
              <a:rPr lang="de-DE" sz="900" b="0" i="0" u="none" strike="noStrike" kern="1200" dirty="0" err="1">
                <a:solidFill>
                  <a:schemeClr val="tx1"/>
                </a:solidFill>
                <a:effectLst/>
                <a:latin typeface="+mj-lt"/>
                <a:ea typeface="+mn-ea"/>
                <a:cs typeface="+mn-cs"/>
              </a:rPr>
              <a:t>data</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does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indeed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indicate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that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differences</a:t>
            </a:r>
            <a:r>
              <a:rPr lang="de-DE" sz="900" b="0" i="0" u="none" strike="noStrike" kern="1200" dirty="0">
                <a:solidFill>
                  <a:schemeClr val="tx1"/>
                </a:solidFill>
                <a:effectLst/>
                <a:latin typeface="+mj-lt"/>
                <a:ea typeface="+mn-ea"/>
                <a:cs typeface="+mn-cs"/>
              </a:rPr>
              <a:t> (aka </a:t>
            </a:r>
            <a:r>
              <a:rPr lang="de-DE" sz="900" b="0" i="0" u="none" strike="noStrike" kern="1200" dirty="0" err="1">
                <a:solidFill>
                  <a:schemeClr val="tx1"/>
                </a:solidFill>
                <a:effectLst/>
                <a:latin typeface="+mj-lt"/>
                <a:ea typeface="+mn-ea"/>
                <a:cs typeface="+mn-cs"/>
              </a:rPr>
              <a:t>that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for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example</a:t>
            </a:r>
            <a:r>
              <a:rPr lang="de-DE" sz="900" b="0" i="0" u="none" strike="noStrike" kern="1200" dirty="0">
                <a:solidFill>
                  <a:schemeClr val="tx1"/>
                </a:solidFill>
                <a:effectLst/>
                <a:latin typeface="+mj-lt"/>
                <a:ea typeface="+mn-ea"/>
                <a:cs typeface="+mn-cs"/>
              </a:rPr>
              <a:t>, SCD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cover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greater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distances</a:t>
            </a:r>
            <a:r>
              <a:rPr lang="de-DE" sz="900" b="0" i="0" u="none" strike="noStrike" kern="1200" dirty="0">
                <a:solidFill>
                  <a:schemeClr val="tx1"/>
                </a:solidFill>
                <a:effectLst/>
                <a:latin typeface="+mj-lt"/>
                <a:ea typeface="+mn-ea"/>
                <a:cs typeface="+mn-cs"/>
              </a:rPr>
              <a:t> and </a:t>
            </a:r>
            <a:r>
              <a:rPr lang="de-DE" sz="900" b="0" i="0" u="none" strike="noStrike" kern="1200" dirty="0" err="1">
                <a:solidFill>
                  <a:schemeClr val="tx1"/>
                </a:solidFill>
                <a:effectLst/>
                <a:latin typeface="+mj-lt"/>
                <a:ea typeface="+mn-ea"/>
                <a:cs typeface="+mn-cs"/>
              </a:rPr>
              <a:t>stop</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more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often</a:t>
            </a:r>
            <a:r>
              <a:rPr lang="de-DE" sz="900" b="0" i="0" u="none" strike="noStrike" kern="1200" dirty="0">
                <a:solidFill>
                  <a:schemeClr val="tx1"/>
                </a:solidFill>
                <a:effectLst/>
                <a:latin typeface="+mj-lt"/>
                <a:ea typeface="+mn-ea"/>
                <a:cs typeface="+mn-cs"/>
              </a:rPr>
              <a:t>), but </a:t>
            </a:r>
            <a:r>
              <a:rPr lang="de-DE" sz="900" b="0" i="0" u="none" strike="noStrike" kern="1200" dirty="0" err="1">
                <a:solidFill>
                  <a:schemeClr val="tx1"/>
                </a:solidFill>
                <a:effectLst/>
                <a:latin typeface="+mj-lt"/>
                <a:ea typeface="+mn-ea"/>
                <a:cs typeface="+mn-cs"/>
              </a:rPr>
              <a:t>we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currently</a:t>
            </a:r>
            <a:r>
              <a:rPr lang="de-DE" sz="900" b="0" i="0" u="none" strike="noStrike" kern="1200" dirty="0">
                <a:solidFill>
                  <a:schemeClr val="tx1"/>
                </a:solidFill>
                <a:effectLst/>
                <a:latin typeface="+mj-lt"/>
                <a:ea typeface="+mn-ea"/>
                <a:cs typeface="+mn-cs"/>
              </a:rPr>
              <a:t> still </a:t>
            </a:r>
            <a:r>
              <a:rPr lang="de-DE" sz="900" b="0" i="0" u="none" strike="noStrike" kern="1200" dirty="0" err="1">
                <a:solidFill>
                  <a:schemeClr val="tx1"/>
                </a:solidFill>
                <a:effectLst/>
                <a:latin typeface="+mj-lt"/>
                <a:ea typeface="+mn-ea"/>
                <a:cs typeface="+mn-cs"/>
              </a:rPr>
              <a:t>evaluating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data</a:t>
            </a:r>
            <a:r>
              <a:rPr lang="de-DE" sz="900" b="0" i="0" u="none" strike="noStrike" kern="1200" dirty="0">
                <a:solidFill>
                  <a:schemeClr val="tx1"/>
                </a:solidFill>
                <a:effectLst/>
                <a:latin typeface="+mj-lt"/>
                <a:ea typeface="+mn-ea"/>
                <a:cs typeface="+mn-cs"/>
              </a:rPr>
              <a:t>. I </a:t>
            </a:r>
            <a:r>
              <a:rPr lang="de-DE" sz="900" b="0" i="0" u="none" strike="noStrike" kern="1200" dirty="0" err="1">
                <a:solidFill>
                  <a:schemeClr val="tx1"/>
                </a:solidFill>
                <a:effectLst/>
                <a:latin typeface="+mj-lt"/>
                <a:ea typeface="+mn-ea"/>
                <a:cs typeface="+mn-cs"/>
              </a:rPr>
              <a:t>can</a:t>
            </a:r>
            <a:r>
              <a:rPr lang="de-DE" sz="900" b="0" i="0" u="none" strike="noStrike" kern="1200" dirty="0">
                <a:solidFill>
                  <a:schemeClr val="tx1"/>
                </a:solidFill>
                <a:effectLst/>
                <a:latin typeface="+mj-lt"/>
                <a:ea typeface="+mn-ea"/>
                <a:cs typeface="+mn-cs"/>
              </a:rPr>
              <a:t> also </a:t>
            </a:r>
            <a:r>
              <a:rPr lang="de-DE" sz="900" b="0" i="0" u="none" strike="noStrike" kern="1200" dirty="0" err="1">
                <a:solidFill>
                  <a:schemeClr val="tx1"/>
                </a:solidFill>
                <a:effectLst/>
                <a:latin typeface="+mj-lt"/>
                <a:ea typeface="+mn-ea"/>
                <a:cs typeface="+mn-cs"/>
              </a:rPr>
              <a:t>give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another</a:t>
            </a:r>
            <a:r>
              <a:rPr lang="de-DE" sz="900" b="0" i="0" u="none" strike="noStrike" kern="1200" dirty="0">
                <a:solidFill>
                  <a:schemeClr val="tx1"/>
                </a:solidFill>
                <a:effectLst/>
                <a:latin typeface="+mj-lt"/>
                <a:ea typeface="+mn-ea"/>
                <a:cs typeface="+mn-cs"/>
              </a:rPr>
              <a:t> update in due </a:t>
            </a:r>
            <a:r>
              <a:rPr lang="de-DE" sz="900" b="0" i="0" u="none" strike="noStrike" kern="1200" dirty="0" err="1">
                <a:solidFill>
                  <a:schemeClr val="tx1"/>
                </a:solidFill>
                <a:effectLst/>
                <a:latin typeface="+mj-lt"/>
                <a:ea typeface="+mn-ea"/>
                <a:cs typeface="+mn-cs"/>
              </a:rPr>
              <a:t>course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Attached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is</a:t>
            </a:r>
            <a:r>
              <a:rPr lang="de-DE" sz="900" b="0" i="0" u="none" strike="noStrike" kern="1200" dirty="0">
                <a:solidFill>
                  <a:schemeClr val="tx1"/>
                </a:solidFill>
                <a:effectLst/>
                <a:latin typeface="+mj-lt"/>
                <a:ea typeface="+mn-ea"/>
                <a:cs typeface="+mn-cs"/>
              </a:rPr>
              <a:t> a </a:t>
            </a:r>
            <a:r>
              <a:rPr lang="de-DE" sz="900" b="0" i="0" u="none" strike="noStrike" kern="1200" dirty="0" err="1">
                <a:solidFill>
                  <a:schemeClr val="tx1"/>
                </a:solidFill>
                <a:effectLst/>
                <a:latin typeface="+mj-lt"/>
                <a:ea typeface="+mn-ea"/>
                <a:cs typeface="+mn-cs"/>
              </a:rPr>
              <a:t>plot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trajectories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our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test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subjects</a:t>
            </a:r>
            <a:r>
              <a:rPr lang="de-DE" sz="900" b="0" i="0" u="none" strike="noStrike" kern="1200" dirty="0">
                <a:solidFill>
                  <a:schemeClr val="tx1"/>
                </a:solidFill>
                <a:effectLst/>
                <a:latin typeface="+mj-lt"/>
                <a:ea typeface="+mn-ea"/>
                <a:cs typeface="+mn-cs"/>
              </a:rPr>
              <a:t> on </a:t>
            </a:r>
            <a:r>
              <a:rPr lang="de-DE" sz="900" b="0" i="0" u="none" strike="noStrike" kern="1200" dirty="0" err="1">
                <a:solidFill>
                  <a:schemeClr val="tx1"/>
                </a:solidFill>
                <a:effectLst/>
                <a:latin typeface="+mj-lt"/>
                <a:ea typeface="+mn-ea"/>
                <a:cs typeface="+mn-cs"/>
              </a:rPr>
              <a:t>one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tracks</a:t>
            </a:r>
            <a:r>
              <a:rPr lang="de-DE" sz="900" b="0" i="0" u="none" strike="noStrike" kern="1200" dirty="0">
                <a:solidFill>
                  <a:schemeClr val="tx1"/>
                </a:solidFill>
                <a:effectLst/>
                <a:latin typeface="+mj-lt"/>
                <a:ea typeface="+mn-ea"/>
                <a:cs typeface="+mn-cs"/>
              </a:rPr>
              <a:t>.</a:t>
            </a:r>
          </a:p>
          <a:p>
            <a:pPr marL="457200" indent="-298450">
              <a:buFont typeface="Arial" panose="020B0604020202020204" pitchFamily="34" charset="0"/>
              <a:buChar char="•"/>
            </a:pPr>
            <a:endParaRPr lang="de-DE" sz="900" b="0" i="0" u="none" strike="noStrike" kern="1200" dirty="0">
              <a:solidFill>
                <a:schemeClr val="tx1"/>
              </a:solidFill>
              <a:effectLst/>
              <a:latin typeface="+mj-lt"/>
              <a:ea typeface="+mn-ea"/>
              <a:cs typeface="+mn-cs"/>
            </a:endParaRPr>
          </a:p>
          <a:p>
            <a:pPr marL="457200" indent="-298450">
              <a:buFont typeface="Arial" panose="020B0604020202020204" pitchFamily="34" charset="0"/>
              <a:buChar char="•"/>
            </a:pPr>
            <a:r>
              <a:rPr lang="de-DE" sz="900" b="0" i="0" u="none" strike="noStrike" kern="1200" dirty="0">
                <a:solidFill>
                  <a:schemeClr val="tx1"/>
                </a:solidFill>
                <a:effectLst/>
                <a:latin typeface="+mj-lt"/>
                <a:ea typeface="+mn-ea"/>
                <a:cs typeface="+mn-cs"/>
              </a:rPr>
              <a:t>On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left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side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you</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can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see</a:t>
            </a:r>
            <a:r>
              <a:rPr lang="de-DE" sz="900" b="0" i="0" u="none" strike="noStrike" kern="1200" dirty="0">
                <a:solidFill>
                  <a:schemeClr val="tx1"/>
                </a:solidFill>
                <a:effectLst/>
                <a:latin typeface="+mj-lt"/>
                <a:ea typeface="+mn-ea"/>
                <a:cs typeface="+mn-cs"/>
              </a:rPr>
              <a:t> a prototype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app</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how</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currently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exists</a:t>
            </a:r>
            <a:r>
              <a:rPr lang="de-DE" sz="900" b="0" i="0" u="none" strike="noStrike" kern="1200" dirty="0">
                <a:solidFill>
                  <a:schemeClr val="tx1"/>
                </a:solidFill>
                <a:effectLst/>
                <a:latin typeface="+mj-lt"/>
                <a:ea typeface="+mn-ea"/>
                <a:cs typeface="+mn-cs"/>
              </a:rPr>
              <a:t>. Data ist </a:t>
            </a:r>
            <a:r>
              <a:rPr lang="de-DE" sz="900" b="0" i="0" u="none" strike="noStrike" kern="1200" dirty="0" err="1">
                <a:solidFill>
                  <a:schemeClr val="tx1"/>
                </a:solidFill>
                <a:effectLst/>
                <a:latin typeface="+mj-lt"/>
                <a:ea typeface="+mn-ea"/>
                <a:cs typeface="+mn-cs"/>
              </a:rPr>
              <a:t>collected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observing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walking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patterns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probands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with</a:t>
            </a:r>
            <a:r>
              <a:rPr lang="de-DE" sz="900" b="0" i="0" u="none" strike="noStrike" kern="1200" dirty="0">
                <a:solidFill>
                  <a:schemeClr val="tx1"/>
                </a:solidFill>
                <a:effectLst/>
                <a:latin typeface="+mj-lt"/>
                <a:ea typeface="+mn-ea"/>
                <a:cs typeface="+mn-cs"/>
              </a:rPr>
              <a:t> different </a:t>
            </a:r>
            <a:r>
              <a:rPr lang="de-DE" sz="900" b="0" i="0" u="none" strike="noStrike" kern="1200" dirty="0" err="1">
                <a:solidFill>
                  <a:schemeClr val="tx1"/>
                </a:solidFill>
                <a:effectLst/>
                <a:latin typeface="+mj-lt"/>
                <a:ea typeface="+mn-ea"/>
                <a:cs typeface="+mn-cs"/>
              </a:rPr>
              <a:t>characteristics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younger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people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elderly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people</a:t>
            </a:r>
            <a:r>
              <a:rPr lang="de-DE" sz="900" b="0" i="0" u="none" strike="noStrike" kern="1200" dirty="0">
                <a:solidFill>
                  <a:schemeClr val="tx1"/>
                </a:solidFill>
                <a:effectLst/>
                <a:latin typeface="+mj-lt"/>
                <a:ea typeface="+mn-ea"/>
                <a:cs typeface="+mn-cs"/>
              </a:rPr>
              <a:t>, at </a:t>
            </a:r>
            <a:r>
              <a:rPr lang="de-DE" sz="900" b="0" i="0" u="none" strike="noStrike" kern="1200" dirty="0" err="1">
                <a:solidFill>
                  <a:schemeClr val="tx1"/>
                </a:solidFill>
                <a:effectLst/>
                <a:latin typeface="+mj-lt"/>
                <a:ea typeface="+mn-ea"/>
                <a:cs typeface="+mn-cs"/>
              </a:rPr>
              <a:t>risk</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with</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subjective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cognitive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decline</a:t>
            </a:r>
            <a:r>
              <a:rPr lang="de-DE" sz="900" b="0" i="0" u="none" strike="noStrike" kern="1200" dirty="0">
                <a:solidFill>
                  <a:schemeClr val="tx1"/>
                </a:solidFill>
                <a:effectLst/>
                <a:latin typeface="+mj-lt"/>
                <a:ea typeface="+mn-ea"/>
                <a:cs typeface="+mn-cs"/>
              </a:rPr>
              <a:t>).</a:t>
            </a:r>
          </a:p>
          <a:p>
            <a:pPr marL="457200" indent="-298450">
              <a:buFont typeface="Arial" panose="020B0604020202020204" pitchFamily="34" charset="0"/>
              <a:buChar char="•"/>
            </a:pPr>
            <a:r>
              <a:rPr lang="de-DE" sz="900" b="0" i="0" u="none" strike="noStrike" kern="1200" dirty="0">
                <a:solidFill>
                  <a:schemeClr val="tx1"/>
                </a:solidFill>
                <a:effectLst/>
                <a:latin typeface="+mj-lt"/>
                <a:ea typeface="+mn-ea"/>
                <a:cs typeface="+mn-cs"/>
              </a:rPr>
              <a:t>On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right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side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data</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has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been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evaluated</a:t>
            </a:r>
            <a:r>
              <a:rPr lang="de-DE" sz="900" b="0" i="0" u="none" strike="noStrike" kern="1200" dirty="0">
                <a:solidFill>
                  <a:schemeClr val="tx1"/>
                </a:solidFill>
                <a:effectLst/>
                <a:latin typeface="+mj-lt"/>
                <a:ea typeface="+mn-ea"/>
                <a:cs typeface="+mn-cs"/>
              </a:rPr>
              <a:t> and </a:t>
            </a:r>
            <a:r>
              <a:rPr lang="de-DE" sz="900" b="0" i="0" u="none" strike="noStrike" kern="1200" dirty="0" err="1">
                <a:solidFill>
                  <a:schemeClr val="tx1"/>
                </a:solidFill>
                <a:effectLst/>
                <a:latin typeface="+mj-lt"/>
                <a:ea typeface="+mn-ea"/>
                <a:cs typeface="+mn-cs"/>
              </a:rPr>
              <a:t>differences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walking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patterns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can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observed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between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those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cohorts</a:t>
            </a:r>
            <a:r>
              <a:rPr lang="de-DE" sz="900" b="0" i="0" u="none" strike="noStrike" kern="1200" dirty="0">
                <a:solidFill>
                  <a:schemeClr val="tx1"/>
                </a:solidFill>
                <a:effectLst/>
                <a:latin typeface="+mj-lt"/>
                <a:ea typeface="+mn-ea"/>
                <a:cs typeface="+mn-cs"/>
              </a:rPr>
              <a:t> (SCD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cover</a:t>
            </a:r>
            <a:r>
              <a:rPr lang="de-DE" sz="900" b="0" i="0" u="none" strike="noStrike" kern="1200" dirty="0">
                <a:solidFill>
                  <a:schemeClr val="tx1"/>
                </a:solidFill>
                <a:effectLst/>
                <a:latin typeface="+mj-lt"/>
                <a:ea typeface="+mn-ea"/>
                <a:cs typeface="+mn-cs"/>
              </a:rPr>
              <a:t> a </a:t>
            </a:r>
            <a:r>
              <a:rPr lang="de-DE" sz="900" b="0" i="0" u="none" strike="noStrike" kern="1200" dirty="0" err="1">
                <a:solidFill>
                  <a:schemeClr val="tx1"/>
                </a:solidFill>
                <a:effectLst/>
                <a:latin typeface="+mj-lt"/>
                <a:ea typeface="+mn-ea"/>
                <a:cs typeface="+mn-cs"/>
              </a:rPr>
              <a:t>longer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distance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to</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reach</a:t>
            </a:r>
            <a:r>
              <a:rPr lang="de-DE" sz="900" b="0" i="0" u="none" strike="noStrike" kern="1200" dirty="0">
                <a:solidFill>
                  <a:schemeClr val="tx1"/>
                </a:solidFill>
                <a:effectLst/>
                <a:latin typeface="+mj-lt"/>
                <a:ea typeface="+mn-ea"/>
                <a:cs typeface="+mn-cs"/>
              </a:rPr>
              <a:t> a </a:t>
            </a:r>
            <a:r>
              <a:rPr lang="de-DE" sz="900" b="0" i="0" u="none" strike="noStrike" kern="1200" dirty="0" err="1">
                <a:solidFill>
                  <a:schemeClr val="tx1"/>
                </a:solidFill>
                <a:effectLst/>
                <a:latin typeface="+mj-lt"/>
                <a:ea typeface="+mn-ea"/>
                <a:cs typeface="+mn-cs"/>
              </a:rPr>
              <a:t>location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than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younger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people</a:t>
            </a:r>
            <a:r>
              <a:rPr lang="de-DE" sz="900" b="0" i="0" u="none" strike="noStrike" kern="1200" dirty="0">
                <a:solidFill>
                  <a:schemeClr val="tx1"/>
                </a:solidFill>
                <a:effectLst/>
                <a:latin typeface="+mj-lt"/>
                <a:ea typeface="+mn-ea"/>
                <a:cs typeface="+mn-cs"/>
              </a:rPr>
              <a:t>)</a:t>
            </a:r>
            <a:endParaRPr lang="de-DE" sz="900" dirty="0">
              <a:latin typeface="+mj-lt"/>
            </a:endParaRPr>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5A7CE0-DEB5-D643-B4EF-FF45ED1E317C}"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737010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buFont typeface="Arial" panose="020B0604020202020204" pitchFamily="34" charset="0"/>
              <a:buChar char="•"/>
            </a:pPr>
            <a:r>
              <a:rPr lang="en-US" dirty="0"/>
              <a:t>Okay, so let's take some time to think about potential use cases for your own research!</a:t>
            </a:r>
            <a:endParaRPr lang="de-DE" dirty="0"/>
          </a:p>
          <a:p>
            <a:endParaRPr lang="de-DE" dirty="0">
              <a:cs typeface="Calibri"/>
            </a:endParaRPr>
          </a:p>
        </p:txBody>
      </p:sp>
    </p:spTree>
    <p:extLst>
      <p:ext uri="{BB962C8B-B14F-4D97-AF65-F5344CB8AC3E}">
        <p14:creationId xmlns:p14="http://schemas.microsoft.com/office/powerpoint/2010/main" val="3666246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Font typeface="Arial" panose="020B0604020202020204" pitchFamily="34" charset="0"/>
              <a:buNone/>
            </a:pPr>
            <a:r>
              <a:rPr lang="en-US" dirty="0">
                <a:cs typeface="Calibri"/>
              </a:rPr>
              <a:t>The next step is a </a:t>
            </a:r>
            <a:r>
              <a:rPr lang="en-US" b="1" dirty="0">
                <a:cs typeface="Calibri"/>
              </a:rPr>
              <a:t>solo work with two tasks</a:t>
            </a:r>
            <a:r>
              <a:rPr lang="en-US" dirty="0">
                <a:cs typeface="Calibri"/>
              </a:rPr>
              <a:t>:</a:t>
            </a:r>
          </a:p>
          <a:p>
            <a:pPr marL="457200" indent="-298450">
              <a:buFont typeface="Arial" panose="020B0604020202020204" pitchFamily="34" charset="0"/>
              <a:buChar char="•"/>
            </a:pPr>
            <a:r>
              <a:rPr lang="en-US" dirty="0">
                <a:cs typeface="Calibri"/>
              </a:rPr>
              <a:t>First: </a:t>
            </a:r>
            <a:r>
              <a:rPr lang="en-US" b="1" dirty="0">
                <a:cs typeface="Calibri"/>
              </a:rPr>
              <a:t>identify users and add them on sticky notes</a:t>
            </a:r>
            <a:r>
              <a:rPr lang="en-US" dirty="0">
                <a:cs typeface="Calibri"/>
              </a:rPr>
              <a:t> to the box between right and left side of the canvas (user box)</a:t>
            </a:r>
          </a:p>
          <a:p>
            <a:pPr marL="914400" lvl="1" indent="-298450">
              <a:buFont typeface="Arial" panose="020B0604020202020204" pitchFamily="34" charset="0"/>
              <a:buChar char="•"/>
            </a:pPr>
            <a:r>
              <a:rPr lang="de-DE" dirty="0"/>
              <a:t>Who </a:t>
            </a:r>
            <a:r>
              <a:rPr lang="de-DE" dirty="0" err="1"/>
              <a:t>are</a:t>
            </a:r>
            <a:r>
              <a:rPr lang="de-DE" dirty="0"/>
              <a:t> </a:t>
            </a:r>
            <a:r>
              <a:rPr lang="de-DE" dirty="0" err="1"/>
              <a:t>your</a:t>
            </a:r>
            <a:r>
              <a:rPr lang="de-DE" dirty="0"/>
              <a:t> </a:t>
            </a:r>
            <a:r>
              <a:rPr lang="de-DE" dirty="0" err="1"/>
              <a:t>stakeholders</a:t>
            </a:r>
            <a:r>
              <a:rPr lang="de-DE" dirty="0"/>
              <a:t>? Out </a:t>
            </a:r>
            <a:r>
              <a:rPr lang="de-DE" dirty="0" err="1"/>
              <a:t>of</a:t>
            </a:r>
            <a:r>
              <a:rPr lang="de-DE" dirty="0"/>
              <a:t> </a:t>
            </a:r>
            <a:r>
              <a:rPr lang="de-DE" dirty="0" err="1"/>
              <a:t>those</a:t>
            </a:r>
            <a:r>
              <a:rPr lang="de-DE" dirty="0"/>
              <a:t>: </a:t>
            </a:r>
            <a:r>
              <a:rPr lang="de-DE" dirty="0" err="1"/>
              <a:t>who</a:t>
            </a:r>
            <a:r>
              <a:rPr lang="de-DE" dirty="0"/>
              <a:t> </a:t>
            </a:r>
            <a:r>
              <a:rPr lang="de-DE" dirty="0" err="1"/>
              <a:t>are</a:t>
            </a:r>
            <a:r>
              <a:rPr lang="de-DE" dirty="0"/>
              <a:t> </a:t>
            </a:r>
            <a:r>
              <a:rPr lang="de-DE" dirty="0" err="1"/>
              <a:t>your</a:t>
            </a:r>
            <a:r>
              <a:rPr lang="de-DE" dirty="0"/>
              <a:t> potential </a:t>
            </a:r>
            <a:r>
              <a:rPr lang="de-DE" dirty="0" err="1"/>
              <a:t>users</a:t>
            </a:r>
            <a:r>
              <a:rPr lang="de-DE" dirty="0"/>
              <a:t> </a:t>
            </a:r>
            <a:r>
              <a:rPr lang="de-DE" dirty="0" err="1"/>
              <a:t>that</a:t>
            </a:r>
            <a:r>
              <a:rPr lang="de-DE" dirty="0"/>
              <a:t> </a:t>
            </a:r>
            <a:r>
              <a:rPr lang="de-DE" dirty="0" err="1"/>
              <a:t>use</a:t>
            </a:r>
            <a:r>
              <a:rPr lang="de-DE" dirty="0"/>
              <a:t> </a:t>
            </a:r>
            <a:r>
              <a:rPr lang="de-DE" dirty="0" err="1"/>
              <a:t>your</a:t>
            </a:r>
            <a:r>
              <a:rPr lang="de-DE" dirty="0"/>
              <a:t> </a:t>
            </a:r>
            <a:r>
              <a:rPr lang="de-DE" dirty="0" err="1"/>
              <a:t>product</a:t>
            </a:r>
            <a:r>
              <a:rPr lang="de-DE" dirty="0"/>
              <a:t>/</a:t>
            </a:r>
            <a:r>
              <a:rPr lang="de-DE" dirty="0" err="1"/>
              <a:t>service</a:t>
            </a:r>
            <a:r>
              <a:rPr lang="de-DE" dirty="0"/>
              <a:t>/</a:t>
            </a:r>
            <a:r>
              <a:rPr lang="de-DE" dirty="0" err="1"/>
              <a:t>process</a:t>
            </a:r>
            <a:r>
              <a:rPr lang="de-DE" dirty="0"/>
              <a:t>?</a:t>
            </a:r>
          </a:p>
          <a:p>
            <a:pPr marL="914400" lvl="1" indent="-298450">
              <a:buFont typeface="Arial" panose="020B0604020202020204" pitchFamily="34" charset="0"/>
              <a:buChar char="•"/>
            </a:pPr>
            <a:endParaRPr lang="en-US" dirty="0"/>
          </a:p>
          <a:p>
            <a:pPr marL="457200" indent="-298450">
              <a:buFont typeface="Arial" panose="020B0604020202020204" pitchFamily="34" charset="0"/>
              <a:buChar char="•"/>
            </a:pPr>
            <a:r>
              <a:rPr lang="en-US" dirty="0">
                <a:cs typeface="Calibri"/>
              </a:rPr>
              <a:t>Second: </a:t>
            </a:r>
            <a:r>
              <a:rPr lang="en-US" b="1" dirty="0">
                <a:cs typeface="Calibri"/>
              </a:rPr>
              <a:t>Brainstorm potential use cases </a:t>
            </a:r>
            <a:r>
              <a:rPr lang="en-US" dirty="0">
                <a:cs typeface="Calibri"/>
              </a:rPr>
              <a:t>and add sticky notes to the right box of the canvas</a:t>
            </a:r>
          </a:p>
          <a:p>
            <a:pPr marL="914400" lvl="1" indent="-298450">
              <a:buFont typeface="Arial" panose="020B0604020202020204" pitchFamily="34" charset="0"/>
              <a:buChar char="•"/>
            </a:pPr>
            <a:r>
              <a:rPr lang="de-DE" dirty="0" err="1"/>
              <a:t>What</a:t>
            </a:r>
            <a:r>
              <a:rPr lang="de-DE" dirty="0"/>
              <a:t> </a:t>
            </a:r>
            <a:r>
              <a:rPr lang="de-DE" dirty="0" err="1"/>
              <a:t>could</a:t>
            </a:r>
            <a:r>
              <a:rPr lang="de-DE" dirty="0"/>
              <a:t> </a:t>
            </a:r>
            <a:r>
              <a:rPr lang="de-DE" dirty="0" err="1"/>
              <a:t>be</a:t>
            </a:r>
            <a:r>
              <a:rPr lang="de-DE" dirty="0"/>
              <a:t> </a:t>
            </a:r>
            <a:r>
              <a:rPr lang="de-DE" dirty="0" err="1"/>
              <a:t>use</a:t>
            </a:r>
            <a:r>
              <a:rPr lang="de-DE" dirty="0"/>
              <a:t> </a:t>
            </a:r>
            <a:r>
              <a:rPr lang="de-DE" dirty="0" err="1"/>
              <a:t>cases</a:t>
            </a:r>
            <a:r>
              <a:rPr lang="de-DE" dirty="0"/>
              <a:t> </a:t>
            </a:r>
            <a:r>
              <a:rPr lang="de-DE" dirty="0" err="1"/>
              <a:t>for</a:t>
            </a:r>
            <a:r>
              <a:rPr lang="de-DE" dirty="0"/>
              <a:t> </a:t>
            </a:r>
            <a:r>
              <a:rPr lang="de-DE" dirty="0" err="1"/>
              <a:t>those</a:t>
            </a:r>
            <a:r>
              <a:rPr lang="de-DE" dirty="0"/>
              <a:t> </a:t>
            </a:r>
            <a:r>
              <a:rPr lang="de-DE" dirty="0" err="1"/>
              <a:t>users</a:t>
            </a:r>
            <a:r>
              <a:rPr lang="de-DE" dirty="0"/>
              <a:t>?</a:t>
            </a:r>
            <a:endParaRPr lang="en-US" dirty="0">
              <a:cs typeface="Arial"/>
            </a:endParaRPr>
          </a:p>
          <a:p>
            <a:pPr marL="914400" lvl="1" indent="-298450">
              <a:buFont typeface="Arial" panose="020B0604020202020204" pitchFamily="34" charset="0"/>
              <a:buChar char="•"/>
            </a:pPr>
            <a:r>
              <a:rPr lang="en-US" dirty="0">
                <a:cs typeface="Calibri"/>
              </a:rPr>
              <a:t>Think about your Science Magazine Vision from the very beginning! Think big!</a:t>
            </a:r>
          </a:p>
          <a:p>
            <a:pPr marL="158750" lvl="0" indent="0">
              <a:buFont typeface="Arial" panose="020B0604020202020204" pitchFamily="34" charset="0"/>
              <a:buNone/>
            </a:pPr>
            <a:endParaRPr lang="en-US" dirty="0">
              <a:cs typeface="Calibri"/>
            </a:endParaRPr>
          </a:p>
          <a:p>
            <a:pPr marL="158750" lvl="0" indent="0">
              <a:buFont typeface="Arial" panose="020B0604020202020204" pitchFamily="34" charset="0"/>
              <a:buNone/>
            </a:pPr>
            <a:r>
              <a:rPr lang="en-US" dirty="0">
                <a:cs typeface="Calibri"/>
              </a:rPr>
              <a:t>Like last time:</a:t>
            </a:r>
          </a:p>
          <a:p>
            <a:pPr marL="457200" indent="-298450" algn="l" rtl="0" fontAlgn="base">
              <a:lnSpc>
                <a:spcPts val="1482"/>
              </a:lnSpc>
              <a:buFont typeface="Arial" panose="020B0604020202020204" pitchFamily="34" charset="0"/>
              <a:buChar char="•"/>
            </a:pPr>
            <a:r>
              <a:rPr lang="de-DE" sz="1800" b="0" i="0" u="none" strike="noStrike" dirty="0">
                <a:solidFill>
                  <a:srgbClr val="000000"/>
                </a:solidFill>
                <a:effectLst/>
                <a:latin typeface="Arial" panose="020B0604020202020204" pitchFamily="34" charset="0"/>
              </a:rPr>
              <a:t>Go back </a:t>
            </a:r>
            <a:r>
              <a:rPr lang="de-DE" sz="1800" b="0" i="0" u="none" strike="noStrike" dirty="0" err="1">
                <a:solidFill>
                  <a:srgbClr val="000000"/>
                </a:solidFill>
                <a:effectLst/>
                <a:latin typeface="Arial" panose="020B0604020202020204" pitchFamily="34" charset="0"/>
              </a:rPr>
              <a:t>to</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your</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research</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canvas</a:t>
            </a:r>
            <a:r>
              <a:rPr lang="de-DE" sz="1800" b="0" i="0" u="none" strike="noStrike" dirty="0">
                <a:solidFill>
                  <a:srgbClr val="000000"/>
                </a:solidFill>
                <a:effectLst/>
                <a:latin typeface="Arial" panose="020B0604020202020204" pitchFamily="34" charset="0"/>
              </a:rPr>
              <a:t> on Miro</a:t>
            </a:r>
          </a:p>
          <a:p>
            <a:pPr marL="457200" indent="-298450" algn="l" rtl="0" fontAlgn="base">
              <a:lnSpc>
                <a:spcPts val="1482"/>
              </a:lnSpc>
              <a:buFont typeface="Arial" panose="020B0604020202020204" pitchFamily="34" charset="0"/>
              <a:buChar char="•"/>
            </a:pPr>
            <a:r>
              <a:rPr lang="de-DE" sz="1800" b="0" i="0" u="none" strike="noStrike" dirty="0">
                <a:solidFill>
                  <a:srgbClr val="000000"/>
                </a:solidFill>
                <a:effectLst/>
                <a:latin typeface="DINOT-Bold" panose="020B0504020101020102" pitchFamily="34" charset="77"/>
              </a:rPr>
              <a:t>This </a:t>
            </a:r>
            <a:r>
              <a:rPr lang="de-DE" sz="1800" b="0" i="0" u="none" strike="noStrike" dirty="0" err="1">
                <a:solidFill>
                  <a:srgbClr val="000000"/>
                </a:solidFill>
                <a:effectLst/>
                <a:latin typeface="DINOT-Bold" panose="020B0504020101020102" pitchFamily="34" charset="77"/>
              </a:rPr>
              <a:t>step</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is</a:t>
            </a:r>
            <a:r>
              <a:rPr lang="de-DE" sz="1800" b="0" i="0" u="none" strike="noStrike" dirty="0">
                <a:solidFill>
                  <a:srgbClr val="000000"/>
                </a:solidFill>
                <a:effectLst/>
                <a:latin typeface="DINOT-Bold" panose="020B0504020101020102" pitchFamily="34" charset="77"/>
              </a:rPr>
              <a:t> an individual </a:t>
            </a:r>
            <a:r>
              <a:rPr lang="de-DE" sz="1800" b="0" i="0" u="none" strike="noStrike" dirty="0" err="1">
                <a:solidFill>
                  <a:srgbClr val="000000"/>
                </a:solidFill>
                <a:effectLst/>
                <a:latin typeface="DINOT-Bold" panose="020B0504020101020102" pitchFamily="34" charset="77"/>
              </a:rPr>
              <a:t>task</a:t>
            </a:r>
            <a:r>
              <a:rPr lang="de-DE" sz="1800" b="0" i="0" u="none" strike="noStrike" dirty="0">
                <a:solidFill>
                  <a:srgbClr val="000000"/>
                </a:solidFill>
                <a:effectLst/>
                <a:latin typeface="DINOT-Bold" panose="020B0504020101020102" pitchFamily="34" charset="77"/>
              </a:rPr>
              <a:t>, so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can</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stay</a:t>
            </a:r>
            <a:r>
              <a:rPr lang="de-DE" sz="1800" b="0" i="0" u="none" strike="noStrike" dirty="0">
                <a:solidFill>
                  <a:srgbClr val="000000"/>
                </a:solidFill>
                <a:effectLst/>
                <a:latin typeface="DINOT-Bold" panose="020B0504020101020102" pitchFamily="34" charset="77"/>
              </a:rPr>
              <a:t> in </a:t>
            </a:r>
            <a:r>
              <a:rPr lang="de-DE" sz="1800" b="0" i="0" u="none" strike="noStrike" dirty="0" err="1">
                <a:solidFill>
                  <a:srgbClr val="000000"/>
                </a:solidFill>
                <a:effectLst/>
                <a:latin typeface="DINOT-Bold" panose="020B0504020101020102" pitchFamily="34" charset="77"/>
              </a:rPr>
              <a:t>the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main</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room</a:t>
            </a:r>
            <a:r>
              <a:rPr lang="de-DE" sz="1800" b="0" i="0" u="none" strike="noStrike" dirty="0">
                <a:solidFill>
                  <a:srgbClr val="000000"/>
                </a:solidFill>
                <a:effectLst/>
                <a:latin typeface="DINOT-Bold" panose="020B0504020101020102" pitchFamily="34" charset="77"/>
              </a:rPr>
              <a:t>. </a:t>
            </a:r>
            <a:endParaRPr lang="de-DE" b="0" i="0" u="none" strike="noStrike" dirty="0">
              <a:effectLst/>
              <a:latin typeface="Segoe UI" panose="020B0502040204020203" pitchFamily="34" charset="0"/>
            </a:endParaRPr>
          </a:p>
          <a:p>
            <a:pPr marL="457200" indent="-298450" algn="l" rtl="0" fontAlgn="base">
              <a:lnSpc>
                <a:spcPts val="1482"/>
              </a:lnSpc>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Make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sure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mute </a:t>
            </a:r>
            <a:r>
              <a:rPr lang="de-DE" sz="1800" b="0" i="0" u="none" strike="noStrike" dirty="0" err="1">
                <a:solidFill>
                  <a:srgbClr val="000000"/>
                </a:solidFill>
                <a:effectLst/>
                <a:latin typeface="DINOT-Bold" panose="020B0504020101020102" pitchFamily="34" charset="77"/>
              </a:rPr>
              <a:t>yourself</a:t>
            </a:r>
            <a:r>
              <a:rPr lang="de-DE" sz="1800" b="0" i="0" u="none" strike="noStrike" dirty="0">
                <a:solidFill>
                  <a:srgbClr val="000000"/>
                </a:solidFill>
                <a:effectLst/>
                <a:latin typeface="DINOT-Bold" panose="020B0504020101020102" pitchFamily="34" charset="77"/>
              </a:rPr>
              <a:t>.  </a:t>
            </a:r>
            <a:endParaRPr lang="de-DE" b="0" i="0" u="none" strike="noStrike" dirty="0">
              <a:effectLst/>
              <a:latin typeface="Segoe UI" panose="020B0502040204020203" pitchFamily="34" charset="0"/>
            </a:endParaRPr>
          </a:p>
          <a:p>
            <a:pPr marL="457200" indent="-298450" algn="l" rtl="0" fontAlgn="base">
              <a:lnSpc>
                <a:spcPts val="1482"/>
              </a:lnSpc>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If</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like,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can</a:t>
            </a:r>
            <a:r>
              <a:rPr lang="de-DE" sz="1800" b="0" i="0" u="none" strike="noStrike" dirty="0">
                <a:solidFill>
                  <a:srgbClr val="000000"/>
                </a:solidFill>
                <a:effectLst/>
                <a:latin typeface="DINOT-Bold" panose="020B0504020101020102" pitchFamily="34" charset="77"/>
              </a:rPr>
              <a:t> turn off </a:t>
            </a:r>
            <a:r>
              <a:rPr lang="de-DE" sz="1800" b="0" i="0" u="none" strike="noStrike" dirty="0" err="1">
                <a:solidFill>
                  <a:srgbClr val="000000"/>
                </a:solidFill>
                <a:effectLst/>
                <a:latin typeface="DINOT-Bold" panose="020B0504020101020102" pitchFamily="34" charset="77"/>
              </a:rPr>
              <a:t>your</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camera</a:t>
            </a:r>
            <a:r>
              <a:rPr lang="de-DE" sz="1800" b="0" i="0" u="none" strike="noStrike" dirty="0">
                <a:solidFill>
                  <a:srgbClr val="000000"/>
                </a:solidFill>
                <a:effectLst/>
                <a:latin typeface="DINOT-Bold" panose="020B0504020101020102" pitchFamily="34" charset="77"/>
              </a:rPr>
              <a:t>.  </a:t>
            </a:r>
            <a:endParaRPr lang="de-DE" b="0" i="0" u="none" strike="noStrike" dirty="0">
              <a:effectLst/>
              <a:latin typeface="Segoe UI" panose="020B0502040204020203" pitchFamily="34" charset="0"/>
            </a:endParaRPr>
          </a:p>
          <a:p>
            <a:pPr marL="158750" lvl="0" indent="0">
              <a:buFont typeface="Arial" panose="020B0604020202020204" pitchFamily="34" charset="0"/>
              <a:buNone/>
            </a:pPr>
            <a:endParaRPr lang="en-US" dirty="0"/>
          </a:p>
          <a:p>
            <a:pPr marL="171450" indent="-171450">
              <a:buFont typeface="Arial" panose="020B0604020202020204" pitchFamily="34" charset="0"/>
              <a:buChar char="•"/>
            </a:pPr>
            <a:r>
              <a:rPr lang="en-US" dirty="0"/>
              <a:t>Once again: Remember that you will get feedback from other participants afterwards. Therefore, express yourself as clearly as possible in the </a:t>
            </a:r>
            <a:r>
              <a:rPr lang="en-US" dirty="0" err="1"/>
              <a:t>post-its</a:t>
            </a:r>
            <a:r>
              <a:rPr lang="en-US" dirty="0"/>
              <a:t>.</a:t>
            </a:r>
            <a:endParaRPr lang="en-US" dirty="0">
              <a:cs typeface="Calibri" panose="020F0502020204030204"/>
            </a:endParaRPr>
          </a:p>
          <a:p>
            <a:pPr marL="457200" indent="-298450">
              <a:buFont typeface="Arial" panose="020B0604020202020204" pitchFamily="34" charset="0"/>
              <a:buChar char="•"/>
            </a:pPr>
            <a:endParaRPr lang="en-US" dirty="0">
              <a:cs typeface="Calibri" panose="020F0502020204030204"/>
            </a:endParaRPr>
          </a:p>
          <a:p>
            <a:pPr marL="457200" indent="-298450">
              <a:buFont typeface="Arial" panose="020B0604020202020204" pitchFamily="34" charset="0"/>
              <a:buChar char="•"/>
            </a:pPr>
            <a:endParaRPr lang="en-US" dirty="0"/>
          </a:p>
        </p:txBody>
      </p:sp>
    </p:spTree>
    <p:extLst>
      <p:ext uri="{BB962C8B-B14F-4D97-AF65-F5344CB8AC3E}">
        <p14:creationId xmlns:p14="http://schemas.microsoft.com/office/powerpoint/2010/main" val="24441289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Arial" panose="020B0604020202020204" pitchFamily="34" charset="0"/>
              <a:buChar char="•"/>
            </a:pPr>
            <a:r>
              <a:rPr lang="en-US" dirty="0">
                <a:cs typeface="Calibri"/>
              </a:rPr>
              <a:t>Here are some further questions that could support you to brainstorm. </a:t>
            </a:r>
          </a:p>
          <a:p>
            <a:pPr marL="457200" indent="-298450">
              <a:buFont typeface="Arial" panose="020B0604020202020204" pitchFamily="34" charset="0"/>
              <a:buChar char="•"/>
            </a:pPr>
            <a:r>
              <a:rPr lang="en-US" dirty="0">
                <a:cs typeface="Calibri"/>
              </a:rPr>
              <a:t>The questions are meant to inspire, no need to answer them all. </a:t>
            </a:r>
          </a:p>
          <a:p>
            <a:pPr marL="457200" indent="-298450">
              <a:buFont typeface="Arial" panose="020B0604020202020204" pitchFamily="34" charset="0"/>
              <a:buChar char="•"/>
            </a:pPr>
            <a:endParaRPr lang="en-US" dirty="0">
              <a:cs typeface="Calibri"/>
            </a:endParaRPr>
          </a:p>
          <a:p>
            <a:pPr marL="457200" indent="-298450">
              <a:buFont typeface="Arial" panose="020B0604020202020204" pitchFamily="34" charset="0"/>
              <a:buChar char="•"/>
            </a:pPr>
            <a:r>
              <a:rPr lang="en-US" dirty="0">
                <a:cs typeface="Calibri"/>
              </a:rPr>
              <a:t>You can also think about your </a:t>
            </a:r>
            <a:r>
              <a:rPr lang="en-US" b="1" dirty="0">
                <a:cs typeface="Calibri"/>
              </a:rPr>
              <a:t>Science Magazine vision </a:t>
            </a:r>
            <a:r>
              <a:rPr lang="en-US" dirty="0">
                <a:cs typeface="Calibri"/>
              </a:rPr>
              <a:t>from the beginning of the webinar</a:t>
            </a:r>
          </a:p>
          <a:p>
            <a:pPr marL="457200" indent="-298450">
              <a:buFont typeface="Arial" panose="020B0604020202020204" pitchFamily="34" charset="0"/>
              <a:buChar char="•"/>
            </a:pPr>
            <a:endParaRPr lang="en-US" dirty="0">
              <a:cs typeface="Calibri"/>
            </a:endParaRPr>
          </a:p>
          <a:p>
            <a:pPr marL="457200" indent="-298450">
              <a:buFont typeface="Arial" panose="020B0604020202020204" pitchFamily="34" charset="0"/>
              <a:buChar char="•"/>
            </a:pPr>
            <a:r>
              <a:rPr lang="en-US" b="1" dirty="0">
                <a:cs typeface="Calibri"/>
              </a:rPr>
              <a:t>Who else could be your users?</a:t>
            </a:r>
            <a:r>
              <a:rPr lang="en-US" dirty="0">
                <a:cs typeface="Calibri"/>
              </a:rPr>
              <a:t> </a:t>
            </a:r>
            <a:r>
              <a:rPr lang="en-US" b="1" dirty="0">
                <a:cs typeface="Calibri"/>
              </a:rPr>
              <a:t>People that are affected by your research</a:t>
            </a:r>
            <a:endParaRPr b="1" dirty="0"/>
          </a:p>
        </p:txBody>
      </p:sp>
    </p:spTree>
    <p:extLst>
      <p:ext uri="{BB962C8B-B14F-4D97-AF65-F5344CB8AC3E}">
        <p14:creationId xmlns:p14="http://schemas.microsoft.com/office/powerpoint/2010/main" val="374587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Welcome back! </a:t>
            </a:r>
            <a:endParaRPr lang="de-DE" b="0" i="0" u="none" strike="noStrike" dirty="0">
              <a:effectLst/>
              <a:latin typeface="Segoe UI" panose="020F0502020204030204" pitchFamily="34" charset="0"/>
            </a:endParaRPr>
          </a:p>
          <a:p>
            <a:pPr marL="457200" indent="-298450" algn="l" rtl="0" fontAlgn="base">
              <a:lnSpc>
                <a:spcPts val="1221"/>
              </a:lnSpc>
              <a:buFont typeface="Arial" panose="020B0604020202020204" pitchFamily="34" charset="0"/>
              <a:buChar char="•"/>
            </a:pPr>
            <a:r>
              <a:rPr lang="de-DE" sz="1100" b="0" i="0" u="none" strike="noStrike" dirty="0" err="1">
                <a:solidFill>
                  <a:srgbClr val="000000"/>
                </a:solidFill>
                <a:effectLst/>
                <a:latin typeface="Calibri" panose="020F0502020204030204" pitchFamily="34" charset="0"/>
              </a:rPr>
              <a:t>Everything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went</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well</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Everybody</a:t>
            </a:r>
            <a:r>
              <a:rPr lang="de-DE" sz="1100" b="0" i="0" u="none" strike="noStrike" dirty="0">
                <a:solidFill>
                  <a:srgbClr val="000000"/>
                </a:solidFill>
                <a:effectLst/>
                <a:latin typeface="Calibri" panose="020F0502020204030204" pitchFamily="34" charset="0"/>
              </a:rPr>
              <a:t> back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us</a:t>
            </a:r>
            <a:r>
              <a:rPr lang="de-DE" sz="11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Thumbs </a:t>
            </a:r>
            <a:r>
              <a:rPr lang="de-DE" sz="1100" b="0" i="0" u="none" strike="noStrike" dirty="0" err="1">
                <a:solidFill>
                  <a:srgbClr val="000000"/>
                </a:solidFill>
                <a:effectLst/>
                <a:latin typeface="Calibri" panose="020F0502020204030204" pitchFamily="34" charset="0"/>
              </a:rPr>
              <a:t>up</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please</a:t>
            </a:r>
            <a:r>
              <a:rPr lang="de-DE" sz="1100" b="0" i="0" u="none" strike="noStrike" dirty="0">
                <a:solidFill>
                  <a:srgbClr val="000000"/>
                </a:solidFill>
                <a:effectLst/>
                <a:latin typeface="Calibri" panose="020F0502020204030204" pitchFamily="34" charset="0"/>
              </a:rPr>
              <a:t>!</a:t>
            </a:r>
            <a:endParaRPr lang="en-GB"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56641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0D64E-B06E-0244-3BDE-80EC9D42612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49BF354-A1F4-DA9A-AFF1-4FD7A303BBD2}"/>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2B30EB37-9F27-4F1F-9582-769D0A71F85D}"/>
              </a:ext>
            </a:extLst>
          </p:cNvPr>
          <p:cNvSpPr>
            <a:spLocks noGrp="1"/>
          </p:cNvSpPr>
          <p:nvPr>
            <p:ph type="body" idx="1"/>
          </p:nvPr>
        </p:nvSpPr>
        <p:spPr/>
        <p:txBody>
          <a:bodyPr/>
          <a:lstStyle/>
          <a:p>
            <a:r>
              <a:rPr lang="de-DE" sz="1100" b="0" i="0" u="none" strike="noStrike" cap="none">
                <a:solidFill>
                  <a:srgbClr val="000000"/>
                </a:solidFill>
                <a:effectLst/>
                <a:latin typeface="Arial"/>
                <a:ea typeface="Arial"/>
                <a:cs typeface="Arial"/>
                <a:sym typeface="Arial"/>
              </a:rPr>
              <a:t>Be </a:t>
            </a:r>
            <a:r>
              <a:rPr lang="de-DE" sz="1100" b="0" i="0" u="none" strike="noStrike" cap="none" err="1">
                <a:solidFill>
                  <a:srgbClr val="000000"/>
                </a:solidFill>
                <a:effectLst/>
                <a:latin typeface="Arial"/>
                <a:ea typeface="Arial"/>
                <a:cs typeface="Arial"/>
                <a:sym typeface="Arial"/>
              </a:rPr>
              <a:t>respectful</a:t>
            </a:r>
            <a:r>
              <a:rPr lang="de-DE" sz="1100" b="0" i="0" u="none" strike="noStrike" cap="none">
                <a:solidFill>
                  <a:srgbClr val="000000"/>
                </a:solidFill>
                <a:effectLst/>
                <a:latin typeface="Arial"/>
                <a:ea typeface="Arial"/>
                <a:cs typeface="Arial"/>
                <a:sym typeface="Arial"/>
              </a:rPr>
              <a:t> &amp; </a:t>
            </a:r>
            <a:r>
              <a:rPr lang="de-DE" sz="1100" b="0" i="0" u="none" strike="noStrike" cap="none" err="1">
                <a:solidFill>
                  <a:srgbClr val="000000"/>
                </a:solidFill>
                <a:effectLst/>
                <a:latin typeface="Arial"/>
                <a:ea typeface="Arial"/>
                <a:cs typeface="Arial"/>
                <a:sym typeface="Arial"/>
              </a:rPr>
              <a:t>constructive</a:t>
            </a:r>
            <a:br>
              <a:rPr lang="de-DE"/>
            </a:br>
            <a:r>
              <a:rPr lang="de-DE" sz="1100" b="0" i="0" u="none" strike="noStrike" cap="none" err="1">
                <a:solidFill>
                  <a:srgbClr val="000000"/>
                </a:solidFill>
                <a:effectLst/>
                <a:latin typeface="Arial"/>
                <a:ea typeface="Arial"/>
                <a:cs typeface="Arial"/>
                <a:sym typeface="Arial"/>
              </a:rPr>
              <a:t>We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encourage</a:t>
            </a:r>
            <a:r>
              <a:rPr lang="de-DE" sz="1100" b="0" i="0" u="none" strike="noStrike" cap="none">
                <a:solidFill>
                  <a:srgbClr val="000000"/>
                </a:solidFill>
                <a:effectLst/>
                <a:latin typeface="Arial"/>
                <a:ea typeface="Arial"/>
                <a:cs typeface="Arial"/>
                <a:sym typeface="Arial"/>
              </a:rPr>
              <a:t> open </a:t>
            </a:r>
            <a:r>
              <a:rPr lang="de-DE" sz="1100" b="0" i="0" u="none" strike="noStrike" cap="none" err="1">
                <a:solidFill>
                  <a:srgbClr val="000000"/>
                </a:solidFill>
                <a:effectLst/>
                <a:latin typeface="Arial"/>
                <a:ea typeface="Arial"/>
                <a:cs typeface="Arial"/>
                <a:sym typeface="Arial"/>
              </a:rPr>
              <a:t>feedback</a:t>
            </a:r>
            <a:r>
              <a:rPr lang="de-DE" sz="1100" b="0" i="0" u="none" strike="noStrike" cap="none">
                <a:solidFill>
                  <a:srgbClr val="000000"/>
                </a:solidFill>
                <a:effectLst/>
                <a:latin typeface="Arial"/>
                <a:ea typeface="Arial"/>
                <a:cs typeface="Arial"/>
                <a:sym typeface="Arial"/>
              </a:rPr>
              <a:t> – just </a:t>
            </a:r>
            <a:r>
              <a:rPr lang="de-DE" sz="1100" b="0" i="0" u="none" strike="noStrike" cap="none" err="1">
                <a:solidFill>
                  <a:srgbClr val="000000"/>
                </a:solidFill>
                <a:effectLst/>
                <a:latin typeface="Arial"/>
                <a:ea typeface="Arial"/>
                <a:cs typeface="Arial"/>
                <a:sym typeface="Arial"/>
              </a:rPr>
              <a:t>make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sure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it’s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respectful</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kind</a:t>
            </a:r>
            <a:r>
              <a:rPr lang="de-DE" sz="1100" b="0" i="0" u="none" strike="noStrike" cap="none">
                <a:solidFill>
                  <a:srgbClr val="000000"/>
                </a:solidFill>
                <a:effectLst/>
                <a:latin typeface="Arial"/>
                <a:ea typeface="Arial"/>
                <a:cs typeface="Arial"/>
                <a:sym typeface="Arial"/>
              </a:rPr>
              <a:t>, and </a:t>
            </a:r>
            <a:r>
              <a:rPr lang="de-DE" sz="1100" b="0" i="0" u="none" strike="noStrike" cap="none" err="1">
                <a:solidFill>
                  <a:srgbClr val="000000"/>
                </a:solidFill>
                <a:effectLst/>
                <a:latin typeface="Arial"/>
                <a:ea typeface="Arial"/>
                <a:cs typeface="Arial"/>
                <a:sym typeface="Arial"/>
              </a:rPr>
              <a:t>constructive</a:t>
            </a:r>
            <a:r>
              <a:rPr lang="de-DE" sz="1100" b="0" i="0" u="none" strike="noStrike" cap="none">
                <a:solidFill>
                  <a:srgbClr val="000000"/>
                </a:solidFill>
                <a:effectLst/>
                <a:latin typeface="Arial"/>
                <a:ea typeface="Arial"/>
                <a:cs typeface="Arial"/>
                <a:sym typeface="Arial"/>
              </a:rPr>
              <a:t>.</a:t>
            </a:r>
          </a:p>
          <a:p>
            <a:r>
              <a:rPr lang="de-DE" sz="1100" b="0" i="0" u="none" strike="noStrike" cap="none">
                <a:solidFill>
                  <a:srgbClr val="000000"/>
                </a:solidFill>
                <a:effectLst/>
                <a:latin typeface="Arial"/>
                <a:ea typeface="Arial"/>
                <a:cs typeface="Arial"/>
                <a:sym typeface="Arial"/>
              </a:rPr>
              <a:t>Use AI </a:t>
            </a:r>
            <a:r>
              <a:rPr lang="de-DE" sz="1100" b="0" i="0" u="none" strike="noStrike" cap="none" err="1">
                <a:solidFill>
                  <a:srgbClr val="000000"/>
                </a:solidFill>
                <a:effectLst/>
                <a:latin typeface="Arial"/>
                <a:ea typeface="Arial"/>
                <a:cs typeface="Arial"/>
                <a:sym typeface="Arial"/>
              </a:rPr>
              <a:t>responsibly</a:t>
            </a:r>
            <a:br>
              <a:rPr lang="de-DE"/>
            </a:br>
            <a:r>
              <a:rPr lang="de-DE" sz="1100" b="0" i="0" u="none" strike="noStrike" cap="none" err="1">
                <a:solidFill>
                  <a:srgbClr val="000000"/>
                </a:solidFill>
                <a:effectLst/>
                <a:latin typeface="Arial"/>
                <a:ea typeface="Arial"/>
                <a:cs typeface="Arial"/>
                <a:sym typeface="Arial"/>
              </a:rPr>
              <a:t>If</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you’d</a:t>
            </a:r>
            <a:r>
              <a:rPr lang="de-DE" sz="1100" b="0" i="0" u="none" strike="noStrike" cap="none">
                <a:solidFill>
                  <a:srgbClr val="000000"/>
                </a:solidFill>
                <a:effectLst/>
                <a:latin typeface="Arial"/>
                <a:ea typeface="Arial"/>
                <a:cs typeface="Arial"/>
                <a:sym typeface="Arial"/>
              </a:rPr>
              <a:t> like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use</a:t>
            </a:r>
            <a:r>
              <a:rPr lang="de-DE" sz="1100" b="0" i="0" u="none" strike="noStrike" cap="none">
                <a:solidFill>
                  <a:srgbClr val="000000"/>
                </a:solidFill>
                <a:effectLst/>
                <a:latin typeface="Arial"/>
                <a:ea typeface="Arial"/>
                <a:cs typeface="Arial"/>
                <a:sym typeface="Arial"/>
              </a:rPr>
              <a:t> AI </a:t>
            </a:r>
            <a:r>
              <a:rPr lang="de-DE" sz="1100" b="0" i="0" u="none" strike="noStrike" cap="none" err="1">
                <a:solidFill>
                  <a:srgbClr val="000000"/>
                </a:solidFill>
                <a:effectLst/>
                <a:latin typeface="Arial"/>
                <a:ea typeface="Arial"/>
                <a:cs typeface="Arial"/>
                <a:sym typeface="Arial"/>
              </a:rPr>
              <a:t>during</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group</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work</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make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sure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whole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group</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agrees</a:t>
            </a:r>
            <a:r>
              <a:rPr lang="de-DE" sz="1100" b="0" i="0" u="none" strike="noStrike" cap="none">
                <a:solidFill>
                  <a:srgbClr val="000000"/>
                </a:solidFill>
                <a:effectLst/>
                <a:latin typeface="Arial"/>
                <a:ea typeface="Arial"/>
                <a:cs typeface="Arial"/>
                <a:sym typeface="Arial"/>
              </a:rPr>
              <a:t>. Use </a:t>
            </a:r>
            <a:r>
              <a:rPr lang="de-DE" sz="1100" b="0" i="0" u="none" strike="noStrike" cap="none" err="1">
                <a:solidFill>
                  <a:srgbClr val="000000"/>
                </a:solidFill>
                <a:effectLst/>
                <a:latin typeface="Arial"/>
                <a:ea typeface="Arial"/>
                <a:cs typeface="Arial"/>
                <a:sym typeface="Arial"/>
              </a:rPr>
              <a:t>it</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support </a:t>
            </a:r>
            <a:r>
              <a:rPr lang="de-DE" sz="1100" b="0" i="0" u="none" strike="noStrike" cap="none" err="1">
                <a:solidFill>
                  <a:srgbClr val="000000"/>
                </a:solidFill>
                <a:effectLst/>
                <a:latin typeface="Arial"/>
                <a:ea typeface="Arial"/>
                <a:cs typeface="Arial"/>
                <a:sym typeface="Arial"/>
              </a:rPr>
              <a:t>the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process</a:t>
            </a:r>
            <a:r>
              <a:rPr lang="de-DE" sz="1100" b="0" i="0" u="none" strike="noStrike" cap="none">
                <a:solidFill>
                  <a:srgbClr val="000000"/>
                </a:solidFill>
                <a:effectLst/>
                <a:latin typeface="Arial"/>
                <a:ea typeface="Arial"/>
                <a:cs typeface="Arial"/>
                <a:sym typeface="Arial"/>
              </a:rPr>
              <a:t>, not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produce</a:t>
            </a:r>
            <a:r>
              <a:rPr lang="de-DE" sz="1100" b="0" i="0" u="none" strike="noStrike" cap="none">
                <a:solidFill>
                  <a:srgbClr val="000000"/>
                </a:solidFill>
                <a:effectLst/>
                <a:latin typeface="Arial"/>
                <a:ea typeface="Arial"/>
                <a:cs typeface="Arial"/>
                <a:sym typeface="Arial"/>
              </a:rPr>
              <a:t> final </a:t>
            </a:r>
            <a:r>
              <a:rPr lang="de-DE" sz="1100" b="0" i="0" u="none" strike="noStrike" cap="none" err="1">
                <a:solidFill>
                  <a:srgbClr val="000000"/>
                </a:solidFill>
                <a:effectLst/>
                <a:latin typeface="Arial"/>
                <a:ea typeface="Arial"/>
                <a:cs typeface="Arial"/>
                <a:sym typeface="Arial"/>
              </a:rPr>
              <a:t>results</a:t>
            </a:r>
            <a:r>
              <a:rPr lang="de-DE" sz="1100" b="0" i="0" u="none" strike="noStrike" cap="none">
                <a:solidFill>
                  <a:srgbClr val="000000"/>
                </a:solidFill>
                <a:effectLst/>
                <a:latin typeface="Arial"/>
                <a:ea typeface="Arial"/>
                <a:cs typeface="Arial"/>
                <a:sym typeface="Arial"/>
              </a:rPr>
              <a:t>.</a:t>
            </a:r>
          </a:p>
          <a:p>
            <a:r>
              <a:rPr lang="de-DE" sz="1100" b="0" i="0" u="none" strike="noStrike" cap="none">
                <a:solidFill>
                  <a:srgbClr val="000000"/>
                </a:solidFill>
                <a:effectLst/>
                <a:latin typeface="Arial"/>
                <a:ea typeface="Arial"/>
                <a:cs typeface="Arial"/>
                <a:sym typeface="Arial"/>
              </a:rPr>
              <a:t>Mute </a:t>
            </a:r>
            <a:r>
              <a:rPr lang="de-DE" sz="1100" b="0" i="0" u="none" strike="noStrike" cap="none" err="1">
                <a:solidFill>
                  <a:srgbClr val="000000"/>
                </a:solidFill>
                <a:effectLst/>
                <a:latin typeface="Arial"/>
                <a:ea typeface="Arial"/>
                <a:cs typeface="Arial"/>
                <a:sym typeface="Arial"/>
              </a:rPr>
              <a:t>when</a:t>
            </a:r>
            <a:r>
              <a:rPr lang="de-DE" sz="1100" b="0" i="0" u="none" strike="noStrike" cap="none">
                <a:solidFill>
                  <a:srgbClr val="000000"/>
                </a:solidFill>
                <a:effectLst/>
                <a:latin typeface="Arial"/>
                <a:ea typeface="Arial"/>
                <a:cs typeface="Arial"/>
                <a:sym typeface="Arial"/>
              </a:rPr>
              <a:t> not </a:t>
            </a:r>
            <a:r>
              <a:rPr lang="de-DE" sz="1100" b="0" i="0" u="none" strike="noStrike" cap="none" err="1">
                <a:solidFill>
                  <a:srgbClr val="000000"/>
                </a:solidFill>
                <a:effectLst/>
                <a:latin typeface="Arial"/>
                <a:ea typeface="Arial"/>
                <a:cs typeface="Arial"/>
                <a:sym typeface="Arial"/>
              </a:rPr>
              <a:t>speaking</a:t>
            </a:r>
            <a:br>
              <a:rPr lang="de-DE"/>
            </a:br>
            <a:r>
              <a:rPr lang="de-DE" sz="1100" b="0" i="0" u="none" strike="noStrike" cap="none">
                <a:solidFill>
                  <a:srgbClr val="000000"/>
                </a:solidFill>
                <a:effectLst/>
                <a:latin typeface="Arial"/>
                <a:ea typeface="Arial"/>
                <a:cs typeface="Arial"/>
                <a:sym typeface="Arial"/>
              </a:rPr>
              <a:t>Help </a:t>
            </a:r>
            <a:r>
              <a:rPr lang="de-DE" sz="1100" b="0" i="0" u="none" strike="noStrike" cap="none" err="1">
                <a:solidFill>
                  <a:srgbClr val="000000"/>
                </a:solidFill>
                <a:effectLst/>
                <a:latin typeface="Arial"/>
                <a:ea typeface="Arial"/>
                <a:cs typeface="Arial"/>
                <a:sym typeface="Arial"/>
              </a:rPr>
              <a:t>keep</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the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space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clear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by</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muting</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mic</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when</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you’re</a:t>
            </a:r>
            <a:r>
              <a:rPr lang="de-DE" sz="1100" b="0" i="0" u="none" strike="noStrike" cap="none">
                <a:solidFill>
                  <a:srgbClr val="000000"/>
                </a:solidFill>
                <a:effectLst/>
                <a:latin typeface="Arial"/>
                <a:ea typeface="Arial"/>
                <a:cs typeface="Arial"/>
                <a:sym typeface="Arial"/>
              </a:rPr>
              <a:t> not </a:t>
            </a:r>
            <a:r>
              <a:rPr lang="de-DE" sz="1100" b="0" i="0" u="none" strike="noStrike" cap="none" err="1">
                <a:solidFill>
                  <a:srgbClr val="000000"/>
                </a:solidFill>
                <a:effectLst/>
                <a:latin typeface="Arial"/>
                <a:ea typeface="Arial"/>
                <a:cs typeface="Arial"/>
                <a:sym typeface="Arial"/>
              </a:rPr>
              <a:t>talking</a:t>
            </a:r>
            <a:r>
              <a:rPr lang="de-DE" sz="1100" b="0" i="0" u="none" strike="noStrike" cap="none">
                <a:solidFill>
                  <a:srgbClr val="000000"/>
                </a:solidFill>
                <a:effectLst/>
                <a:latin typeface="Arial"/>
                <a:ea typeface="Arial"/>
                <a:cs typeface="Arial"/>
                <a:sym typeface="Arial"/>
              </a:rPr>
              <a:t>.</a:t>
            </a:r>
          </a:p>
          <a:p>
            <a:r>
              <a:rPr lang="de-DE" sz="1100" b="0" i="0" u="none" strike="noStrike" cap="none">
                <a:solidFill>
                  <a:srgbClr val="000000"/>
                </a:solidFill>
                <a:effectLst/>
                <a:latin typeface="Arial"/>
                <a:ea typeface="Arial"/>
                <a:cs typeface="Arial"/>
                <a:sym typeface="Arial"/>
              </a:rPr>
              <a:t>Be </a:t>
            </a:r>
            <a:r>
              <a:rPr lang="de-DE" sz="1100" b="0" i="0" u="none" strike="noStrike" cap="none" err="1">
                <a:solidFill>
                  <a:srgbClr val="000000"/>
                </a:solidFill>
                <a:effectLst/>
                <a:latin typeface="Arial"/>
                <a:ea typeface="Arial"/>
                <a:cs typeface="Arial"/>
                <a:sym typeface="Arial"/>
              </a:rPr>
              <a:t>present</a:t>
            </a:r>
            <a:br>
              <a:rPr lang="de-DE"/>
            </a:br>
            <a:r>
              <a:rPr lang="de-DE" sz="1100" b="0" i="0" u="none" strike="noStrike" cap="none" err="1">
                <a:solidFill>
                  <a:srgbClr val="000000"/>
                </a:solidFill>
                <a:effectLst/>
                <a:latin typeface="Arial"/>
                <a:ea typeface="Arial"/>
                <a:cs typeface="Arial"/>
                <a:sym typeface="Arial"/>
              </a:rPr>
              <a:t>Stay</a:t>
            </a:r>
            <a:r>
              <a:rPr lang="de-DE" sz="1100" b="0" i="0" u="none" strike="noStrike" cap="none">
                <a:solidFill>
                  <a:srgbClr val="000000"/>
                </a:solidFill>
                <a:effectLst/>
                <a:latin typeface="Arial"/>
                <a:ea typeface="Arial"/>
                <a:cs typeface="Arial"/>
                <a:sym typeface="Arial"/>
              </a:rPr>
              <a:t> social – </a:t>
            </a:r>
            <a:r>
              <a:rPr lang="de-DE" sz="1100" b="0" i="0" u="none" strike="noStrike" cap="none" err="1">
                <a:solidFill>
                  <a:srgbClr val="000000"/>
                </a:solidFill>
                <a:effectLst/>
                <a:latin typeface="Arial"/>
                <a:ea typeface="Arial"/>
                <a:cs typeface="Arial"/>
                <a:sym typeface="Arial"/>
              </a:rPr>
              <a:t>keep</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camera</a:t>
            </a:r>
            <a:r>
              <a:rPr lang="de-DE" sz="1100" b="0" i="0" u="none" strike="noStrike" cap="none">
                <a:solidFill>
                  <a:srgbClr val="000000"/>
                </a:solidFill>
                <a:effectLst/>
                <a:latin typeface="Arial"/>
                <a:ea typeface="Arial"/>
                <a:cs typeface="Arial"/>
                <a:sym typeface="Arial"/>
              </a:rPr>
              <a:t> on </a:t>
            </a:r>
            <a:r>
              <a:rPr lang="de-DE" sz="1100" b="0" i="0" u="none" strike="noStrike" cap="none" err="1">
                <a:solidFill>
                  <a:srgbClr val="000000"/>
                </a:solidFill>
                <a:effectLst/>
                <a:latin typeface="Arial"/>
                <a:ea typeface="Arial"/>
                <a:cs typeface="Arial"/>
                <a:sym typeface="Arial"/>
              </a:rPr>
              <a:t>if</a:t>
            </a:r>
            <a:r>
              <a:rPr lang="de-DE" sz="1100" b="0" i="0" u="none" strike="noStrike" cap="none">
                <a:solidFill>
                  <a:srgbClr val="000000"/>
                </a:solidFill>
                <a:effectLst/>
                <a:latin typeface="Arial"/>
                <a:ea typeface="Arial"/>
                <a:cs typeface="Arial"/>
                <a:sym typeface="Arial"/>
              </a:rPr>
              <a:t> possible. </a:t>
            </a:r>
            <a:r>
              <a:rPr lang="de-DE" sz="1100" b="0" i="0" u="none" strike="noStrike" cap="none" err="1">
                <a:solidFill>
                  <a:srgbClr val="000000"/>
                </a:solidFill>
                <a:effectLst/>
                <a:latin typeface="Arial"/>
                <a:ea typeface="Arial"/>
                <a:cs typeface="Arial"/>
                <a:sym typeface="Arial"/>
              </a:rPr>
              <a:t>Feel</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free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eat</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drink</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or</a:t>
            </a:r>
            <a:r>
              <a:rPr lang="de-DE" sz="1100" b="0" i="0" u="none" strike="noStrike" cap="none">
                <a:solidFill>
                  <a:srgbClr val="000000"/>
                </a:solidFill>
                <a:effectLst/>
                <a:latin typeface="Arial"/>
                <a:ea typeface="Arial"/>
                <a:cs typeface="Arial"/>
                <a:sym typeface="Arial"/>
              </a:rPr>
              <a:t> stretch </a:t>
            </a:r>
            <a:r>
              <a:rPr lang="de-DE" sz="1100" b="0" i="0" u="none" strike="noStrike" cap="none" err="1">
                <a:solidFill>
                  <a:srgbClr val="000000"/>
                </a:solidFill>
                <a:effectLst/>
                <a:latin typeface="Arial"/>
                <a:ea typeface="Arial"/>
                <a:cs typeface="Arial"/>
                <a:sym typeface="Arial"/>
              </a:rPr>
              <a:t>as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needed</a:t>
            </a:r>
            <a:r>
              <a:rPr lang="de-DE" sz="1100" b="0" i="0" u="none" strike="noStrike" cap="none">
                <a:solidFill>
                  <a:srgbClr val="000000"/>
                </a:solidFill>
                <a:effectLst/>
                <a:latin typeface="Arial"/>
                <a:ea typeface="Arial"/>
                <a:cs typeface="Arial"/>
                <a:sym typeface="Arial"/>
              </a:rPr>
              <a:t>.</a:t>
            </a:r>
          </a:p>
          <a:p>
            <a:r>
              <a:rPr lang="de-DE" sz="1100" b="0" i="0" u="none" strike="noStrike" cap="none">
                <a:solidFill>
                  <a:srgbClr val="000000"/>
                </a:solidFill>
                <a:effectLst/>
                <a:latin typeface="Arial"/>
                <a:ea typeface="Arial"/>
                <a:cs typeface="Arial"/>
                <a:sym typeface="Arial"/>
              </a:rPr>
              <a:t>Need </a:t>
            </a:r>
            <a:r>
              <a:rPr lang="de-DE" sz="1100" b="0" i="0" u="none" strike="noStrike" cap="none" err="1">
                <a:solidFill>
                  <a:srgbClr val="000000"/>
                </a:solidFill>
                <a:effectLst/>
                <a:latin typeface="Arial"/>
                <a:ea typeface="Arial"/>
                <a:cs typeface="Arial"/>
                <a:sym typeface="Arial"/>
              </a:rPr>
              <a:t>help</a:t>
            </a:r>
            <a:r>
              <a:rPr lang="de-DE" sz="1100" b="0" i="0" u="none" strike="noStrike" cap="none">
                <a:solidFill>
                  <a:srgbClr val="000000"/>
                </a:solidFill>
                <a:effectLst/>
                <a:latin typeface="Arial"/>
                <a:ea typeface="Arial"/>
                <a:cs typeface="Arial"/>
                <a:sym typeface="Arial"/>
              </a:rPr>
              <a:t>?</a:t>
            </a:r>
            <a:br>
              <a:rPr lang="de-DE"/>
            </a:br>
            <a:r>
              <a:rPr lang="de-DE" sz="1100" b="0" i="0" u="none" strike="noStrike" cap="none" err="1">
                <a:solidFill>
                  <a:srgbClr val="000000"/>
                </a:solidFill>
                <a:effectLst/>
                <a:latin typeface="Arial"/>
                <a:ea typeface="Arial"/>
                <a:cs typeface="Arial"/>
                <a:sym typeface="Arial"/>
              </a:rPr>
              <a:t>Reach</a:t>
            </a:r>
            <a:r>
              <a:rPr lang="de-DE" sz="1100" b="0" i="0" u="none" strike="noStrike" cap="none">
                <a:solidFill>
                  <a:srgbClr val="000000"/>
                </a:solidFill>
                <a:effectLst/>
                <a:latin typeface="Arial"/>
                <a:ea typeface="Arial"/>
                <a:cs typeface="Arial"/>
                <a:sym typeface="Arial"/>
              </a:rPr>
              <a:t> out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our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coaches</a:t>
            </a:r>
            <a:r>
              <a:rPr lang="de-DE" sz="1100" b="0" i="0" u="none" strike="noStrike" cap="none">
                <a:solidFill>
                  <a:srgbClr val="000000"/>
                </a:solidFill>
                <a:effectLst/>
                <a:latin typeface="Arial"/>
                <a:ea typeface="Arial"/>
                <a:cs typeface="Arial"/>
                <a:sym typeface="Arial"/>
              </a:rPr>
              <a:t> via </a:t>
            </a:r>
            <a:r>
              <a:rPr lang="de-DE" sz="1100" b="0" i="0" u="none" strike="noStrike" cap="none" err="1">
                <a:solidFill>
                  <a:srgbClr val="000000"/>
                </a:solidFill>
                <a:effectLst/>
                <a:latin typeface="Arial"/>
                <a:ea typeface="Arial"/>
                <a:cs typeface="Arial"/>
                <a:sym typeface="Arial"/>
              </a:rPr>
              <a:t>the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chat</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if</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you’re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experiencing</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technical</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issues</a:t>
            </a:r>
            <a:r>
              <a:rPr lang="de-DE" sz="1100" b="0" i="0" u="none" strike="noStrike" cap="none">
                <a:solidFill>
                  <a:srgbClr val="000000"/>
                </a:solidFill>
                <a:effectLst/>
                <a:latin typeface="Arial"/>
                <a:ea typeface="Arial"/>
                <a:cs typeface="Arial"/>
                <a:sym typeface="Arial"/>
              </a:rPr>
              <a:t>.</a:t>
            </a:r>
          </a:p>
          <a:p>
            <a:r>
              <a:rPr lang="de-DE" sz="1100" b="0" i="0" u="none" strike="noStrike" cap="none">
                <a:solidFill>
                  <a:srgbClr val="000000"/>
                </a:solidFill>
                <a:effectLst/>
                <a:latin typeface="Arial"/>
                <a:ea typeface="Arial"/>
                <a:cs typeface="Arial"/>
                <a:sym typeface="Arial"/>
              </a:rPr>
              <a:t>React &amp; </a:t>
            </a:r>
            <a:r>
              <a:rPr lang="de-DE" sz="1100" b="0" i="0" u="none" strike="noStrike" cap="none" err="1">
                <a:solidFill>
                  <a:srgbClr val="000000"/>
                </a:solidFill>
                <a:effectLst/>
                <a:latin typeface="Arial"/>
                <a:ea typeface="Arial"/>
                <a:cs typeface="Arial"/>
                <a:sym typeface="Arial"/>
              </a:rPr>
              <a:t>engage</a:t>
            </a:r>
            <a:br>
              <a:rPr lang="de-DE"/>
            </a:br>
            <a:r>
              <a:rPr lang="de-DE" sz="1100" b="0" i="0" u="none" strike="noStrike" cap="none">
                <a:solidFill>
                  <a:srgbClr val="000000"/>
                </a:solidFill>
                <a:effectLst/>
                <a:latin typeface="Arial"/>
                <a:ea typeface="Arial"/>
                <a:cs typeface="Arial"/>
                <a:sym typeface="Arial"/>
              </a:rPr>
              <a:t>Use </a:t>
            </a:r>
            <a:r>
              <a:rPr lang="de-DE" sz="1100" b="0" i="0" u="none" strike="noStrike" cap="none" err="1">
                <a:solidFill>
                  <a:srgbClr val="000000"/>
                </a:solidFill>
                <a:effectLst/>
                <a:latin typeface="Arial"/>
                <a:ea typeface="Arial"/>
                <a:cs typeface="Arial"/>
                <a:sym typeface="Arial"/>
              </a:rPr>
              <a:t>emojis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or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reactions</a:t>
            </a:r>
            <a:r>
              <a:rPr lang="de-DE" sz="1100" b="0" i="0" u="none" strike="noStrike" cap="none">
                <a:solidFill>
                  <a:srgbClr val="000000"/>
                </a:solidFill>
                <a:effectLst/>
                <a:latin typeface="Arial"/>
                <a:ea typeface="Arial"/>
                <a:cs typeface="Arial"/>
                <a:sym typeface="Arial"/>
              </a:rPr>
              <a:t> at </a:t>
            </a:r>
            <a:r>
              <a:rPr lang="de-DE" sz="1100" b="0" i="0" u="none" strike="noStrike" cap="none" err="1">
                <a:solidFill>
                  <a:srgbClr val="000000"/>
                </a:solidFill>
                <a:effectLst/>
                <a:latin typeface="Arial"/>
                <a:ea typeface="Arial"/>
                <a:cs typeface="Arial"/>
                <a:sym typeface="Arial"/>
              </a:rPr>
              <a:t>the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bottom</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of</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your</a:t>
            </a:r>
            <a:r>
              <a:rPr lang="de-DE" sz="1100" b="0" i="0" u="none" strike="noStrike" cap="none">
                <a:solidFill>
                  <a:srgbClr val="000000"/>
                </a:solidFill>
                <a:effectLst/>
                <a:latin typeface="Arial"/>
                <a:ea typeface="Arial"/>
                <a:cs typeface="Arial"/>
                <a:sym typeface="Arial"/>
              </a:rPr>
              <a:t> screen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share</a:t>
            </a:r>
            <a:r>
              <a:rPr lang="de-DE" sz="1100" b="0" i="0" u="none" strike="noStrike" cap="none">
                <a:solidFill>
                  <a:srgbClr val="000000"/>
                </a:solidFill>
                <a:effectLst/>
                <a:latin typeface="Arial"/>
                <a:ea typeface="Arial"/>
                <a:cs typeface="Arial"/>
                <a:sym typeface="Arial"/>
              </a:rPr>
              <a:t> quick </a:t>
            </a:r>
            <a:r>
              <a:rPr lang="de-DE" sz="1100" b="0" i="0" u="none" strike="noStrike" cap="none" err="1">
                <a:solidFill>
                  <a:srgbClr val="000000"/>
                </a:solidFill>
                <a:effectLst/>
                <a:latin typeface="Arial"/>
                <a:ea typeface="Arial"/>
                <a:cs typeface="Arial"/>
                <a:sym typeface="Arial"/>
              </a:rPr>
              <a:t>feedback</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or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show</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you’re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engaged</a:t>
            </a:r>
            <a:r>
              <a:rPr lang="de-DE" sz="1100" b="0" i="0" u="none" strike="noStrike" cap="none">
                <a:solidFill>
                  <a:srgbClr val="000000"/>
                </a:solidFill>
                <a:effectLst/>
                <a:latin typeface="Arial"/>
                <a:ea typeface="Arial"/>
                <a:cs typeface="Arial"/>
                <a:sym typeface="Arial"/>
              </a:rPr>
              <a:t>.</a:t>
            </a:r>
          </a:p>
          <a:p>
            <a:r>
              <a:rPr lang="de-DE" sz="1100" b="0" i="0" u="none" strike="noStrike" cap="none">
                <a:solidFill>
                  <a:srgbClr val="000000"/>
                </a:solidFill>
                <a:effectLst/>
                <a:latin typeface="Arial"/>
                <a:ea typeface="Arial"/>
                <a:cs typeface="Arial"/>
                <a:sym typeface="Arial"/>
              </a:rPr>
              <a:t>Use </a:t>
            </a:r>
            <a:r>
              <a:rPr lang="de-DE" sz="1100" b="0" i="0" u="none" strike="noStrike" cap="none" err="1">
                <a:solidFill>
                  <a:srgbClr val="000000"/>
                </a:solidFill>
                <a:effectLst/>
                <a:latin typeface="Arial"/>
                <a:ea typeface="Arial"/>
                <a:cs typeface="Arial"/>
                <a:sym typeface="Arial"/>
              </a:rPr>
              <a:t>the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chat</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for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questions</a:t>
            </a:r>
            <a:br>
              <a:rPr lang="de-DE"/>
            </a:br>
            <a:r>
              <a:rPr lang="de-DE" sz="1100" b="0" i="0" u="none" strike="noStrike" cap="none">
                <a:solidFill>
                  <a:srgbClr val="000000"/>
                </a:solidFill>
                <a:effectLst/>
                <a:latin typeface="Arial"/>
                <a:ea typeface="Arial"/>
                <a:cs typeface="Arial"/>
                <a:sym typeface="Arial"/>
              </a:rPr>
              <a:t>Drop </a:t>
            </a:r>
            <a:r>
              <a:rPr lang="de-DE" sz="1100" b="0" i="0" u="none" strike="noStrike" cap="none" err="1">
                <a:solidFill>
                  <a:srgbClr val="000000"/>
                </a:solidFill>
                <a:effectLst/>
                <a:latin typeface="Arial"/>
                <a:ea typeface="Arial"/>
                <a:cs typeface="Arial"/>
                <a:sym typeface="Arial"/>
              </a:rPr>
              <a:t>your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questions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or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ideas</a:t>
            </a:r>
            <a:r>
              <a:rPr lang="de-DE" sz="1100" b="0" i="0" u="none" strike="noStrike" cap="none">
                <a:solidFill>
                  <a:srgbClr val="000000"/>
                </a:solidFill>
                <a:effectLst/>
                <a:latin typeface="Arial"/>
                <a:ea typeface="Arial"/>
                <a:cs typeface="Arial"/>
                <a:sym typeface="Arial"/>
              </a:rPr>
              <a:t> in </a:t>
            </a:r>
            <a:r>
              <a:rPr lang="de-DE" sz="1100" b="0" i="0" u="none" strike="noStrike" cap="none" err="1">
                <a:solidFill>
                  <a:srgbClr val="000000"/>
                </a:solidFill>
                <a:effectLst/>
                <a:latin typeface="Arial"/>
                <a:ea typeface="Arial"/>
                <a:cs typeface="Arial"/>
                <a:sym typeface="Arial"/>
              </a:rPr>
              <a:t>the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chat</a:t>
            </a:r>
            <a:r>
              <a:rPr lang="de-DE" sz="1100" b="0" i="0" u="none" strike="noStrike" cap="none">
                <a:solidFill>
                  <a:srgbClr val="000000"/>
                </a:solidFill>
                <a:effectLst/>
                <a:latin typeface="Arial"/>
                <a:ea typeface="Arial"/>
                <a:cs typeface="Arial"/>
                <a:sym typeface="Arial"/>
              </a:rPr>
              <a:t> – </a:t>
            </a:r>
            <a:r>
              <a:rPr lang="de-DE" sz="1100" b="0" i="0" u="none" strike="noStrike" cap="none" err="1">
                <a:solidFill>
                  <a:srgbClr val="000000"/>
                </a:solidFill>
                <a:effectLst/>
                <a:latin typeface="Arial"/>
                <a:ea typeface="Arial"/>
                <a:cs typeface="Arial"/>
                <a:sym typeface="Arial"/>
              </a:rPr>
              <a:t>we’re</a:t>
            </a:r>
            <a:r>
              <a:rPr lang="de-DE" sz="1100" b="0" i="0" u="none" strike="noStrike" cap="none">
                <a:solidFill>
                  <a:srgbClr val="000000"/>
                </a:solidFill>
                <a:effectLst/>
                <a:latin typeface="Arial"/>
                <a:ea typeface="Arial"/>
                <a:cs typeface="Arial"/>
                <a:sym typeface="Arial"/>
              </a:rPr>
              <a:t> all </a:t>
            </a:r>
            <a:r>
              <a:rPr lang="de-DE" sz="1100" b="0" i="0" u="none" strike="noStrike" cap="none" err="1">
                <a:solidFill>
                  <a:srgbClr val="000000"/>
                </a:solidFill>
                <a:effectLst/>
                <a:latin typeface="Arial"/>
                <a:ea typeface="Arial"/>
                <a:cs typeface="Arial"/>
                <a:sym typeface="Arial"/>
              </a:rPr>
              <a:t>here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learn</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together</a:t>
            </a:r>
            <a:r>
              <a:rPr lang="de-DE" sz="1100" b="0" i="0" u="none" strike="noStrike" cap="none">
                <a:solidFill>
                  <a:srgbClr val="000000"/>
                </a:solidFill>
                <a:effectLst/>
                <a:latin typeface="Arial"/>
                <a:ea typeface="Arial"/>
                <a:cs typeface="Arial"/>
                <a:sym typeface="Arial"/>
              </a:rPr>
              <a:t>!</a:t>
            </a:r>
            <a:br>
              <a:rPr lang="de-DE"/>
            </a:br>
            <a:endParaRPr lang="de-DE" b="1"/>
          </a:p>
        </p:txBody>
      </p:sp>
    </p:spTree>
    <p:extLst>
      <p:ext uri="{BB962C8B-B14F-4D97-AF65-F5344CB8AC3E}">
        <p14:creationId xmlns:p14="http://schemas.microsoft.com/office/powerpoint/2010/main" val="40914591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err="1"/>
              <a:t>Let‘s</a:t>
            </a:r>
            <a:r>
              <a:rPr lang="de-DE" dirty="0"/>
              <a:t> </a:t>
            </a:r>
            <a:r>
              <a:rPr lang="de-DE" dirty="0" err="1"/>
              <a:t>move</a:t>
            </a:r>
            <a:r>
              <a:rPr lang="de-DE" dirty="0"/>
              <a:t> on </a:t>
            </a:r>
            <a:r>
              <a:rPr lang="de-DE" dirty="0" err="1"/>
              <a:t>to</a:t>
            </a:r>
            <a:r>
              <a:rPr lang="de-DE" dirty="0"/>
              <a:t> </a:t>
            </a:r>
            <a:r>
              <a:rPr lang="de-DE" dirty="0" err="1"/>
              <a:t>the</a:t>
            </a:r>
            <a:r>
              <a:rPr lang="de-DE" dirty="0"/>
              <a:t> last </a:t>
            </a:r>
            <a:r>
              <a:rPr lang="de-DE" dirty="0" err="1"/>
              <a:t>step</a:t>
            </a:r>
            <a:r>
              <a:rPr lang="de-DE" dirty="0"/>
              <a:t> </a:t>
            </a:r>
            <a:r>
              <a:rPr lang="de-DE" dirty="0" err="1"/>
              <a:t>for</a:t>
            </a:r>
            <a:r>
              <a:rPr lang="de-DE" dirty="0"/>
              <a:t> </a:t>
            </a:r>
            <a:r>
              <a:rPr lang="de-DE" dirty="0" err="1"/>
              <a:t>today</a:t>
            </a:r>
            <a:r>
              <a:rPr lang="de-DE" dirty="0"/>
              <a:t>: </a:t>
            </a:r>
            <a:r>
              <a:rPr lang="de-DE" dirty="0" err="1"/>
              <a:t>building</a:t>
            </a:r>
            <a:r>
              <a:rPr lang="de-DE" dirty="0"/>
              <a:t> on </a:t>
            </a:r>
            <a:r>
              <a:rPr lang="de-DE" dirty="0" err="1"/>
              <a:t>each</a:t>
            </a:r>
            <a:r>
              <a:rPr lang="de-DE" dirty="0"/>
              <a:t> </a:t>
            </a:r>
            <a:r>
              <a:rPr lang="de-DE" dirty="0" err="1"/>
              <a:t>other‘s</a:t>
            </a:r>
            <a:r>
              <a:rPr lang="de-DE" dirty="0"/>
              <a:t> </a:t>
            </a:r>
            <a:r>
              <a:rPr lang="de-DE" dirty="0" err="1"/>
              <a:t>ideas</a:t>
            </a:r>
            <a:r>
              <a:rPr lang="de-DE" dirty="0"/>
              <a:t>/</a:t>
            </a:r>
            <a:r>
              <a:rPr lang="de-DE" dirty="0" err="1"/>
              <a:t>research</a:t>
            </a:r>
            <a:r>
              <a:rPr lang="de-DE" dirty="0"/>
              <a:t> </a:t>
            </a:r>
            <a:r>
              <a:rPr lang="de-DE" dirty="0" err="1"/>
              <a:t>canvasses</a:t>
            </a:r>
            <a:r>
              <a:rPr lang="de-DE" dirty="0"/>
              <a:t>!</a:t>
            </a:r>
          </a:p>
          <a:p>
            <a:pPr marL="0" lvl="0" indent="0" algn="l">
              <a:spcBef>
                <a:spcPts val="0"/>
              </a:spcBef>
              <a:spcAft>
                <a:spcPts val="0"/>
              </a:spcAft>
              <a:buNone/>
            </a:pPr>
            <a:endParaRPr lang="de-DE" dirty="0">
              <a:cs typeface="Calibri"/>
            </a:endParaRPr>
          </a:p>
          <a:p>
            <a:pPr marL="457200" indent="-298450">
              <a:buFont typeface="Arial" panose="020B0604020202020204" pitchFamily="34" charset="0"/>
              <a:buChar char="•"/>
            </a:pPr>
            <a:r>
              <a:rPr lang="de-DE" dirty="0">
                <a:cs typeface="Calibri"/>
              </a:rPr>
              <a:t>So </a:t>
            </a:r>
            <a:r>
              <a:rPr lang="de-DE" dirty="0" err="1">
                <a:cs typeface="Calibri"/>
              </a:rPr>
              <a:t>far</a:t>
            </a:r>
            <a:r>
              <a:rPr lang="de-DE" dirty="0">
                <a:cs typeface="Calibri"/>
              </a:rPr>
              <a:t>, </a:t>
            </a:r>
            <a:r>
              <a:rPr lang="de-DE" dirty="0" err="1">
                <a:cs typeface="Calibri"/>
              </a:rPr>
              <a:t>you</a:t>
            </a:r>
            <a:r>
              <a:rPr lang="de-DE" dirty="0">
                <a:cs typeface="Calibri"/>
              </a:rPr>
              <a:t> </a:t>
            </a:r>
            <a:r>
              <a:rPr lang="de-DE" dirty="0" err="1">
                <a:cs typeface="Calibri"/>
              </a:rPr>
              <a:t>have</a:t>
            </a:r>
            <a:r>
              <a:rPr lang="de-DE" dirty="0">
                <a:cs typeface="Calibri"/>
              </a:rPr>
              <a:t> </a:t>
            </a:r>
            <a:r>
              <a:rPr lang="de-DE" dirty="0" err="1">
                <a:cs typeface="Calibri"/>
              </a:rPr>
              <a:t>been</a:t>
            </a:r>
            <a:r>
              <a:rPr lang="de-DE" dirty="0">
                <a:cs typeface="Calibri"/>
              </a:rPr>
              <a:t> </a:t>
            </a:r>
            <a:r>
              <a:rPr lang="de-DE" dirty="0" err="1">
                <a:cs typeface="Calibri"/>
              </a:rPr>
              <a:t>working</a:t>
            </a:r>
            <a:r>
              <a:rPr lang="de-DE" dirty="0">
                <a:cs typeface="Calibri"/>
              </a:rPr>
              <a:t> on </a:t>
            </a:r>
            <a:r>
              <a:rPr lang="de-DE" dirty="0" err="1">
                <a:cs typeface="Calibri"/>
              </a:rPr>
              <a:t>your</a:t>
            </a:r>
            <a:r>
              <a:rPr lang="de-DE" dirty="0">
                <a:cs typeface="Calibri"/>
              </a:rPr>
              <a:t> own </a:t>
            </a:r>
            <a:r>
              <a:rPr lang="de-DE" dirty="0" err="1">
                <a:cs typeface="Calibri"/>
              </a:rPr>
              <a:t>research</a:t>
            </a:r>
            <a:r>
              <a:rPr lang="de-DE" dirty="0">
                <a:cs typeface="Calibri"/>
              </a:rPr>
              <a:t> </a:t>
            </a:r>
            <a:r>
              <a:rPr lang="de-DE" dirty="0" err="1">
                <a:cs typeface="Calibri"/>
              </a:rPr>
              <a:t>topics</a:t>
            </a:r>
            <a:r>
              <a:rPr lang="de-DE" dirty="0">
                <a:cs typeface="Calibri"/>
              </a:rPr>
              <a:t> and </a:t>
            </a:r>
            <a:r>
              <a:rPr lang="de-DE" dirty="0" err="1">
                <a:cs typeface="Calibri"/>
              </a:rPr>
              <a:t>ideas</a:t>
            </a:r>
            <a:r>
              <a:rPr lang="de-DE" dirty="0">
                <a:cs typeface="Calibri"/>
              </a:rPr>
              <a:t>.</a:t>
            </a:r>
          </a:p>
          <a:p>
            <a:pPr marL="457200" indent="-298450">
              <a:buFont typeface="Arial" panose="020B0604020202020204" pitchFamily="34" charset="0"/>
              <a:buChar char="•"/>
            </a:pPr>
            <a:r>
              <a:rPr lang="de-DE" dirty="0" err="1">
                <a:cs typeface="Calibri"/>
              </a:rPr>
              <a:t>Now</a:t>
            </a:r>
            <a:r>
              <a:rPr lang="de-DE" dirty="0">
                <a:cs typeface="Calibri"/>
              </a:rPr>
              <a:t> </a:t>
            </a:r>
            <a:r>
              <a:rPr lang="de-DE" dirty="0" err="1">
                <a:cs typeface="Calibri"/>
              </a:rPr>
              <a:t>it's</a:t>
            </a:r>
            <a:r>
              <a:rPr lang="de-DE" dirty="0">
                <a:cs typeface="Calibri"/>
              </a:rPr>
              <a:t> time </a:t>
            </a:r>
            <a:r>
              <a:rPr lang="de-DE" dirty="0" err="1">
                <a:cs typeface="Calibri"/>
              </a:rPr>
              <a:t>to</a:t>
            </a:r>
            <a:r>
              <a:rPr lang="de-DE" dirty="0">
                <a:cs typeface="Calibri"/>
              </a:rPr>
              <a:t> </a:t>
            </a:r>
            <a:r>
              <a:rPr lang="de-DE" dirty="0" err="1">
                <a:cs typeface="Calibri"/>
              </a:rPr>
              <a:t>get</a:t>
            </a:r>
            <a:r>
              <a:rPr lang="de-DE" dirty="0">
                <a:cs typeface="Calibri"/>
              </a:rPr>
              <a:t> </a:t>
            </a:r>
            <a:r>
              <a:rPr lang="de-DE" dirty="0" err="1">
                <a:cs typeface="Calibri"/>
              </a:rPr>
              <a:t>some</a:t>
            </a:r>
            <a:r>
              <a:rPr lang="de-DE" dirty="0">
                <a:cs typeface="Calibri"/>
              </a:rPr>
              <a:t> </a:t>
            </a:r>
            <a:r>
              <a:rPr lang="de-DE" dirty="0" err="1">
                <a:cs typeface="Calibri"/>
              </a:rPr>
              <a:t>feedback</a:t>
            </a:r>
            <a:r>
              <a:rPr lang="de-DE" dirty="0">
                <a:cs typeface="Calibri"/>
              </a:rPr>
              <a:t> </a:t>
            </a:r>
            <a:r>
              <a:rPr lang="de-DE" dirty="0" err="1">
                <a:cs typeface="Calibri"/>
              </a:rPr>
              <a:t>from</a:t>
            </a:r>
            <a:r>
              <a:rPr lang="de-DE" dirty="0">
                <a:cs typeface="Calibri"/>
              </a:rPr>
              <a:t> </a:t>
            </a:r>
            <a:r>
              <a:rPr lang="de-DE" dirty="0" err="1">
                <a:cs typeface="Calibri"/>
              </a:rPr>
              <a:t>your</a:t>
            </a:r>
            <a:r>
              <a:rPr lang="de-DE" dirty="0">
                <a:cs typeface="Calibri"/>
              </a:rPr>
              <a:t> </a:t>
            </a:r>
            <a:r>
              <a:rPr lang="de-DE" dirty="0" err="1">
                <a:cs typeface="Calibri"/>
              </a:rPr>
              <a:t>peers</a:t>
            </a:r>
            <a:r>
              <a:rPr lang="de-DE" dirty="0">
                <a:cs typeface="Calibri"/>
              </a:rPr>
              <a:t>!</a:t>
            </a:r>
            <a:endParaRPr lang="de-DE" dirty="0">
              <a:cs typeface="+mn-lt"/>
            </a:endParaRPr>
          </a:p>
          <a:p>
            <a:pPr marL="457200" indent="-298450">
              <a:buFont typeface="Arial" panose="020B0604020202020204" pitchFamily="34" charset="0"/>
              <a:buChar char="•"/>
            </a:pPr>
            <a:endParaRPr lang="de-DE" dirty="0">
              <a:cs typeface="+mn-lt"/>
            </a:endParaRPr>
          </a:p>
          <a:p>
            <a:pPr marL="457200" indent="-298450">
              <a:buFont typeface="Arial" panose="020B0604020202020204" pitchFamily="34" charset="0"/>
              <a:buChar char="•"/>
            </a:pPr>
            <a:r>
              <a:rPr lang="de-DE" dirty="0" err="1">
                <a:cs typeface="Calibri"/>
              </a:rPr>
              <a:t>We</a:t>
            </a:r>
            <a:r>
              <a:rPr lang="de-DE" dirty="0">
                <a:cs typeface="Calibri"/>
              </a:rPr>
              <a:t> will </a:t>
            </a:r>
            <a:r>
              <a:rPr lang="de-DE" dirty="0" err="1">
                <a:cs typeface="Calibri"/>
              </a:rPr>
              <a:t>now</a:t>
            </a:r>
            <a:r>
              <a:rPr lang="de-DE" dirty="0">
                <a:cs typeface="Calibri"/>
              </a:rPr>
              <a:t> </a:t>
            </a:r>
            <a:r>
              <a:rPr lang="de-DE" dirty="0" err="1">
                <a:cs typeface="Calibri"/>
              </a:rPr>
              <a:t>give</a:t>
            </a:r>
            <a:r>
              <a:rPr lang="de-DE" dirty="0">
                <a:cs typeface="Calibri"/>
              </a:rPr>
              <a:t> </a:t>
            </a:r>
            <a:r>
              <a:rPr lang="de-DE" dirty="0" err="1">
                <a:cs typeface="Calibri"/>
              </a:rPr>
              <a:t>you</a:t>
            </a:r>
            <a:r>
              <a:rPr lang="de-DE" dirty="0">
                <a:cs typeface="Calibri"/>
              </a:rPr>
              <a:t> </a:t>
            </a:r>
            <a:r>
              <a:rPr lang="de-DE" dirty="0" err="1">
                <a:cs typeface="Calibri"/>
              </a:rPr>
              <a:t>some</a:t>
            </a:r>
            <a:r>
              <a:rPr lang="de-DE" dirty="0">
                <a:cs typeface="Calibri"/>
              </a:rPr>
              <a:t> time </a:t>
            </a:r>
            <a:r>
              <a:rPr lang="de-DE" dirty="0" err="1">
                <a:cs typeface="Calibri"/>
              </a:rPr>
              <a:t>with</a:t>
            </a:r>
            <a:r>
              <a:rPr lang="de-DE" dirty="0">
                <a:cs typeface="Calibri"/>
              </a:rPr>
              <a:t> </a:t>
            </a:r>
            <a:r>
              <a:rPr lang="de-DE" dirty="0" err="1">
                <a:cs typeface="Calibri"/>
              </a:rPr>
              <a:t>two</a:t>
            </a:r>
            <a:r>
              <a:rPr lang="de-DE" dirty="0">
                <a:cs typeface="Calibri"/>
              </a:rPr>
              <a:t> </a:t>
            </a:r>
            <a:r>
              <a:rPr lang="de-DE" dirty="0" err="1">
                <a:cs typeface="Calibri"/>
              </a:rPr>
              <a:t>other</a:t>
            </a:r>
            <a:r>
              <a:rPr lang="de-DE" dirty="0">
                <a:cs typeface="Calibri"/>
              </a:rPr>
              <a:t> </a:t>
            </a:r>
            <a:r>
              <a:rPr lang="de-DE" dirty="0" err="1">
                <a:cs typeface="Calibri"/>
              </a:rPr>
              <a:t>peers</a:t>
            </a:r>
            <a:r>
              <a:rPr lang="de-DE" dirty="0">
                <a:cs typeface="Calibri"/>
              </a:rPr>
              <a:t> </a:t>
            </a:r>
            <a:r>
              <a:rPr lang="de-DE" dirty="0" err="1">
                <a:cs typeface="Calibri"/>
              </a:rPr>
              <a:t>to</a:t>
            </a:r>
            <a:r>
              <a:rPr lang="de-DE" dirty="0">
                <a:cs typeface="Calibri"/>
              </a:rPr>
              <a:t> </a:t>
            </a:r>
            <a:r>
              <a:rPr lang="de-DE" dirty="0" err="1">
                <a:cs typeface="Calibri"/>
              </a:rPr>
              <a:t>have</a:t>
            </a:r>
            <a:r>
              <a:rPr lang="de-DE" dirty="0">
                <a:cs typeface="Calibri"/>
              </a:rPr>
              <a:t> a </a:t>
            </a:r>
            <a:r>
              <a:rPr lang="de-DE" dirty="0" err="1">
                <a:cs typeface="Calibri"/>
              </a:rPr>
              <a:t>sparring</a:t>
            </a:r>
            <a:r>
              <a:rPr lang="de-DE" dirty="0">
                <a:cs typeface="Calibri"/>
              </a:rPr>
              <a:t> </a:t>
            </a:r>
            <a:r>
              <a:rPr lang="de-DE" dirty="0" err="1">
                <a:cs typeface="Calibri"/>
              </a:rPr>
              <a:t>with</a:t>
            </a:r>
            <a:r>
              <a:rPr lang="de-DE" dirty="0">
                <a:cs typeface="Calibri"/>
              </a:rPr>
              <a:t> </a:t>
            </a:r>
            <a:r>
              <a:rPr lang="de-DE" dirty="0" err="1">
                <a:cs typeface="Calibri"/>
              </a:rPr>
              <a:t>each</a:t>
            </a:r>
            <a:r>
              <a:rPr lang="de-DE" dirty="0">
                <a:cs typeface="Calibri"/>
              </a:rPr>
              <a:t> </a:t>
            </a:r>
            <a:r>
              <a:rPr lang="de-DE" dirty="0" err="1">
                <a:cs typeface="Calibri"/>
              </a:rPr>
              <a:t>other</a:t>
            </a:r>
            <a:r>
              <a:rPr lang="de-DE" dirty="0">
                <a:cs typeface="Calibri"/>
              </a:rPr>
              <a:t>. Use </a:t>
            </a:r>
            <a:r>
              <a:rPr lang="de-DE" dirty="0" err="1">
                <a:cs typeface="Calibri"/>
              </a:rPr>
              <a:t>this</a:t>
            </a:r>
            <a:r>
              <a:rPr lang="de-DE" dirty="0">
                <a:cs typeface="Calibri"/>
              </a:rPr>
              <a:t> time </a:t>
            </a:r>
            <a:r>
              <a:rPr lang="de-DE" dirty="0" err="1">
                <a:cs typeface="Calibri"/>
              </a:rPr>
              <a:t>as</a:t>
            </a:r>
            <a:r>
              <a:rPr lang="de-DE" dirty="0">
                <a:cs typeface="Calibri"/>
              </a:rPr>
              <a:t> </a:t>
            </a:r>
            <a:r>
              <a:rPr lang="de-DE" dirty="0" err="1">
                <a:cs typeface="Calibri"/>
              </a:rPr>
              <a:t>you</a:t>
            </a:r>
            <a:r>
              <a:rPr lang="de-DE" dirty="0">
                <a:cs typeface="Calibri"/>
              </a:rPr>
              <a:t> </a:t>
            </a:r>
            <a:r>
              <a:rPr lang="de-DE" dirty="0" err="1">
                <a:cs typeface="Calibri"/>
              </a:rPr>
              <a:t>feel</a:t>
            </a:r>
            <a:r>
              <a:rPr lang="de-DE" dirty="0">
                <a:cs typeface="Calibri"/>
              </a:rPr>
              <a:t> </a:t>
            </a:r>
            <a:r>
              <a:rPr lang="de-DE" dirty="0" err="1">
                <a:cs typeface="Calibri"/>
              </a:rPr>
              <a:t>is</a:t>
            </a:r>
            <a:r>
              <a:rPr lang="de-DE" dirty="0">
                <a:cs typeface="Calibri"/>
              </a:rPr>
              <a:t> </a:t>
            </a:r>
            <a:r>
              <a:rPr lang="de-DE" dirty="0" err="1">
                <a:cs typeface="Calibri"/>
              </a:rPr>
              <a:t>most</a:t>
            </a:r>
            <a:r>
              <a:rPr lang="de-DE" dirty="0">
                <a:cs typeface="Calibri"/>
              </a:rPr>
              <a:t> </a:t>
            </a:r>
            <a:r>
              <a:rPr lang="de-DE" dirty="0" err="1">
                <a:cs typeface="Calibri"/>
              </a:rPr>
              <a:t>beneficial</a:t>
            </a:r>
            <a:r>
              <a:rPr lang="de-DE" dirty="0">
                <a:cs typeface="Calibri"/>
              </a:rPr>
              <a:t> </a:t>
            </a:r>
            <a:r>
              <a:rPr lang="de-DE" dirty="0" err="1">
                <a:cs typeface="Calibri"/>
              </a:rPr>
              <a:t>for</a:t>
            </a:r>
            <a:r>
              <a:rPr lang="de-DE" dirty="0">
                <a:cs typeface="Calibri"/>
              </a:rPr>
              <a:t> </a:t>
            </a:r>
            <a:r>
              <a:rPr lang="de-DE" dirty="0" err="1">
                <a:cs typeface="Calibri"/>
              </a:rPr>
              <a:t>you</a:t>
            </a:r>
            <a:r>
              <a:rPr lang="de-DE" dirty="0">
                <a:cs typeface="Calibri"/>
              </a:rPr>
              <a:t>. </a:t>
            </a:r>
            <a:r>
              <a:rPr lang="de-DE" dirty="0" err="1">
                <a:cs typeface="Calibri"/>
              </a:rPr>
              <a:t>You</a:t>
            </a:r>
            <a:r>
              <a:rPr lang="de-DE" dirty="0">
                <a:cs typeface="Calibri"/>
              </a:rPr>
              <a:t> </a:t>
            </a:r>
            <a:r>
              <a:rPr lang="de-DE" dirty="0" err="1">
                <a:cs typeface="Calibri"/>
              </a:rPr>
              <a:t>could</a:t>
            </a:r>
            <a:r>
              <a:rPr lang="de-DE" dirty="0">
                <a:cs typeface="Calibri"/>
              </a:rPr>
              <a:t> </a:t>
            </a:r>
            <a:r>
              <a:rPr lang="de-DE" dirty="0" err="1">
                <a:cs typeface="Calibri"/>
              </a:rPr>
              <a:t>use</a:t>
            </a:r>
            <a:r>
              <a:rPr lang="de-DE" dirty="0">
                <a:cs typeface="Calibri"/>
              </a:rPr>
              <a:t> </a:t>
            </a:r>
            <a:r>
              <a:rPr lang="de-DE" dirty="0" err="1">
                <a:cs typeface="Calibri"/>
              </a:rPr>
              <a:t>it</a:t>
            </a:r>
            <a:r>
              <a:rPr lang="de-DE" dirty="0">
                <a:cs typeface="Calibri"/>
              </a:rPr>
              <a:t>…</a:t>
            </a:r>
            <a:endParaRPr lang="de-DE" dirty="0">
              <a:cs typeface="+mn-lt"/>
            </a:endParaRPr>
          </a:p>
          <a:p>
            <a:pPr marL="914400" lvl="1" indent="-298450">
              <a:buFont typeface="Arial" panose="020B0604020202020204" pitchFamily="34" charset="0"/>
              <a:buChar char="•"/>
            </a:pPr>
            <a:r>
              <a:rPr lang="de-DE" dirty="0" err="1">
                <a:cs typeface="Calibri"/>
              </a:rPr>
              <a:t>to</a:t>
            </a:r>
            <a:r>
              <a:rPr lang="de-DE" dirty="0">
                <a:cs typeface="Calibri"/>
              </a:rPr>
              <a:t> </a:t>
            </a:r>
            <a:r>
              <a:rPr lang="de-DE" dirty="0" err="1">
                <a:cs typeface="Calibri"/>
              </a:rPr>
              <a:t>get</a:t>
            </a:r>
            <a:r>
              <a:rPr lang="de-DE" dirty="0">
                <a:cs typeface="Calibri"/>
              </a:rPr>
              <a:t> </a:t>
            </a:r>
            <a:r>
              <a:rPr lang="de-DE" dirty="0" err="1">
                <a:cs typeface="Calibri"/>
              </a:rPr>
              <a:t>feedback</a:t>
            </a:r>
            <a:r>
              <a:rPr lang="de-DE" dirty="0">
                <a:cs typeface="Calibri"/>
              </a:rPr>
              <a:t> </a:t>
            </a:r>
            <a:r>
              <a:rPr lang="de-DE" dirty="0" err="1">
                <a:cs typeface="Calibri"/>
              </a:rPr>
              <a:t>to</a:t>
            </a:r>
            <a:r>
              <a:rPr lang="de-DE" dirty="0">
                <a:cs typeface="Calibri"/>
              </a:rPr>
              <a:t> </a:t>
            </a:r>
            <a:r>
              <a:rPr lang="de-DE" dirty="0" err="1">
                <a:cs typeface="Calibri"/>
              </a:rPr>
              <a:t>your</a:t>
            </a:r>
            <a:r>
              <a:rPr lang="de-DE" dirty="0">
                <a:cs typeface="Calibri"/>
              </a:rPr>
              <a:t> </a:t>
            </a:r>
            <a:r>
              <a:rPr lang="de-DE" dirty="0" err="1">
                <a:cs typeface="Calibri"/>
              </a:rPr>
              <a:t>ideas</a:t>
            </a:r>
            <a:endParaRPr lang="de-DE" dirty="0">
              <a:cs typeface="Calibri"/>
            </a:endParaRPr>
          </a:p>
          <a:p>
            <a:pPr marL="914400" lvl="1" indent="-298450">
              <a:buFont typeface="Arial" panose="020B0604020202020204" pitchFamily="34" charset="0"/>
              <a:buChar char="•"/>
            </a:pPr>
            <a:r>
              <a:rPr lang="de-DE" dirty="0" err="1">
                <a:cs typeface="Calibri"/>
              </a:rPr>
              <a:t>to</a:t>
            </a:r>
            <a:r>
              <a:rPr lang="de-DE" dirty="0">
                <a:cs typeface="Calibri"/>
              </a:rPr>
              <a:t> </a:t>
            </a:r>
            <a:r>
              <a:rPr lang="de-DE" dirty="0" err="1">
                <a:cs typeface="Calibri"/>
              </a:rPr>
              <a:t>build</a:t>
            </a:r>
            <a:r>
              <a:rPr lang="de-DE" dirty="0">
                <a:cs typeface="Calibri"/>
              </a:rPr>
              <a:t> on </a:t>
            </a:r>
            <a:r>
              <a:rPr lang="de-DE" dirty="0" err="1">
                <a:cs typeface="Calibri"/>
              </a:rPr>
              <a:t>each</a:t>
            </a:r>
            <a:r>
              <a:rPr lang="de-DE" dirty="0">
                <a:cs typeface="Calibri"/>
              </a:rPr>
              <a:t> </a:t>
            </a:r>
            <a:r>
              <a:rPr lang="de-DE" dirty="0" err="1">
                <a:cs typeface="Calibri"/>
              </a:rPr>
              <a:t>other's</a:t>
            </a:r>
            <a:r>
              <a:rPr lang="de-DE" dirty="0">
                <a:cs typeface="Calibri"/>
              </a:rPr>
              <a:t> </a:t>
            </a:r>
            <a:r>
              <a:rPr lang="de-DE" dirty="0" err="1">
                <a:cs typeface="Calibri"/>
              </a:rPr>
              <a:t>ideas</a:t>
            </a:r>
            <a:r>
              <a:rPr lang="de-DE" dirty="0">
                <a:cs typeface="Calibri"/>
              </a:rPr>
              <a:t> and </a:t>
            </a:r>
            <a:r>
              <a:rPr lang="de-DE" dirty="0" err="1">
                <a:cs typeface="Calibri"/>
              </a:rPr>
              <a:t>brainstorm</a:t>
            </a:r>
            <a:r>
              <a:rPr lang="de-DE" dirty="0">
                <a:cs typeface="Calibri"/>
              </a:rPr>
              <a:t> </a:t>
            </a:r>
            <a:r>
              <a:rPr lang="de-DE" dirty="0" err="1">
                <a:cs typeface="Calibri"/>
              </a:rPr>
              <a:t>together</a:t>
            </a:r>
            <a:endParaRPr lang="de-DE" dirty="0">
              <a:cs typeface="Calibri"/>
            </a:endParaRPr>
          </a:p>
          <a:p>
            <a:pPr marL="914400" lvl="1" indent="-298450">
              <a:buFont typeface="Arial" panose="020B0604020202020204" pitchFamily="34" charset="0"/>
              <a:buChar char="•"/>
            </a:pPr>
            <a:r>
              <a:rPr lang="de-DE" dirty="0" err="1">
                <a:cs typeface="Calibri"/>
              </a:rPr>
              <a:t>to</a:t>
            </a:r>
            <a:r>
              <a:rPr lang="de-DE" dirty="0">
                <a:cs typeface="Calibri"/>
              </a:rPr>
              <a:t> </a:t>
            </a:r>
            <a:r>
              <a:rPr lang="de-DE" dirty="0" err="1">
                <a:cs typeface="Calibri"/>
              </a:rPr>
              <a:t>ask</a:t>
            </a:r>
            <a:r>
              <a:rPr lang="de-DE" dirty="0">
                <a:cs typeface="Calibri"/>
              </a:rPr>
              <a:t> </a:t>
            </a:r>
            <a:r>
              <a:rPr lang="de-DE" dirty="0" err="1">
                <a:cs typeface="Calibri"/>
              </a:rPr>
              <a:t>questions</a:t>
            </a:r>
            <a:r>
              <a:rPr lang="de-DE" dirty="0">
                <a:cs typeface="Calibri"/>
              </a:rPr>
              <a:t> </a:t>
            </a:r>
            <a:r>
              <a:rPr lang="de-DE" dirty="0" err="1">
                <a:cs typeface="Calibri"/>
              </a:rPr>
              <a:t>to</a:t>
            </a:r>
            <a:r>
              <a:rPr lang="de-DE" dirty="0">
                <a:cs typeface="Calibri"/>
              </a:rPr>
              <a:t> </a:t>
            </a:r>
            <a:r>
              <a:rPr lang="de-DE" dirty="0" err="1">
                <a:cs typeface="Calibri"/>
              </a:rPr>
              <a:t>each</a:t>
            </a:r>
            <a:r>
              <a:rPr lang="de-DE" dirty="0">
                <a:cs typeface="Calibri"/>
              </a:rPr>
              <a:t> </a:t>
            </a:r>
            <a:r>
              <a:rPr lang="de-DE" dirty="0" err="1">
                <a:cs typeface="Calibri"/>
              </a:rPr>
              <a:t>other</a:t>
            </a:r>
            <a:endParaRPr lang="de-DE" dirty="0">
              <a:cs typeface="Calibri"/>
            </a:endParaRPr>
          </a:p>
          <a:p>
            <a:pPr marL="457200" indent="-298450">
              <a:buFont typeface="Arial" panose="020B0604020202020204" pitchFamily="34" charset="0"/>
              <a:buChar char="•"/>
            </a:pPr>
            <a:endParaRPr lang="de-DE" dirty="0">
              <a:cs typeface="Arial"/>
            </a:endParaRPr>
          </a:p>
          <a:p>
            <a:pPr marL="158750" indent="0">
              <a:buFont typeface="Arial" panose="020B0604020202020204" pitchFamily="34" charset="0"/>
              <a:buNone/>
            </a:pPr>
            <a:r>
              <a:rPr lang="de-DE" dirty="0" err="1">
                <a:cs typeface="Calibri" panose="020F0502020204030204"/>
              </a:rPr>
              <a:t>We</a:t>
            </a:r>
            <a:r>
              <a:rPr lang="de-DE" dirty="0">
                <a:cs typeface="Calibri" panose="020F0502020204030204"/>
              </a:rPr>
              <a:t> </a:t>
            </a:r>
            <a:r>
              <a:rPr lang="de-DE" dirty="0" err="1">
                <a:cs typeface="Calibri" panose="020F0502020204030204"/>
              </a:rPr>
              <a:t>hope</a:t>
            </a:r>
            <a:r>
              <a:rPr lang="de-DE" dirty="0">
                <a:cs typeface="Calibri" panose="020F0502020204030204"/>
              </a:rPr>
              <a:t> </a:t>
            </a:r>
            <a:r>
              <a:rPr lang="de-DE" dirty="0" err="1">
                <a:cs typeface="Calibri" panose="020F0502020204030204"/>
              </a:rPr>
              <a:t>you</a:t>
            </a:r>
            <a:r>
              <a:rPr lang="de-DE" dirty="0">
                <a:cs typeface="Calibri" panose="020F0502020204030204"/>
              </a:rPr>
              <a:t> will </a:t>
            </a:r>
            <a:r>
              <a:rPr lang="de-DE" dirty="0" err="1">
                <a:cs typeface="Calibri" panose="020F0502020204030204"/>
              </a:rPr>
              <a:t>receive</a:t>
            </a:r>
            <a:r>
              <a:rPr lang="de-DE" dirty="0">
                <a:cs typeface="Calibri" panose="020F0502020204030204"/>
              </a:rPr>
              <a:t> </a:t>
            </a:r>
            <a:r>
              <a:rPr lang="de-DE" dirty="0" err="1">
                <a:cs typeface="Calibri" panose="020F0502020204030204"/>
              </a:rPr>
              <a:t>new</a:t>
            </a:r>
            <a:r>
              <a:rPr lang="de-DE" dirty="0">
                <a:cs typeface="Calibri" panose="020F0502020204030204"/>
              </a:rPr>
              <a:t> </a:t>
            </a:r>
            <a:r>
              <a:rPr lang="de-DE" dirty="0" err="1">
                <a:cs typeface="Calibri" panose="020F0502020204030204"/>
              </a:rPr>
              <a:t>impulses</a:t>
            </a:r>
            <a:r>
              <a:rPr lang="de-DE" dirty="0">
                <a:cs typeface="Calibri" panose="020F0502020204030204"/>
              </a:rPr>
              <a:t> </a:t>
            </a:r>
            <a:r>
              <a:rPr lang="de-DE" dirty="0" err="1">
                <a:cs typeface="Calibri" panose="020F0502020204030204"/>
              </a:rPr>
              <a:t>from</a:t>
            </a:r>
            <a:r>
              <a:rPr lang="de-DE" dirty="0">
                <a:cs typeface="Calibri" panose="020F0502020204030204"/>
              </a:rPr>
              <a:t> </a:t>
            </a:r>
            <a:r>
              <a:rPr lang="de-DE" dirty="0" err="1">
                <a:cs typeface="Calibri" panose="020F0502020204030204"/>
              </a:rPr>
              <a:t>this</a:t>
            </a:r>
            <a:r>
              <a:rPr lang="de-DE" dirty="0">
                <a:cs typeface="Calibri" panose="020F0502020204030204"/>
              </a:rPr>
              <a:t> </a:t>
            </a:r>
            <a:r>
              <a:rPr lang="de-DE" dirty="0" err="1">
                <a:cs typeface="Calibri" panose="020F0502020204030204"/>
              </a:rPr>
              <a:t>exchange</a:t>
            </a:r>
            <a:r>
              <a:rPr lang="de-DE" dirty="0">
                <a:cs typeface="Calibri" panose="020F0502020204030204"/>
              </a:rPr>
              <a:t>!</a:t>
            </a:r>
          </a:p>
        </p:txBody>
      </p:sp>
    </p:spTree>
    <p:extLst>
      <p:ext uri="{BB962C8B-B14F-4D97-AF65-F5344CB8AC3E}">
        <p14:creationId xmlns:p14="http://schemas.microsoft.com/office/powerpoint/2010/main" val="42732040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err="1"/>
              <a:t>How</a:t>
            </a:r>
            <a:r>
              <a:rPr lang="de-DE" dirty="0"/>
              <a:t> </a:t>
            </a:r>
            <a:r>
              <a:rPr lang="de-DE" dirty="0" err="1"/>
              <a:t>does</a:t>
            </a:r>
            <a:r>
              <a:rPr lang="de-DE" dirty="0"/>
              <a:t> </a:t>
            </a:r>
            <a:r>
              <a:rPr lang="de-DE" dirty="0" err="1"/>
              <a:t>it</a:t>
            </a:r>
            <a:r>
              <a:rPr lang="de-DE" dirty="0"/>
              <a:t> </a:t>
            </a:r>
            <a:r>
              <a:rPr lang="de-DE" dirty="0" err="1"/>
              <a:t>work</a:t>
            </a:r>
            <a:r>
              <a:rPr lang="de-DE" dirty="0"/>
              <a:t>?</a:t>
            </a:r>
          </a:p>
          <a:p>
            <a:pPr marL="158750" indent="0">
              <a:buNone/>
            </a:pPr>
            <a:endParaRPr lang="de-DE" dirty="0"/>
          </a:p>
          <a:p>
            <a:pPr marL="457200" indent="-298450" algn="l" rtl="0" fontAlgn="base">
              <a:lnSpc>
                <a:spcPts val="1395"/>
              </a:lnSpc>
              <a:buFont typeface="Arial" panose="020B0604020202020204" pitchFamily="34" charset="0"/>
              <a:buChar char="•"/>
            </a:pPr>
            <a:r>
              <a:rPr lang="de-DE" sz="1800" b="0" i="0" u="none" strike="noStrike" dirty="0" err="1">
                <a:solidFill>
                  <a:srgbClr val="000000"/>
                </a:solidFill>
                <a:effectLst/>
                <a:latin typeface="Arial" panose="020B0604020202020204" pitchFamily="34" charset="0"/>
              </a:rPr>
              <a:t>We</a:t>
            </a:r>
            <a:r>
              <a:rPr lang="de-DE" sz="1800" b="0" i="0" u="none" strike="noStrike" dirty="0">
                <a:solidFill>
                  <a:srgbClr val="000000"/>
                </a:solidFill>
                <a:effectLst/>
                <a:latin typeface="Arial" panose="020B0604020202020204" pitchFamily="34" charset="0"/>
              </a:rPr>
              <a:t> will </a:t>
            </a:r>
            <a:r>
              <a:rPr lang="de-DE" sz="1800" b="1" i="0" u="none" strike="noStrike" dirty="0">
                <a:solidFill>
                  <a:srgbClr val="000000"/>
                </a:solidFill>
                <a:effectLst/>
                <a:latin typeface="Arial" panose="020B0604020202020204" pitchFamily="34" charset="0"/>
              </a:rPr>
              <a:t>send </a:t>
            </a:r>
            <a:r>
              <a:rPr lang="de-DE" sz="1800" b="1" i="0" u="none" strike="noStrike" dirty="0" err="1">
                <a:solidFill>
                  <a:srgbClr val="000000"/>
                </a:solidFill>
                <a:effectLst/>
                <a:latin typeface="Arial" panose="020B0604020202020204" pitchFamily="34" charset="0"/>
              </a:rPr>
              <a:t>you</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into</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the</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breakout</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rooms</a:t>
            </a:r>
            <a:r>
              <a:rPr lang="de-DE" sz="1800" b="1" i="0" u="none" strike="noStrike" dirty="0">
                <a:solidFill>
                  <a:srgbClr val="000000"/>
                </a:solidFill>
                <a:effectLst/>
                <a:latin typeface="Arial" panose="020B0604020202020204" pitchFamily="34" charset="0"/>
              </a:rPr>
              <a:t> </a:t>
            </a:r>
            <a:r>
              <a:rPr lang="de-DE" sz="1800" b="0" i="0" u="none" strike="noStrike" dirty="0">
                <a:solidFill>
                  <a:srgbClr val="000000"/>
                </a:solidFill>
                <a:effectLst/>
                <a:latin typeface="Arial" panose="020B0604020202020204" pitchFamily="34" charset="0"/>
              </a:rPr>
              <a:t>and </a:t>
            </a:r>
            <a:r>
              <a:rPr lang="de-DE" sz="1800" b="0" i="0" u="none" strike="noStrike" dirty="0" err="1">
                <a:solidFill>
                  <a:srgbClr val="000000"/>
                </a:solidFill>
                <a:effectLst/>
                <a:latin typeface="Arial" panose="020B0604020202020204" pitchFamily="34" charset="0"/>
              </a:rPr>
              <a:t>you</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can</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meet</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each</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other</a:t>
            </a:r>
            <a:r>
              <a:rPr lang="de-DE" sz="1800" b="0" i="0" u="none" strike="noStrike" dirty="0">
                <a:solidFill>
                  <a:srgbClr val="000000"/>
                </a:solidFill>
                <a:effectLst/>
                <a:latin typeface="Arial" panose="020B0604020202020204" pitchFamily="34" charset="0"/>
              </a:rPr>
              <a:t>. Take a </a:t>
            </a:r>
            <a:r>
              <a:rPr lang="de-DE" sz="1800" b="0" i="0" u="none" strike="noStrike" dirty="0" err="1">
                <a:solidFill>
                  <a:srgbClr val="000000"/>
                </a:solidFill>
                <a:effectLst/>
                <a:latin typeface="Arial" panose="020B0604020202020204" pitchFamily="34" charset="0"/>
              </a:rPr>
              <a:t>moment</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to</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say</a:t>
            </a:r>
            <a:r>
              <a:rPr lang="de-DE" sz="1800" b="0" i="0" u="none" strike="noStrike" dirty="0">
                <a:solidFill>
                  <a:srgbClr val="000000"/>
                </a:solidFill>
                <a:effectLst/>
                <a:latin typeface="Arial" panose="020B0604020202020204" pitchFamily="34" charset="0"/>
              </a:rPr>
              <a:t> „hi“</a:t>
            </a:r>
          </a:p>
          <a:p>
            <a:pPr marL="158750" indent="0" algn="l" rtl="0" fontAlgn="base">
              <a:lnSpc>
                <a:spcPts val="1395"/>
              </a:lnSpc>
              <a:buNone/>
            </a:pPr>
            <a:endParaRPr lang="de-DE" sz="1800" b="0" i="0" u="none" strike="noStrike" dirty="0">
              <a:solidFill>
                <a:srgbClr val="000000"/>
              </a:solidFill>
              <a:effectLst/>
              <a:latin typeface="Arial" panose="020B0604020202020204" pitchFamily="34" charset="0"/>
            </a:endParaRPr>
          </a:p>
          <a:p>
            <a:pPr marL="457200" indent="-298450" algn="l" rtl="0" fontAlgn="base">
              <a:lnSpc>
                <a:spcPts val="1395"/>
              </a:lnSpc>
              <a:buFont typeface="Arial" panose="020B0604020202020204" pitchFamily="34" charset="0"/>
              <a:buChar char="•"/>
            </a:pPr>
            <a:r>
              <a:rPr lang="de-DE" b="0" i="0" u="none" strike="noStrike" dirty="0">
                <a:effectLst/>
                <a:latin typeface="Segoe UI" panose="020B0502040204020203" pitchFamily="34" charset="0"/>
              </a:rPr>
              <a:t>Like I just </a:t>
            </a:r>
            <a:r>
              <a:rPr lang="de-DE" b="0" i="0" u="none" strike="noStrike" dirty="0" err="1">
                <a:effectLst/>
                <a:latin typeface="Segoe UI" panose="020B0502040204020203" pitchFamily="34" charset="0"/>
              </a:rPr>
              <a:t>said</a:t>
            </a:r>
            <a:r>
              <a:rPr lang="de-DE" b="0" i="0" u="none" strike="noStrike" dirty="0">
                <a:effectLst/>
                <a:latin typeface="Segoe UI" panose="020B0502040204020203" pitchFamily="34" charset="0"/>
              </a:rPr>
              <a:t>: This time </a:t>
            </a:r>
            <a:r>
              <a:rPr lang="de-DE" b="0" i="0" u="none" strike="noStrike" dirty="0" err="1">
                <a:effectLst/>
                <a:latin typeface="Segoe UI" panose="020B0502040204020203" pitchFamily="34" charset="0"/>
              </a:rPr>
              <a:t>is</a:t>
            </a:r>
            <a:r>
              <a:rPr lang="de-DE" b="0" i="0" u="none" strike="noStrike" dirty="0">
                <a:effectLst/>
                <a:latin typeface="Segoe UI" panose="020B0502040204020203" pitchFamily="34" charset="0"/>
              </a:rPr>
              <a:t> </a:t>
            </a:r>
            <a:r>
              <a:rPr lang="de-DE" b="0" i="0" u="none" strike="noStrike" dirty="0" err="1">
                <a:effectLst/>
                <a:latin typeface="Segoe UI" panose="020B0502040204020203" pitchFamily="34" charset="0"/>
              </a:rPr>
              <a:t>yours</a:t>
            </a:r>
            <a:r>
              <a:rPr lang="de-DE" b="0" i="0" u="none" strike="noStrike" dirty="0">
                <a:effectLst/>
                <a:latin typeface="Segoe UI" panose="020B0502040204020203" pitchFamily="34" charset="0"/>
              </a:rPr>
              <a:t>. </a:t>
            </a:r>
          </a:p>
          <a:p>
            <a:pPr marL="914400" lvl="1" indent="-298450" algn="l" rtl="0" fontAlgn="base">
              <a:lnSpc>
                <a:spcPts val="1395"/>
              </a:lnSpc>
              <a:buFont typeface="Arial" panose="020B0604020202020204" pitchFamily="34" charset="0"/>
              <a:buChar char="•"/>
            </a:pPr>
            <a:r>
              <a:rPr lang="de-DE" dirty="0" err="1">
                <a:solidFill>
                  <a:schemeClr val="tx1"/>
                </a:solidFill>
              </a:rPr>
              <a:t>Present</a:t>
            </a:r>
            <a:r>
              <a:rPr lang="de-DE" dirty="0">
                <a:solidFill>
                  <a:schemeClr val="tx1"/>
                </a:solidFill>
              </a:rPr>
              <a:t> </a:t>
            </a:r>
            <a:r>
              <a:rPr lang="de-DE" dirty="0" err="1">
                <a:solidFill>
                  <a:schemeClr val="tx1"/>
                </a:solidFill>
              </a:rPr>
              <a:t>your</a:t>
            </a:r>
            <a:r>
              <a:rPr lang="de-DE" dirty="0">
                <a:solidFill>
                  <a:schemeClr val="tx1"/>
                </a:solidFill>
              </a:rPr>
              <a:t> </a:t>
            </a:r>
            <a:r>
              <a:rPr lang="de-DE" dirty="0" err="1">
                <a:solidFill>
                  <a:schemeClr val="tx1"/>
                </a:solidFill>
              </a:rPr>
              <a:t>canvas</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each</a:t>
            </a:r>
            <a:r>
              <a:rPr lang="de-DE" dirty="0">
                <a:solidFill>
                  <a:schemeClr val="tx1"/>
                </a:solidFill>
              </a:rPr>
              <a:t> </a:t>
            </a:r>
            <a:r>
              <a:rPr lang="de-DE" dirty="0" err="1">
                <a:solidFill>
                  <a:schemeClr val="tx1"/>
                </a:solidFill>
              </a:rPr>
              <a:t>other</a:t>
            </a:r>
            <a:r>
              <a:rPr lang="de-DE" dirty="0"/>
              <a:t>:</a:t>
            </a:r>
            <a:endParaRPr lang="de-DE" dirty="0">
              <a:solidFill>
                <a:schemeClr val="tx1"/>
              </a:solidFill>
            </a:endParaRPr>
          </a:p>
          <a:p>
            <a:pPr marL="914400" lvl="1" indent="-298450" algn="l" rtl="0" fontAlgn="base">
              <a:lnSpc>
                <a:spcPts val="1395"/>
              </a:lnSpc>
              <a:buFont typeface="Arial" panose="020B0604020202020204" pitchFamily="34" charset="0"/>
              <a:buChar char="•"/>
            </a:pPr>
            <a:r>
              <a:rPr lang="de-DE" dirty="0"/>
              <a:t>Ask &amp; </a:t>
            </a:r>
            <a:r>
              <a:rPr lang="de-DE" dirty="0" err="1"/>
              <a:t>discuss</a:t>
            </a:r>
            <a:r>
              <a:rPr lang="de-DE" dirty="0"/>
              <a:t> </a:t>
            </a:r>
            <a:r>
              <a:rPr lang="de-DE" dirty="0" err="1"/>
              <a:t>questions</a:t>
            </a:r>
            <a:endParaRPr lang="de-DE" b="0" dirty="0"/>
          </a:p>
          <a:p>
            <a:pPr marL="914400" lvl="1" indent="-298450" algn="l" rtl="0" fontAlgn="base">
              <a:lnSpc>
                <a:spcPts val="1395"/>
              </a:lnSpc>
              <a:buFont typeface="Arial" panose="020B0604020202020204" pitchFamily="34" charset="0"/>
              <a:buChar char="•"/>
            </a:pPr>
            <a:r>
              <a:rPr lang="de-DE" b="0" dirty="0" err="1"/>
              <a:t>Brainstorm</a:t>
            </a:r>
            <a:r>
              <a:rPr lang="de-DE" b="0" dirty="0"/>
              <a:t> </a:t>
            </a:r>
            <a:r>
              <a:rPr lang="de-DE" b="0" dirty="0" err="1"/>
              <a:t>new</a:t>
            </a:r>
            <a:r>
              <a:rPr lang="de-DE" b="0" dirty="0"/>
              <a:t> </a:t>
            </a:r>
            <a:r>
              <a:rPr lang="de-DE" b="0" dirty="0" err="1"/>
              <a:t>ideas</a:t>
            </a:r>
            <a:r>
              <a:rPr lang="de-DE" b="0" dirty="0"/>
              <a:t> </a:t>
            </a:r>
            <a:r>
              <a:rPr lang="de-DE" b="0" dirty="0" err="1"/>
              <a:t>based</a:t>
            </a:r>
            <a:r>
              <a:rPr lang="de-DE" b="0" dirty="0"/>
              <a:t> on </a:t>
            </a:r>
            <a:r>
              <a:rPr lang="de-DE" b="0" dirty="0" err="1"/>
              <a:t>what</a:t>
            </a:r>
            <a:r>
              <a:rPr lang="de-DE" b="0" dirty="0"/>
              <a:t> </a:t>
            </a:r>
            <a:r>
              <a:rPr lang="de-DE" b="0" dirty="0" err="1"/>
              <a:t>you</a:t>
            </a:r>
            <a:r>
              <a:rPr lang="de-DE" b="0" dirty="0"/>
              <a:t> </a:t>
            </a:r>
            <a:r>
              <a:rPr lang="de-DE" b="0" dirty="0" err="1"/>
              <a:t>have</a:t>
            </a:r>
            <a:r>
              <a:rPr lang="de-DE" b="0" dirty="0"/>
              <a:t> </a:t>
            </a:r>
            <a:r>
              <a:rPr lang="de-DE" b="0" dirty="0" err="1"/>
              <a:t>understood</a:t>
            </a:r>
            <a:endParaRPr lang="de-DE" b="0" dirty="0"/>
          </a:p>
          <a:p>
            <a:pPr marL="914400" lvl="1" indent="-298450" algn="l" rtl="0" fontAlgn="base">
              <a:lnSpc>
                <a:spcPts val="1395"/>
              </a:lnSpc>
              <a:buFont typeface="Arial" panose="020B0604020202020204" pitchFamily="34" charset="0"/>
              <a:buChar char="•"/>
            </a:pPr>
            <a:endParaRPr lang="de-DE" b="0" dirty="0"/>
          </a:p>
          <a:p>
            <a:pPr marL="457200" lvl="0" indent="-298450" algn="l" rtl="0" fontAlgn="base">
              <a:lnSpc>
                <a:spcPts val="1395"/>
              </a:lnSpc>
              <a:buFont typeface="Arial" panose="020B0604020202020204" pitchFamily="34" charset="0"/>
              <a:buChar char="•"/>
            </a:pPr>
            <a:r>
              <a:rPr lang="de-DE" b="0" dirty="0" err="1"/>
              <a:t>You</a:t>
            </a:r>
            <a:r>
              <a:rPr lang="de-DE" b="0" dirty="0"/>
              <a:t> </a:t>
            </a:r>
            <a:r>
              <a:rPr lang="de-DE" b="0" dirty="0" err="1"/>
              <a:t>have</a:t>
            </a:r>
            <a:r>
              <a:rPr lang="de-DE" b="0" dirty="0"/>
              <a:t> [time] in total. </a:t>
            </a:r>
            <a:r>
              <a:rPr lang="de-DE" b="0" dirty="0" err="1"/>
              <a:t>Make</a:t>
            </a:r>
            <a:r>
              <a:rPr lang="de-DE" b="0" dirty="0"/>
              <a:t> </a:t>
            </a:r>
            <a:r>
              <a:rPr lang="de-DE" b="0" dirty="0" err="1"/>
              <a:t>sure</a:t>
            </a:r>
            <a:r>
              <a:rPr lang="de-DE" b="0" dirty="0"/>
              <a:t> </a:t>
            </a:r>
            <a:r>
              <a:rPr lang="de-DE" b="1" dirty="0" err="1"/>
              <a:t>everyone</a:t>
            </a:r>
            <a:r>
              <a:rPr lang="de-DE" b="1" dirty="0"/>
              <a:t> </a:t>
            </a:r>
            <a:r>
              <a:rPr lang="de-DE" b="1" dirty="0" err="1"/>
              <a:t>has</a:t>
            </a:r>
            <a:r>
              <a:rPr lang="de-DE" b="1" dirty="0"/>
              <a:t> an </a:t>
            </a:r>
            <a:r>
              <a:rPr lang="de-DE" b="1" dirty="0" err="1"/>
              <a:t>equal</a:t>
            </a:r>
            <a:r>
              <a:rPr lang="de-DE" b="1" dirty="0"/>
              <a:t> </a:t>
            </a:r>
            <a:r>
              <a:rPr lang="de-DE" b="1" dirty="0" err="1"/>
              <a:t>amount</a:t>
            </a:r>
            <a:r>
              <a:rPr lang="de-DE" b="1" dirty="0"/>
              <a:t> </a:t>
            </a:r>
            <a:r>
              <a:rPr lang="de-DE" b="1" dirty="0" err="1"/>
              <a:t>of</a:t>
            </a:r>
            <a:r>
              <a:rPr lang="de-DE" b="1" dirty="0"/>
              <a:t> time </a:t>
            </a:r>
            <a:r>
              <a:rPr lang="de-DE" b="0" dirty="0" err="1"/>
              <a:t>to</a:t>
            </a:r>
            <a:r>
              <a:rPr lang="de-DE" b="0" dirty="0"/>
              <a:t> </a:t>
            </a:r>
            <a:r>
              <a:rPr lang="de-DE" b="0" dirty="0" err="1"/>
              <a:t>share</a:t>
            </a:r>
            <a:r>
              <a:rPr lang="de-DE" b="0" dirty="0"/>
              <a:t> and </a:t>
            </a:r>
            <a:r>
              <a:rPr lang="de-DE" b="0" dirty="0" err="1"/>
              <a:t>receive</a:t>
            </a:r>
            <a:r>
              <a:rPr lang="de-DE" b="0" dirty="0"/>
              <a:t> </a:t>
            </a:r>
            <a:r>
              <a:rPr lang="de-DE" b="0" dirty="0" err="1"/>
              <a:t>feedback</a:t>
            </a:r>
            <a:r>
              <a:rPr lang="de-DE" b="0" dirty="0"/>
              <a:t>!</a:t>
            </a:r>
          </a:p>
          <a:p>
            <a:pPr marL="914400" lvl="1" indent="-298450" algn="l" rtl="0" fontAlgn="base">
              <a:lnSpc>
                <a:spcPts val="1395"/>
              </a:lnSpc>
              <a:buFont typeface="Arial" panose="020B0604020202020204" pitchFamily="34" charset="0"/>
              <a:buChar char="•"/>
            </a:pPr>
            <a:endParaRPr lang="de-DE" b="0" i="0" u="none" strike="noStrike" dirty="0">
              <a:effectLst/>
              <a:latin typeface="Segoe UI" panose="020B0502040204020203" pitchFamily="34" charset="0"/>
            </a:endParaRPr>
          </a:p>
          <a:p>
            <a:pPr marL="457200" indent="-298450" algn="l" rtl="0" fontAlgn="base">
              <a:lnSpc>
                <a:spcPts val="1395"/>
              </a:lnSpc>
              <a:buFont typeface="Arial" panose="020B0604020202020204" pitchFamily="34" charset="0"/>
              <a:buChar char="•"/>
            </a:pPr>
            <a:r>
              <a:rPr lang="de-DE" sz="1800" b="0" i="0" u="none" strike="noStrike" dirty="0" err="1">
                <a:solidFill>
                  <a:srgbClr val="000000"/>
                </a:solidFill>
                <a:effectLst/>
                <a:latin typeface="Arial" panose="020B0604020202020204" pitchFamily="34" charset="0"/>
              </a:rPr>
              <a:t>We</a:t>
            </a:r>
            <a:r>
              <a:rPr lang="de-DE" sz="1800" b="0" i="0" u="none" strike="noStrike" dirty="0">
                <a:solidFill>
                  <a:srgbClr val="000000"/>
                </a:solidFill>
                <a:effectLst/>
                <a:latin typeface="Arial" panose="020B0604020202020204" pitchFamily="34" charset="0"/>
              </a:rPr>
              <a:t> will </a:t>
            </a:r>
            <a:r>
              <a:rPr lang="de-DE" sz="1800" b="1" i="0" u="none" strike="noStrike" dirty="0" err="1">
                <a:solidFill>
                  <a:srgbClr val="000000"/>
                </a:solidFill>
                <a:effectLst/>
                <a:latin typeface="Arial" panose="020B0604020202020204" pitchFamily="34" charset="0"/>
              </a:rPr>
              <a:t>automatically</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transfer</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you</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into</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the</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rooms</a:t>
            </a:r>
            <a:r>
              <a:rPr lang="de-DE" sz="1800" b="1" i="0" u="none" strike="noStrike" dirty="0">
                <a:solidFill>
                  <a:srgbClr val="000000"/>
                </a:solidFill>
                <a:effectLst/>
                <a:latin typeface="Arial" panose="020B0604020202020204" pitchFamily="34" charset="0"/>
              </a:rPr>
              <a:t> </a:t>
            </a:r>
            <a:r>
              <a:rPr lang="de-DE" sz="1800" b="0" i="0" u="none" strike="noStrike" dirty="0">
                <a:solidFill>
                  <a:srgbClr val="000000"/>
                </a:solidFill>
                <a:effectLst/>
                <a:latin typeface="Arial" panose="020B0604020202020204" pitchFamily="34" charset="0"/>
              </a:rPr>
              <a:t>and also </a:t>
            </a:r>
            <a:r>
              <a:rPr lang="de-DE" sz="1800" b="0" i="0" u="none" strike="noStrike" dirty="0" err="1">
                <a:solidFill>
                  <a:srgbClr val="000000"/>
                </a:solidFill>
                <a:effectLst/>
                <a:latin typeface="Arial" panose="020B0604020202020204" pitchFamily="34" charset="0"/>
              </a:rPr>
              <a:t>close</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them</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automatically</a:t>
            </a:r>
            <a:r>
              <a:rPr lang="de-DE" sz="1800" b="0" i="0" u="none" strike="noStrike" dirty="0">
                <a:solidFill>
                  <a:srgbClr val="000000"/>
                </a:solidFill>
                <a:effectLst/>
                <a:latin typeface="Arial" panose="020B0604020202020204" pitchFamily="34" charset="0"/>
              </a:rPr>
              <a:t>. </a:t>
            </a:r>
            <a:endParaRPr lang="de-DE" b="0" i="0" u="none" strike="noStrike" dirty="0">
              <a:effectLst/>
              <a:latin typeface="Segoe UI" panose="020B0502040204020203" pitchFamily="34" charset="0"/>
            </a:endParaRPr>
          </a:p>
          <a:p>
            <a:pPr marL="457200" indent="-298450" algn="l" rtl="0" fontAlgn="base">
              <a:lnSpc>
                <a:spcPts val="1395"/>
              </a:lnSpc>
              <a:buFont typeface="Arial" panose="020B0604020202020204" pitchFamily="34" charset="0"/>
              <a:buChar char="•"/>
            </a:pPr>
            <a:r>
              <a:rPr lang="de-DE" sz="1800" b="0" i="0" u="none" strike="noStrike" dirty="0" err="1">
                <a:solidFill>
                  <a:srgbClr val="000000"/>
                </a:solidFill>
                <a:effectLst/>
                <a:latin typeface="Arial" panose="020B0604020202020204" pitchFamily="34" charset="0"/>
              </a:rPr>
              <a:t>We‘ll</a:t>
            </a:r>
            <a:r>
              <a:rPr lang="de-DE" sz="1800" b="0"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leave</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you</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alone</a:t>
            </a:r>
            <a:r>
              <a:rPr lang="de-DE" sz="1800" b="1" i="0" u="none" strike="noStrike" dirty="0">
                <a:solidFill>
                  <a:srgbClr val="000000"/>
                </a:solidFill>
                <a:effectLst/>
                <a:latin typeface="Arial" panose="020B0604020202020204" pitchFamily="34" charset="0"/>
              </a:rPr>
              <a:t> in </a:t>
            </a:r>
            <a:r>
              <a:rPr lang="de-DE" sz="1800" b="1" i="0" u="none" strike="noStrike" dirty="0" err="1">
                <a:solidFill>
                  <a:srgbClr val="000000"/>
                </a:solidFill>
                <a:effectLst/>
                <a:latin typeface="Arial" panose="020B0604020202020204" pitchFamily="34" charset="0"/>
              </a:rPr>
              <a:t>the</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rooms</a:t>
            </a:r>
            <a:r>
              <a:rPr lang="de-DE" sz="1800" b="1" i="0" u="none" strike="noStrike" dirty="0">
                <a:solidFill>
                  <a:srgbClr val="000000"/>
                </a:solidFill>
                <a:effectLst/>
                <a:latin typeface="Arial" panose="020B0604020202020204" pitchFamily="34" charset="0"/>
              </a:rPr>
              <a:t> </a:t>
            </a:r>
            <a:r>
              <a:rPr lang="de-DE" sz="1800" b="0" i="0" u="none" strike="noStrike" dirty="0">
                <a:solidFill>
                  <a:srgbClr val="000000"/>
                </a:solidFill>
                <a:effectLst/>
                <a:latin typeface="Arial" panose="020B0604020202020204" pitchFamily="34" charset="0"/>
              </a:rPr>
              <a:t>but </a:t>
            </a:r>
            <a:r>
              <a:rPr lang="de-DE" sz="1800" b="0" i="0" u="none" strike="noStrike" dirty="0" err="1">
                <a:solidFill>
                  <a:srgbClr val="000000"/>
                </a:solidFill>
                <a:effectLst/>
                <a:latin typeface="Arial" panose="020B0604020202020204" pitchFamily="34" charset="0"/>
              </a:rPr>
              <a:t>if</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you</a:t>
            </a:r>
            <a:r>
              <a:rPr lang="de-DE" sz="1800" b="0"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have</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any</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questions</a:t>
            </a:r>
            <a:r>
              <a:rPr lang="de-DE" sz="1800" b="1"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or</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need</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help</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please</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go</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to</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the</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bottom</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of</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the</a:t>
            </a:r>
            <a:r>
              <a:rPr lang="de-DE" sz="1800" b="0" i="0" u="none" strike="noStrike" dirty="0">
                <a:solidFill>
                  <a:srgbClr val="000000"/>
                </a:solidFill>
                <a:effectLst/>
                <a:latin typeface="Arial" panose="020B0604020202020204" pitchFamily="34" charset="0"/>
              </a:rPr>
              <a:t> zoom </a:t>
            </a:r>
            <a:r>
              <a:rPr lang="de-DE" sz="1800" b="0" i="0" u="none" strike="noStrike" dirty="0" err="1">
                <a:solidFill>
                  <a:srgbClr val="000000"/>
                </a:solidFill>
                <a:effectLst/>
                <a:latin typeface="Arial" panose="020B0604020202020204" pitchFamily="34" charset="0"/>
              </a:rPr>
              <a:t>panel</a:t>
            </a:r>
            <a:r>
              <a:rPr lang="de-DE" sz="1800" b="0" i="0" u="none" strike="noStrike" dirty="0">
                <a:solidFill>
                  <a:srgbClr val="000000"/>
                </a:solidFill>
                <a:effectLst/>
                <a:latin typeface="Arial" panose="020B0604020202020204" pitchFamily="34" charset="0"/>
              </a:rPr>
              <a:t> and </a:t>
            </a:r>
            <a:r>
              <a:rPr lang="de-DE" sz="1800" b="0" i="0" u="none" strike="noStrike" dirty="0" err="1">
                <a:solidFill>
                  <a:srgbClr val="000000"/>
                </a:solidFill>
                <a:effectLst/>
                <a:latin typeface="Arial" panose="020B0604020202020204" pitchFamily="34" charset="0"/>
              </a:rPr>
              <a:t>click</a:t>
            </a:r>
            <a:r>
              <a:rPr lang="de-DE" sz="1800" b="0" i="0" u="none" strike="noStrike" dirty="0">
                <a:solidFill>
                  <a:srgbClr val="000000"/>
                </a:solidFill>
                <a:effectLst/>
                <a:latin typeface="Arial" panose="020B0604020202020204" pitchFamily="34" charset="0"/>
              </a:rPr>
              <a:t> on </a:t>
            </a:r>
            <a:r>
              <a:rPr lang="de-DE" sz="1800" b="0" i="0" u="none" strike="noStrike" dirty="0" err="1">
                <a:solidFill>
                  <a:srgbClr val="000000"/>
                </a:solidFill>
                <a:effectLst/>
                <a:latin typeface="Arial" panose="020B0604020202020204" pitchFamily="34" charset="0"/>
              </a:rPr>
              <a:t>the</a:t>
            </a:r>
            <a:r>
              <a:rPr lang="de-DE" sz="1800" b="0"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help</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button</a:t>
            </a:r>
            <a:r>
              <a:rPr lang="de-DE" sz="1800" b="0"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We‘ll</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come</a:t>
            </a:r>
            <a:r>
              <a:rPr lang="de-DE" sz="1800" b="1" i="0" u="none" strike="noStrike" dirty="0">
                <a:solidFill>
                  <a:srgbClr val="000000"/>
                </a:solidFill>
                <a:effectLst/>
                <a:latin typeface="Arial" panose="020B0604020202020204" pitchFamily="34" charset="0"/>
              </a:rPr>
              <a:t> and support. </a:t>
            </a:r>
            <a:endParaRPr lang="de-DE" b="1" i="0" u="none" strike="noStrike" dirty="0">
              <a:effectLst/>
              <a:latin typeface="Segoe UI" panose="020B0502040204020203" pitchFamily="34" charset="0"/>
            </a:endParaRPr>
          </a:p>
          <a:p>
            <a:pPr marL="457200" indent="-298450" algn="l" rtl="0" fontAlgn="base">
              <a:lnSpc>
                <a:spcPts val="1395"/>
              </a:lnSpc>
              <a:buFont typeface="Arial" panose="020B0604020202020204" pitchFamily="34" charset="0"/>
              <a:buChar char="•"/>
            </a:pPr>
            <a:r>
              <a:rPr lang="de-DE" sz="1800" b="0" i="0" u="none" strike="noStrike" dirty="0" err="1">
                <a:solidFill>
                  <a:srgbClr val="000000"/>
                </a:solidFill>
                <a:effectLst/>
                <a:latin typeface="Arial" panose="020B0604020202020204" pitchFamily="34" charset="0"/>
              </a:rPr>
              <a:t>Which</a:t>
            </a:r>
            <a:r>
              <a:rPr lang="de-DE" sz="1800" b="0" i="0" u="none" strike="noStrike" dirty="0">
                <a:solidFill>
                  <a:srgbClr val="000000"/>
                </a:solidFill>
                <a:effectLst/>
                <a:latin typeface="Arial" panose="020B0604020202020204" pitchFamily="34" charset="0"/>
              </a:rPr>
              <a:t> </a:t>
            </a:r>
            <a:r>
              <a:rPr lang="de-DE" sz="1800" b="1" i="0" u="none" strike="noStrike" dirty="0">
                <a:solidFill>
                  <a:srgbClr val="000000"/>
                </a:solidFill>
                <a:effectLst/>
                <a:latin typeface="Arial" panose="020B0604020202020204" pitchFamily="34" charset="0"/>
              </a:rPr>
              <a:t>open </a:t>
            </a:r>
            <a:r>
              <a:rPr lang="de-DE" sz="1800" b="1" i="0" u="none" strike="noStrike" dirty="0" err="1">
                <a:solidFill>
                  <a:srgbClr val="000000"/>
                </a:solidFill>
                <a:effectLst/>
                <a:latin typeface="Arial" panose="020B0604020202020204" pitchFamily="34" charset="0"/>
              </a:rPr>
              <a:t>questions</a:t>
            </a:r>
            <a:r>
              <a:rPr lang="de-DE" sz="1800" b="1"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are</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there</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before</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we</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start</a:t>
            </a:r>
            <a:r>
              <a:rPr lang="de-DE" sz="1800" b="0" i="0" u="none" strike="noStrike" dirty="0">
                <a:solidFill>
                  <a:srgbClr val="000000"/>
                </a:solidFill>
                <a:effectLst/>
                <a:latin typeface="Arial" panose="020B0604020202020204" pitchFamily="34" charset="0"/>
              </a:rPr>
              <a:t>?  </a:t>
            </a:r>
          </a:p>
          <a:p>
            <a:pPr marL="457200" indent="-298450" algn="l" rtl="0" fontAlgn="base">
              <a:lnSpc>
                <a:spcPts val="1395"/>
              </a:lnSpc>
              <a:buFont typeface="Arial" panose="020B0604020202020204" pitchFamily="34" charset="0"/>
              <a:buChar char="•"/>
            </a:pPr>
            <a:endParaRPr lang="de-DE" b="0" i="0" u="none" strike="noStrike" dirty="0">
              <a:effectLst/>
              <a:latin typeface="Segoe UI" panose="020B0502040204020203" pitchFamily="34" charset="0"/>
            </a:endParaRPr>
          </a:p>
          <a:p>
            <a:pPr marL="457200" indent="-298450" algn="l" rtl="0" fontAlgn="base">
              <a:lnSpc>
                <a:spcPts val="1395"/>
              </a:lnSpc>
              <a:buFont typeface="Arial" panose="020B0604020202020204" pitchFamily="34" charset="0"/>
              <a:buChar char="•"/>
            </a:pPr>
            <a:r>
              <a:rPr lang="de-DE" sz="1800" b="0" i="0" u="none" strike="noStrike" dirty="0">
                <a:solidFill>
                  <a:srgbClr val="000000"/>
                </a:solidFill>
                <a:effectLst/>
                <a:latin typeface="Arial" panose="020B0604020202020204" pitchFamily="34" charset="0"/>
              </a:rPr>
              <a:t>Great! </a:t>
            </a:r>
            <a:r>
              <a:rPr lang="de-DE" sz="1800" b="0" i="0" u="none" strike="noStrike" dirty="0" err="1">
                <a:solidFill>
                  <a:srgbClr val="000000"/>
                </a:solidFill>
                <a:effectLst/>
                <a:latin typeface="Arial" panose="020B0604020202020204" pitchFamily="34" charset="0"/>
              </a:rPr>
              <a:t>Then</a:t>
            </a:r>
            <a:r>
              <a:rPr lang="de-DE" sz="1800" b="0"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let‘s</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go</a:t>
            </a:r>
            <a:r>
              <a:rPr lang="de-DE" sz="1800" b="1" i="0" u="none" strike="noStrike" dirty="0">
                <a:solidFill>
                  <a:srgbClr val="000000"/>
                </a:solidFill>
                <a:effectLst/>
                <a:latin typeface="Arial" panose="020B0604020202020204" pitchFamily="34" charset="0"/>
              </a:rPr>
              <a:t>!</a:t>
            </a:r>
            <a:r>
              <a:rPr lang="de-DE" sz="1800" b="0" i="0" u="none" strike="noStrike" dirty="0">
                <a:solidFill>
                  <a:srgbClr val="000000"/>
                </a:solidFill>
                <a:effectLst/>
                <a:latin typeface="Arial" panose="020B0604020202020204" pitchFamily="34" charset="0"/>
              </a:rPr>
              <a:t> </a:t>
            </a:r>
            <a:endParaRPr lang="de-DE" b="0" i="0" u="none" strike="noStrike" dirty="0">
              <a:effectLst/>
              <a:latin typeface="Segoe UI" panose="020B0502040204020203" pitchFamily="34" charset="0"/>
            </a:endParaRPr>
          </a:p>
        </p:txBody>
      </p:sp>
    </p:spTree>
    <p:extLst>
      <p:ext uri="{BB962C8B-B14F-4D97-AF65-F5344CB8AC3E}">
        <p14:creationId xmlns:p14="http://schemas.microsoft.com/office/powerpoint/2010/main" val="1102576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Welcome back! </a:t>
            </a:r>
            <a:endParaRPr lang="de-DE" b="0" i="0" u="none" strike="noStrike" dirty="0">
              <a:effectLst/>
              <a:latin typeface="Segoe UI" panose="020F0502020204030204" pitchFamily="34" charset="0"/>
            </a:endParaRPr>
          </a:p>
          <a:p>
            <a:pPr marL="457200" indent="-298450" algn="l" rtl="0" fontAlgn="base">
              <a:lnSpc>
                <a:spcPts val="1221"/>
              </a:lnSpc>
              <a:buFont typeface="Arial" panose="020B0604020202020204" pitchFamily="34" charset="0"/>
              <a:buChar char="•"/>
            </a:pPr>
            <a:r>
              <a:rPr lang="de-DE" sz="1100" b="0" i="0" u="none" strike="noStrike" dirty="0" err="1">
                <a:solidFill>
                  <a:srgbClr val="000000"/>
                </a:solidFill>
                <a:effectLst/>
                <a:latin typeface="Calibri" panose="020F0502020204030204" pitchFamily="34" charset="0"/>
              </a:rPr>
              <a:t>Everything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went</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well</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Everybody</a:t>
            </a:r>
            <a:r>
              <a:rPr lang="de-DE" sz="1100" b="0" i="0" u="none" strike="noStrike" dirty="0">
                <a:solidFill>
                  <a:srgbClr val="000000"/>
                </a:solidFill>
                <a:effectLst/>
                <a:latin typeface="Calibri" panose="020F0502020204030204" pitchFamily="34" charset="0"/>
              </a:rPr>
              <a:t> back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us</a:t>
            </a:r>
            <a:r>
              <a:rPr lang="de-DE" sz="11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Thumbs </a:t>
            </a:r>
            <a:r>
              <a:rPr lang="de-DE" sz="1100" b="0" i="0" u="none" strike="noStrike" dirty="0" err="1">
                <a:solidFill>
                  <a:srgbClr val="000000"/>
                </a:solidFill>
                <a:effectLst/>
                <a:latin typeface="Calibri" panose="020F0502020204030204" pitchFamily="34" charset="0"/>
              </a:rPr>
              <a:t>up</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please</a:t>
            </a:r>
            <a:r>
              <a:rPr lang="de-DE" sz="1100" b="0" i="0" u="none" strike="noStrike" dirty="0">
                <a:solidFill>
                  <a:srgbClr val="000000"/>
                </a:solidFill>
                <a:effectLst/>
                <a:latin typeface="Calibri" panose="020F0502020204030204" pitchFamily="34" charset="0"/>
              </a:rPr>
              <a:t>!</a:t>
            </a:r>
            <a:endParaRPr lang="en-GB"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95076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Font typeface="Arial" panose="020B0604020202020204" pitchFamily="34" charset="0"/>
              <a:buNone/>
            </a:pPr>
            <a:r>
              <a:rPr lang="de-DE" dirty="0" err="1">
                <a:cs typeface="Calibri"/>
              </a:rPr>
              <a:t>Now</a:t>
            </a:r>
            <a:r>
              <a:rPr lang="de-DE" dirty="0">
                <a:cs typeface="Calibri"/>
              </a:rPr>
              <a:t> </a:t>
            </a:r>
            <a:r>
              <a:rPr lang="de-DE" dirty="0" err="1">
                <a:cs typeface="Calibri"/>
              </a:rPr>
              <a:t>that</a:t>
            </a:r>
            <a:r>
              <a:rPr lang="de-DE" dirty="0">
                <a:cs typeface="Calibri"/>
              </a:rPr>
              <a:t> </a:t>
            </a:r>
            <a:r>
              <a:rPr lang="de-DE" dirty="0" err="1">
                <a:cs typeface="Calibri"/>
              </a:rPr>
              <a:t>you‘ve</a:t>
            </a:r>
            <a:r>
              <a:rPr lang="de-DE" dirty="0">
                <a:cs typeface="Calibri"/>
              </a:rPr>
              <a:t> </a:t>
            </a:r>
            <a:r>
              <a:rPr lang="de-DE" dirty="0" err="1">
                <a:cs typeface="Calibri"/>
              </a:rPr>
              <a:t>come</a:t>
            </a:r>
            <a:r>
              <a:rPr lang="de-DE" dirty="0">
                <a:cs typeface="Calibri"/>
              </a:rPr>
              <a:t> </a:t>
            </a:r>
            <a:r>
              <a:rPr lang="de-DE" dirty="0" err="1">
                <a:cs typeface="Calibri"/>
              </a:rPr>
              <a:t>that</a:t>
            </a:r>
            <a:r>
              <a:rPr lang="de-DE" dirty="0">
                <a:cs typeface="Calibri"/>
              </a:rPr>
              <a:t> </a:t>
            </a:r>
            <a:r>
              <a:rPr lang="de-DE" dirty="0" err="1">
                <a:cs typeface="Calibri"/>
              </a:rPr>
              <a:t>far</a:t>
            </a:r>
            <a:r>
              <a:rPr lang="de-DE" dirty="0">
                <a:cs typeface="Calibri"/>
              </a:rPr>
              <a:t>, </a:t>
            </a:r>
            <a:r>
              <a:rPr lang="de-DE" dirty="0" err="1">
                <a:cs typeface="Calibri"/>
              </a:rPr>
              <a:t>what</a:t>
            </a:r>
            <a:r>
              <a:rPr lang="de-DE" dirty="0">
                <a:cs typeface="Calibri"/>
              </a:rPr>
              <a:t> </a:t>
            </a:r>
            <a:r>
              <a:rPr lang="de-DE" dirty="0" err="1">
                <a:cs typeface="Calibri"/>
              </a:rPr>
              <a:t>could</a:t>
            </a:r>
            <a:r>
              <a:rPr lang="de-DE" dirty="0">
                <a:cs typeface="Calibri"/>
              </a:rPr>
              <a:t> </a:t>
            </a:r>
            <a:r>
              <a:rPr lang="de-DE" dirty="0" err="1">
                <a:cs typeface="Calibri"/>
              </a:rPr>
              <a:t>be</a:t>
            </a:r>
            <a:r>
              <a:rPr lang="de-DE" dirty="0">
                <a:cs typeface="Calibri"/>
              </a:rPr>
              <a:t> potential </a:t>
            </a:r>
            <a:r>
              <a:rPr lang="de-DE" dirty="0" err="1">
                <a:cs typeface="Calibri"/>
              </a:rPr>
              <a:t>next</a:t>
            </a:r>
            <a:r>
              <a:rPr lang="de-DE" dirty="0">
                <a:cs typeface="Calibri"/>
              </a:rPr>
              <a:t> </a:t>
            </a:r>
            <a:r>
              <a:rPr lang="de-DE" dirty="0" err="1">
                <a:cs typeface="Calibri"/>
              </a:rPr>
              <a:t>steps</a:t>
            </a:r>
            <a:r>
              <a:rPr lang="de-DE" dirty="0">
                <a:cs typeface="Calibri"/>
              </a:rPr>
              <a:t>? Are </a:t>
            </a:r>
            <a:r>
              <a:rPr lang="de-DE" dirty="0" err="1">
                <a:cs typeface="Calibri"/>
              </a:rPr>
              <a:t>there</a:t>
            </a:r>
            <a:r>
              <a:rPr lang="de-DE" dirty="0">
                <a:cs typeface="Calibri"/>
              </a:rPr>
              <a:t> </a:t>
            </a:r>
            <a:r>
              <a:rPr lang="de-DE" dirty="0" err="1">
                <a:cs typeface="Calibri"/>
              </a:rPr>
              <a:t>any</a:t>
            </a:r>
            <a:r>
              <a:rPr lang="de-DE" dirty="0">
                <a:cs typeface="Calibri"/>
              </a:rPr>
              <a:t> </a:t>
            </a:r>
            <a:r>
              <a:rPr lang="de-DE" dirty="0" err="1">
                <a:cs typeface="Calibri"/>
              </a:rPr>
              <a:t>ideas</a:t>
            </a:r>
            <a:r>
              <a:rPr lang="de-DE" dirty="0">
                <a:cs typeface="Calibri"/>
              </a:rPr>
              <a:t> </a:t>
            </a:r>
            <a:r>
              <a:rPr lang="de-DE" dirty="0" err="1">
                <a:cs typeface="Calibri"/>
              </a:rPr>
              <a:t>how</a:t>
            </a:r>
            <a:r>
              <a:rPr lang="de-DE" dirty="0">
                <a:cs typeface="Calibri"/>
              </a:rPr>
              <a:t> </a:t>
            </a:r>
            <a:r>
              <a:rPr lang="de-DE" dirty="0" err="1">
                <a:cs typeface="Calibri"/>
              </a:rPr>
              <a:t>to</a:t>
            </a:r>
            <a:r>
              <a:rPr lang="de-DE" dirty="0">
                <a:cs typeface="Calibri"/>
              </a:rPr>
              <a:t> </a:t>
            </a:r>
            <a:r>
              <a:rPr lang="de-DE" dirty="0" err="1">
                <a:cs typeface="Calibri"/>
              </a:rPr>
              <a:t>continue</a:t>
            </a:r>
            <a:r>
              <a:rPr lang="de-DE" dirty="0">
                <a:cs typeface="Calibri"/>
              </a:rPr>
              <a:t> </a:t>
            </a:r>
            <a:r>
              <a:rPr lang="de-DE" dirty="0" err="1">
                <a:cs typeface="Calibri"/>
              </a:rPr>
              <a:t>with</a:t>
            </a:r>
            <a:r>
              <a:rPr lang="de-DE" dirty="0">
                <a:cs typeface="Calibri"/>
              </a:rPr>
              <a:t> </a:t>
            </a:r>
            <a:r>
              <a:rPr lang="de-DE" dirty="0" err="1">
                <a:cs typeface="Calibri"/>
              </a:rPr>
              <a:t>what</a:t>
            </a:r>
            <a:r>
              <a:rPr lang="de-DE" dirty="0">
                <a:cs typeface="Calibri"/>
              </a:rPr>
              <a:t> </a:t>
            </a:r>
            <a:r>
              <a:rPr lang="de-DE" dirty="0" err="1">
                <a:cs typeface="Calibri"/>
              </a:rPr>
              <a:t>you</a:t>
            </a:r>
            <a:r>
              <a:rPr lang="de-DE" dirty="0">
                <a:cs typeface="Calibri"/>
              </a:rPr>
              <a:t> </a:t>
            </a:r>
            <a:r>
              <a:rPr lang="de-DE" dirty="0" err="1">
                <a:cs typeface="Calibri"/>
              </a:rPr>
              <a:t>worked</a:t>
            </a:r>
            <a:r>
              <a:rPr lang="de-DE" dirty="0">
                <a:cs typeface="Calibri"/>
              </a:rPr>
              <a:t> on? </a:t>
            </a:r>
          </a:p>
          <a:p>
            <a:pPr marL="158750" indent="0">
              <a:buFont typeface="Arial" panose="020B0604020202020204" pitchFamily="34" charset="0"/>
              <a:buNone/>
            </a:pPr>
            <a:r>
              <a:rPr lang="de-DE" dirty="0" err="1">
                <a:cs typeface="Calibri"/>
              </a:rPr>
              <a:t>We‘d</a:t>
            </a:r>
            <a:r>
              <a:rPr lang="de-DE" dirty="0">
                <a:cs typeface="Calibri"/>
              </a:rPr>
              <a:t> like </a:t>
            </a:r>
            <a:r>
              <a:rPr lang="de-DE" dirty="0" err="1">
                <a:cs typeface="Calibri"/>
              </a:rPr>
              <a:t>to</a:t>
            </a:r>
            <a:r>
              <a:rPr lang="de-DE" dirty="0">
                <a:cs typeface="Calibri"/>
              </a:rPr>
              <a:t> </a:t>
            </a:r>
            <a:r>
              <a:rPr lang="de-DE" dirty="0" err="1">
                <a:cs typeface="Calibri"/>
              </a:rPr>
              <a:t>give</a:t>
            </a:r>
            <a:r>
              <a:rPr lang="de-DE" dirty="0">
                <a:cs typeface="Calibri"/>
              </a:rPr>
              <a:t> </a:t>
            </a:r>
            <a:r>
              <a:rPr lang="de-DE" dirty="0" err="1">
                <a:cs typeface="Calibri"/>
              </a:rPr>
              <a:t>you</a:t>
            </a:r>
            <a:r>
              <a:rPr lang="de-DE" dirty="0">
                <a:cs typeface="Calibri"/>
              </a:rPr>
              <a:t> </a:t>
            </a:r>
            <a:r>
              <a:rPr lang="de-DE" dirty="0" err="1">
                <a:cs typeface="Calibri"/>
              </a:rPr>
              <a:t>some</a:t>
            </a:r>
            <a:r>
              <a:rPr lang="de-DE" dirty="0">
                <a:cs typeface="Calibri"/>
              </a:rPr>
              <a:t> </a:t>
            </a:r>
            <a:r>
              <a:rPr lang="de-DE" dirty="0" err="1">
                <a:cs typeface="Calibri"/>
              </a:rPr>
              <a:t>ideas</a:t>
            </a:r>
            <a:r>
              <a:rPr lang="de-DE" dirty="0">
                <a:cs typeface="Calibri"/>
              </a:rPr>
              <a:t>:</a:t>
            </a:r>
          </a:p>
          <a:p>
            <a:endParaRPr lang="de-DE" dirty="0">
              <a:cs typeface="Calibri"/>
            </a:endParaRPr>
          </a:p>
          <a:p>
            <a:pPr marL="158750" indent="0">
              <a:buNone/>
            </a:pPr>
            <a:r>
              <a:rPr lang="de-DE" dirty="0" err="1">
                <a:cs typeface="Calibri"/>
              </a:rPr>
              <a:t>You</a:t>
            </a:r>
            <a:r>
              <a:rPr lang="de-DE" dirty="0">
                <a:cs typeface="Calibri"/>
              </a:rPr>
              <a:t> </a:t>
            </a:r>
            <a:r>
              <a:rPr lang="de-DE" dirty="0" err="1">
                <a:cs typeface="Calibri"/>
              </a:rPr>
              <a:t>could</a:t>
            </a:r>
            <a:r>
              <a:rPr lang="de-DE" dirty="0">
                <a:cs typeface="Calibri"/>
              </a:rPr>
              <a:t>…</a:t>
            </a:r>
          </a:p>
          <a:p>
            <a:pPr marL="171450" indent="-171450">
              <a:buFont typeface="Arial" panose="020B0604020202020204" pitchFamily="34" charset="0"/>
              <a:buChar char="•"/>
            </a:pPr>
            <a:r>
              <a:rPr lang="de-DE" dirty="0" err="1">
                <a:cs typeface="Calibri"/>
              </a:rPr>
              <a:t>Build</a:t>
            </a:r>
            <a:r>
              <a:rPr lang="de-DE" dirty="0">
                <a:cs typeface="Calibri"/>
              </a:rPr>
              <a:t> </a:t>
            </a:r>
            <a:r>
              <a:rPr lang="de-DE" dirty="0" err="1">
                <a:cs typeface="Calibri"/>
              </a:rPr>
              <a:t>up</a:t>
            </a:r>
            <a:r>
              <a:rPr lang="de-DE" dirty="0">
                <a:cs typeface="Calibri"/>
              </a:rPr>
              <a:t> a network: </a:t>
            </a:r>
            <a:r>
              <a:rPr lang="de-DE" dirty="0" err="1">
                <a:cs typeface="Calibri"/>
              </a:rPr>
              <a:t>stay</a:t>
            </a:r>
            <a:r>
              <a:rPr lang="de-DE" dirty="0">
                <a:cs typeface="Calibri"/>
              </a:rPr>
              <a:t> in </a:t>
            </a:r>
            <a:r>
              <a:rPr lang="de-DE" dirty="0" err="1">
                <a:cs typeface="Calibri"/>
              </a:rPr>
              <a:t>touch</a:t>
            </a:r>
            <a:r>
              <a:rPr lang="de-DE" dirty="0">
                <a:cs typeface="Calibri"/>
              </a:rPr>
              <a:t> </a:t>
            </a:r>
            <a:r>
              <a:rPr lang="de-DE" dirty="0" err="1">
                <a:cs typeface="Calibri"/>
              </a:rPr>
              <a:t>with</a:t>
            </a:r>
            <a:r>
              <a:rPr lang="de-DE" dirty="0">
                <a:cs typeface="Calibri"/>
              </a:rPr>
              <a:t> </a:t>
            </a:r>
            <a:r>
              <a:rPr lang="de-DE" dirty="0" err="1">
                <a:cs typeface="Calibri"/>
              </a:rPr>
              <a:t>each</a:t>
            </a:r>
            <a:r>
              <a:rPr lang="de-DE" dirty="0">
                <a:cs typeface="Calibri"/>
              </a:rPr>
              <a:t> </a:t>
            </a:r>
            <a:r>
              <a:rPr lang="de-DE" dirty="0" err="1">
                <a:cs typeface="Calibri"/>
              </a:rPr>
              <a:t>other</a:t>
            </a:r>
            <a:r>
              <a:rPr lang="de-DE" dirty="0">
                <a:cs typeface="Calibri"/>
              </a:rPr>
              <a:t>; </a:t>
            </a:r>
            <a:r>
              <a:rPr lang="de-DE" dirty="0" err="1">
                <a:cs typeface="Calibri"/>
              </a:rPr>
              <a:t>exchange</a:t>
            </a:r>
            <a:r>
              <a:rPr lang="de-DE" dirty="0">
                <a:cs typeface="Calibri"/>
              </a:rPr>
              <a:t> </a:t>
            </a:r>
            <a:r>
              <a:rPr lang="de-DE" dirty="0" err="1">
                <a:cs typeface="Calibri"/>
              </a:rPr>
              <a:t>contact</a:t>
            </a:r>
            <a:r>
              <a:rPr lang="de-DE" dirty="0">
                <a:cs typeface="Calibri"/>
              </a:rPr>
              <a:t> </a:t>
            </a:r>
            <a:r>
              <a:rPr lang="de-DE" dirty="0" err="1">
                <a:cs typeface="Calibri"/>
              </a:rPr>
              <a:t>details</a:t>
            </a:r>
            <a:r>
              <a:rPr lang="de-DE" dirty="0">
                <a:cs typeface="Calibri"/>
              </a:rPr>
              <a:t>; </a:t>
            </a:r>
            <a:r>
              <a:rPr lang="de-DE" dirty="0" err="1">
                <a:cs typeface="Calibri"/>
              </a:rPr>
              <a:t>become</a:t>
            </a:r>
            <a:r>
              <a:rPr lang="de-DE" dirty="0">
                <a:cs typeface="Calibri"/>
              </a:rPr>
              <a:t> </a:t>
            </a:r>
            <a:r>
              <a:rPr lang="de-DE" dirty="0" err="1">
                <a:cs typeface="Calibri"/>
              </a:rPr>
              <a:t>part</a:t>
            </a:r>
            <a:r>
              <a:rPr lang="de-DE" dirty="0">
                <a:cs typeface="Calibri"/>
              </a:rPr>
              <a:t> </a:t>
            </a:r>
            <a:r>
              <a:rPr lang="de-DE" dirty="0" err="1">
                <a:cs typeface="Calibri"/>
              </a:rPr>
              <a:t>of</a:t>
            </a:r>
            <a:r>
              <a:rPr lang="de-DE" dirty="0">
                <a:cs typeface="Calibri"/>
              </a:rPr>
              <a:t> </a:t>
            </a:r>
            <a:r>
              <a:rPr lang="de-DE" dirty="0" err="1">
                <a:cs typeface="Calibri"/>
              </a:rPr>
              <a:t>the</a:t>
            </a:r>
            <a:r>
              <a:rPr lang="de-DE" dirty="0">
                <a:cs typeface="Calibri"/>
              </a:rPr>
              <a:t> YES </a:t>
            </a:r>
            <a:r>
              <a:rPr lang="de-DE" dirty="0" err="1">
                <a:cs typeface="Calibri"/>
              </a:rPr>
              <a:t>alumni</a:t>
            </a:r>
            <a:r>
              <a:rPr lang="de-DE" dirty="0">
                <a:cs typeface="Calibri"/>
              </a:rPr>
              <a:t> </a:t>
            </a:r>
            <a:r>
              <a:rPr lang="de-DE" dirty="0" err="1">
                <a:cs typeface="Calibri"/>
              </a:rPr>
              <a:t>community</a:t>
            </a:r>
            <a:r>
              <a:rPr lang="de-DE" dirty="0">
                <a:cs typeface="Calibri"/>
              </a:rPr>
              <a:t>; </a:t>
            </a:r>
            <a:r>
              <a:rPr lang="en-US">
                <a:cs typeface="Calibri"/>
              </a:rPr>
              <a:t>v</a:t>
            </a:r>
            <a:r>
              <a:rPr lang="en-US"/>
              <a:t>isit </a:t>
            </a:r>
            <a:r>
              <a:rPr lang="en-US" dirty="0"/>
              <a:t>meetups or other start-up events</a:t>
            </a:r>
            <a:endParaRPr lang="de-DE" dirty="0">
              <a:cs typeface="Calibri"/>
            </a:endParaRPr>
          </a:p>
          <a:p>
            <a:pPr marL="171450" indent="-171450">
              <a:buFont typeface="Arial" panose="020B0604020202020204" pitchFamily="34" charset="0"/>
              <a:buChar char="•"/>
            </a:pPr>
            <a:r>
              <a:rPr lang="de-DE" dirty="0" err="1">
                <a:cs typeface="Calibri"/>
              </a:rPr>
              <a:t>Get</a:t>
            </a:r>
            <a:r>
              <a:rPr lang="de-DE" dirty="0">
                <a:cs typeface="Calibri"/>
              </a:rPr>
              <a:t> professional support: </a:t>
            </a:r>
            <a:r>
              <a:rPr lang="de-DE" dirty="0" err="1">
                <a:cs typeface="Calibri"/>
              </a:rPr>
              <a:t>You</a:t>
            </a:r>
            <a:r>
              <a:rPr lang="de-DE" dirty="0">
                <a:cs typeface="Calibri"/>
              </a:rPr>
              <a:t> </a:t>
            </a:r>
            <a:r>
              <a:rPr lang="de-DE" dirty="0" err="1">
                <a:cs typeface="Calibri"/>
              </a:rPr>
              <a:t>don't</a:t>
            </a:r>
            <a:r>
              <a:rPr lang="de-DE" dirty="0">
                <a:cs typeface="Calibri"/>
              </a:rPr>
              <a:t> </a:t>
            </a:r>
            <a:r>
              <a:rPr lang="de-DE" dirty="0" err="1">
                <a:cs typeface="Calibri"/>
              </a:rPr>
              <a:t>need</a:t>
            </a:r>
            <a:r>
              <a:rPr lang="de-DE" dirty="0">
                <a:cs typeface="Calibri"/>
              </a:rPr>
              <a:t> </a:t>
            </a:r>
            <a:r>
              <a:rPr lang="de-DE" dirty="0" err="1">
                <a:cs typeface="Calibri"/>
              </a:rPr>
              <a:t>to</a:t>
            </a:r>
            <a:r>
              <a:rPr lang="de-DE" dirty="0">
                <a:cs typeface="Calibri"/>
              </a:rPr>
              <a:t> </a:t>
            </a:r>
            <a:r>
              <a:rPr lang="de-DE" dirty="0" err="1">
                <a:cs typeface="Calibri"/>
              </a:rPr>
              <a:t>have</a:t>
            </a:r>
            <a:r>
              <a:rPr lang="de-DE" dirty="0">
                <a:cs typeface="Calibri"/>
              </a:rPr>
              <a:t> a </a:t>
            </a:r>
            <a:r>
              <a:rPr lang="de-DE" dirty="0" err="1">
                <a:cs typeface="Calibri"/>
              </a:rPr>
              <a:t>finalized</a:t>
            </a:r>
            <a:r>
              <a:rPr lang="de-DE" dirty="0">
                <a:cs typeface="Calibri"/>
              </a:rPr>
              <a:t> </a:t>
            </a:r>
            <a:r>
              <a:rPr lang="de-DE" dirty="0" err="1">
                <a:cs typeface="Calibri"/>
              </a:rPr>
              <a:t>product</a:t>
            </a:r>
            <a:r>
              <a:rPr lang="de-DE" dirty="0">
                <a:cs typeface="Calibri"/>
              </a:rPr>
              <a:t> in </a:t>
            </a:r>
            <a:r>
              <a:rPr lang="de-DE" dirty="0" err="1">
                <a:cs typeface="Calibri"/>
              </a:rPr>
              <a:t>order</a:t>
            </a:r>
            <a:r>
              <a:rPr lang="de-DE" dirty="0">
                <a:cs typeface="Calibri"/>
              </a:rPr>
              <a:t> </a:t>
            </a:r>
            <a:r>
              <a:rPr lang="de-DE" dirty="0" err="1">
                <a:cs typeface="Calibri"/>
              </a:rPr>
              <a:t>to</a:t>
            </a:r>
            <a:r>
              <a:rPr lang="de-DE" dirty="0">
                <a:cs typeface="Calibri"/>
              </a:rPr>
              <a:t> </a:t>
            </a:r>
            <a:r>
              <a:rPr lang="de-DE" dirty="0" err="1">
                <a:cs typeface="Calibri"/>
              </a:rPr>
              <a:t>talk</a:t>
            </a:r>
            <a:r>
              <a:rPr lang="de-DE" dirty="0">
                <a:cs typeface="Calibri"/>
              </a:rPr>
              <a:t> </a:t>
            </a:r>
            <a:r>
              <a:rPr lang="de-DE" dirty="0" err="1">
                <a:cs typeface="Calibri"/>
              </a:rPr>
              <a:t>to</a:t>
            </a:r>
            <a:r>
              <a:rPr lang="de-DE" dirty="0">
                <a:cs typeface="Calibri"/>
              </a:rPr>
              <a:t> </a:t>
            </a:r>
            <a:r>
              <a:rPr lang="de-DE" dirty="0" err="1">
                <a:cs typeface="Calibri"/>
              </a:rPr>
              <a:t>your</a:t>
            </a:r>
            <a:r>
              <a:rPr lang="de-DE" dirty="0">
                <a:cs typeface="Calibri"/>
              </a:rPr>
              <a:t> </a:t>
            </a:r>
            <a:r>
              <a:rPr lang="de-DE" dirty="0" err="1">
                <a:cs typeface="Calibri"/>
              </a:rPr>
              <a:t>startup</a:t>
            </a:r>
            <a:r>
              <a:rPr lang="de-DE" dirty="0">
                <a:cs typeface="Calibri"/>
              </a:rPr>
              <a:t> </a:t>
            </a:r>
            <a:r>
              <a:rPr lang="de-DE" dirty="0" err="1">
                <a:cs typeface="Calibri"/>
              </a:rPr>
              <a:t>centre</a:t>
            </a:r>
            <a:r>
              <a:rPr lang="de-DE" dirty="0">
                <a:cs typeface="Calibri"/>
              </a:rPr>
              <a:t>, </a:t>
            </a:r>
            <a:r>
              <a:rPr lang="de-DE" dirty="0" err="1">
                <a:cs typeface="Calibri"/>
              </a:rPr>
              <a:t>for</a:t>
            </a:r>
            <a:r>
              <a:rPr lang="de-DE" dirty="0">
                <a:cs typeface="Calibri"/>
              </a:rPr>
              <a:t> </a:t>
            </a:r>
            <a:r>
              <a:rPr lang="de-DE" dirty="0" err="1">
                <a:cs typeface="Calibri"/>
              </a:rPr>
              <a:t>instance</a:t>
            </a:r>
            <a:r>
              <a:rPr lang="de-DE" dirty="0">
                <a:cs typeface="Calibri"/>
              </a:rPr>
              <a:t> </a:t>
            </a:r>
          </a:p>
          <a:p>
            <a:pPr marL="171450" indent="-171450">
              <a:buFont typeface="Arial" panose="020B0604020202020204" pitchFamily="34" charset="0"/>
              <a:buChar char="•"/>
            </a:pPr>
            <a:r>
              <a:rPr lang="de-DE" dirty="0">
                <a:cs typeface="Calibri"/>
              </a:rPr>
              <a:t>Train </a:t>
            </a:r>
            <a:r>
              <a:rPr lang="de-DE" dirty="0" err="1">
                <a:cs typeface="Calibri"/>
              </a:rPr>
              <a:t>your</a:t>
            </a:r>
            <a:r>
              <a:rPr lang="de-DE" dirty="0">
                <a:cs typeface="Calibri"/>
              </a:rPr>
              <a:t> </a:t>
            </a:r>
            <a:r>
              <a:rPr lang="de-DE" dirty="0" err="1">
                <a:cs typeface="Calibri"/>
              </a:rPr>
              <a:t>entrepreneurial</a:t>
            </a:r>
            <a:r>
              <a:rPr lang="de-DE" dirty="0">
                <a:cs typeface="Calibri"/>
              </a:rPr>
              <a:t> </a:t>
            </a:r>
            <a:r>
              <a:rPr lang="de-DE" dirty="0" err="1">
                <a:cs typeface="Calibri"/>
              </a:rPr>
              <a:t>mindset</a:t>
            </a:r>
            <a:r>
              <a:rPr lang="de-DE" dirty="0">
                <a:cs typeface="Calibri"/>
              </a:rPr>
              <a:t>: check out </a:t>
            </a:r>
            <a:r>
              <a:rPr lang="de-DE" dirty="0" err="1">
                <a:cs typeface="Calibri"/>
              </a:rPr>
              <a:t>other</a:t>
            </a:r>
            <a:r>
              <a:rPr lang="de-DE" dirty="0">
                <a:cs typeface="Calibri"/>
              </a:rPr>
              <a:t> YES </a:t>
            </a:r>
            <a:r>
              <a:rPr lang="de-DE" dirty="0" err="1">
                <a:cs typeface="Calibri"/>
              </a:rPr>
              <a:t>workshops</a:t>
            </a:r>
            <a:r>
              <a:rPr lang="de-DE" dirty="0">
                <a:cs typeface="Calibri"/>
              </a:rPr>
              <a:t>, </a:t>
            </a:r>
            <a:r>
              <a:rPr lang="de-DE" dirty="0" err="1">
                <a:cs typeface="Calibri"/>
              </a:rPr>
              <a:t>for</a:t>
            </a:r>
            <a:r>
              <a:rPr lang="de-DE" dirty="0">
                <a:cs typeface="Calibri"/>
              </a:rPr>
              <a:t> </a:t>
            </a:r>
            <a:r>
              <a:rPr lang="de-DE" dirty="0" err="1">
                <a:cs typeface="Calibri"/>
              </a:rPr>
              <a:t>example</a:t>
            </a:r>
            <a:r>
              <a:rPr lang="de-DE" dirty="0">
                <a:cs typeface="Calibri"/>
              </a:rPr>
              <a:t> </a:t>
            </a:r>
            <a:r>
              <a:rPr lang="de-DE" dirty="0" err="1">
                <a:cs typeface="Calibri"/>
              </a:rPr>
              <a:t>ideation</a:t>
            </a:r>
            <a:r>
              <a:rPr lang="de-DE" dirty="0">
                <a:cs typeface="Calibri"/>
              </a:rPr>
              <a:t> &gt; Design </a:t>
            </a:r>
            <a:r>
              <a:rPr lang="de-DE" dirty="0" err="1">
                <a:cs typeface="Calibri"/>
              </a:rPr>
              <a:t>Thinking</a:t>
            </a:r>
            <a:r>
              <a:rPr lang="de-DE" dirty="0">
                <a:cs typeface="Calibri"/>
              </a:rPr>
              <a:t> etc., check out relevant </a:t>
            </a:r>
            <a:r>
              <a:rPr lang="de-DE" dirty="0" err="1">
                <a:cs typeface="Calibri"/>
              </a:rPr>
              <a:t>literature</a:t>
            </a:r>
            <a:endParaRPr lang="de-DE" dirty="0">
              <a:cs typeface="Calibri"/>
            </a:endParaRPr>
          </a:p>
          <a:p>
            <a:pPr marL="171450" indent="-171450">
              <a:buFont typeface="Arial" panose="020B0604020202020204" pitchFamily="34" charset="0"/>
              <a:buChar char="•"/>
            </a:pPr>
            <a:r>
              <a:rPr lang="de-DE" dirty="0">
                <a:cs typeface="Calibri"/>
              </a:rPr>
              <a:t>Exchange </a:t>
            </a:r>
            <a:r>
              <a:rPr lang="de-DE" dirty="0" err="1">
                <a:cs typeface="Calibri"/>
              </a:rPr>
              <a:t>with</a:t>
            </a:r>
            <a:r>
              <a:rPr lang="de-DE" dirty="0">
                <a:cs typeface="Calibri"/>
              </a:rPr>
              <a:t> </a:t>
            </a:r>
            <a:r>
              <a:rPr lang="de-DE" dirty="0" err="1">
                <a:cs typeface="Calibri"/>
              </a:rPr>
              <a:t>role</a:t>
            </a:r>
            <a:r>
              <a:rPr lang="de-DE" dirty="0">
                <a:cs typeface="Calibri"/>
              </a:rPr>
              <a:t> </a:t>
            </a:r>
            <a:r>
              <a:rPr lang="de-DE" dirty="0" err="1">
                <a:cs typeface="Calibri"/>
              </a:rPr>
              <a:t>models</a:t>
            </a:r>
            <a:r>
              <a:rPr lang="de-DE" dirty="0">
                <a:cs typeface="Calibri"/>
              </a:rPr>
              <a:t>: </a:t>
            </a:r>
            <a:r>
              <a:rPr lang="de-DE" dirty="0" err="1">
                <a:cs typeface="Calibri"/>
              </a:rPr>
              <a:t>for</a:t>
            </a:r>
            <a:r>
              <a:rPr lang="de-DE" dirty="0">
                <a:cs typeface="Calibri"/>
              </a:rPr>
              <a:t> </a:t>
            </a:r>
            <a:r>
              <a:rPr lang="de-DE" dirty="0" err="1">
                <a:cs typeface="Calibri"/>
              </a:rPr>
              <a:t>instance</a:t>
            </a:r>
            <a:r>
              <a:rPr lang="de-DE" dirty="0">
                <a:cs typeface="Calibri"/>
              </a:rPr>
              <a:t> in </a:t>
            </a:r>
            <a:r>
              <a:rPr lang="de-DE" dirty="0" err="1">
                <a:cs typeface="Calibri"/>
              </a:rPr>
              <a:t>our</a:t>
            </a:r>
            <a:r>
              <a:rPr lang="de-DE" dirty="0">
                <a:cs typeface="Calibri"/>
              </a:rPr>
              <a:t> YES </a:t>
            </a:r>
            <a:r>
              <a:rPr lang="de-DE" dirty="0" err="1">
                <a:cs typeface="Calibri"/>
              </a:rPr>
              <a:t>workshops</a:t>
            </a:r>
            <a:r>
              <a:rPr lang="de-DE" dirty="0">
                <a:cs typeface="Calibri"/>
              </a:rPr>
              <a:t>; </a:t>
            </a:r>
            <a:r>
              <a:rPr lang="de-DE" dirty="0" err="1">
                <a:cs typeface="Calibri"/>
              </a:rPr>
              <a:t>visit</a:t>
            </a:r>
            <a:r>
              <a:rPr lang="de-DE" dirty="0">
                <a:cs typeface="Calibri"/>
              </a:rPr>
              <a:t> </a:t>
            </a:r>
            <a:r>
              <a:rPr lang="de-DE" dirty="0" err="1">
                <a:cs typeface="Calibri"/>
              </a:rPr>
              <a:t>startup</a:t>
            </a:r>
            <a:r>
              <a:rPr lang="de-DE" dirty="0">
                <a:cs typeface="Calibri"/>
              </a:rPr>
              <a:t> </a:t>
            </a:r>
            <a:r>
              <a:rPr lang="de-DE" dirty="0" err="1">
                <a:cs typeface="Calibri"/>
              </a:rPr>
              <a:t>talks</a:t>
            </a:r>
            <a:endParaRPr lang="de-DE" dirty="0">
              <a:cs typeface="Calibri"/>
            </a:endParaRPr>
          </a:p>
          <a:p>
            <a:pPr marL="171450" indent="-171450">
              <a:buFont typeface="Arial" panose="020B0604020202020204" pitchFamily="34" charset="0"/>
              <a:buChar char="•"/>
            </a:pPr>
            <a:r>
              <a:rPr lang="en-US" dirty="0"/>
              <a:t>Take it step by step: don't get stuck in a big future vision, start where you are and with what you have, invest as much time and resources as you're willing to lose right now</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Which other ideas do you have for a next step?</a:t>
            </a:r>
            <a:endParaRPr lang="de-DE" dirty="0"/>
          </a:p>
          <a:p>
            <a:endParaRPr lang="de-DE" dirty="0">
              <a:cs typeface="Calibri"/>
            </a:endParaRPr>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5A7CE0-DEB5-D643-B4EF-FF45ED1E317C}"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75465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C769E-C014-B3BC-3AAF-47D7C9BC23F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78691B-86EC-8D61-38A5-398D72724C06}"/>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FD53F686-E423-5920-621A-4E20B139EAF9}"/>
              </a:ext>
            </a:extLst>
          </p:cNvPr>
          <p:cNvSpPr>
            <a:spLocks noGrp="1"/>
          </p:cNvSpPr>
          <p:nvPr>
            <p:ph type="body" idx="1"/>
          </p:nvPr>
        </p:nvSpPr>
        <p:spPr/>
        <p:txBody>
          <a:bodyPr/>
          <a:lstStyle/>
          <a:p>
            <a:pPr marL="158750" indent="0">
              <a:buNone/>
            </a:pPr>
            <a:endParaRPr lang="de-DE"/>
          </a:p>
        </p:txBody>
      </p:sp>
    </p:spTree>
    <p:extLst>
      <p:ext uri="{BB962C8B-B14F-4D97-AF65-F5344CB8AC3E}">
        <p14:creationId xmlns:p14="http://schemas.microsoft.com/office/powerpoint/2010/main" val="2369992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B82B3-825E-EDDB-A490-91547E44005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A0477B7-D34A-6196-3A24-9DECF894FE35}"/>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FA05F4E1-62A8-6B78-7883-DC3BCE23B7A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2BF1CCB-0F5A-DE2B-D104-11A34E99784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CD70EC9-9332-F443-A447-1F4D5A8CBDA6}"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4560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263be4a94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7263be4a94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100" b="0" i="0" u="none" strike="noStrike" cap="none" err="1">
                <a:solidFill>
                  <a:srgbClr val="000000"/>
                </a:solidFill>
                <a:effectLst/>
                <a:latin typeface="Arial"/>
                <a:ea typeface="Arial"/>
                <a:cs typeface="Arial"/>
                <a:sym typeface="Arial"/>
              </a:rPr>
              <a:t>We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meet</a:t>
            </a:r>
            <a:r>
              <a:rPr lang="de-DE" sz="1100" b="0" i="0" u="none" strike="noStrike" cap="none">
                <a:solidFill>
                  <a:srgbClr val="000000"/>
                </a:solidFill>
                <a:effectLst/>
                <a:latin typeface="Arial"/>
                <a:ea typeface="Arial"/>
                <a:cs typeface="Arial"/>
                <a:sym typeface="Arial"/>
              </a:rPr>
              <a:t> back </a:t>
            </a:r>
            <a:r>
              <a:rPr lang="de-DE" sz="1100" b="0" i="0" u="none" strike="noStrike" cap="none" err="1">
                <a:solidFill>
                  <a:srgbClr val="000000"/>
                </a:solidFill>
                <a:effectLst/>
                <a:latin typeface="Arial"/>
                <a:ea typeface="Arial"/>
                <a:cs typeface="Arial"/>
                <a:sym typeface="Arial"/>
              </a:rPr>
              <a:t>here</a:t>
            </a:r>
            <a:r>
              <a:rPr lang="de-DE" sz="1100" b="0" i="0" u="none" strike="noStrike" cap="none">
                <a:solidFill>
                  <a:srgbClr val="000000"/>
                </a:solidFill>
                <a:effectLst/>
                <a:latin typeface="Arial"/>
                <a:ea typeface="Arial"/>
                <a:cs typeface="Arial"/>
                <a:sym typeface="Arial"/>
              </a:rPr>
              <a:t> at xx (</a:t>
            </a:r>
            <a:r>
              <a:rPr lang="de-DE" sz="1100" b="0" i="1" u="none" strike="noStrike" cap="none">
                <a:solidFill>
                  <a:srgbClr val="000000"/>
                </a:solidFill>
                <a:effectLst/>
                <a:latin typeface="Arial"/>
                <a:ea typeface="Arial"/>
                <a:cs typeface="Arial"/>
                <a:sym typeface="Arial"/>
              </a:rPr>
              <a:t>check </a:t>
            </a:r>
            <a:r>
              <a:rPr lang="de-DE" sz="1100" b="0" i="1" u="none" strike="noStrike" cap="none" err="1">
                <a:solidFill>
                  <a:srgbClr val="000000"/>
                </a:solidFill>
                <a:effectLst/>
                <a:latin typeface="Arial"/>
                <a:ea typeface="Arial"/>
                <a:cs typeface="Arial"/>
                <a:sym typeface="Arial"/>
              </a:rPr>
              <a:t>agenda</a:t>
            </a:r>
            <a:r>
              <a:rPr lang="de-DE" sz="1100" b="0" i="0" u="none" strike="noStrike" cap="none">
                <a:solidFill>
                  <a:srgbClr val="000000"/>
                </a:solidFill>
                <a:effectLst/>
                <a:latin typeface="Arial"/>
                <a:ea typeface="Arial"/>
                <a:cs typeface="Arial"/>
                <a:sym typeface="Arial"/>
              </a:rPr>
              <a:t>).</a:t>
            </a:r>
          </a:p>
          <a:p>
            <a:pPr marL="0" lvl="0" indent="0" algn="l" rtl="0">
              <a:spcBef>
                <a:spcPts val="0"/>
              </a:spcBef>
              <a:spcAft>
                <a:spcPts val="0"/>
              </a:spcAft>
              <a:buNone/>
            </a:pPr>
            <a:r>
              <a:rPr lang="de-DE" sz="1100" b="0" i="0" u="none" strike="noStrike" cap="none">
                <a:solidFill>
                  <a:srgbClr val="000000"/>
                </a:solidFill>
                <a:effectLst/>
                <a:latin typeface="Arial"/>
                <a:ea typeface="Arial"/>
                <a:cs typeface="Arial"/>
                <a:sym typeface="Arial"/>
              </a:rPr>
              <a:t>Happy lunch break!</a:t>
            </a:r>
          </a:p>
        </p:txBody>
      </p:sp>
    </p:spTree>
    <p:extLst>
      <p:ext uri="{BB962C8B-B14F-4D97-AF65-F5344CB8AC3E}">
        <p14:creationId xmlns:p14="http://schemas.microsoft.com/office/powerpoint/2010/main" val="6973841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7263be4a9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7263be4a9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Welcome </a:t>
            </a:r>
            <a:r>
              <a:rPr lang="de-DE" b="1" err="1"/>
              <a:t>to</a:t>
            </a:r>
            <a:r>
              <a:rPr lang="de-DE" b="1"/>
              <a:t> </a:t>
            </a:r>
            <a:r>
              <a:rPr lang="de-DE" b="1" err="1"/>
              <a:t>the</a:t>
            </a:r>
            <a:r>
              <a:rPr lang="de-DE" b="1"/>
              <a:t> pitch </a:t>
            </a:r>
            <a:r>
              <a:rPr lang="de-DE" b="1" err="1"/>
              <a:t>training</a:t>
            </a:r>
            <a:r>
              <a:rPr lang="de-DE"/>
              <a:t>.</a:t>
            </a:r>
            <a:endParaRPr/>
          </a:p>
        </p:txBody>
      </p:sp>
    </p:spTree>
    <p:extLst>
      <p:ext uri="{BB962C8B-B14F-4D97-AF65-F5344CB8AC3E}">
        <p14:creationId xmlns:p14="http://schemas.microsoft.com/office/powerpoint/2010/main" val="7361443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330200" indent="-171450">
              <a:buFont typeface="Arial" panose="020B0604020202020204" pitchFamily="34" charset="0"/>
              <a:buChar char="•"/>
            </a:pPr>
            <a:endParaRPr lang="de-DE"/>
          </a:p>
          <a:p>
            <a:pPr marL="330200" indent="-171450">
              <a:buFont typeface="Arial" panose="020B0604020202020204" pitchFamily="34" charset="0"/>
              <a:buChar char="•"/>
            </a:pPr>
            <a:r>
              <a:rPr lang="de-DE" err="1"/>
              <a:t>Now</a:t>
            </a:r>
            <a:r>
              <a:rPr lang="de-DE"/>
              <a:t> </a:t>
            </a:r>
            <a:r>
              <a:rPr lang="de-DE" err="1"/>
              <a:t>it‘s</a:t>
            </a:r>
            <a:r>
              <a:rPr lang="de-DE"/>
              <a:t> time </a:t>
            </a:r>
            <a:r>
              <a:rPr lang="de-DE" err="1"/>
              <a:t>to</a:t>
            </a:r>
            <a:r>
              <a:rPr lang="de-DE"/>
              <a:t> </a:t>
            </a:r>
            <a:r>
              <a:rPr lang="de-DE" err="1"/>
              <a:t>have</a:t>
            </a:r>
            <a:r>
              <a:rPr lang="de-DE"/>
              <a:t> a </a:t>
            </a:r>
            <a:r>
              <a:rPr lang="de-DE" err="1"/>
              <a:t>look</a:t>
            </a:r>
            <a:r>
              <a:rPr lang="de-DE"/>
              <a:t> at </a:t>
            </a:r>
            <a:r>
              <a:rPr lang="de-DE" err="1"/>
              <a:t>how</a:t>
            </a:r>
            <a:r>
              <a:rPr lang="de-DE"/>
              <a:t> </a:t>
            </a:r>
            <a:r>
              <a:rPr lang="de-DE" err="1"/>
              <a:t>to</a:t>
            </a:r>
            <a:r>
              <a:rPr lang="de-DE"/>
              <a:t> </a:t>
            </a:r>
            <a:r>
              <a:rPr lang="de-DE" err="1"/>
              <a:t>communicate</a:t>
            </a:r>
            <a:r>
              <a:rPr lang="de-DE"/>
              <a:t> potential </a:t>
            </a:r>
            <a:r>
              <a:rPr lang="de-DE" err="1"/>
              <a:t>start-up</a:t>
            </a:r>
            <a:r>
              <a:rPr lang="de-DE"/>
              <a:t> </a:t>
            </a:r>
            <a:r>
              <a:rPr lang="de-DE" err="1"/>
              <a:t>ideas</a:t>
            </a:r>
            <a:r>
              <a:rPr lang="de-DE"/>
              <a:t> in a </a:t>
            </a:r>
            <a:r>
              <a:rPr lang="de-DE" err="1"/>
              <a:t>way</a:t>
            </a:r>
            <a:r>
              <a:rPr lang="de-DE"/>
              <a:t> </a:t>
            </a:r>
            <a:r>
              <a:rPr lang="de-DE" err="1"/>
              <a:t>that</a:t>
            </a:r>
            <a:r>
              <a:rPr lang="de-DE"/>
              <a:t> </a:t>
            </a:r>
            <a:r>
              <a:rPr lang="de-DE" err="1"/>
              <a:t>it</a:t>
            </a:r>
            <a:r>
              <a:rPr lang="de-DE"/>
              <a:t> </a:t>
            </a:r>
            <a:r>
              <a:rPr lang="de-DE" err="1"/>
              <a:t>is</a:t>
            </a:r>
            <a:r>
              <a:rPr lang="de-DE"/>
              <a:t> </a:t>
            </a:r>
            <a:r>
              <a:rPr lang="de-DE" err="1"/>
              <a:t>remembered</a:t>
            </a:r>
            <a:r>
              <a:rPr lang="de-DE"/>
              <a:t>!</a:t>
            </a:r>
          </a:p>
          <a:p>
            <a:pPr marL="330200" indent="-171450">
              <a:buFont typeface="Arial" panose="020B0604020202020204" pitchFamily="34" charset="0"/>
              <a:buChar char="•"/>
            </a:pPr>
            <a:endParaRPr lang="de-DE"/>
          </a:p>
          <a:p>
            <a:pPr marL="330200" indent="-171450">
              <a:buFont typeface="Arial" panose="020B0604020202020204" pitchFamily="34" charset="0"/>
              <a:buChar char="•"/>
            </a:pPr>
            <a:r>
              <a:rPr lang="de-DE" err="1"/>
              <a:t>Our</a:t>
            </a:r>
            <a:r>
              <a:rPr lang="de-DE"/>
              <a:t> </a:t>
            </a:r>
            <a:r>
              <a:rPr lang="de-DE" err="1"/>
              <a:t>learning</a:t>
            </a:r>
            <a:r>
              <a:rPr lang="de-DE"/>
              <a:t> </a:t>
            </a:r>
            <a:r>
              <a:rPr lang="de-DE" err="1"/>
              <a:t>goals</a:t>
            </a:r>
            <a:r>
              <a:rPr lang="de-DE"/>
              <a:t> </a:t>
            </a:r>
            <a:r>
              <a:rPr lang="de-DE" err="1"/>
              <a:t>for</a:t>
            </a:r>
            <a:r>
              <a:rPr lang="de-DE"/>
              <a:t> </a:t>
            </a:r>
            <a:r>
              <a:rPr lang="de-DE" err="1"/>
              <a:t>the</a:t>
            </a:r>
            <a:r>
              <a:rPr lang="de-DE"/>
              <a:t> </a:t>
            </a:r>
            <a:r>
              <a:rPr lang="de-DE" err="1"/>
              <a:t>next</a:t>
            </a:r>
            <a:r>
              <a:rPr lang="de-DE"/>
              <a:t> </a:t>
            </a:r>
            <a:r>
              <a:rPr lang="de-DE" err="1"/>
              <a:t>part</a:t>
            </a:r>
            <a:r>
              <a:rPr lang="de-DE"/>
              <a:t> </a:t>
            </a:r>
            <a:r>
              <a:rPr lang="de-DE" err="1"/>
              <a:t>are</a:t>
            </a:r>
            <a:r>
              <a:rPr lang="de-DE"/>
              <a:t> [</a:t>
            </a:r>
            <a:r>
              <a:rPr lang="de-DE" err="1"/>
              <a:t>read</a:t>
            </a:r>
            <a:r>
              <a:rPr lang="de-DE"/>
              <a:t> out </a:t>
            </a:r>
            <a:r>
              <a:rPr lang="de-DE" err="1"/>
              <a:t>loud</a:t>
            </a:r>
            <a:r>
              <a:rPr lang="de-DE"/>
              <a:t> and </a:t>
            </a:r>
            <a:r>
              <a:rPr lang="de-DE" err="1"/>
              <a:t>explain</a:t>
            </a:r>
            <a:r>
              <a:rPr lang="de-DE"/>
              <a:t>]</a:t>
            </a:r>
          </a:p>
          <a:p>
            <a:pPr marL="158750" indent="0">
              <a:buNone/>
            </a:pPr>
            <a:endParaRPr lang="de-DE"/>
          </a:p>
        </p:txBody>
      </p:sp>
    </p:spTree>
    <p:extLst>
      <p:ext uri="{BB962C8B-B14F-4D97-AF65-F5344CB8AC3E}">
        <p14:creationId xmlns:p14="http://schemas.microsoft.com/office/powerpoint/2010/main" val="1283061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26494fd45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26494fd45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err="1"/>
              <a:t>Let‘s</a:t>
            </a:r>
            <a:r>
              <a:rPr lang="de-DE"/>
              <a:t> </a:t>
            </a:r>
            <a:r>
              <a:rPr lang="de-DE" err="1"/>
              <a:t>go</a:t>
            </a:r>
            <a:r>
              <a:rPr lang="de-DE"/>
              <a:t>!</a:t>
            </a:r>
          </a:p>
          <a:p>
            <a:pPr marL="0" lvl="0" indent="0" algn="l" rtl="0">
              <a:spcBef>
                <a:spcPts val="0"/>
              </a:spcBef>
              <a:spcAft>
                <a:spcPts val="0"/>
              </a:spcAft>
              <a:buNone/>
            </a:pPr>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23793-7399-E1EB-AA37-9182CBBB093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6EEB416-9D3F-DC7B-7E10-C6648EDEBBA8}"/>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45FCD1F-1380-5D13-8BFA-CD17DDF011D1}"/>
              </a:ext>
            </a:extLst>
          </p:cNvPr>
          <p:cNvSpPr>
            <a:spLocks noGrp="1"/>
          </p:cNvSpPr>
          <p:nvPr>
            <p:ph type="body" idx="1"/>
          </p:nvPr>
        </p:nvSpPr>
        <p:spPr/>
        <p:txBody>
          <a:bodyPr/>
          <a:lstStyle/>
          <a:p>
            <a:pPr marL="171450" lvl="0" indent="-171450" algn="l" rtl="0">
              <a:spcBef>
                <a:spcPts val="0"/>
              </a:spcBef>
              <a:spcAft>
                <a:spcPts val="0"/>
              </a:spcAft>
              <a:buNone/>
            </a:pPr>
            <a:r>
              <a:rPr lang="de-DE"/>
              <a:t>Okay </a:t>
            </a:r>
            <a:r>
              <a:rPr lang="de-DE" err="1"/>
              <a:t>let’s</a:t>
            </a:r>
            <a:r>
              <a:rPr lang="de-DE"/>
              <a:t> </a:t>
            </a:r>
            <a:r>
              <a:rPr lang="de-DE" err="1"/>
              <a:t>start</a:t>
            </a:r>
            <a:r>
              <a:rPr lang="de-DE"/>
              <a:t>.</a:t>
            </a:r>
          </a:p>
          <a:p>
            <a:pPr marL="171450" lvl="0" indent="-171450" algn="l" rtl="0">
              <a:spcBef>
                <a:spcPts val="0"/>
              </a:spcBef>
              <a:spcAft>
                <a:spcPts val="0"/>
              </a:spcAft>
              <a:buNone/>
            </a:pPr>
            <a:endParaRPr lang="de-DE"/>
          </a:p>
          <a:p>
            <a:pPr marL="171450" lvl="0" indent="-171450" algn="l" rtl="0">
              <a:spcBef>
                <a:spcPts val="0"/>
              </a:spcBef>
              <a:spcAft>
                <a:spcPts val="0"/>
              </a:spcAft>
              <a:buNone/>
            </a:pPr>
            <a:r>
              <a:rPr lang="de-DE" err="1"/>
              <a:t>We</a:t>
            </a:r>
            <a:r>
              <a:rPr lang="de-DE"/>
              <a:t> </a:t>
            </a:r>
            <a:r>
              <a:rPr lang="de-DE" err="1"/>
              <a:t>always</a:t>
            </a:r>
            <a:r>
              <a:rPr lang="de-DE"/>
              <a:t> </a:t>
            </a:r>
            <a:r>
              <a:rPr lang="de-DE" err="1"/>
              <a:t>start</a:t>
            </a:r>
            <a:r>
              <a:rPr lang="de-DE"/>
              <a:t> </a:t>
            </a:r>
            <a:r>
              <a:rPr lang="de-DE" err="1"/>
              <a:t>our</a:t>
            </a:r>
            <a:r>
              <a:rPr lang="de-DE"/>
              <a:t> </a:t>
            </a:r>
            <a:r>
              <a:rPr lang="de-DE" err="1"/>
              <a:t>workshops</a:t>
            </a:r>
            <a:r>
              <a:rPr lang="de-DE"/>
              <a:t> </a:t>
            </a:r>
            <a:r>
              <a:rPr lang="de-DE" err="1"/>
              <a:t>with</a:t>
            </a:r>
            <a:r>
              <a:rPr lang="de-DE"/>
              <a:t> a </a:t>
            </a:r>
            <a:r>
              <a:rPr lang="de-DE" b="1" err="1"/>
              <a:t>check-in</a:t>
            </a:r>
            <a:r>
              <a:rPr lang="de-DE" b="1"/>
              <a:t> </a:t>
            </a:r>
            <a:r>
              <a:rPr lang="de-DE" b="1" err="1"/>
              <a:t>with</a:t>
            </a:r>
            <a:r>
              <a:rPr lang="de-DE" b="1"/>
              <a:t> </a:t>
            </a:r>
            <a:r>
              <a:rPr lang="de-DE" b="1" err="1"/>
              <a:t>the</a:t>
            </a:r>
            <a:r>
              <a:rPr lang="de-DE" b="1"/>
              <a:t> workshop-team </a:t>
            </a:r>
            <a:r>
              <a:rPr lang="de-DE"/>
              <a:t>– </a:t>
            </a:r>
            <a:r>
              <a:rPr lang="de-DE" err="1"/>
              <a:t>no</a:t>
            </a:r>
            <a:r>
              <a:rPr lang="de-DE"/>
              <a:t> matter </a:t>
            </a:r>
            <a:r>
              <a:rPr lang="de-DE" err="1"/>
              <a:t>if</a:t>
            </a:r>
            <a:r>
              <a:rPr lang="de-DE"/>
              <a:t> online </a:t>
            </a:r>
            <a:r>
              <a:rPr lang="de-DE" err="1"/>
              <a:t>or</a:t>
            </a:r>
            <a:r>
              <a:rPr lang="de-DE"/>
              <a:t> offline.</a:t>
            </a:r>
            <a:br>
              <a:rPr lang="de-DE"/>
            </a:br>
            <a:endParaRPr lang="de-DE"/>
          </a:p>
          <a:p>
            <a:pPr marL="171450" lvl="0" indent="-171450" algn="l" rtl="0">
              <a:spcBef>
                <a:spcPts val="0"/>
              </a:spcBef>
              <a:spcAft>
                <a:spcPts val="0"/>
              </a:spcAft>
              <a:buNone/>
            </a:pPr>
            <a:r>
              <a:rPr lang="de-DE"/>
              <a:t>This </a:t>
            </a:r>
            <a:r>
              <a:rPr lang="de-DE" err="1"/>
              <a:t>is</a:t>
            </a:r>
            <a:r>
              <a:rPr lang="de-DE"/>
              <a:t> </a:t>
            </a:r>
            <a:r>
              <a:rPr lang="de-DE" err="1"/>
              <a:t>how</a:t>
            </a:r>
            <a:r>
              <a:rPr lang="de-DE"/>
              <a:t> </a:t>
            </a:r>
            <a:r>
              <a:rPr lang="de-DE" err="1"/>
              <a:t>it</a:t>
            </a:r>
            <a:r>
              <a:rPr lang="de-DE"/>
              <a:t> </a:t>
            </a:r>
            <a:r>
              <a:rPr lang="de-DE" err="1"/>
              <a:t>works</a:t>
            </a:r>
            <a:r>
              <a:rPr lang="de-DE"/>
              <a:t> (</a:t>
            </a:r>
            <a:r>
              <a:rPr lang="de-DE" err="1"/>
              <a:t>select</a:t>
            </a:r>
            <a:r>
              <a:rPr lang="de-DE"/>
              <a:t> </a:t>
            </a:r>
            <a:r>
              <a:rPr lang="de-DE" err="1"/>
              <a:t>next</a:t>
            </a:r>
            <a:r>
              <a:rPr lang="de-DE"/>
              <a:t> </a:t>
            </a:r>
            <a:r>
              <a:rPr lang="de-DE" err="1"/>
              <a:t>slide</a:t>
            </a:r>
            <a:r>
              <a:rPr lang="de-DE"/>
              <a:t>)</a:t>
            </a:r>
          </a:p>
          <a:p>
            <a:pPr marL="0" lvl="0" indent="0" algn="l" rtl="0">
              <a:spcBef>
                <a:spcPts val="0"/>
              </a:spcBef>
              <a:spcAft>
                <a:spcPts val="0"/>
              </a:spcAft>
              <a:buClr>
                <a:schemeClr val="dk1"/>
              </a:buClr>
              <a:buSzPts val="1200"/>
              <a:buFont typeface="Calibri"/>
              <a:buNone/>
            </a:pPr>
            <a:endParaRPr lang="de-DE"/>
          </a:p>
          <a:p>
            <a:endParaRPr lang="de-DE"/>
          </a:p>
        </p:txBody>
      </p:sp>
    </p:spTree>
    <p:extLst>
      <p:ext uri="{BB962C8B-B14F-4D97-AF65-F5344CB8AC3E}">
        <p14:creationId xmlns:p14="http://schemas.microsoft.com/office/powerpoint/2010/main" val="2041856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a:t>So, </a:t>
            </a:r>
            <a:r>
              <a:rPr lang="de-DE" err="1"/>
              <a:t>let‘s</a:t>
            </a:r>
            <a:r>
              <a:rPr lang="de-DE"/>
              <a:t> </a:t>
            </a:r>
            <a:r>
              <a:rPr lang="de-DE" err="1"/>
              <a:t>have</a:t>
            </a:r>
            <a:r>
              <a:rPr lang="de-DE"/>
              <a:t> a </a:t>
            </a:r>
            <a:r>
              <a:rPr lang="de-DE" err="1"/>
              <a:t>look</a:t>
            </a:r>
            <a:r>
              <a:rPr lang="de-DE"/>
              <a:t> at </a:t>
            </a:r>
            <a:r>
              <a:rPr lang="de-DE" err="1"/>
              <a:t>what</a:t>
            </a:r>
            <a:r>
              <a:rPr lang="de-DE"/>
              <a:t> a pitch </a:t>
            </a:r>
            <a:r>
              <a:rPr lang="de-DE" err="1"/>
              <a:t>actually</a:t>
            </a:r>
            <a:r>
              <a:rPr lang="de-DE"/>
              <a:t> </a:t>
            </a:r>
            <a:r>
              <a:rPr lang="de-DE" err="1"/>
              <a:t>is</a:t>
            </a:r>
            <a:r>
              <a:rPr lang="de-DE"/>
              <a:t>: [</a:t>
            </a:r>
            <a:r>
              <a:rPr lang="de-DE" err="1"/>
              <a:t>read</a:t>
            </a:r>
            <a:r>
              <a:rPr lang="de-DE"/>
              <a:t> out </a:t>
            </a:r>
            <a:r>
              <a:rPr lang="de-DE" err="1"/>
              <a:t>definition</a:t>
            </a:r>
            <a:r>
              <a:rPr lang="de-DE"/>
              <a:t>]</a:t>
            </a:r>
          </a:p>
          <a:p>
            <a:pPr marL="171450" lvl="0" indent="-171450" algn="l" rtl="0">
              <a:spcBef>
                <a:spcPts val="0"/>
              </a:spcBef>
              <a:spcAft>
                <a:spcPts val="0"/>
              </a:spcAft>
              <a:buFont typeface="Arial" panose="020B0604020202020204" pitchFamily="34" charset="0"/>
              <a:buChar char="•"/>
            </a:pPr>
            <a:r>
              <a:rPr lang="de-DE" err="1"/>
              <a:t>Why</a:t>
            </a:r>
            <a:r>
              <a:rPr lang="de-DE"/>
              <a:t> pitch? The </a:t>
            </a:r>
            <a:r>
              <a:rPr lang="de-DE" err="1"/>
              <a:t>goal</a:t>
            </a:r>
            <a:r>
              <a:rPr lang="de-DE"/>
              <a:t> ist </a:t>
            </a:r>
            <a:r>
              <a:rPr lang="de-DE" err="1"/>
              <a:t>to</a:t>
            </a:r>
            <a:r>
              <a:rPr lang="de-DE"/>
              <a:t> </a:t>
            </a:r>
            <a:r>
              <a:rPr lang="de-DE" err="1"/>
              <a:t>win</a:t>
            </a:r>
            <a:r>
              <a:rPr lang="de-DE"/>
              <a:t> </a:t>
            </a:r>
            <a:r>
              <a:rPr lang="de-DE" err="1"/>
              <a:t>new</a:t>
            </a:r>
            <a:r>
              <a:rPr lang="de-DE"/>
              <a:t> </a:t>
            </a:r>
            <a:r>
              <a:rPr lang="de-DE" err="1"/>
              <a:t>customers</a:t>
            </a:r>
            <a:r>
              <a:rPr lang="de-DE"/>
              <a:t>, </a:t>
            </a:r>
            <a:r>
              <a:rPr lang="de-DE" err="1"/>
              <a:t>investors</a:t>
            </a:r>
            <a:r>
              <a:rPr lang="de-DE"/>
              <a:t> </a:t>
            </a:r>
            <a:r>
              <a:rPr lang="de-DE" err="1"/>
              <a:t>ot</a:t>
            </a:r>
            <a:r>
              <a:rPr lang="de-DE"/>
              <a:t> </a:t>
            </a:r>
            <a:r>
              <a:rPr lang="de-DE" err="1"/>
              <a:t>other</a:t>
            </a:r>
            <a:r>
              <a:rPr lang="de-DE"/>
              <a:t> </a:t>
            </a:r>
            <a:r>
              <a:rPr lang="de-DE" err="1"/>
              <a:t>supporters</a:t>
            </a:r>
            <a:r>
              <a:rPr lang="de-DE"/>
              <a:t> </a:t>
            </a:r>
            <a:r>
              <a:rPr lang="de-DE" err="1"/>
              <a:t>for</a:t>
            </a:r>
            <a:r>
              <a:rPr lang="de-DE"/>
              <a:t> </a:t>
            </a:r>
            <a:r>
              <a:rPr lang="de-DE" err="1"/>
              <a:t>your</a:t>
            </a:r>
            <a:r>
              <a:rPr lang="de-DE"/>
              <a:t> </a:t>
            </a:r>
            <a:r>
              <a:rPr lang="de-DE" err="1"/>
              <a:t>business</a:t>
            </a:r>
            <a:r>
              <a:rPr lang="de-DE"/>
              <a:t>.</a:t>
            </a:r>
          </a:p>
          <a:p>
            <a:pPr marL="171450" lvl="0" indent="-171450" algn="l" rtl="0">
              <a:spcBef>
                <a:spcPts val="0"/>
              </a:spcBef>
              <a:spcAft>
                <a:spcPts val="0"/>
              </a:spcAft>
              <a:buFont typeface="Arial" panose="020B0604020202020204" pitchFamily="34" charset="0"/>
              <a:buChar char="•"/>
            </a:pPr>
            <a:r>
              <a:rPr lang="de-DE"/>
              <a:t>The </a:t>
            </a:r>
            <a:r>
              <a:rPr lang="de-DE" err="1"/>
              <a:t>question</a:t>
            </a:r>
            <a:r>
              <a:rPr lang="de-DE"/>
              <a:t> </a:t>
            </a:r>
            <a:r>
              <a:rPr lang="de-DE" err="1"/>
              <a:t>is</a:t>
            </a:r>
            <a:r>
              <a:rPr lang="de-DE"/>
              <a:t>: </a:t>
            </a:r>
            <a:r>
              <a:rPr lang="de-DE" b="1" err="1"/>
              <a:t>what</a:t>
            </a:r>
            <a:r>
              <a:rPr lang="de-DE" b="1"/>
              <a:t> </a:t>
            </a:r>
            <a:r>
              <a:rPr lang="de-DE" b="1" err="1"/>
              <a:t>needs</a:t>
            </a:r>
            <a:r>
              <a:rPr lang="de-DE" b="1"/>
              <a:t> </a:t>
            </a:r>
            <a:r>
              <a:rPr lang="de-DE" b="1" err="1"/>
              <a:t>to</a:t>
            </a:r>
            <a:r>
              <a:rPr lang="de-DE" b="1"/>
              <a:t> </a:t>
            </a:r>
            <a:r>
              <a:rPr lang="de-DE" b="1" err="1"/>
              <a:t>be</a:t>
            </a:r>
            <a:r>
              <a:rPr lang="de-DE" b="1"/>
              <a:t> in a pitch </a:t>
            </a:r>
            <a:r>
              <a:rPr lang="de-DE" b="1" err="1"/>
              <a:t>to</a:t>
            </a:r>
            <a:r>
              <a:rPr lang="de-DE" b="1"/>
              <a:t> </a:t>
            </a:r>
            <a:r>
              <a:rPr lang="de-DE" b="1" err="1"/>
              <a:t>make</a:t>
            </a:r>
            <a:r>
              <a:rPr lang="de-DE" b="1"/>
              <a:t> </a:t>
            </a:r>
            <a:r>
              <a:rPr lang="de-DE" b="1" err="1"/>
              <a:t>it</a:t>
            </a:r>
            <a:r>
              <a:rPr lang="de-DE" b="1"/>
              <a:t> on </a:t>
            </a:r>
            <a:r>
              <a:rPr lang="de-DE" b="1" err="1"/>
              <a:t>point</a:t>
            </a:r>
            <a:r>
              <a:rPr lang="de-DE" b="1"/>
              <a:t>?</a:t>
            </a:r>
          </a:p>
          <a:p>
            <a:pPr marL="171450" lvl="0" indent="-171450" algn="l" rtl="0">
              <a:spcBef>
                <a:spcPts val="0"/>
              </a:spcBef>
              <a:spcAft>
                <a:spcPts val="0"/>
              </a:spcAft>
              <a:buFont typeface="Arial" panose="020B0604020202020204" pitchFamily="34" charset="0"/>
              <a:buChar char="•"/>
            </a:pPr>
            <a:r>
              <a:rPr lang="de-DE" err="1"/>
              <a:t>We</a:t>
            </a:r>
            <a:r>
              <a:rPr lang="de-DE"/>
              <a:t> </a:t>
            </a:r>
            <a:r>
              <a:rPr lang="de-DE" err="1"/>
              <a:t>have</a:t>
            </a:r>
            <a:r>
              <a:rPr lang="de-DE"/>
              <a:t> </a:t>
            </a:r>
            <a:r>
              <a:rPr lang="de-DE" err="1"/>
              <a:t>prepared</a:t>
            </a:r>
            <a:r>
              <a:rPr lang="de-DE"/>
              <a:t> </a:t>
            </a:r>
            <a:r>
              <a:rPr lang="de-DE" b="1"/>
              <a:t>7 </a:t>
            </a:r>
            <a:r>
              <a:rPr lang="de-DE" b="1" err="1"/>
              <a:t>steps</a:t>
            </a:r>
            <a:r>
              <a:rPr lang="de-DE" b="1"/>
              <a:t> </a:t>
            </a:r>
            <a:r>
              <a:rPr lang="de-DE" err="1"/>
              <a:t>that</a:t>
            </a:r>
            <a:r>
              <a:rPr lang="de-DE"/>
              <a:t> </a:t>
            </a:r>
            <a:r>
              <a:rPr lang="de-DE" err="1"/>
              <a:t>we</a:t>
            </a:r>
            <a:r>
              <a:rPr lang="de-DE"/>
              <a:t> </a:t>
            </a:r>
            <a:r>
              <a:rPr lang="de-DE" err="1"/>
              <a:t>think</a:t>
            </a:r>
            <a:r>
              <a:rPr lang="de-DE"/>
              <a:t> </a:t>
            </a:r>
            <a:r>
              <a:rPr lang="de-DE" err="1"/>
              <a:t>are</a:t>
            </a:r>
            <a:r>
              <a:rPr lang="de-DE"/>
              <a:t> </a:t>
            </a:r>
            <a:r>
              <a:rPr lang="de-DE" err="1"/>
              <a:t>important</a:t>
            </a:r>
            <a:r>
              <a:rPr lang="de-DE"/>
              <a:t> </a:t>
            </a:r>
            <a:r>
              <a:rPr lang="de-DE" err="1"/>
              <a:t>to</a:t>
            </a:r>
            <a:r>
              <a:rPr lang="de-DE"/>
              <a:t> </a:t>
            </a:r>
            <a:r>
              <a:rPr lang="de-DE" err="1"/>
              <a:t>include</a:t>
            </a:r>
            <a:r>
              <a:rPr lang="de-DE"/>
              <a:t>.</a:t>
            </a:r>
          </a:p>
          <a:p>
            <a:pPr marL="171450" lvl="0" indent="-171450" algn="l" rtl="0">
              <a:spcBef>
                <a:spcPts val="0"/>
              </a:spcBef>
              <a:spcAft>
                <a:spcPts val="0"/>
              </a:spcAft>
              <a:buFont typeface="Arial" panose="020B0604020202020204" pitchFamily="34" charset="0"/>
              <a:buChar char="•"/>
            </a:pPr>
            <a:r>
              <a:rPr lang="de-DE"/>
              <a:t>The </a:t>
            </a:r>
            <a:r>
              <a:rPr lang="de-DE" err="1"/>
              <a:t>good</a:t>
            </a:r>
            <a:r>
              <a:rPr lang="de-DE"/>
              <a:t> </a:t>
            </a:r>
            <a:r>
              <a:rPr lang="de-DE" err="1"/>
              <a:t>thing</a:t>
            </a:r>
            <a:r>
              <a:rPr lang="de-DE"/>
              <a:t>: </a:t>
            </a:r>
            <a:r>
              <a:rPr lang="de-DE" b="1" err="1"/>
              <a:t>this</a:t>
            </a:r>
            <a:r>
              <a:rPr lang="de-DE" b="1"/>
              <a:t> </a:t>
            </a:r>
            <a:r>
              <a:rPr lang="de-DE" b="1" err="1"/>
              <a:t>structure</a:t>
            </a:r>
            <a:r>
              <a:rPr lang="de-DE" b="1"/>
              <a:t> </a:t>
            </a:r>
            <a:r>
              <a:rPr lang="de-DE" b="1" err="1"/>
              <a:t>of</a:t>
            </a:r>
            <a:r>
              <a:rPr lang="de-DE" b="1"/>
              <a:t> </a:t>
            </a:r>
            <a:r>
              <a:rPr lang="de-DE" b="1" err="1"/>
              <a:t>presenting</a:t>
            </a:r>
            <a:r>
              <a:rPr lang="de-DE" b="1"/>
              <a:t> </a:t>
            </a:r>
            <a:r>
              <a:rPr lang="de-DE" b="1" err="1"/>
              <a:t>your</a:t>
            </a:r>
            <a:r>
              <a:rPr lang="de-DE" b="1"/>
              <a:t> </a:t>
            </a:r>
            <a:r>
              <a:rPr lang="de-DE" b="1" err="1"/>
              <a:t>idea</a:t>
            </a:r>
            <a:r>
              <a:rPr lang="de-DE" b="1"/>
              <a:t> </a:t>
            </a:r>
            <a:r>
              <a:rPr lang="de-DE" b="1" err="1"/>
              <a:t>can</a:t>
            </a:r>
            <a:r>
              <a:rPr lang="de-DE" b="1"/>
              <a:t> also </a:t>
            </a:r>
            <a:r>
              <a:rPr lang="de-DE" b="1" err="1"/>
              <a:t>help</a:t>
            </a:r>
            <a:r>
              <a:rPr lang="de-DE" b="1"/>
              <a:t> </a:t>
            </a:r>
            <a:r>
              <a:rPr lang="de-DE" b="1" err="1"/>
              <a:t>to</a:t>
            </a:r>
            <a:r>
              <a:rPr lang="de-DE" b="1"/>
              <a:t> </a:t>
            </a:r>
            <a:r>
              <a:rPr lang="de-DE" b="1" err="1"/>
              <a:t>talk</a:t>
            </a:r>
            <a:r>
              <a:rPr lang="de-DE" b="1"/>
              <a:t> </a:t>
            </a:r>
            <a:r>
              <a:rPr lang="de-DE" b="1" err="1"/>
              <a:t>about</a:t>
            </a:r>
            <a:r>
              <a:rPr lang="de-DE" b="1"/>
              <a:t> </a:t>
            </a:r>
            <a:r>
              <a:rPr lang="de-DE" b="1" err="1"/>
              <a:t>it</a:t>
            </a:r>
            <a:r>
              <a:rPr lang="de-DE" b="1"/>
              <a:t> in </a:t>
            </a:r>
            <a:r>
              <a:rPr lang="de-DE" b="1" err="1"/>
              <a:t>general</a:t>
            </a:r>
            <a:r>
              <a:rPr lang="de-DE"/>
              <a:t>. </a:t>
            </a:r>
          </a:p>
          <a:p>
            <a:pPr marL="171450" lvl="0" indent="-171450" algn="l" rtl="0">
              <a:spcBef>
                <a:spcPts val="0"/>
              </a:spcBef>
              <a:spcAft>
                <a:spcPts val="0"/>
              </a:spcAft>
              <a:buFont typeface="Arial" panose="020B0604020202020204" pitchFamily="34" charset="0"/>
              <a:buChar char="•"/>
            </a:pPr>
            <a:r>
              <a:rPr lang="de-DE"/>
              <a:t>So </a:t>
            </a:r>
            <a:r>
              <a:rPr lang="de-DE" err="1"/>
              <a:t>you</a:t>
            </a:r>
            <a:r>
              <a:rPr lang="de-DE"/>
              <a:t> </a:t>
            </a:r>
            <a:r>
              <a:rPr lang="de-DE" err="1"/>
              <a:t>should</a:t>
            </a:r>
            <a:r>
              <a:rPr lang="de-DE"/>
              <a:t> </a:t>
            </a:r>
            <a:r>
              <a:rPr lang="de-DE" err="1"/>
              <a:t>have</a:t>
            </a:r>
            <a:r>
              <a:rPr lang="de-DE"/>
              <a:t> </a:t>
            </a:r>
            <a:r>
              <a:rPr lang="de-DE" err="1"/>
              <a:t>these</a:t>
            </a:r>
            <a:r>
              <a:rPr lang="de-DE"/>
              <a:t> </a:t>
            </a:r>
            <a:r>
              <a:rPr lang="de-DE" err="1"/>
              <a:t>facts</a:t>
            </a:r>
            <a:r>
              <a:rPr lang="de-DE"/>
              <a:t> </a:t>
            </a:r>
            <a:r>
              <a:rPr lang="de-DE" err="1"/>
              <a:t>ready</a:t>
            </a:r>
            <a:r>
              <a:rPr lang="de-DE"/>
              <a:t> </a:t>
            </a:r>
            <a:r>
              <a:rPr lang="de-DE" err="1"/>
              <a:t>to</a:t>
            </a:r>
            <a:r>
              <a:rPr lang="de-DE"/>
              <a:t> </a:t>
            </a:r>
            <a:r>
              <a:rPr lang="de-DE" err="1"/>
              <a:t>talk</a:t>
            </a:r>
            <a:r>
              <a:rPr lang="de-DE"/>
              <a:t> </a:t>
            </a:r>
            <a:r>
              <a:rPr lang="de-DE" err="1"/>
              <a:t>about</a:t>
            </a:r>
            <a:r>
              <a:rPr lang="de-DE"/>
              <a:t> </a:t>
            </a:r>
            <a:r>
              <a:rPr lang="de-DE" err="1"/>
              <a:t>your</a:t>
            </a:r>
            <a:r>
              <a:rPr lang="de-DE"/>
              <a:t> </a:t>
            </a:r>
            <a:r>
              <a:rPr lang="de-DE" err="1"/>
              <a:t>idea</a:t>
            </a:r>
            <a:r>
              <a:rPr lang="de-DE"/>
              <a:t>.</a:t>
            </a:r>
          </a:p>
          <a:p>
            <a:pPr marL="171450" lvl="0" indent="-171450" algn="l" rtl="0">
              <a:spcBef>
                <a:spcPts val="0"/>
              </a:spcBef>
              <a:spcAft>
                <a:spcPts val="0"/>
              </a:spcAft>
              <a:buFont typeface="Arial" panose="020B0604020202020204" pitchFamily="34" charset="0"/>
              <a:buChar char="•"/>
            </a:pPr>
            <a:endParaRPr lang="de-DE"/>
          </a:p>
          <a:p>
            <a:pPr marL="0" lvl="0" indent="0" algn="l" rtl="0">
              <a:spcBef>
                <a:spcPts val="0"/>
              </a:spcBef>
              <a:spcAft>
                <a:spcPts val="0"/>
              </a:spcAft>
              <a:buFont typeface="Arial" panose="020B0604020202020204" pitchFamily="34" charset="0"/>
              <a:buNone/>
            </a:pPr>
            <a:r>
              <a:rPr lang="de-DE"/>
              <a:t> And </a:t>
            </a:r>
            <a:r>
              <a:rPr lang="de-DE" b="1" err="1"/>
              <a:t>talking</a:t>
            </a:r>
            <a:r>
              <a:rPr lang="de-DE" b="1"/>
              <a:t> </a:t>
            </a:r>
            <a:r>
              <a:rPr lang="de-DE" b="1" err="1"/>
              <a:t>about</a:t>
            </a:r>
            <a:r>
              <a:rPr lang="de-DE" b="1"/>
              <a:t> </a:t>
            </a:r>
            <a:r>
              <a:rPr lang="de-DE" b="1" err="1"/>
              <a:t>the</a:t>
            </a:r>
            <a:r>
              <a:rPr lang="de-DE" b="1"/>
              <a:t> </a:t>
            </a:r>
            <a:r>
              <a:rPr lang="de-DE" b="1" err="1"/>
              <a:t>idea</a:t>
            </a:r>
            <a:r>
              <a:rPr lang="de-DE" b="1"/>
              <a:t> </a:t>
            </a:r>
            <a:r>
              <a:rPr lang="de-DE" b="1" err="1"/>
              <a:t>is</a:t>
            </a:r>
            <a:r>
              <a:rPr lang="de-DE" b="1"/>
              <a:t> super </a:t>
            </a:r>
            <a:r>
              <a:rPr lang="de-DE" b="1" err="1"/>
              <a:t>important</a:t>
            </a:r>
            <a:r>
              <a:rPr lang="de-DE" b="1"/>
              <a:t> </a:t>
            </a:r>
            <a:r>
              <a:rPr lang="de-DE" b="1" err="1"/>
              <a:t>to</a:t>
            </a:r>
            <a:r>
              <a:rPr lang="de-DE" b="1"/>
              <a:t> </a:t>
            </a:r>
            <a:r>
              <a:rPr lang="de-DE" b="1" err="1"/>
              <a:t>learn</a:t>
            </a:r>
            <a:r>
              <a:rPr lang="de-DE" b="1"/>
              <a:t> </a:t>
            </a:r>
            <a:r>
              <a:rPr lang="de-DE" b="1" err="1"/>
              <a:t>about</a:t>
            </a:r>
            <a:r>
              <a:rPr lang="de-DE" b="1"/>
              <a:t> </a:t>
            </a:r>
            <a:r>
              <a:rPr lang="de-DE" b="1" err="1"/>
              <a:t>it</a:t>
            </a:r>
            <a:r>
              <a:rPr lang="de-DE" b="1"/>
              <a:t> and </a:t>
            </a:r>
            <a:r>
              <a:rPr lang="de-DE" b="1" err="1"/>
              <a:t>develop</a:t>
            </a:r>
            <a:r>
              <a:rPr lang="de-DE" b="1"/>
              <a:t> it.</a:t>
            </a: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15675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err="1">
                <a:solidFill>
                  <a:schemeClr val="tx1"/>
                </a:solidFill>
                <a:latin typeface="DINOT-Bold" panose="020B0504020101020102" pitchFamily="34" charset="77"/>
              </a:rPr>
              <a:t>Let‘s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take</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look</a:t>
            </a:r>
            <a:r>
              <a:rPr lang="de-DE" sz="1100" b="0">
                <a:solidFill>
                  <a:schemeClr val="tx1"/>
                </a:solidFill>
                <a:latin typeface="DINOT-Bold" panose="020B0504020101020102" pitchFamily="34" charset="77"/>
              </a:rPr>
              <a:t>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steps</a:t>
            </a:r>
            <a:r>
              <a:rPr lang="de-DE" sz="1100" b="0">
                <a:solidFill>
                  <a:schemeClr val="tx1"/>
                </a:solidFill>
                <a:latin typeface="DINOT-Bold" panose="020B0504020101020102" pitchFamily="34" charset="77"/>
              </a:rPr>
              <a:t>:</a:t>
            </a:r>
          </a:p>
          <a:p>
            <a:pPr marL="0" lvl="0" indent="0">
              <a:spcAft>
                <a:spcPts val="1600"/>
              </a:spcAft>
              <a:buSzPct val="80000"/>
              <a:buFont typeface="+mj-lt"/>
              <a:buNone/>
            </a:pPr>
            <a:endParaRPr lang="de-DE" sz="1100" b="0">
              <a:solidFill>
                <a:schemeClr val="tx1"/>
              </a:solidFill>
              <a:latin typeface="DINOT-Bold" panose="020B0504020101020102" pitchFamily="34" charset="77"/>
            </a:endParaRPr>
          </a:p>
          <a:p>
            <a:pPr marL="228600" lvl="0" indent="-228600">
              <a:spcAft>
                <a:spcPts val="1600"/>
              </a:spcAft>
              <a:buSzPct val="80000"/>
              <a:buFont typeface="+mj-lt"/>
              <a:buAutoNum type="arabicPeriod"/>
            </a:pPr>
            <a:r>
              <a:rPr lang="de-DE" sz="1100" b="1">
                <a:solidFill>
                  <a:schemeClr val="tx1"/>
                </a:solidFill>
                <a:latin typeface="DINOT-Bold" panose="020B0504020101020102" pitchFamily="34" charset="77"/>
              </a:rPr>
              <a:t>Problem</a:t>
            </a:r>
            <a:r>
              <a:rPr lang="de-DE" sz="1100" b="0">
                <a:solidFill>
                  <a:schemeClr val="tx1"/>
                </a:solidFill>
                <a:latin typeface="DINOT-Bold" panose="020B0504020101020102" pitchFamily="34" charset="77"/>
              </a:rPr>
              <a:t>: Come </a:t>
            </a:r>
            <a:r>
              <a:rPr lang="de-DE" sz="1100" b="0" err="1">
                <a:solidFill>
                  <a:schemeClr val="tx1"/>
                </a:solidFill>
                <a:latin typeface="DINOT-Bold" panose="020B0504020101020102" pitchFamily="34" charset="77"/>
              </a:rPr>
              <a:t>up</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with</a:t>
            </a:r>
            <a:r>
              <a:rPr lang="de-DE" sz="1100" b="0">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one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sentence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about</a:t>
            </a:r>
            <a:r>
              <a:rPr lang="de-DE" sz="1100" b="0">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what</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the</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problem</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you</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are</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solving</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with</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your</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research</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is</a:t>
            </a:r>
            <a:br>
              <a:rPr lang="de-DE" sz="1100" b="0">
                <a:solidFill>
                  <a:schemeClr val="tx1"/>
                </a:solidFill>
                <a:latin typeface="DINOT-Bold" panose="020B0504020101020102" pitchFamily="34" charset="77"/>
              </a:rPr>
            </a:br>
            <a:r>
              <a:rPr lang="de-DE" sz="1100" b="0" err="1">
                <a:solidFill>
                  <a:schemeClr val="tx1"/>
                </a:solidFill>
                <a:latin typeface="DINOT-Bold" panose="020B0504020101020102" pitchFamily="34" charset="77"/>
              </a:rPr>
              <a:t>When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have</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problem</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solving</a:t>
            </a:r>
            <a:r>
              <a:rPr lang="de-DE" sz="1100" b="0">
                <a:solidFill>
                  <a:schemeClr val="tx1"/>
                </a:solidFill>
                <a:latin typeface="DINOT-Bold" panose="020B0504020101020102" pitchFamily="34" charset="77"/>
              </a:rPr>
              <a:t>, I am </a:t>
            </a:r>
            <a:r>
              <a:rPr lang="de-DE" sz="1100" b="0" err="1">
                <a:solidFill>
                  <a:schemeClr val="tx1"/>
                </a:solidFill>
                <a:latin typeface="DINOT-Bold" panose="020B0504020101020102" pitchFamily="34" charset="77"/>
              </a:rPr>
              <a:t>sure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that</a:t>
            </a:r>
            <a:r>
              <a:rPr lang="de-DE" sz="1100" b="0">
                <a:solidFill>
                  <a:schemeClr val="tx1"/>
                </a:solidFill>
                <a:latin typeface="DINOT-Bold" panose="020B0504020101020102" pitchFamily="34" charset="77"/>
              </a:rPr>
              <a:t> s.o.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also </a:t>
            </a:r>
            <a:r>
              <a:rPr lang="de-DE" sz="1100" b="0" err="1">
                <a:solidFill>
                  <a:schemeClr val="tx1"/>
                </a:solidFill>
                <a:latin typeface="DINOT-Bold" panose="020B0504020101020102" pitchFamily="34" charset="77"/>
              </a:rPr>
              <a:t>affected</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by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problem</a:t>
            </a:r>
            <a:r>
              <a:rPr lang="de-DE" sz="1100" b="0">
                <a:solidFill>
                  <a:schemeClr val="tx1"/>
                </a:solidFill>
                <a:latin typeface="DINOT-Bold" panose="020B0504020101020102" pitchFamily="34" charset="77"/>
              </a:rPr>
              <a:t>: </a:t>
            </a:r>
          </a:p>
          <a:p>
            <a:pPr marL="0" lvl="0" indent="0">
              <a:spcAft>
                <a:spcPts val="1600"/>
              </a:spcAft>
              <a:buSzPct val="80000"/>
              <a:buFont typeface="+mj-lt"/>
              <a:buNone/>
            </a:pPr>
            <a:endParaRPr lang="de-DE" sz="1100" b="1">
              <a:solidFill>
                <a:schemeClr val="tx1"/>
              </a:solidFill>
              <a:latin typeface="DINOT-Bold" panose="020B0504020101020102" pitchFamily="34" charset="77"/>
            </a:endParaRPr>
          </a:p>
          <a:p>
            <a:pPr marL="228600" lvl="0" indent="-228600">
              <a:spcAft>
                <a:spcPts val="1600"/>
              </a:spcAft>
              <a:buSzPct val="80000"/>
              <a:buFont typeface="+mj-lt"/>
              <a:buAutoNum type="arabicPeriod" startAt="2"/>
            </a:pPr>
            <a:r>
              <a:rPr lang="de-DE" sz="1100" b="1">
                <a:solidFill>
                  <a:schemeClr val="tx1"/>
                </a:solidFill>
                <a:latin typeface="DINOT-Bold" panose="020B0504020101020102" pitchFamily="34" charset="77"/>
              </a:rPr>
              <a:t>Target </a:t>
            </a:r>
            <a:r>
              <a:rPr lang="de-DE" sz="1100" b="1" err="1">
                <a:solidFill>
                  <a:schemeClr val="tx1"/>
                </a:solidFill>
                <a:latin typeface="DINOT-Bold" panose="020B0504020101020102" pitchFamily="34" charset="77"/>
              </a:rPr>
              <a:t>group</a:t>
            </a:r>
            <a:r>
              <a:rPr lang="de-DE" sz="1100" b="1">
                <a:solidFill>
                  <a:schemeClr val="tx1"/>
                </a:solidFill>
                <a:latin typeface="DINOT-Bold" panose="020B0504020101020102" pitchFamily="34" charset="77"/>
              </a:rPr>
              <a:t>: Who </a:t>
            </a:r>
            <a:r>
              <a:rPr lang="de-DE" sz="1100" b="1" err="1">
                <a:solidFill>
                  <a:schemeClr val="tx1"/>
                </a:solidFill>
                <a:latin typeface="DINOT-Bold" panose="020B0504020101020102" pitchFamily="34" charset="77"/>
              </a:rPr>
              <a:t>is</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this</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person</a:t>
            </a:r>
            <a:r>
              <a:rPr lang="de-DE" sz="1100" b="0">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For</a:t>
            </a:r>
            <a:r>
              <a:rPr lang="de-DE" sz="1100" b="0">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whom</a:t>
            </a:r>
            <a:r>
              <a:rPr lang="de-DE" sz="1100" b="1">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trying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solve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problem</a:t>
            </a:r>
            <a:r>
              <a:rPr lang="de-DE" sz="1100" b="0">
                <a:solidFill>
                  <a:schemeClr val="tx1"/>
                </a:solidFill>
                <a:latin typeface="DINOT-Bold" panose="020B0504020101020102" pitchFamily="34" charset="77"/>
              </a:rPr>
              <a:t>? Who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target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group</a:t>
            </a:r>
            <a:r>
              <a:rPr lang="de-DE" sz="1100" b="0">
                <a:solidFill>
                  <a:schemeClr val="tx1"/>
                </a:solidFill>
                <a:latin typeface="DINOT-Bold" panose="020B0504020101020102" pitchFamily="34" charset="77"/>
              </a:rPr>
              <a:t>? Who will </a:t>
            </a:r>
            <a:r>
              <a:rPr lang="de-DE" sz="1100" b="0" err="1">
                <a:solidFill>
                  <a:schemeClr val="tx1"/>
                </a:solidFill>
                <a:latin typeface="DINOT-Bold" panose="020B0504020101020102" pitchFamily="34" charset="77"/>
              </a:rPr>
              <a:t>be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using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a:t>
            </a:r>
            <a:br>
              <a:rPr lang="de-DE" sz="1100" b="0">
                <a:solidFill>
                  <a:schemeClr val="tx1"/>
                </a:solidFill>
                <a:latin typeface="DINOT-Bold" panose="020B0504020101020102" pitchFamily="34" charset="77"/>
              </a:rPr>
            </a:br>
            <a:r>
              <a:rPr lang="de-DE" sz="1100" b="0" err="1">
                <a:solidFill>
                  <a:schemeClr val="tx1"/>
                </a:solidFill>
                <a:latin typeface="DINOT-Bold" panose="020B0504020101020102" pitchFamily="34" charset="77"/>
              </a:rPr>
              <a:t>It‘s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always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tempting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say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everyone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Really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sure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concrete</a:t>
            </a:r>
            <a:r>
              <a:rPr lang="de-DE" sz="1100" b="0">
                <a:solidFill>
                  <a:schemeClr val="tx1"/>
                </a:solidFill>
                <a:latin typeface="DINOT-Bold" panose="020B0504020101020102" pitchFamily="34" charset="77"/>
              </a:rPr>
              <a:t> and </a:t>
            </a:r>
            <a:r>
              <a:rPr lang="de-DE" sz="1100" b="0" err="1">
                <a:solidFill>
                  <a:schemeClr val="tx1"/>
                </a:solidFill>
                <a:latin typeface="DINOT-Bold" panose="020B0504020101020102" pitchFamily="34" charset="77"/>
              </a:rPr>
              <a:t>define</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clear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user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group</a:t>
            </a:r>
            <a:r>
              <a:rPr lang="de-DE" sz="1100" b="0">
                <a:solidFill>
                  <a:schemeClr val="tx1"/>
                </a:solidFill>
                <a:latin typeface="DINOT-Bold" panose="020B0504020101020102" pitchFamily="34" charset="77"/>
              </a:rPr>
              <a:t>.</a:t>
            </a:r>
          </a:p>
          <a:p>
            <a:pPr marL="0" lvl="0" indent="0">
              <a:spcAft>
                <a:spcPts val="1600"/>
              </a:spcAft>
              <a:buSzPct val="80000"/>
              <a:buFont typeface="+mj-lt"/>
              <a:buNone/>
            </a:pPr>
            <a:endParaRPr lang="de-DE" sz="1100" b="1">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8848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a:solidFill>
                  <a:schemeClr val="tx1"/>
                </a:solidFill>
                <a:latin typeface="DINOT-Bold" panose="020B0504020101020102" pitchFamily="34" charset="77"/>
              </a:rPr>
              <a:t>Next... </a:t>
            </a:r>
          </a:p>
          <a:p>
            <a:pPr marL="0" lvl="0" indent="0">
              <a:spcAft>
                <a:spcPts val="1600"/>
              </a:spcAft>
              <a:buSzPct val="80000"/>
              <a:buFont typeface="+mj-lt"/>
              <a:buNone/>
            </a:pPr>
            <a:endParaRPr lang="de-DE" sz="1100" b="0">
              <a:solidFill>
                <a:schemeClr val="tx1"/>
              </a:solidFill>
              <a:latin typeface="DINOT-Bold" panose="020B0504020101020102" pitchFamily="34" charset="77"/>
            </a:endParaRPr>
          </a:p>
          <a:p>
            <a:pPr marL="228600" lvl="0" indent="-228600">
              <a:spcAft>
                <a:spcPts val="1600"/>
              </a:spcAft>
              <a:buSzPct val="80000"/>
              <a:buFont typeface="+mj-lt"/>
              <a:buAutoNum type="arabicPeriod" startAt="3"/>
            </a:pPr>
            <a:r>
              <a:rPr lang="de-DE" sz="1100" b="1" err="1">
                <a:solidFill>
                  <a:schemeClr val="tx1"/>
                </a:solidFill>
                <a:latin typeface="DINOT-Bold" panose="020B0504020101020102" pitchFamily="34" charset="77"/>
              </a:rPr>
              <a:t>Present</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your</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solution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Explain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product</a:t>
            </a:r>
            <a:r>
              <a:rPr lang="de-DE" sz="1100" b="0">
                <a:solidFill>
                  <a:schemeClr val="tx1"/>
                </a:solidFill>
                <a:latin typeface="DINOT-Bold" panose="020B0504020101020102" pitchFamily="34" charset="77"/>
              </a:rPr>
              <a:t> and </a:t>
            </a:r>
            <a:r>
              <a:rPr lang="de-DE" sz="1100" b="0" err="1">
                <a:solidFill>
                  <a:schemeClr val="tx1"/>
                </a:solidFill>
                <a:latin typeface="DINOT-Bold" panose="020B0504020101020102" pitchFamily="34" charset="77"/>
              </a:rPr>
              <a:t>tell</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how</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works</a:t>
            </a:r>
            <a:r>
              <a:rPr lang="de-DE" sz="1100" b="0">
                <a:solidFill>
                  <a:schemeClr val="tx1"/>
                </a:solidFill>
                <a:latin typeface="DINOT-Bold" panose="020B0504020101020102" pitchFamily="34" charset="77"/>
              </a:rPr>
              <a:t>.</a:t>
            </a:r>
            <a:br>
              <a:rPr lang="de-DE" sz="1100" b="0">
                <a:solidFill>
                  <a:schemeClr val="tx1"/>
                </a:solidFill>
                <a:latin typeface="DINOT-Bold" panose="020B0504020101020102" pitchFamily="34" charset="77"/>
              </a:rPr>
            </a:b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sure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define</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good</a:t>
            </a:r>
            <a:r>
              <a:rPr lang="de-DE" sz="1100" b="0">
                <a:solidFill>
                  <a:schemeClr val="tx1"/>
                </a:solidFill>
                <a:latin typeface="DINOT-Bold" panose="020B0504020101020102" pitchFamily="34" charset="77"/>
              </a:rPr>
              <a:t> problem-solution fit: </a:t>
            </a:r>
            <a:r>
              <a:rPr lang="de-DE" sz="1100" b="0" err="1">
                <a:solidFill>
                  <a:schemeClr val="tx1"/>
                </a:solidFill>
                <a:latin typeface="DINOT-Bold" panose="020B0504020101020102" pitchFamily="34" charset="77"/>
              </a:rPr>
              <a:t>means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those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aspects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should</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really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work</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well</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together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sure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solution</a:t>
            </a:r>
            <a:r>
              <a:rPr lang="de-DE" sz="1100" b="0">
                <a:solidFill>
                  <a:schemeClr val="tx1"/>
                </a:solidFill>
                <a:latin typeface="DINOT-Bold" panose="020B0504020101020102" pitchFamily="34" charset="77"/>
              </a:rPr>
              <a:t> </a:t>
            </a:r>
            <a:r>
              <a:rPr lang="de-DE" sz="1100" b="1">
                <a:solidFill>
                  <a:schemeClr val="tx1"/>
                </a:solidFill>
                <a:latin typeface="DINOT-Bold" panose="020B0504020101020102" pitchFamily="34" charset="77"/>
              </a:rPr>
              <a:t>ANSWERS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problem</a:t>
            </a:r>
            <a:br>
              <a:rPr lang="de-DE" sz="1100" b="0">
                <a:solidFill>
                  <a:schemeClr val="tx1"/>
                </a:solidFill>
                <a:latin typeface="DINOT-Bold" panose="020B0504020101020102" pitchFamily="34" charset="77"/>
              </a:rPr>
            </a:br>
            <a:r>
              <a:rPr lang="de-DE" sz="1100" b="0">
                <a:solidFill>
                  <a:schemeClr val="tx1"/>
                </a:solidFill>
                <a:latin typeface="DINOT-Bold" panose="020B0504020101020102" pitchFamily="34" charset="77"/>
              </a:rPr>
              <a:t>Keep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explanation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short</a:t>
            </a:r>
            <a:r>
              <a:rPr lang="de-DE" sz="1100" b="0">
                <a:solidFill>
                  <a:schemeClr val="tx1"/>
                </a:solidFill>
                <a:latin typeface="DINOT-Bold" panose="020B0504020101020102" pitchFamily="34" charset="77"/>
              </a:rPr>
              <a:t> &amp; simple. </a:t>
            </a:r>
            <a:r>
              <a:rPr lang="de-DE" sz="1100" b="0" err="1">
                <a:solidFill>
                  <a:schemeClr val="tx1"/>
                </a:solidFill>
                <a:latin typeface="DINOT-Bold" panose="020B0504020101020102" pitchFamily="34" charset="77"/>
              </a:rPr>
              <a:t>Especially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with</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tech</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solutions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tempting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deep</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dive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into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technical</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details</a:t>
            </a:r>
            <a:r>
              <a:rPr lang="de-DE" sz="1100" b="0">
                <a:solidFill>
                  <a:schemeClr val="tx1"/>
                </a:solidFill>
                <a:latin typeface="DINOT-Bold" panose="020B0504020101020102" pitchFamily="34" charset="77"/>
              </a:rPr>
              <a:t>. </a:t>
            </a:r>
            <a:br>
              <a:rPr lang="de-DE" sz="1100" b="0">
                <a:solidFill>
                  <a:schemeClr val="tx1"/>
                </a:solidFill>
                <a:latin typeface="DINOT-Bold" panose="020B0504020101020102" pitchFamily="34" charset="77"/>
              </a:rPr>
            </a:br>
            <a:r>
              <a:rPr lang="de-DE" sz="1100" b="0" err="1">
                <a:solidFill>
                  <a:schemeClr val="tx1"/>
                </a:solidFill>
                <a:latin typeface="DINOT-Bold" panose="020B0504020101020102" pitchFamily="34" charset="77"/>
              </a:rPr>
              <a:t>Don‘t</a:t>
            </a:r>
            <a:r>
              <a:rPr lang="de-DE" sz="1100" b="0">
                <a:solidFill>
                  <a:schemeClr val="tx1"/>
                </a:solidFill>
                <a:latin typeface="DINOT-Bold" panose="020B0504020101020102" pitchFamily="34" charset="77"/>
              </a:rPr>
              <a:t> do it. People will </a:t>
            </a:r>
            <a:r>
              <a:rPr lang="de-DE" sz="1100" b="0" err="1">
                <a:solidFill>
                  <a:schemeClr val="tx1"/>
                </a:solidFill>
                <a:latin typeface="DINOT-Bold" panose="020B0504020101020102" pitchFamily="34" charset="77"/>
              </a:rPr>
              <a:t>ask</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if</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have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questions</a:t>
            </a:r>
            <a:r>
              <a:rPr lang="de-DE" sz="1100" b="0">
                <a:solidFill>
                  <a:schemeClr val="tx1"/>
                </a:solidFill>
                <a:latin typeface="DINOT-Bold" panose="020B0504020101020102" pitchFamily="34" charset="77"/>
              </a:rPr>
              <a:t>. This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 pitch: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want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keep</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attention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of</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audience</a:t>
            </a:r>
            <a:r>
              <a:rPr lang="de-DE" sz="1100" b="0">
                <a:solidFill>
                  <a:schemeClr val="tx1"/>
                </a:solidFill>
                <a:latin typeface="DINOT-Bold" panose="020B0504020101020102" pitchFamily="34" charset="77"/>
              </a:rPr>
              <a:t> </a:t>
            </a:r>
          </a:p>
          <a:p>
            <a:pPr marL="0" lvl="0" indent="0">
              <a:spcAft>
                <a:spcPts val="1600"/>
              </a:spcAft>
              <a:buSzPct val="80000"/>
              <a:buFont typeface="+mj-lt"/>
              <a:buNone/>
            </a:pPr>
            <a:endParaRPr lang="de-DE" sz="1100" b="0">
              <a:solidFill>
                <a:schemeClr val="tx1"/>
              </a:solidFill>
              <a:latin typeface="DINOT-Bold" panose="020B0504020101020102" pitchFamily="34" charset="77"/>
            </a:endParaRPr>
          </a:p>
          <a:p>
            <a:pPr marL="228600" lvl="0" indent="-228600">
              <a:spcAft>
                <a:spcPts val="1600"/>
              </a:spcAft>
              <a:buSzPct val="80000"/>
              <a:buFont typeface="+mj-lt"/>
              <a:buAutoNum type="arabicPeriod" startAt="4"/>
            </a:pPr>
            <a:r>
              <a:rPr lang="de-DE" sz="1100" b="1">
                <a:solidFill>
                  <a:schemeClr val="tx1"/>
                </a:solidFill>
                <a:latin typeface="DINOT-Bold" panose="020B0504020101020102" pitchFamily="34" charset="77"/>
              </a:rPr>
              <a:t>User </a:t>
            </a:r>
            <a:r>
              <a:rPr lang="de-DE" sz="1100" b="1" err="1">
                <a:solidFill>
                  <a:schemeClr val="tx1"/>
                </a:solidFill>
                <a:latin typeface="DINOT-Bold" panose="020B0504020101020102" pitchFamily="34" charset="77"/>
              </a:rPr>
              <a:t>experience</a:t>
            </a:r>
            <a:r>
              <a:rPr lang="de-DE" sz="1100" b="1">
                <a:solidFill>
                  <a:schemeClr val="tx1"/>
                </a:solidFill>
                <a:latin typeface="DINOT-Bold" panose="020B0504020101020102" pitchFamily="34" charset="77"/>
              </a:rPr>
              <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can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show</a:t>
            </a:r>
            <a:r>
              <a:rPr lang="de-DE" sz="1100" b="0">
                <a:solidFill>
                  <a:schemeClr val="tx1"/>
                </a:solidFill>
                <a:latin typeface="DINOT-Bold" panose="020B0504020101020102" pitchFamily="34" charset="77"/>
              </a:rPr>
              <a:t> a prototype, </a:t>
            </a:r>
            <a:r>
              <a:rPr lang="de-DE" sz="1100" b="0" err="1">
                <a:solidFill>
                  <a:schemeClr val="tx1"/>
                </a:solidFill>
                <a:latin typeface="DINOT-Bold" panose="020B0504020101020102" pitchFamily="34" charset="77"/>
              </a:rPr>
              <a:t>ask</a:t>
            </a:r>
            <a:r>
              <a:rPr lang="de-DE" sz="1100" b="0">
                <a:solidFill>
                  <a:schemeClr val="tx1"/>
                </a:solidFill>
                <a:latin typeface="DINOT-Bold" panose="020B0504020101020102" pitchFamily="34" charset="77"/>
              </a:rPr>
              <a:t> s.o.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try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product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video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of</a:t>
            </a:r>
            <a:r>
              <a:rPr lang="de-DE" sz="1100" b="0">
                <a:solidFill>
                  <a:schemeClr val="tx1"/>
                </a:solidFill>
                <a:latin typeface="DINOT-Bold" panose="020B0504020101020102" pitchFamily="34" charset="77"/>
              </a:rPr>
              <a:t> s.o. </a:t>
            </a:r>
            <a:r>
              <a:rPr lang="de-DE" sz="1100" b="0" err="1">
                <a:solidFill>
                  <a:schemeClr val="tx1"/>
                </a:solidFill>
                <a:latin typeface="DINOT-Bold" panose="020B0504020101020102" pitchFamily="34" charset="77"/>
              </a:rPr>
              <a:t>interacting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with</a:t>
            </a:r>
            <a:r>
              <a:rPr lang="de-DE" sz="1100" b="0">
                <a:solidFill>
                  <a:schemeClr val="tx1"/>
                </a:solidFill>
                <a:latin typeface="DINOT-Bold" panose="020B0504020101020102" pitchFamily="34" charset="77"/>
              </a:rPr>
              <a:t> it.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6547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228600" lvl="0" indent="-228600">
              <a:spcAft>
                <a:spcPts val="1600"/>
              </a:spcAft>
              <a:buSzPct val="80000"/>
              <a:buFont typeface="+mj-lt"/>
              <a:buAutoNum type="arabicPeriod" startAt="5"/>
            </a:pPr>
            <a:r>
              <a:rPr lang="de-DE" sz="1100" b="1">
                <a:solidFill>
                  <a:schemeClr val="tx1"/>
                </a:solidFill>
                <a:latin typeface="DINOT-Bold" panose="020B0504020101020102" pitchFamily="34" charset="77"/>
              </a:rPr>
              <a:t>Create </a:t>
            </a:r>
            <a:r>
              <a:rPr lang="de-DE" sz="1100" b="1" err="1">
                <a:solidFill>
                  <a:schemeClr val="tx1"/>
                </a:solidFill>
                <a:latin typeface="DINOT-Bold" panose="020B0504020101020102" pitchFamily="34" charset="77"/>
              </a:rPr>
              <a:t>trust</a:t>
            </a:r>
            <a:r>
              <a:rPr lang="de-DE" sz="1100" b="1">
                <a:solidFill>
                  <a:schemeClr val="tx1"/>
                </a:solidFill>
                <a:latin typeface="DINOT-Bold" panose="020B0504020101020102" pitchFamily="34" charset="77"/>
              </a:rPr>
              <a:t>: </a:t>
            </a:r>
            <a:r>
              <a:rPr lang="de-DE" sz="1100" b="0">
                <a:solidFill>
                  <a:schemeClr val="tx1"/>
                </a:solidFill>
                <a:latin typeface="DINOT-Bold" panose="020B0504020101020102" pitchFamily="34" charset="77"/>
              </a:rPr>
              <a:t>Show </a:t>
            </a:r>
            <a:r>
              <a:rPr lang="de-DE" sz="1100" b="0" err="1">
                <a:solidFill>
                  <a:schemeClr val="tx1"/>
                </a:solidFill>
                <a:latin typeface="DINOT-Bold" panose="020B0504020101020102" pitchFamily="34" charset="77"/>
              </a:rPr>
              <a:t>that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know</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doing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when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developing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idea</a:t>
            </a:r>
            <a:br>
              <a:rPr lang="de-DE" sz="1100" b="0">
                <a:solidFill>
                  <a:schemeClr val="tx1"/>
                </a:solidFill>
                <a:latin typeface="DINOT-Bold" panose="020B0504020101020102" pitchFamily="34" charset="77"/>
              </a:rPr>
            </a:br>
            <a:r>
              <a:rPr lang="de-DE" sz="1100" b="1">
                <a:solidFill>
                  <a:schemeClr val="tx1"/>
                </a:solidFill>
                <a:latin typeface="DINOT-Bold" panose="020B0504020101020102" pitchFamily="34" charset="77"/>
              </a:rPr>
              <a:t>Who </a:t>
            </a:r>
            <a:r>
              <a:rPr lang="de-DE" sz="1100" b="1" err="1">
                <a:solidFill>
                  <a:schemeClr val="tx1"/>
                </a:solidFill>
                <a:latin typeface="DINOT-Bold" panose="020B0504020101020102" pitchFamily="34" charset="77"/>
              </a:rPr>
              <a:t>is</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working</a:t>
            </a:r>
            <a:r>
              <a:rPr lang="de-DE" sz="1100" b="1">
                <a:solidFill>
                  <a:schemeClr val="tx1"/>
                </a:solidFill>
                <a:latin typeface="DINOT-Bold" panose="020B0504020101020102" pitchFamily="34" charset="77"/>
              </a:rPr>
              <a:t> on </a:t>
            </a:r>
            <a:r>
              <a:rPr lang="de-DE" sz="1100" b="1" err="1">
                <a:solidFill>
                  <a:schemeClr val="tx1"/>
                </a:solidFill>
                <a:latin typeface="DINOT-Bold" panose="020B0504020101020102" pitchFamily="34" charset="77"/>
              </a:rPr>
              <a:t>the</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idea</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Which</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people</a:t>
            </a:r>
            <a:r>
              <a:rPr lang="de-DE" sz="1100" b="0">
                <a:solidFill>
                  <a:schemeClr val="tx1"/>
                </a:solidFill>
                <a:latin typeface="DINOT-Bold" panose="020B0504020101020102" pitchFamily="34" charset="77"/>
              </a:rPr>
              <a:t> do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have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in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team</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Why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team</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great</a:t>
            </a:r>
            <a:r>
              <a:rPr lang="de-DE" sz="1100" b="0">
                <a:solidFill>
                  <a:schemeClr val="tx1"/>
                </a:solidFill>
                <a:latin typeface="DINOT-Bold" panose="020B0504020101020102" pitchFamily="34" charset="77"/>
              </a:rPr>
              <a:t> fit?</a:t>
            </a:r>
            <a:br>
              <a:rPr lang="de-DE" sz="1100" b="0">
                <a:solidFill>
                  <a:schemeClr val="tx1"/>
                </a:solidFill>
                <a:latin typeface="DINOT-Bold" panose="020B0504020101020102" pitchFamily="34" charset="77"/>
              </a:rPr>
            </a:br>
            <a:r>
              <a:rPr lang="de-DE" sz="1100" b="0">
                <a:solidFill>
                  <a:schemeClr val="tx1"/>
                </a:solidFill>
                <a:latin typeface="DINOT-Bold" panose="020B0504020101020102" pitchFamily="34" charset="77"/>
              </a:rPr>
              <a:t>Show </a:t>
            </a:r>
            <a:r>
              <a:rPr lang="de-DE" sz="1100" b="0" err="1">
                <a:solidFill>
                  <a:schemeClr val="tx1"/>
                </a:solidFill>
                <a:latin typeface="DINOT-Bold" panose="020B0504020101020102" pitchFamily="34" charset="77"/>
              </a:rPr>
              <a:t>that</a:t>
            </a:r>
            <a:r>
              <a:rPr lang="de-DE" sz="1100" b="0">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you</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know</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the</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market</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you</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are</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operating</a:t>
            </a:r>
            <a:r>
              <a:rPr lang="de-DE" sz="1100" b="1">
                <a:solidFill>
                  <a:schemeClr val="tx1"/>
                </a:solidFill>
                <a:latin typeface="DINOT-Bold" panose="020B0504020101020102" pitchFamily="34" charset="77"/>
              </a:rPr>
              <a:t> in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competition</a:t>
            </a:r>
            <a:r>
              <a:rPr lang="de-DE" sz="1100" b="0">
                <a:solidFill>
                  <a:schemeClr val="tx1"/>
                </a:solidFill>
                <a:latin typeface="DINOT-Bold" panose="020B0504020101020102" pitchFamily="34" charset="77"/>
              </a:rPr>
              <a:t>?</a:t>
            </a:r>
            <a:br>
              <a:rPr lang="de-DE" sz="1100" b="0">
                <a:solidFill>
                  <a:schemeClr val="tx1"/>
                </a:solidFill>
                <a:latin typeface="DINOT-Bold" panose="020B0504020101020102" pitchFamily="34" charset="77"/>
              </a:rPr>
            </a:br>
            <a:r>
              <a:rPr lang="de-DE" sz="1100" b="0" err="1">
                <a:solidFill>
                  <a:schemeClr val="tx1"/>
                </a:solidFill>
                <a:latin typeface="DINOT-Bold" panose="020B0504020101020102" pitchFamily="34" charset="77"/>
              </a:rPr>
              <a:t>Present</a:t>
            </a:r>
            <a:r>
              <a:rPr lang="de-DE" sz="1100" b="0">
                <a:solidFill>
                  <a:schemeClr val="tx1"/>
                </a:solidFill>
                <a:latin typeface="DINOT-Bold" panose="020B0504020101020102" pitchFamily="34" charset="77"/>
              </a:rPr>
              <a:t> an </a:t>
            </a:r>
            <a:r>
              <a:rPr lang="de-DE" sz="1100" b="1" err="1">
                <a:solidFill>
                  <a:schemeClr val="tx1"/>
                </a:solidFill>
                <a:latin typeface="DINOT-Bold" panose="020B0504020101020102" pitchFamily="34" charset="77"/>
              </a:rPr>
              <a:t>overview</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of</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your</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financial</a:t>
            </a:r>
            <a:r>
              <a:rPr lang="de-DE" sz="1100" b="1">
                <a:solidFill>
                  <a:schemeClr val="tx1"/>
                </a:solidFill>
                <a:latin typeface="DINOT-Bold" panose="020B0504020101020102" pitchFamily="34" charset="77"/>
              </a:rPr>
              <a:t> plan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transparent </a:t>
            </a:r>
            <a:r>
              <a:rPr lang="de-DE" sz="1100" b="0" err="1">
                <a:solidFill>
                  <a:schemeClr val="tx1"/>
                </a:solidFill>
                <a:latin typeface="DINOT-Bold" panose="020B0504020101020102" pitchFamily="34" charset="77"/>
              </a:rPr>
              <a:t>what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happens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with</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money</a:t>
            </a:r>
            <a:r>
              <a:rPr lang="de-DE" sz="1100" b="0">
                <a:solidFill>
                  <a:schemeClr val="tx1"/>
                </a:solidFill>
                <a:latin typeface="DINOT-Bold" panose="020B0504020101020102" pitchFamily="34" charset="77"/>
              </a:rPr>
              <a:t>. Show </a:t>
            </a:r>
            <a:r>
              <a:rPr lang="de-DE" sz="1100" b="0" err="1">
                <a:solidFill>
                  <a:schemeClr val="tx1"/>
                </a:solidFill>
                <a:latin typeface="DINOT-Bold" panose="020B0504020101020102" pitchFamily="34" charset="77"/>
              </a:rPr>
              <a:t>them</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how</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plan on </a:t>
            </a:r>
            <a:r>
              <a:rPr lang="de-DE" sz="1100" b="0" err="1">
                <a:solidFill>
                  <a:schemeClr val="tx1"/>
                </a:solidFill>
                <a:latin typeface="DINOT-Bold" panose="020B0504020101020102" pitchFamily="34" charset="77"/>
              </a:rPr>
              <a:t>growing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business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financially</a:t>
            </a:r>
            <a:r>
              <a:rPr lang="de-DE" sz="1100" b="0">
                <a:solidFill>
                  <a:schemeClr val="tx1"/>
                </a:solidFill>
                <a:latin typeface="DINOT-Bold" panose="020B0504020101020102" pitchFamily="34" charset="77"/>
              </a:rPr>
              <a: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2876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err="1">
                <a:solidFill>
                  <a:schemeClr val="tx1"/>
                </a:solidFill>
                <a:latin typeface="DINOT-Bold" panose="020B0504020101020102" pitchFamily="34" charset="77"/>
              </a:rPr>
              <a:t>Then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come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up</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with</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little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wrap-up</a:t>
            </a:r>
            <a:r>
              <a:rPr lang="de-DE" sz="1100" b="0">
                <a:solidFill>
                  <a:schemeClr val="tx1"/>
                </a:solidFill>
                <a:latin typeface="DINOT-Bold" panose="020B0504020101020102" pitchFamily="34" charset="77"/>
              </a:rPr>
              <a:t>/</a:t>
            </a:r>
            <a:r>
              <a:rPr lang="de-DE" sz="1100" b="0" err="1">
                <a:solidFill>
                  <a:schemeClr val="tx1"/>
                </a:solidFill>
                <a:latin typeface="DINOT-Bold" panose="020B0504020101020102" pitchFamily="34" charset="77"/>
              </a:rPr>
              <a:t>reminder</a:t>
            </a:r>
            <a:r>
              <a:rPr lang="de-DE" sz="1100" b="0">
                <a:solidFill>
                  <a:schemeClr val="tx1"/>
                </a:solidFill>
                <a:latin typeface="DINOT-Bold" panose="020B0504020101020102" pitchFamily="34" charset="77"/>
              </a:rPr>
              <a:t>:</a:t>
            </a:r>
          </a:p>
          <a:p>
            <a:pPr marL="228600" lvl="0" indent="-228600">
              <a:spcAft>
                <a:spcPts val="1600"/>
              </a:spcAft>
              <a:buSzPct val="80000"/>
              <a:buFont typeface="+mj-lt"/>
              <a:buAutoNum type="arabicPeriod" startAt="6"/>
            </a:pPr>
            <a:endParaRPr lang="de-DE" sz="1100" b="0">
              <a:solidFill>
                <a:schemeClr val="tx1"/>
              </a:solidFill>
              <a:latin typeface="DINOT-Bold" panose="020B0504020101020102" pitchFamily="34" charset="77"/>
            </a:endParaRPr>
          </a:p>
          <a:p>
            <a:pPr marL="228600" lvl="0" indent="-228600">
              <a:spcAft>
                <a:spcPts val="1600"/>
              </a:spcAft>
              <a:buSzPct val="80000"/>
              <a:buFont typeface="+mj-lt"/>
              <a:buAutoNum type="arabicPeriod" startAt="6"/>
            </a:pPr>
            <a:r>
              <a:rPr lang="de-DE" sz="1100" b="1">
                <a:solidFill>
                  <a:schemeClr val="tx1"/>
                </a:solidFill>
                <a:latin typeface="DINOT-Bold" panose="020B0504020101020102" pitchFamily="34" charset="77"/>
              </a:rPr>
              <a:t>The </a:t>
            </a:r>
            <a:r>
              <a:rPr lang="de-DE" sz="1100" b="1" err="1">
                <a:solidFill>
                  <a:schemeClr val="tx1"/>
                </a:solidFill>
                <a:latin typeface="DINOT-Bold" panose="020B0504020101020102" pitchFamily="34" charset="77"/>
              </a:rPr>
              <a:t>Punchline</a:t>
            </a:r>
            <a:r>
              <a:rPr lang="de-DE" sz="1100" b="0">
                <a:solidFill>
                  <a:schemeClr val="tx1"/>
                </a:solidFill>
                <a:latin typeface="DINOT-Bold" panose="020B0504020101020102" pitchFamily="34" charset="77"/>
              </a:rPr>
              <a:t>: In </a:t>
            </a:r>
            <a:r>
              <a:rPr lang="de-DE" sz="1100" b="0" err="1">
                <a:solidFill>
                  <a:schemeClr val="tx1"/>
                </a:solidFill>
                <a:latin typeface="DINOT-Bold" panose="020B0504020101020102" pitchFamily="34" charset="77"/>
              </a:rPr>
              <a:t>one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sentence</a:t>
            </a:r>
            <a:r>
              <a:rPr lang="de-DE" sz="1100" b="0">
                <a:solidFill>
                  <a:schemeClr val="tx1"/>
                </a:solidFill>
                <a:latin typeface="DINOT-Bold" panose="020B0504020101020102" pitchFamily="34" charset="77"/>
              </a:rPr>
              <a:t>: Tell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name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of</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product</a:t>
            </a:r>
            <a:r>
              <a:rPr lang="de-DE" sz="1100" b="0">
                <a:solidFill>
                  <a:schemeClr val="tx1"/>
                </a:solidFill>
                <a:latin typeface="DINOT-Bold" panose="020B0504020101020102" pitchFamily="34" charset="77"/>
              </a:rPr>
              <a:t> and </a:t>
            </a:r>
            <a:r>
              <a:rPr lang="de-DE" sz="1100" b="0" err="1">
                <a:solidFill>
                  <a:schemeClr val="tx1"/>
                </a:solidFill>
                <a:latin typeface="DINOT-Bold" panose="020B0504020101020102" pitchFamily="34" charset="77"/>
              </a:rPr>
              <a:t>what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does</a:t>
            </a:r>
            <a:r>
              <a:rPr lang="de-DE" sz="1100" b="0">
                <a:solidFill>
                  <a:schemeClr val="tx1"/>
                </a:solidFill>
                <a:latin typeface="DINOT-Bold" panose="020B0504020101020102" pitchFamily="34" charset="77"/>
              </a:rPr>
              <a:t>.</a:t>
            </a:r>
          </a:p>
          <a:p>
            <a:pPr marL="171450" lvl="0" indent="-171450">
              <a:spcAft>
                <a:spcPts val="1600"/>
              </a:spcAft>
              <a:buSzPct val="80000"/>
            </a:pPr>
            <a:endParaRPr lang="de-DE" sz="1100" b="0">
              <a:solidFill>
                <a:schemeClr val="tx1"/>
              </a:solidFill>
              <a:latin typeface="DINOT-Bold" panose="020B0504020101020102" pitchFamily="34" charset="77"/>
            </a:endParaRPr>
          </a:p>
          <a:p>
            <a:pPr marL="0" lvl="0" indent="0">
              <a:spcAft>
                <a:spcPts val="1600"/>
              </a:spcAft>
              <a:buSzPct val="80000"/>
              <a:buNone/>
            </a:pPr>
            <a:r>
              <a:rPr lang="de-DE" sz="1100" b="0">
                <a:solidFill>
                  <a:schemeClr val="tx1"/>
                </a:solidFill>
                <a:latin typeface="DINOT-Bold" panose="020B0504020101020102" pitchFamily="34" charset="77"/>
              </a:rPr>
              <a:t>Keep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short</a:t>
            </a:r>
            <a:r>
              <a:rPr lang="de-DE" sz="1100" b="0">
                <a:solidFill>
                  <a:schemeClr val="tx1"/>
                </a:solidFill>
                <a:latin typeface="DINOT-Bold" panose="020B0504020101020102" pitchFamily="34" charset="77"/>
              </a:rPr>
              <a:t> and simple </a:t>
            </a:r>
            <a:r>
              <a:rPr lang="de-DE" sz="1100" b="0" err="1">
                <a:solidFill>
                  <a:schemeClr val="tx1"/>
                </a:solidFill>
                <a:latin typeface="DINOT-Bold" panose="020B0504020101020102" pitchFamily="34" charset="77"/>
              </a:rPr>
              <a:t>for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everyone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remember</a:t>
            </a:r>
            <a:r>
              <a:rPr lang="de-DE" sz="1100" b="0">
                <a:solidFill>
                  <a:schemeClr val="tx1"/>
                </a:solidFill>
                <a:latin typeface="DINOT-Bold" panose="020B0504020101020102" pitchFamily="34" charset="77"/>
              </a:rPr>
              <a: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5805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None/>
            </a:pPr>
            <a:r>
              <a:rPr lang="de-DE" sz="1100" b="0">
                <a:solidFill>
                  <a:schemeClr val="tx1"/>
                </a:solidFill>
                <a:latin typeface="DINOT-Bold" panose="020B0504020101020102" pitchFamily="34" charset="77"/>
              </a:rPr>
              <a:t>And </a:t>
            </a:r>
            <a:r>
              <a:rPr lang="de-DE" sz="1100" b="0" err="1">
                <a:solidFill>
                  <a:schemeClr val="tx1"/>
                </a:solidFill>
                <a:latin typeface="DINOT-Bold" panose="020B0504020101020102" pitchFamily="34" charset="77"/>
              </a:rPr>
              <a:t>as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step</a:t>
            </a:r>
            <a:r>
              <a:rPr lang="de-DE" sz="1100" b="0">
                <a:solidFill>
                  <a:schemeClr val="tx1"/>
                </a:solidFill>
                <a:latin typeface="DINOT-Bold" panose="020B0504020101020102" pitchFamily="34" charset="77"/>
              </a:rPr>
              <a:t> 7: Include a </a:t>
            </a:r>
            <a:r>
              <a:rPr lang="de-DE" sz="1100" b="0" err="1">
                <a:solidFill>
                  <a:schemeClr val="tx1"/>
                </a:solidFill>
                <a:latin typeface="DINOT-Bold" panose="020B0504020101020102" pitchFamily="34" charset="77"/>
              </a:rPr>
              <a:t>call</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action</a:t>
            </a:r>
            <a:r>
              <a:rPr lang="de-DE" sz="1100" b="0">
                <a:solidFill>
                  <a:schemeClr val="tx1"/>
                </a:solidFill>
                <a:latin typeface="DINOT-Bold" panose="020B0504020101020102" pitchFamily="34" charset="77"/>
              </a:rPr>
              <a:t>!</a:t>
            </a:r>
          </a:p>
          <a:p>
            <a:pPr marL="0" lvl="0" indent="0">
              <a:spcAft>
                <a:spcPts val="1600"/>
              </a:spcAft>
              <a:buSzPct val="80000"/>
              <a:buNone/>
            </a:pPr>
            <a:endParaRPr lang="de-DE" sz="1100" b="0">
              <a:solidFill>
                <a:schemeClr val="tx1"/>
              </a:solidFill>
              <a:latin typeface="DINOT-Bold" panose="020B0504020101020102" pitchFamily="34" charset="77"/>
            </a:endParaRPr>
          </a:p>
          <a:p>
            <a:pPr marL="228600" lvl="0" indent="-228600">
              <a:spcAft>
                <a:spcPts val="1600"/>
              </a:spcAft>
              <a:buSzPct val="80000"/>
              <a:buFont typeface="+mj-lt"/>
              <a:buAutoNum type="arabicPeriod" startAt="7"/>
            </a:pPr>
            <a:r>
              <a:rPr lang="de-DE" sz="1100" b="1">
                <a:solidFill>
                  <a:schemeClr val="tx1"/>
                </a:solidFill>
                <a:latin typeface="DINOT-Bold" panose="020B0504020101020102" pitchFamily="34" charset="77"/>
              </a:rPr>
              <a:t>Call </a:t>
            </a:r>
            <a:r>
              <a:rPr lang="de-DE" sz="1100" b="1" err="1">
                <a:solidFill>
                  <a:schemeClr val="tx1"/>
                </a:solidFill>
                <a:latin typeface="DINOT-Bold" panose="020B0504020101020102" pitchFamily="34" charset="77"/>
              </a:rPr>
              <a:t>to</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action</a:t>
            </a:r>
            <a:r>
              <a:rPr lang="de-DE" sz="1100" b="1">
                <a:solidFill>
                  <a:schemeClr val="tx1"/>
                </a:solidFill>
                <a:latin typeface="DINOT-Bold" panose="020B0504020101020102" pitchFamily="34" charset="77"/>
              </a:rPr>
              <a:t> </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small</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assignment</a:t>
            </a:r>
            <a:r>
              <a:rPr lang="de-DE" sz="1100" b="0">
                <a:solidFill>
                  <a:schemeClr val="tx1"/>
                </a:solidFill>
                <a:latin typeface="DINOT-Bold" panose="020B0504020101020102" pitchFamily="34" charset="77"/>
              </a:rPr>
              <a:t>.</a:t>
            </a:r>
          </a:p>
          <a:p>
            <a:pPr marL="0" lvl="0" indent="0">
              <a:spcAft>
                <a:spcPts val="1600"/>
              </a:spcAft>
              <a:buSzPct val="80000"/>
              <a:buNone/>
            </a:pPr>
            <a:endParaRPr lang="de-DE" sz="1100" b="0">
              <a:solidFill>
                <a:schemeClr val="tx1"/>
              </a:solidFill>
              <a:latin typeface="DINOT-Bold" panose="020B0504020101020102" pitchFamily="34" charset="77"/>
            </a:endParaRPr>
          </a:p>
          <a:p>
            <a:pPr marL="0" lvl="0" indent="0">
              <a:spcAft>
                <a:spcPts val="1600"/>
              </a:spcAft>
              <a:buSzPct val="80000"/>
              <a:buNone/>
            </a:pPr>
            <a:r>
              <a:rPr lang="de-DE" sz="1100" b="0" err="1">
                <a:solidFill>
                  <a:schemeClr val="tx1"/>
                </a:solidFill>
                <a:latin typeface="DINOT-Bold" panose="020B0504020101020102" pitchFamily="34" charset="77"/>
              </a:rPr>
              <a:t>Communicate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want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from</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audience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eg</a:t>
            </a:r>
            <a:r>
              <a:rPr lang="de-DE" sz="1100" b="0">
                <a:solidFill>
                  <a:schemeClr val="tx1"/>
                </a:solidFill>
                <a:latin typeface="DINOT-Bold" panose="020B0504020101020102" pitchFamily="34" charset="77"/>
              </a:rPr>
              <a:t>:</a:t>
            </a:r>
          </a:p>
          <a:p>
            <a:pPr marL="171450" lvl="0" indent="-171450">
              <a:spcAft>
                <a:spcPts val="1600"/>
              </a:spcAft>
              <a:buSzPct val="80000"/>
              <a:buFont typeface="Arial" panose="020B0604020202020204" pitchFamily="34" charset="0"/>
              <a:buChar char="•"/>
            </a:pP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sign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up</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newsletter</a:t>
            </a:r>
            <a:r>
              <a:rPr lang="de-DE" sz="1100" b="0">
                <a:solidFill>
                  <a:schemeClr val="tx1"/>
                </a:solidFill>
                <a:latin typeface="DINOT-Bold" panose="020B0504020101020102" pitchFamily="34" charset="77"/>
              </a:rPr>
              <a:t>?</a:t>
            </a:r>
          </a:p>
          <a:p>
            <a:pPr marL="171450" lvl="0" indent="-171450">
              <a:spcAft>
                <a:spcPts val="1600"/>
              </a:spcAft>
              <a:buSzPct val="80000"/>
              <a:buFont typeface="Arial" panose="020B0604020202020204" pitchFamily="34" charset="0"/>
              <a:buChar char="•"/>
            </a:pP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come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over</a:t>
            </a:r>
            <a:r>
              <a:rPr lang="de-DE" sz="1100" b="0">
                <a:solidFill>
                  <a:schemeClr val="tx1"/>
                </a:solidFill>
                <a:latin typeface="DINOT-Bold" panose="020B0504020101020102" pitchFamily="34" charset="77"/>
              </a:rPr>
              <a:t> and </a:t>
            </a:r>
            <a:r>
              <a:rPr lang="de-DE" sz="1100" b="0" err="1">
                <a:solidFill>
                  <a:schemeClr val="tx1"/>
                </a:solidFill>
                <a:latin typeface="DINOT-Bold" panose="020B0504020101020102" pitchFamily="34" charset="77"/>
              </a:rPr>
              <a:t>ask</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questions</a:t>
            </a:r>
            <a:r>
              <a:rPr lang="de-DE" sz="1100" b="0">
                <a:solidFill>
                  <a:schemeClr val="tx1"/>
                </a:solidFill>
                <a:latin typeface="DINOT-Bold" panose="020B0504020101020102" pitchFamily="34" charset="77"/>
              </a:rPr>
              <a:t>?</a:t>
            </a:r>
          </a:p>
          <a:p>
            <a:pPr marL="171450" lvl="0" indent="-171450">
              <a:spcAft>
                <a:spcPts val="1600"/>
              </a:spcAft>
              <a:buSzPct val="80000"/>
              <a:buFont typeface="Arial" panose="020B0604020202020204" pitchFamily="34" charset="0"/>
              <a:buChar char="•"/>
            </a:pP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invest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into</a:t>
            </a:r>
            <a:r>
              <a:rPr lang="de-DE" sz="1100" b="0">
                <a:solidFill>
                  <a:schemeClr val="tx1"/>
                </a:solidFill>
                <a:latin typeface="DINOT-Bold" panose="020B0504020101020102" pitchFamily="34" charset="77"/>
              </a:rPr>
              <a:t> a beta-version?</a:t>
            </a:r>
          </a:p>
          <a:p>
            <a:pPr marL="0" lvl="0" indent="0">
              <a:spcAft>
                <a:spcPts val="1600"/>
              </a:spcAft>
              <a:buSzPct val="80000"/>
              <a:buNone/>
            </a:pPr>
            <a:endParaRPr lang="de-DE" sz="1100" b="0">
              <a:solidFill>
                <a:schemeClr val="tx1"/>
              </a:solidFill>
              <a:latin typeface="DINOT-Bold" panose="020B0504020101020102" pitchFamily="34" charset="77"/>
            </a:endParaRPr>
          </a:p>
          <a:p>
            <a:pPr marL="0" lvl="0" indent="0">
              <a:spcAft>
                <a:spcPts val="1600"/>
              </a:spcAft>
              <a:buSzPct val="80000"/>
              <a:buNone/>
            </a:pP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formulate</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call</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action</a:t>
            </a:r>
            <a:r>
              <a:rPr lang="de-DE" sz="1100" b="0">
                <a:solidFill>
                  <a:schemeClr val="tx1"/>
                </a:solidFill>
                <a:latin typeface="DINOT-Bold" panose="020B0504020101020102" pitchFamily="34" charset="77"/>
              </a:rPr>
              <a:t> - </a:t>
            </a: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sure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really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know</a:t>
            </a:r>
            <a:r>
              <a:rPr lang="de-DE" sz="1100" b="0">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whom</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your</a:t>
            </a:r>
            <a:r>
              <a:rPr lang="de-DE" sz="1100" b="1">
                <a:solidFill>
                  <a:schemeClr val="tx1"/>
                </a:solidFill>
                <a:latin typeface="DINOT-Bold" panose="020B0504020101020102" pitchFamily="34" charset="77"/>
              </a:rPr>
              <a:t> pitch </a:t>
            </a:r>
            <a:r>
              <a:rPr lang="de-DE" sz="1100" b="1" err="1">
                <a:solidFill>
                  <a:schemeClr val="tx1"/>
                </a:solidFill>
                <a:latin typeface="DINOT-Bold" panose="020B0504020101020102" pitchFamily="34" charset="77"/>
              </a:rPr>
              <a:t>is</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aiming</a:t>
            </a:r>
            <a:r>
              <a:rPr lang="de-DE" sz="1100" b="1">
                <a:solidFill>
                  <a:schemeClr val="tx1"/>
                </a:solidFill>
                <a:latin typeface="DINOT-Bold" panose="020B0504020101020102" pitchFamily="34" charset="77"/>
              </a:rPr>
              <a:t> at</a:t>
            </a:r>
            <a:r>
              <a:rPr lang="de-DE" sz="1100" b="0">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What</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is</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your</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audience</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What</a:t>
            </a:r>
            <a:r>
              <a:rPr lang="de-DE" sz="1100" b="1">
                <a:solidFill>
                  <a:schemeClr val="tx1"/>
                </a:solidFill>
                <a:latin typeface="DINOT-Bold" panose="020B0504020101020102" pitchFamily="34" charset="77"/>
              </a:rPr>
              <a:t> do </a:t>
            </a:r>
            <a:r>
              <a:rPr lang="de-DE" sz="1100" b="1" err="1">
                <a:solidFill>
                  <a:schemeClr val="tx1"/>
                </a:solidFill>
                <a:latin typeface="DINOT-Bold" panose="020B0504020101020102" pitchFamily="34" charset="77"/>
              </a:rPr>
              <a:t>you</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want</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from</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those</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poeple</a:t>
            </a:r>
            <a:r>
              <a:rPr lang="de-DE" sz="1100" b="1">
                <a:solidFill>
                  <a:schemeClr val="tx1"/>
                </a:solidFill>
                <a:latin typeface="DINOT-Bold" panose="020B0504020101020102" pitchFamily="34" charset="77"/>
              </a:rPr>
              <a:t>?</a:t>
            </a:r>
          </a:p>
          <a:p>
            <a:pPr marL="171450" marR="0" lvl="0" indent="-171450" algn="l" defTabSz="685800" rtl="0" eaLnBrk="1" fontAlgn="auto" latinLnBrk="0" hangingPunct="1">
              <a:lnSpc>
                <a:spcPct val="100000"/>
              </a:lnSpc>
              <a:spcBef>
                <a:spcPts val="0"/>
              </a:spcBef>
              <a:spcAft>
                <a:spcPts val="1600"/>
              </a:spcAft>
              <a:buClrTx/>
              <a:buSzPct val="80000"/>
              <a:buFont typeface="Arial" panose="020B0604020202020204" pitchFamily="34" charset="0"/>
              <a:buChar char="•"/>
              <a:tabLst/>
              <a:defRPr/>
            </a:pPr>
            <a:r>
              <a:rPr lang="de-DE" sz="1100" b="0">
                <a:solidFill>
                  <a:schemeClr val="tx1"/>
                </a:solidFill>
                <a:latin typeface="DINOT-Bold" panose="020B0504020101020102" pitchFamily="34" charset="77"/>
              </a:rPr>
              <a:t>Keep in </a:t>
            </a:r>
            <a:r>
              <a:rPr lang="de-DE" sz="1100" b="0" err="1">
                <a:solidFill>
                  <a:schemeClr val="tx1"/>
                </a:solidFill>
                <a:latin typeface="DINOT-Bold" panose="020B0504020101020102" pitchFamily="34" charset="77"/>
              </a:rPr>
              <a:t>mind</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difference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between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pitching</a:t>
            </a:r>
            <a:r>
              <a:rPr lang="de-DE" sz="1100" b="0">
                <a:solidFill>
                  <a:schemeClr val="tx1"/>
                </a:solidFill>
                <a:latin typeface="DINOT-Bold" panose="020B0504020101020102" pitchFamily="34" charset="77"/>
              </a:rPr>
              <a:t> in front </a:t>
            </a:r>
            <a:r>
              <a:rPr lang="de-DE" sz="1100" b="0" err="1">
                <a:solidFill>
                  <a:schemeClr val="tx1"/>
                </a:solidFill>
                <a:latin typeface="DINOT-Bold" panose="020B0504020101020102" pitchFamily="34" charset="77"/>
              </a:rPr>
              <a:t>of</a:t>
            </a:r>
            <a:r>
              <a:rPr lang="de-DE" sz="1100" b="0">
                <a:solidFill>
                  <a:schemeClr val="tx1"/>
                </a:solidFill>
                <a:latin typeface="DINOT-Bold" panose="020B0504020101020102" pitchFamily="34" charset="77"/>
              </a:rPr>
              <a:t> an </a:t>
            </a:r>
            <a:r>
              <a:rPr lang="de-DE" sz="1100" b="0" err="1">
                <a:solidFill>
                  <a:schemeClr val="tx1"/>
                </a:solidFill>
                <a:latin typeface="DINOT-Bold" panose="020B0504020101020102" pitchFamily="34" charset="77"/>
              </a:rPr>
              <a:t>investor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or</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customer</a:t>
            </a:r>
            <a:r>
              <a:rPr lang="de-DE" sz="1100" b="0">
                <a:solidFill>
                  <a:schemeClr val="tx1"/>
                </a:solidFill>
                <a:latin typeface="DINOT-Bold" panose="020B0504020101020102" pitchFamily="34" charset="77"/>
              </a:rPr>
              <a:t>!</a:t>
            </a:r>
          </a:p>
          <a:p>
            <a:pPr marL="171450" lvl="0" indent="-171450">
              <a:spcAft>
                <a:spcPts val="1600"/>
              </a:spcAft>
              <a:buSzPct val="80000"/>
              <a:buFontTx/>
              <a:buChar char="-"/>
            </a:pPr>
            <a:endParaRPr lang="de-DE" sz="1100" b="0">
              <a:solidFill>
                <a:schemeClr val="tx1"/>
              </a:solidFill>
              <a:latin typeface="DINOT-Bold" panose="020B0504020101020102" pitchFamily="34" charset="77"/>
            </a:endParaRPr>
          </a:p>
          <a:p>
            <a:pPr marL="0" lvl="0" indent="0">
              <a:spcAft>
                <a:spcPts val="1600"/>
              </a:spcAft>
              <a:buSzPct val="80000"/>
              <a:buFontTx/>
              <a:buNone/>
            </a:pPr>
            <a:r>
              <a:rPr lang="de-DE" sz="1100" b="0">
                <a:solidFill>
                  <a:schemeClr val="tx1"/>
                </a:solidFill>
                <a:latin typeface="DINOT-Bold" panose="020B0504020101020102" pitchFamily="34" charset="77"/>
              </a:rPr>
              <a:t>So </a:t>
            </a:r>
            <a:r>
              <a:rPr lang="de-DE" sz="1100" b="0" err="1">
                <a:solidFill>
                  <a:schemeClr val="tx1"/>
                </a:solidFill>
                <a:latin typeface="DINOT-Bold" panose="020B0504020101020102" pitchFamily="34" charset="77"/>
              </a:rPr>
              <a:t>much</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different </a:t>
            </a:r>
            <a:r>
              <a:rPr lang="de-DE" sz="1100" b="0" err="1">
                <a:solidFill>
                  <a:schemeClr val="tx1"/>
                </a:solidFill>
                <a:latin typeface="DINOT-Bold" panose="020B0504020101020102" pitchFamily="34" charset="77"/>
              </a:rPr>
              <a:t>steps</a:t>
            </a:r>
            <a:r>
              <a:rPr lang="de-DE" sz="1100" b="0">
                <a:solidFill>
                  <a:schemeClr val="tx1"/>
                </a:solidFill>
                <a:latin typeface="DINOT-Bold" panose="020B0504020101020102" pitchFamily="34" charset="77"/>
              </a:rPr>
              <a:t>... 1-7</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62513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de-DE" err="1"/>
              <a:t>Now</a:t>
            </a:r>
            <a:r>
              <a:rPr lang="de-DE"/>
              <a:t> </a:t>
            </a:r>
            <a:r>
              <a:rPr lang="de-DE" err="1"/>
              <a:t>that</a:t>
            </a:r>
            <a:r>
              <a:rPr lang="de-DE"/>
              <a:t> </a:t>
            </a:r>
            <a:r>
              <a:rPr lang="de-DE" err="1"/>
              <a:t>you</a:t>
            </a:r>
            <a:r>
              <a:rPr lang="de-DE"/>
              <a:t> </a:t>
            </a:r>
            <a:r>
              <a:rPr lang="de-DE" err="1"/>
              <a:t>have</a:t>
            </a:r>
            <a:r>
              <a:rPr lang="de-DE"/>
              <a:t> </a:t>
            </a:r>
            <a:r>
              <a:rPr lang="de-DE" err="1"/>
              <a:t>the</a:t>
            </a:r>
            <a:r>
              <a:rPr lang="de-DE"/>
              <a:t> </a:t>
            </a:r>
            <a:r>
              <a:rPr lang="de-DE" err="1"/>
              <a:t>facts</a:t>
            </a:r>
            <a:r>
              <a:rPr lang="de-DE"/>
              <a:t>, </a:t>
            </a:r>
            <a:r>
              <a:rPr lang="de-DE" err="1"/>
              <a:t>it</a:t>
            </a:r>
            <a:r>
              <a:rPr lang="de-DE"/>
              <a:t> </a:t>
            </a:r>
            <a:r>
              <a:rPr lang="de-DE" err="1"/>
              <a:t>is</a:t>
            </a:r>
            <a:r>
              <a:rPr lang="de-DE"/>
              <a:t> time </a:t>
            </a:r>
            <a:r>
              <a:rPr lang="de-DE" err="1"/>
              <a:t>to</a:t>
            </a:r>
            <a:r>
              <a:rPr lang="de-DE"/>
              <a:t> </a:t>
            </a:r>
            <a:r>
              <a:rPr lang="de-DE" err="1"/>
              <a:t>think</a:t>
            </a:r>
            <a:r>
              <a:rPr lang="de-DE"/>
              <a:t> </a:t>
            </a:r>
            <a:r>
              <a:rPr lang="de-DE" err="1"/>
              <a:t>about</a:t>
            </a:r>
            <a:r>
              <a:rPr lang="de-DE"/>
              <a:t> a </a:t>
            </a:r>
            <a:r>
              <a:rPr lang="de-DE" err="1"/>
              <a:t>good</a:t>
            </a:r>
            <a:r>
              <a:rPr lang="de-DE"/>
              <a:t> </a:t>
            </a:r>
            <a:r>
              <a:rPr lang="de-DE" err="1"/>
              <a:t>story</a:t>
            </a:r>
            <a:r>
              <a:rPr lang="de-DE"/>
              <a:t>/</a:t>
            </a:r>
            <a:r>
              <a:rPr lang="de-DE" err="1"/>
              <a:t>anecdote</a:t>
            </a:r>
            <a:r>
              <a:rPr lang="de-DE"/>
              <a:t> </a:t>
            </a:r>
            <a:r>
              <a:rPr lang="de-DE" err="1"/>
              <a:t>which</a:t>
            </a:r>
            <a:r>
              <a:rPr lang="de-DE"/>
              <a:t> </a:t>
            </a:r>
            <a:r>
              <a:rPr lang="de-DE" err="1"/>
              <a:t>introduces</a:t>
            </a:r>
            <a:r>
              <a:rPr lang="de-DE"/>
              <a:t> </a:t>
            </a:r>
            <a:r>
              <a:rPr lang="de-DE" err="1"/>
              <a:t>your</a:t>
            </a:r>
            <a:r>
              <a:rPr lang="de-DE"/>
              <a:t> pitch</a:t>
            </a:r>
          </a:p>
          <a:p>
            <a:pPr marL="171450" lvl="0" indent="-171450" algn="l" rtl="0">
              <a:spcBef>
                <a:spcPts val="0"/>
              </a:spcBef>
              <a:spcAft>
                <a:spcPts val="0"/>
              </a:spcAft>
              <a:buFont typeface="Arial" panose="020B0604020202020204" pitchFamily="34" charset="0"/>
              <a:buChar char="•"/>
            </a:pPr>
            <a:r>
              <a:rPr lang="de-DE" err="1"/>
              <a:t>You</a:t>
            </a:r>
            <a:r>
              <a:rPr lang="de-DE"/>
              <a:t> </a:t>
            </a:r>
            <a:r>
              <a:rPr lang="de-DE" err="1"/>
              <a:t>could</a:t>
            </a:r>
            <a:r>
              <a:rPr lang="de-DE"/>
              <a:t> </a:t>
            </a:r>
            <a:r>
              <a:rPr lang="de-DE" err="1"/>
              <a:t>for</a:t>
            </a:r>
            <a:r>
              <a:rPr lang="de-DE"/>
              <a:t> </a:t>
            </a:r>
            <a:r>
              <a:rPr lang="de-DE" err="1"/>
              <a:t>example</a:t>
            </a:r>
            <a:r>
              <a:rPr lang="de-DE"/>
              <a:t> </a:t>
            </a:r>
            <a:r>
              <a:rPr lang="de-DE" err="1"/>
              <a:t>introduce</a:t>
            </a:r>
            <a:r>
              <a:rPr lang="de-DE"/>
              <a:t> a </a:t>
            </a:r>
            <a:r>
              <a:rPr lang="de-DE" err="1"/>
              <a:t>hero</a:t>
            </a:r>
            <a:r>
              <a:rPr lang="de-DE"/>
              <a:t> </a:t>
            </a:r>
            <a:r>
              <a:rPr lang="de-DE" err="1"/>
              <a:t>or</a:t>
            </a:r>
            <a:r>
              <a:rPr lang="de-DE"/>
              <a:t> </a:t>
            </a:r>
            <a:r>
              <a:rPr lang="de-DE" err="1"/>
              <a:t>person</a:t>
            </a:r>
            <a:r>
              <a:rPr lang="de-DE"/>
              <a:t> </a:t>
            </a:r>
            <a:r>
              <a:rPr lang="de-DE" err="1"/>
              <a:t>that</a:t>
            </a:r>
            <a:r>
              <a:rPr lang="de-DE"/>
              <a:t> </a:t>
            </a:r>
            <a:r>
              <a:rPr lang="de-DE" err="1"/>
              <a:t>is</a:t>
            </a:r>
            <a:r>
              <a:rPr lang="de-DE"/>
              <a:t> </a:t>
            </a:r>
            <a:r>
              <a:rPr lang="de-DE" err="1"/>
              <a:t>really</a:t>
            </a:r>
            <a:r>
              <a:rPr lang="de-DE"/>
              <a:t> </a:t>
            </a:r>
            <a:r>
              <a:rPr lang="de-DE" err="1"/>
              <a:t>affected</a:t>
            </a:r>
            <a:r>
              <a:rPr lang="de-DE"/>
              <a:t> </a:t>
            </a:r>
            <a:r>
              <a:rPr lang="de-DE" err="1"/>
              <a:t>by</a:t>
            </a:r>
            <a:r>
              <a:rPr lang="de-DE"/>
              <a:t> </a:t>
            </a:r>
            <a:r>
              <a:rPr lang="de-DE" err="1"/>
              <a:t>the</a:t>
            </a:r>
            <a:r>
              <a:rPr lang="de-DE"/>
              <a:t> </a:t>
            </a:r>
            <a:r>
              <a:rPr lang="de-DE" err="1"/>
              <a:t>problem</a:t>
            </a:r>
            <a:r>
              <a:rPr lang="de-DE"/>
              <a:t> </a:t>
            </a:r>
          </a:p>
          <a:p>
            <a:pPr marL="514350" lvl="1" indent="-171450" algn="l" rtl="0">
              <a:spcBef>
                <a:spcPts val="0"/>
              </a:spcBef>
              <a:spcAft>
                <a:spcPts val="0"/>
              </a:spcAft>
              <a:buFont typeface="Arial" panose="020B0604020202020204" pitchFamily="34" charset="0"/>
              <a:buChar char="•"/>
            </a:pPr>
            <a:r>
              <a:rPr lang="de-DE"/>
              <a:t>(… </a:t>
            </a:r>
            <a:r>
              <a:rPr lang="de-DE" err="1"/>
              <a:t>once</a:t>
            </a:r>
            <a:r>
              <a:rPr lang="de-DE"/>
              <a:t> upon a time </a:t>
            </a:r>
            <a:r>
              <a:rPr lang="de-DE" err="1"/>
              <a:t>there</a:t>
            </a:r>
            <a:r>
              <a:rPr lang="de-DE"/>
              <a:t> was...)</a:t>
            </a:r>
          </a:p>
          <a:p>
            <a:pPr marL="514350" lvl="1" indent="-171450" algn="l" rtl="0">
              <a:spcBef>
                <a:spcPts val="0"/>
              </a:spcBef>
              <a:spcAft>
                <a:spcPts val="0"/>
              </a:spcAft>
              <a:buFont typeface="Arial" panose="020B0604020202020204" pitchFamily="34" charset="0"/>
              <a:buChar char="•"/>
            </a:pPr>
            <a:r>
              <a:rPr lang="de-DE" err="1"/>
              <a:t>Then</a:t>
            </a:r>
            <a:r>
              <a:rPr lang="de-DE"/>
              <a:t> </a:t>
            </a:r>
            <a:r>
              <a:rPr lang="de-DE" err="1"/>
              <a:t>show</a:t>
            </a:r>
            <a:r>
              <a:rPr lang="de-DE"/>
              <a:t> </a:t>
            </a:r>
            <a:r>
              <a:rPr lang="de-DE" err="1"/>
              <a:t>how</a:t>
            </a:r>
            <a:r>
              <a:rPr lang="de-DE"/>
              <a:t> </a:t>
            </a:r>
            <a:r>
              <a:rPr lang="de-DE" err="1"/>
              <a:t>big</a:t>
            </a:r>
            <a:r>
              <a:rPr lang="de-DE"/>
              <a:t> </a:t>
            </a:r>
            <a:r>
              <a:rPr lang="de-DE" err="1"/>
              <a:t>that</a:t>
            </a:r>
            <a:r>
              <a:rPr lang="de-DE"/>
              <a:t> </a:t>
            </a:r>
            <a:r>
              <a:rPr lang="de-DE" err="1"/>
              <a:t>probplem</a:t>
            </a:r>
            <a:r>
              <a:rPr lang="de-DE"/>
              <a:t> </a:t>
            </a:r>
            <a:r>
              <a:rPr lang="de-DE" err="1"/>
              <a:t>really</a:t>
            </a:r>
            <a:r>
              <a:rPr lang="de-DE"/>
              <a:t> </a:t>
            </a:r>
            <a:r>
              <a:rPr lang="de-DE" err="1"/>
              <a:t>is</a:t>
            </a:r>
            <a:r>
              <a:rPr lang="de-DE"/>
              <a:t> </a:t>
            </a:r>
            <a:r>
              <a:rPr lang="de-DE" err="1"/>
              <a:t>for</a:t>
            </a:r>
            <a:r>
              <a:rPr lang="de-DE"/>
              <a:t> </a:t>
            </a:r>
            <a:r>
              <a:rPr lang="de-DE" err="1"/>
              <a:t>the</a:t>
            </a:r>
            <a:r>
              <a:rPr lang="de-DE"/>
              <a:t> </a:t>
            </a:r>
            <a:r>
              <a:rPr lang="de-DE" err="1"/>
              <a:t>target</a:t>
            </a:r>
            <a:r>
              <a:rPr lang="de-DE"/>
              <a:t> </a:t>
            </a:r>
            <a:r>
              <a:rPr lang="de-DE" err="1"/>
              <a:t>group</a:t>
            </a:r>
            <a:endParaRPr lang="de-DE"/>
          </a:p>
          <a:p>
            <a:pPr marL="514350" lvl="1" indent="-171450" algn="l" rtl="0">
              <a:spcBef>
                <a:spcPts val="0"/>
              </a:spcBef>
              <a:spcAft>
                <a:spcPts val="0"/>
              </a:spcAft>
              <a:buFont typeface="Arial" panose="020B0604020202020204" pitchFamily="34" charset="0"/>
              <a:buChar char="•"/>
            </a:pPr>
            <a:r>
              <a:rPr lang="de-DE" err="1"/>
              <a:t>Make</a:t>
            </a:r>
            <a:r>
              <a:rPr lang="de-DE"/>
              <a:t> </a:t>
            </a:r>
            <a:r>
              <a:rPr lang="de-DE" err="1"/>
              <a:t>sure</a:t>
            </a:r>
            <a:r>
              <a:rPr lang="de-DE"/>
              <a:t> </a:t>
            </a:r>
            <a:r>
              <a:rPr lang="de-DE" err="1"/>
              <a:t>the</a:t>
            </a:r>
            <a:r>
              <a:rPr lang="de-DE"/>
              <a:t> </a:t>
            </a:r>
            <a:r>
              <a:rPr lang="de-DE" err="1"/>
              <a:t>audience</a:t>
            </a:r>
            <a:r>
              <a:rPr lang="de-DE"/>
              <a:t> </a:t>
            </a:r>
            <a:r>
              <a:rPr lang="de-DE" err="1"/>
              <a:t>can</a:t>
            </a:r>
            <a:r>
              <a:rPr lang="de-DE"/>
              <a:t> </a:t>
            </a:r>
            <a:r>
              <a:rPr lang="de-DE" err="1"/>
              <a:t>feel</a:t>
            </a:r>
            <a:r>
              <a:rPr lang="de-DE"/>
              <a:t> </a:t>
            </a:r>
            <a:r>
              <a:rPr lang="de-DE" err="1"/>
              <a:t>the</a:t>
            </a:r>
            <a:r>
              <a:rPr lang="de-DE"/>
              <a:t> </a:t>
            </a:r>
            <a:r>
              <a:rPr lang="de-DE" err="1"/>
              <a:t>pain</a:t>
            </a:r>
            <a:r>
              <a:rPr lang="de-DE"/>
              <a:t> </a:t>
            </a:r>
            <a:r>
              <a:rPr lang="de-DE" err="1"/>
              <a:t>of</a:t>
            </a:r>
            <a:r>
              <a:rPr lang="de-DE"/>
              <a:t> </a:t>
            </a:r>
            <a:r>
              <a:rPr lang="de-DE" err="1"/>
              <a:t>the</a:t>
            </a:r>
            <a:r>
              <a:rPr lang="de-DE"/>
              <a:t> </a:t>
            </a:r>
            <a:r>
              <a:rPr lang="de-DE" err="1"/>
              <a:t>affected</a:t>
            </a:r>
            <a:r>
              <a:rPr lang="de-DE"/>
              <a:t> </a:t>
            </a:r>
            <a:r>
              <a:rPr lang="de-DE" err="1"/>
              <a:t>person</a:t>
            </a:r>
            <a:r>
              <a:rPr lang="de-DE"/>
              <a:t>.</a:t>
            </a:r>
          </a:p>
          <a:p>
            <a:pPr marL="171450" lvl="0" indent="-171450" algn="l" rtl="0">
              <a:spcBef>
                <a:spcPts val="0"/>
              </a:spcBef>
              <a:spcAft>
                <a:spcPts val="0"/>
              </a:spcAft>
            </a:pPr>
            <a:endParaRPr lang="de-DE"/>
          </a:p>
          <a:p>
            <a:pPr marL="0" lvl="0" indent="0" algn="l" rtl="0">
              <a:spcBef>
                <a:spcPts val="0"/>
              </a:spcBef>
              <a:spcAft>
                <a:spcPts val="0"/>
              </a:spcAft>
              <a:buNone/>
            </a:pPr>
            <a:r>
              <a:rPr lang="de-DE" err="1"/>
              <a:t>Expecially</a:t>
            </a:r>
            <a:r>
              <a:rPr lang="de-DE"/>
              <a:t> </a:t>
            </a:r>
            <a:r>
              <a:rPr lang="de-DE" err="1"/>
              <a:t>as</a:t>
            </a:r>
            <a:r>
              <a:rPr lang="de-DE"/>
              <a:t> </a:t>
            </a:r>
            <a:r>
              <a:rPr lang="de-DE" err="1"/>
              <a:t>scientists</a:t>
            </a:r>
            <a:r>
              <a:rPr lang="de-DE"/>
              <a:t> </a:t>
            </a:r>
            <a:r>
              <a:rPr lang="de-DE" err="1"/>
              <a:t>this</a:t>
            </a:r>
            <a:r>
              <a:rPr lang="de-DE"/>
              <a:t> </a:t>
            </a:r>
            <a:r>
              <a:rPr lang="de-DE" err="1"/>
              <a:t>embedding</a:t>
            </a:r>
            <a:r>
              <a:rPr lang="de-DE"/>
              <a:t> </a:t>
            </a:r>
            <a:r>
              <a:rPr lang="de-DE" err="1"/>
              <a:t>of</a:t>
            </a:r>
            <a:r>
              <a:rPr lang="de-DE"/>
              <a:t> </a:t>
            </a:r>
            <a:r>
              <a:rPr lang="de-DE" err="1"/>
              <a:t>emotions</a:t>
            </a:r>
            <a:r>
              <a:rPr lang="de-DE"/>
              <a:t> and </a:t>
            </a:r>
            <a:r>
              <a:rPr lang="de-DE" err="1"/>
              <a:t>surprises</a:t>
            </a:r>
            <a:r>
              <a:rPr lang="de-DE"/>
              <a:t> </a:t>
            </a:r>
            <a:r>
              <a:rPr lang="de-DE" err="1"/>
              <a:t>might</a:t>
            </a:r>
            <a:r>
              <a:rPr lang="de-DE"/>
              <a:t> </a:t>
            </a:r>
            <a:r>
              <a:rPr lang="de-DE" err="1"/>
              <a:t>really</a:t>
            </a:r>
            <a:r>
              <a:rPr lang="de-DE"/>
              <a:t> </a:t>
            </a:r>
            <a:r>
              <a:rPr lang="de-DE" err="1"/>
              <a:t>feel</a:t>
            </a:r>
            <a:r>
              <a:rPr lang="de-DE"/>
              <a:t> </a:t>
            </a:r>
            <a:r>
              <a:rPr lang="de-DE" err="1"/>
              <a:t>weird</a:t>
            </a:r>
            <a:r>
              <a:rPr lang="de-DE"/>
              <a:t> </a:t>
            </a:r>
            <a:r>
              <a:rPr lang="de-DE" err="1"/>
              <a:t>because</a:t>
            </a:r>
            <a:r>
              <a:rPr lang="de-DE"/>
              <a:t> </a:t>
            </a:r>
            <a:r>
              <a:rPr lang="de-DE" err="1"/>
              <a:t>you</a:t>
            </a:r>
            <a:r>
              <a:rPr lang="de-DE"/>
              <a:t> </a:t>
            </a:r>
            <a:r>
              <a:rPr lang="de-DE" err="1"/>
              <a:t>leave</a:t>
            </a:r>
            <a:r>
              <a:rPr lang="de-DE"/>
              <a:t> out </a:t>
            </a:r>
            <a:r>
              <a:rPr lang="de-DE" err="1"/>
              <a:t>quite</a:t>
            </a:r>
            <a:r>
              <a:rPr lang="de-DE"/>
              <a:t> a </a:t>
            </a:r>
            <a:r>
              <a:rPr lang="de-DE" err="1"/>
              <a:t>lot</a:t>
            </a:r>
            <a:r>
              <a:rPr lang="de-DE"/>
              <a:t> </a:t>
            </a:r>
            <a:r>
              <a:rPr lang="de-DE" err="1"/>
              <a:t>of</a:t>
            </a:r>
            <a:r>
              <a:rPr lang="de-DE"/>
              <a:t> </a:t>
            </a:r>
            <a:r>
              <a:rPr lang="de-DE" err="1"/>
              <a:t>facts</a:t>
            </a:r>
            <a:r>
              <a:rPr lang="de-DE"/>
              <a:t> </a:t>
            </a:r>
            <a:r>
              <a:rPr lang="de-DE" err="1"/>
              <a:t>that</a:t>
            </a:r>
            <a:r>
              <a:rPr lang="de-DE"/>
              <a:t> </a:t>
            </a:r>
            <a:r>
              <a:rPr lang="de-DE" err="1"/>
              <a:t>you</a:t>
            </a:r>
            <a:r>
              <a:rPr lang="de-DE"/>
              <a:t> </a:t>
            </a:r>
            <a:r>
              <a:rPr lang="de-DE" err="1"/>
              <a:t>would</a:t>
            </a:r>
            <a:r>
              <a:rPr lang="de-DE"/>
              <a:t> </a:t>
            </a:r>
            <a:r>
              <a:rPr lang="de-DE" err="1"/>
              <a:t>usually</a:t>
            </a:r>
            <a:r>
              <a:rPr lang="de-DE"/>
              <a:t> </a:t>
            </a:r>
            <a:r>
              <a:rPr lang="de-DE" err="1"/>
              <a:t>include</a:t>
            </a:r>
            <a:r>
              <a:rPr lang="de-DE"/>
              <a:t> in a </a:t>
            </a:r>
            <a:r>
              <a:rPr lang="de-DE" err="1"/>
              <a:t>presentation</a:t>
            </a:r>
            <a:r>
              <a:rPr lang="de-DE"/>
              <a:t>.</a:t>
            </a:r>
          </a:p>
          <a:p>
            <a:pPr marL="0" lvl="0" indent="0" algn="l" rtl="0">
              <a:spcBef>
                <a:spcPts val="0"/>
              </a:spcBef>
              <a:spcAft>
                <a:spcPts val="0"/>
              </a:spcAft>
              <a:buNone/>
            </a:pPr>
            <a:r>
              <a:rPr lang="de-DE"/>
              <a:t>But – </a:t>
            </a:r>
            <a:r>
              <a:rPr lang="de-DE" err="1"/>
              <a:t>once</a:t>
            </a:r>
            <a:r>
              <a:rPr lang="de-DE"/>
              <a:t> </a:t>
            </a:r>
            <a:r>
              <a:rPr lang="de-DE" err="1"/>
              <a:t>again</a:t>
            </a:r>
            <a:r>
              <a:rPr lang="de-DE"/>
              <a:t> – </a:t>
            </a:r>
            <a:r>
              <a:rPr lang="de-DE" err="1"/>
              <a:t>keep</a:t>
            </a:r>
            <a:r>
              <a:rPr lang="de-DE"/>
              <a:t> in </a:t>
            </a:r>
            <a:r>
              <a:rPr lang="de-DE" err="1"/>
              <a:t>mind</a:t>
            </a:r>
            <a:r>
              <a:rPr lang="de-DE"/>
              <a:t> </a:t>
            </a:r>
            <a:r>
              <a:rPr lang="de-DE" err="1"/>
              <a:t>that</a:t>
            </a:r>
            <a:r>
              <a:rPr lang="de-DE"/>
              <a:t> </a:t>
            </a:r>
            <a:r>
              <a:rPr lang="de-DE" err="1"/>
              <a:t>your</a:t>
            </a:r>
            <a:r>
              <a:rPr lang="de-DE"/>
              <a:t> </a:t>
            </a:r>
            <a:r>
              <a:rPr lang="de-DE" err="1"/>
              <a:t>aim</a:t>
            </a:r>
            <a:r>
              <a:rPr lang="de-DE"/>
              <a:t> </a:t>
            </a:r>
            <a:r>
              <a:rPr lang="de-DE" err="1"/>
              <a:t>is</a:t>
            </a:r>
            <a:r>
              <a:rPr lang="de-DE"/>
              <a:t> </a:t>
            </a:r>
            <a:r>
              <a:rPr lang="de-DE" err="1"/>
              <a:t>to</a:t>
            </a:r>
            <a:r>
              <a:rPr lang="de-DE"/>
              <a:t> </a:t>
            </a:r>
            <a:r>
              <a:rPr lang="de-DE" b="1" err="1"/>
              <a:t>keep</a:t>
            </a:r>
            <a:r>
              <a:rPr lang="de-DE" b="1"/>
              <a:t> </a:t>
            </a:r>
            <a:r>
              <a:rPr lang="de-DE" b="1" err="1"/>
              <a:t>the</a:t>
            </a:r>
            <a:r>
              <a:rPr lang="de-DE" b="1"/>
              <a:t> </a:t>
            </a:r>
            <a:r>
              <a:rPr lang="de-DE" b="1" err="1"/>
              <a:t>attention</a:t>
            </a:r>
            <a:r>
              <a:rPr lang="de-DE" b="1"/>
              <a:t> and </a:t>
            </a:r>
            <a:r>
              <a:rPr lang="de-DE" b="1" err="1"/>
              <a:t>interest</a:t>
            </a:r>
            <a:r>
              <a:rPr lang="de-DE" b="1"/>
              <a:t> </a:t>
            </a:r>
            <a:r>
              <a:rPr lang="de-DE" b="1" err="1"/>
              <a:t>of</a:t>
            </a:r>
            <a:r>
              <a:rPr lang="de-DE" b="1"/>
              <a:t> </a:t>
            </a:r>
            <a:r>
              <a:rPr lang="de-DE" b="1" err="1"/>
              <a:t>the</a:t>
            </a:r>
            <a:r>
              <a:rPr lang="de-DE" b="1"/>
              <a:t> </a:t>
            </a:r>
            <a:r>
              <a:rPr lang="de-DE" b="1" err="1"/>
              <a:t>audience</a:t>
            </a:r>
            <a:endParaRPr lang="de-DE"/>
          </a:p>
          <a:p>
            <a:pPr marL="0" lvl="0" indent="0" algn="l" rtl="0">
              <a:spcBef>
                <a:spcPts val="0"/>
              </a:spcBef>
              <a:spcAft>
                <a:spcPts val="0"/>
              </a:spcAft>
              <a:buNone/>
            </a:pPr>
            <a:endParaRPr lang="de-DE"/>
          </a:p>
          <a:p>
            <a:pPr marL="0" lvl="0" indent="0" algn="l" rtl="0">
              <a:spcBef>
                <a:spcPts val="0"/>
              </a:spcBef>
              <a:spcAft>
                <a:spcPts val="0"/>
              </a:spcAft>
              <a:buNone/>
            </a:pPr>
            <a:r>
              <a:rPr lang="de-DE"/>
              <a:t>Also </a:t>
            </a:r>
            <a:r>
              <a:rPr lang="de-DE" err="1"/>
              <a:t>it‘s</a:t>
            </a:r>
            <a:r>
              <a:rPr lang="de-DE"/>
              <a:t> </a:t>
            </a:r>
            <a:r>
              <a:rPr lang="de-DE" err="1"/>
              <a:t>important</a:t>
            </a:r>
            <a:r>
              <a:rPr lang="de-DE"/>
              <a:t> </a:t>
            </a:r>
            <a:r>
              <a:rPr lang="de-DE" err="1"/>
              <a:t>to</a:t>
            </a:r>
            <a:r>
              <a:rPr lang="de-DE"/>
              <a:t> find </a:t>
            </a:r>
            <a:r>
              <a:rPr lang="de-DE" b="1" err="1"/>
              <a:t>your</a:t>
            </a:r>
            <a:r>
              <a:rPr lang="de-DE" b="1"/>
              <a:t> own style </a:t>
            </a:r>
            <a:r>
              <a:rPr lang="de-DE" b="1" err="1"/>
              <a:t>when</a:t>
            </a:r>
            <a:r>
              <a:rPr lang="de-DE" b="1"/>
              <a:t> </a:t>
            </a:r>
            <a:r>
              <a:rPr lang="de-DE" b="1" err="1"/>
              <a:t>presenting</a:t>
            </a:r>
            <a:r>
              <a:rPr lang="de-DE"/>
              <a:t>. </a:t>
            </a:r>
            <a:r>
              <a:rPr lang="de-DE" err="1"/>
              <a:t>Therefore</a:t>
            </a:r>
            <a:r>
              <a:rPr lang="de-DE"/>
              <a:t> </a:t>
            </a:r>
            <a:r>
              <a:rPr lang="de-DE" err="1"/>
              <a:t>you</a:t>
            </a:r>
            <a:r>
              <a:rPr lang="de-DE"/>
              <a:t> </a:t>
            </a:r>
            <a:r>
              <a:rPr lang="de-DE" err="1"/>
              <a:t>need</a:t>
            </a:r>
            <a:r>
              <a:rPr lang="de-DE"/>
              <a:t> </a:t>
            </a:r>
            <a:r>
              <a:rPr lang="de-DE" err="1"/>
              <a:t>to</a:t>
            </a:r>
            <a:r>
              <a:rPr lang="de-DE"/>
              <a:t> </a:t>
            </a:r>
            <a:r>
              <a:rPr lang="de-DE" b="1" err="1"/>
              <a:t>practise</a:t>
            </a:r>
            <a:r>
              <a:rPr lang="de-DE" b="1"/>
              <a:t> </a:t>
            </a:r>
            <a:r>
              <a:rPr lang="de-DE" b="1" err="1"/>
              <a:t>pitching</a:t>
            </a:r>
            <a:r>
              <a:rPr lang="de-DE" b="1"/>
              <a:t> </a:t>
            </a:r>
            <a:r>
              <a:rPr lang="de-DE" b="1" err="1"/>
              <a:t>quite</a:t>
            </a:r>
            <a:r>
              <a:rPr lang="de-DE" b="1"/>
              <a:t> a </a:t>
            </a:r>
            <a:r>
              <a:rPr lang="de-DE" b="1" err="1"/>
              <a:t>few</a:t>
            </a:r>
            <a:r>
              <a:rPr lang="de-DE" b="1"/>
              <a:t> </a:t>
            </a:r>
            <a:r>
              <a:rPr lang="de-DE" b="1" err="1"/>
              <a:t>times</a:t>
            </a:r>
            <a:r>
              <a:rPr lang="de-DE" b="1"/>
              <a:t> </a:t>
            </a:r>
            <a:r>
              <a:rPr lang="de-DE" err="1"/>
              <a:t>to</a:t>
            </a:r>
            <a:r>
              <a:rPr lang="de-DE"/>
              <a:t> find </a:t>
            </a:r>
            <a:r>
              <a:rPr lang="de-DE" err="1"/>
              <a:t>with</a:t>
            </a:r>
            <a:r>
              <a:rPr lang="de-DE"/>
              <a:t> </a:t>
            </a:r>
            <a:r>
              <a:rPr lang="de-DE" err="1"/>
              <a:t>which</a:t>
            </a:r>
            <a:r>
              <a:rPr lang="de-DE"/>
              <a:t> </a:t>
            </a:r>
            <a:r>
              <a:rPr lang="de-DE" err="1"/>
              <a:t>story</a:t>
            </a:r>
            <a:r>
              <a:rPr lang="de-DE"/>
              <a:t> </a:t>
            </a:r>
            <a:r>
              <a:rPr lang="de-DE" err="1"/>
              <a:t>you</a:t>
            </a:r>
            <a:r>
              <a:rPr lang="de-DE"/>
              <a:t> </a:t>
            </a:r>
            <a:r>
              <a:rPr lang="de-DE" err="1"/>
              <a:t>feel</a:t>
            </a:r>
            <a:r>
              <a:rPr lang="de-DE"/>
              <a:t> </a:t>
            </a:r>
            <a:r>
              <a:rPr lang="de-DE" b="1" err="1"/>
              <a:t>comfortable</a:t>
            </a:r>
            <a:r>
              <a:rPr lang="de-DE" b="1"/>
              <a:t> and </a:t>
            </a:r>
            <a:r>
              <a:rPr lang="de-DE" b="1" err="1"/>
              <a:t>authentic</a:t>
            </a:r>
            <a:r>
              <a:rPr lang="de-DE" b="1"/>
              <a:t>.</a:t>
            </a:r>
          </a:p>
          <a:p>
            <a:pPr marL="0" lvl="0" indent="0" algn="l" rtl="0">
              <a:spcBef>
                <a:spcPts val="0"/>
              </a:spcBef>
              <a:spcAft>
                <a:spcPts val="0"/>
              </a:spcAft>
              <a:buNone/>
            </a:pPr>
            <a:endParaRPr lang="de-DE"/>
          </a:p>
        </p:txBody>
      </p:sp>
    </p:spTree>
    <p:extLst>
      <p:ext uri="{BB962C8B-B14F-4D97-AF65-F5344CB8AC3E}">
        <p14:creationId xmlns:p14="http://schemas.microsoft.com/office/powerpoint/2010/main" val="42516953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a:solidFill>
                  <a:schemeClr val="tx1"/>
                </a:solidFill>
                <a:latin typeface="DINOT-Bold" panose="020B0504020101020102" pitchFamily="34" charset="77"/>
              </a:rPr>
              <a:t>But </a:t>
            </a:r>
            <a:r>
              <a:rPr lang="de-DE" sz="1100" b="0" err="1">
                <a:solidFill>
                  <a:schemeClr val="tx1"/>
                </a:solidFill>
                <a:latin typeface="DINOT-Bold" panose="020B0504020101020102" pitchFamily="34" charset="77"/>
              </a:rPr>
              <a:t>why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storytelling</a:t>
            </a:r>
            <a:r>
              <a:rPr lang="de-DE" sz="1100" b="0">
                <a:solidFill>
                  <a:schemeClr val="tx1"/>
                </a:solidFill>
                <a:latin typeface="DINOT-Bold" panose="020B0504020101020102" pitchFamily="34" charset="77"/>
              </a:rPr>
              <a:t> so </a:t>
            </a:r>
            <a:r>
              <a:rPr lang="de-DE" sz="1100" b="0" err="1">
                <a:solidFill>
                  <a:schemeClr val="tx1"/>
                </a:solidFill>
                <a:latin typeface="DINOT-Bold" panose="020B0504020101020102" pitchFamily="34" charset="77"/>
              </a:rPr>
              <a:t>important</a:t>
            </a:r>
            <a:r>
              <a:rPr lang="de-DE" sz="1100" b="0">
                <a:solidFill>
                  <a:schemeClr val="tx1"/>
                </a:solidFill>
                <a:latin typeface="DINOT-Bold" panose="020B0504020101020102" pitchFamily="34" charset="77"/>
              </a:rPr>
              <a:t>?</a:t>
            </a:r>
          </a:p>
          <a:p>
            <a:pPr marL="0" lvl="0" indent="0">
              <a:spcAft>
                <a:spcPts val="1600"/>
              </a:spcAft>
              <a:buSzPct val="80000"/>
              <a:buFont typeface="+mj-lt"/>
              <a:buNone/>
            </a:pPr>
            <a:endParaRPr lang="de-DE" sz="1100" b="0">
              <a:solidFill>
                <a:schemeClr val="tx1"/>
              </a:solidFill>
              <a:latin typeface="DINOT-Bold" panose="020B0504020101020102" pitchFamily="34" charset="77"/>
            </a:endParaRPr>
          </a:p>
          <a:p>
            <a:pPr marL="0" lvl="0" indent="0">
              <a:spcAft>
                <a:spcPts val="1600"/>
              </a:spcAft>
              <a:buSzPct val="80000"/>
              <a:buFont typeface="+mj-lt"/>
              <a:buNone/>
            </a:pPr>
            <a:r>
              <a:rPr lang="de-DE" sz="1100" b="0">
                <a:solidFill>
                  <a:schemeClr val="tx1"/>
                </a:solidFill>
                <a:latin typeface="DINOT-Bold" panose="020B0504020101020102" pitchFamily="34" charset="77"/>
              </a:rPr>
              <a:t>Like I just </a:t>
            </a:r>
            <a:r>
              <a:rPr lang="de-DE" sz="1100" b="0" err="1">
                <a:solidFill>
                  <a:schemeClr val="tx1"/>
                </a:solidFill>
                <a:latin typeface="DINOT-Bold" panose="020B0504020101020102" pitchFamily="34" charset="77"/>
              </a:rPr>
              <a:t>said</a:t>
            </a:r>
            <a:r>
              <a:rPr lang="de-DE" sz="1100" b="0">
                <a:solidFill>
                  <a:schemeClr val="tx1"/>
                </a:solidFill>
                <a:latin typeface="DINOT-Bold" panose="020B0504020101020102" pitchFamily="34" charset="77"/>
              </a:rPr>
              <a:t>: </a:t>
            </a:r>
          </a:p>
          <a:p>
            <a:pPr marL="457200" lvl="0" indent="-457200">
              <a:spcAft>
                <a:spcPts val="1600"/>
              </a:spcAft>
              <a:buSzPct val="80000"/>
              <a:buFont typeface="Arial" panose="020B0604020202020204" pitchFamily="34" charset="0"/>
              <a:buChar char="•"/>
            </a:pPr>
            <a:r>
              <a:rPr lang="de-DE" sz="2800" b="0" i="0" u="none" strike="noStrike" err="1">
                <a:solidFill>
                  <a:srgbClr val="000000"/>
                </a:solidFill>
                <a:effectLst/>
                <a:latin typeface="-webkit-standard"/>
              </a:rPr>
              <a:t>Especially</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as</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scientists</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it</a:t>
            </a:r>
            <a:r>
              <a:rPr lang="de-DE" sz="2800" b="0" i="0" u="none" strike="noStrike">
                <a:solidFill>
                  <a:srgbClr val="000000"/>
                </a:solidFill>
                <a:effectLst/>
                <a:latin typeface="-webkit-standard"/>
              </a:rPr>
              <a:t> </a:t>
            </a:r>
            <a:r>
              <a:rPr lang="de-DE" sz="2800" b="1" i="0" u="none" strike="noStrike" err="1">
                <a:solidFill>
                  <a:srgbClr val="000000"/>
                </a:solidFill>
                <a:effectLst/>
                <a:latin typeface="-webkit-standard"/>
              </a:rPr>
              <a:t>might</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feel</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strange</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to</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focus</a:t>
            </a:r>
            <a:r>
              <a:rPr lang="de-DE" sz="2800" b="1" i="0" u="none" strike="noStrike">
                <a:solidFill>
                  <a:srgbClr val="000000"/>
                </a:solidFill>
                <a:effectLst/>
                <a:latin typeface="-webkit-standard"/>
              </a:rPr>
              <a:t> on </a:t>
            </a:r>
            <a:r>
              <a:rPr lang="de-DE" sz="2800" b="1" i="0" u="none" strike="noStrike" err="1">
                <a:solidFill>
                  <a:srgbClr val="000000"/>
                </a:solidFill>
                <a:effectLst/>
                <a:latin typeface="-webkit-standard"/>
              </a:rPr>
              <a:t>stories</a:t>
            </a:r>
            <a:r>
              <a:rPr lang="de-DE" sz="2800" b="1" i="0" u="none" strike="noStrike">
                <a:solidFill>
                  <a:srgbClr val="000000"/>
                </a:solidFill>
                <a:effectLst/>
                <a:latin typeface="-webkit-standard"/>
              </a:rPr>
              <a:t> and </a:t>
            </a:r>
            <a:r>
              <a:rPr lang="de-DE" sz="2800" b="1" i="0" u="none" strike="noStrike" err="1">
                <a:solidFill>
                  <a:srgbClr val="000000"/>
                </a:solidFill>
                <a:effectLst/>
                <a:latin typeface="-webkit-standard"/>
              </a:rPr>
              <a:t>emotions</a:t>
            </a:r>
            <a:r>
              <a:rPr lang="de-DE" sz="2800" b="1" i="0" u="none" strike="noStrike">
                <a:solidFill>
                  <a:srgbClr val="000000"/>
                </a:solidFill>
                <a:effectLst/>
                <a:latin typeface="-webkit-standard"/>
              </a:rPr>
              <a:t> </a:t>
            </a:r>
            <a:r>
              <a:rPr lang="de-DE" sz="2800" b="0" i="0" u="none" strike="noStrike" err="1">
                <a:solidFill>
                  <a:srgbClr val="000000"/>
                </a:solidFill>
                <a:effectLst/>
                <a:latin typeface="-webkit-standard"/>
              </a:rPr>
              <a:t>rather</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than</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raw</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data</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or</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detailed</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explanations</a:t>
            </a:r>
            <a:r>
              <a:rPr lang="de-DE" sz="2800" b="0" i="0" u="none" strike="noStrike">
                <a:solidFill>
                  <a:srgbClr val="000000"/>
                </a:solidFill>
                <a:effectLst/>
                <a:latin typeface="-webkit-standard"/>
              </a:rPr>
              <a:t>. </a:t>
            </a:r>
          </a:p>
          <a:p>
            <a:pPr marL="457200" lvl="0" indent="-457200">
              <a:spcAft>
                <a:spcPts val="1600"/>
              </a:spcAft>
              <a:buSzPct val="80000"/>
              <a:buFont typeface="Arial" panose="020B0604020202020204" pitchFamily="34" charset="0"/>
              <a:buChar char="•"/>
            </a:pPr>
            <a:r>
              <a:rPr lang="de-DE" sz="2800" b="0" i="0" u="none" strike="noStrike">
                <a:solidFill>
                  <a:srgbClr val="000000"/>
                </a:solidFill>
                <a:effectLst/>
                <a:latin typeface="-webkit-standard"/>
              </a:rPr>
              <a:t>But </a:t>
            </a:r>
            <a:r>
              <a:rPr lang="de-DE" sz="2800" b="0" i="0" u="none" strike="noStrike" err="1">
                <a:solidFill>
                  <a:srgbClr val="000000"/>
                </a:solidFill>
                <a:effectLst/>
                <a:latin typeface="-webkit-standard"/>
              </a:rPr>
              <a:t>remember</a:t>
            </a:r>
            <a:r>
              <a:rPr lang="de-DE" sz="2800" b="0" i="0" u="none" strike="noStrike">
                <a:solidFill>
                  <a:srgbClr val="000000"/>
                </a:solidFill>
                <a:effectLst/>
                <a:latin typeface="-webkit-standard"/>
              </a:rPr>
              <a:t>, </a:t>
            </a:r>
            <a:r>
              <a:rPr lang="de-DE" sz="2800" b="1" i="0" u="none" strike="noStrike" err="1">
                <a:solidFill>
                  <a:srgbClr val="000000"/>
                </a:solidFill>
                <a:effectLst/>
                <a:latin typeface="-webkit-standard"/>
              </a:rPr>
              <a:t>stories</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draw</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us</a:t>
            </a:r>
            <a:r>
              <a:rPr lang="de-DE" sz="2800" b="1" i="0" u="none" strike="noStrike">
                <a:solidFill>
                  <a:srgbClr val="000000"/>
                </a:solidFill>
                <a:effectLst/>
                <a:latin typeface="-webkit-standard"/>
              </a:rPr>
              <a:t> in </a:t>
            </a:r>
            <a:r>
              <a:rPr lang="de-DE" sz="2800" b="1" i="0" u="none" strike="noStrike" err="1">
                <a:solidFill>
                  <a:srgbClr val="000000"/>
                </a:solidFill>
                <a:effectLst/>
                <a:latin typeface="-webkit-standard"/>
              </a:rPr>
              <a:t>emotionally</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which</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keeps</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the</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audience</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connected</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to</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your</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message</a:t>
            </a:r>
            <a:r>
              <a:rPr lang="de-DE" sz="2800" b="0" i="0" u="none" strike="noStrike">
                <a:solidFill>
                  <a:srgbClr val="000000"/>
                </a:solidFill>
                <a:effectLst/>
                <a:latin typeface="-webkit-standard"/>
              </a:rPr>
              <a:t> and </a:t>
            </a:r>
            <a:r>
              <a:rPr lang="de-DE" sz="2800" b="0" i="0" u="none" strike="noStrike" err="1">
                <a:solidFill>
                  <a:srgbClr val="000000"/>
                </a:solidFill>
                <a:effectLst/>
                <a:latin typeface="-webkit-standard"/>
              </a:rPr>
              <a:t>helps</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maintain</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their</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attention</a:t>
            </a:r>
            <a:r>
              <a:rPr lang="de-DE" sz="2800" b="0" i="0" u="none" strike="noStrike">
                <a:solidFill>
                  <a:srgbClr val="000000"/>
                </a:solidFill>
                <a:effectLst/>
                <a:latin typeface="-webkit-standard"/>
              </a:rPr>
              <a:t>.</a:t>
            </a:r>
          </a:p>
          <a:p>
            <a:pPr marL="457200" lvl="0" indent="-457200">
              <a:spcAft>
                <a:spcPts val="1600"/>
              </a:spcAft>
              <a:buSzPct val="80000"/>
              <a:buFont typeface="Arial" panose="020B0604020202020204" pitchFamily="34" charset="0"/>
              <a:buChar char="•"/>
            </a:pPr>
            <a:r>
              <a:rPr lang="de-DE" sz="2800" b="0" i="0" u="none" strike="noStrike" err="1">
                <a:solidFill>
                  <a:srgbClr val="000000"/>
                </a:solidFill>
                <a:effectLst/>
                <a:latin typeface="-webkit-standard"/>
              </a:rPr>
              <a:t>Our</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brains</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are</a:t>
            </a:r>
            <a:r>
              <a:rPr lang="de-DE" sz="2800" b="0" i="0" u="none" strike="noStrike">
                <a:solidFill>
                  <a:srgbClr val="000000"/>
                </a:solidFill>
                <a:effectLst/>
                <a:latin typeface="-webkit-standard"/>
              </a:rPr>
              <a:t> </a:t>
            </a:r>
            <a:r>
              <a:rPr lang="de-DE" sz="2800" b="1" i="0" u="none" strike="noStrike" err="1">
                <a:solidFill>
                  <a:srgbClr val="000000"/>
                </a:solidFill>
                <a:effectLst/>
                <a:latin typeface="-webkit-standard"/>
              </a:rPr>
              <a:t>wired</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to</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understand</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patterns</a:t>
            </a:r>
            <a:r>
              <a:rPr lang="de-DE" sz="2800" b="1" i="0" u="none" strike="noStrike">
                <a:solidFill>
                  <a:srgbClr val="000000"/>
                </a:solidFill>
                <a:effectLst/>
                <a:latin typeface="-webkit-standard"/>
              </a:rPr>
              <a:t> and </a:t>
            </a:r>
            <a:r>
              <a:rPr lang="de-DE" sz="2800" b="1" i="0" u="none" strike="noStrike" err="1">
                <a:solidFill>
                  <a:srgbClr val="000000"/>
                </a:solidFill>
                <a:effectLst/>
                <a:latin typeface="-webkit-standard"/>
              </a:rPr>
              <a:t>connections</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better</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when</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they</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are</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simplified</a:t>
            </a:r>
            <a:r>
              <a:rPr lang="de-DE" sz="2800" b="1" i="0" u="none" strike="noStrike">
                <a:solidFill>
                  <a:srgbClr val="000000"/>
                </a:solidFill>
                <a:effectLst/>
                <a:latin typeface="-webkit-standard"/>
              </a:rPr>
              <a:t>. </a:t>
            </a:r>
          </a:p>
          <a:p>
            <a:pPr marL="457200" lvl="0" indent="-457200">
              <a:spcAft>
                <a:spcPts val="1600"/>
              </a:spcAft>
              <a:buSzPct val="80000"/>
              <a:buFont typeface="Arial" panose="020B0604020202020204" pitchFamily="34" charset="0"/>
              <a:buChar char="•"/>
            </a:pPr>
            <a:r>
              <a:rPr lang="de-DE" sz="2800" b="0" i="0" u="none" strike="noStrike" err="1">
                <a:solidFill>
                  <a:srgbClr val="000000"/>
                </a:solidFill>
                <a:effectLst/>
                <a:latin typeface="-webkit-standard"/>
              </a:rPr>
              <a:t>Therefore</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stories</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make</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it</a:t>
            </a:r>
            <a:r>
              <a:rPr lang="de-DE" sz="2800" b="0" i="0" u="none" strike="noStrike">
                <a:solidFill>
                  <a:srgbClr val="000000"/>
                </a:solidFill>
                <a:effectLst/>
                <a:latin typeface="-webkit-standard"/>
              </a:rPr>
              <a:t> </a:t>
            </a:r>
            <a:r>
              <a:rPr lang="de-DE" sz="2800" b="1" i="0" u="none" strike="noStrike" err="1">
                <a:solidFill>
                  <a:srgbClr val="000000"/>
                </a:solidFill>
                <a:effectLst/>
                <a:latin typeface="-webkit-standard"/>
              </a:rPr>
              <a:t>easier</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for</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us</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to</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grasp</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complex</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ideas</a:t>
            </a:r>
            <a:r>
              <a:rPr lang="de-DE" sz="2800" b="0" i="0" u="none" strike="noStrike">
                <a:solidFill>
                  <a:srgbClr val="000000"/>
                </a:solidFill>
                <a:effectLst/>
                <a:latin typeface="-webkit-standard"/>
              </a:rPr>
              <a:t>, not </a:t>
            </a:r>
            <a:r>
              <a:rPr lang="de-DE" sz="2800" b="0" i="0" u="none" strike="noStrike" err="1">
                <a:solidFill>
                  <a:srgbClr val="000000"/>
                </a:solidFill>
                <a:effectLst/>
                <a:latin typeface="-webkit-standard"/>
              </a:rPr>
              <a:t>because</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they</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remove</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facts</a:t>
            </a:r>
            <a:r>
              <a:rPr lang="de-DE" sz="2800" b="0" i="0" u="none" strike="noStrike">
                <a:solidFill>
                  <a:srgbClr val="000000"/>
                </a:solidFill>
                <a:effectLst/>
                <a:latin typeface="-webkit-standard"/>
              </a:rPr>
              <a:t>, but </a:t>
            </a:r>
            <a:r>
              <a:rPr lang="de-DE" sz="2800" b="0" i="0" u="none" strike="noStrike" err="1">
                <a:solidFill>
                  <a:srgbClr val="000000"/>
                </a:solidFill>
                <a:effectLst/>
                <a:latin typeface="-webkit-standard"/>
              </a:rPr>
              <a:t>because</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they</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present</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them</a:t>
            </a:r>
            <a:r>
              <a:rPr lang="de-DE" sz="2800" b="0" i="0" u="none" strike="noStrike">
                <a:solidFill>
                  <a:srgbClr val="000000"/>
                </a:solidFill>
                <a:effectLst/>
                <a:latin typeface="-webkit-standard"/>
              </a:rPr>
              <a:t> in a </a:t>
            </a:r>
            <a:r>
              <a:rPr lang="de-DE" sz="2800" b="1" i="0" u="none" strike="noStrike" err="1">
                <a:solidFill>
                  <a:srgbClr val="000000"/>
                </a:solidFill>
                <a:effectLst/>
                <a:latin typeface="-webkit-standard"/>
              </a:rPr>
              <a:t>more</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relatable</a:t>
            </a:r>
            <a:r>
              <a:rPr lang="de-DE" sz="2800" b="1" i="0" u="none" strike="noStrike">
                <a:solidFill>
                  <a:srgbClr val="000000"/>
                </a:solidFill>
                <a:effectLst/>
                <a:latin typeface="-webkit-standard"/>
              </a:rPr>
              <a:t> and </a:t>
            </a:r>
            <a:r>
              <a:rPr lang="de-DE" sz="2800" b="1" i="0" u="none" strike="noStrike" err="1">
                <a:solidFill>
                  <a:srgbClr val="000000"/>
                </a:solidFill>
                <a:effectLst/>
                <a:latin typeface="-webkit-standard"/>
              </a:rPr>
              <a:t>structured</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ways</a:t>
            </a:r>
            <a:r>
              <a:rPr lang="de-DE" sz="2800" b="1" i="0" u="none" strike="noStrike">
                <a:solidFill>
                  <a:srgbClr val="000000"/>
                </a:solidFill>
                <a:effectLst/>
                <a:latin typeface="-webkit-standard"/>
              </a:rPr>
              <a:t>.</a:t>
            </a:r>
          </a:p>
          <a:p>
            <a:pPr marL="457200" lvl="0" indent="-457200">
              <a:spcAft>
                <a:spcPts val="1600"/>
              </a:spcAft>
              <a:buSzPct val="80000"/>
              <a:buFont typeface="Arial" panose="020B0604020202020204" pitchFamily="34" charset="0"/>
              <a:buChar char="•"/>
            </a:pPr>
            <a:r>
              <a:rPr lang="de-DE" sz="2800" b="0" i="0" u="none" strike="noStrike" err="1">
                <a:solidFill>
                  <a:srgbClr val="000000"/>
                </a:solidFill>
                <a:effectLst/>
                <a:latin typeface="-webkit-standard"/>
              </a:rPr>
              <a:t>Finally</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stories</a:t>
            </a:r>
            <a:r>
              <a:rPr lang="de-DE" sz="2800" b="0" i="0" u="none" strike="noStrike">
                <a:solidFill>
                  <a:srgbClr val="000000"/>
                </a:solidFill>
                <a:effectLst/>
                <a:latin typeface="-webkit-standard"/>
              </a:rPr>
              <a:t> stick </a:t>
            </a:r>
            <a:r>
              <a:rPr lang="de-DE" sz="2800" b="0" i="0" u="none" strike="noStrike" err="1">
                <a:solidFill>
                  <a:srgbClr val="000000"/>
                </a:solidFill>
                <a:effectLst/>
                <a:latin typeface="-webkit-standard"/>
              </a:rPr>
              <a:t>with</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us</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They</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help</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us</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remember</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information</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better</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because</a:t>
            </a:r>
            <a:r>
              <a:rPr lang="de-DE" sz="2800" b="0" i="0" u="none" strike="noStrike">
                <a:solidFill>
                  <a:srgbClr val="000000"/>
                </a:solidFill>
                <a:effectLst/>
                <a:latin typeface="-webkit-standard"/>
              </a:rPr>
              <a:t> </a:t>
            </a:r>
            <a:r>
              <a:rPr lang="de-DE" sz="2800" b="1" i="0" u="none" strike="noStrike" err="1">
                <a:solidFill>
                  <a:srgbClr val="000000"/>
                </a:solidFill>
                <a:effectLst/>
                <a:latin typeface="-webkit-standard"/>
              </a:rPr>
              <a:t>they</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activate</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more</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areas</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of</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the</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brain</a:t>
            </a:r>
            <a:r>
              <a:rPr lang="de-DE" sz="2800" b="1" i="0" u="none" strike="noStrike">
                <a:solidFill>
                  <a:srgbClr val="000000"/>
                </a:solidFill>
                <a:effectLst/>
                <a:latin typeface="-webkit-standard"/>
              </a:rPr>
              <a:t> – </a:t>
            </a:r>
            <a:r>
              <a:rPr lang="de-DE" sz="2800" b="1" i="0" u="none" strike="noStrike" err="1">
                <a:solidFill>
                  <a:srgbClr val="000000"/>
                </a:solidFill>
                <a:effectLst/>
                <a:latin typeface="-webkit-standard"/>
              </a:rPr>
              <a:t>emotion</a:t>
            </a:r>
            <a:r>
              <a:rPr lang="de-DE" sz="2800" b="1" i="0" u="none" strike="noStrike">
                <a:solidFill>
                  <a:srgbClr val="000000"/>
                </a:solidFill>
                <a:effectLst/>
                <a:latin typeface="-webkit-standard"/>
              </a:rPr>
              <a:t>, </a:t>
            </a:r>
            <a:r>
              <a:rPr lang="de-DE" sz="2800" b="1" i="0" u="none" strike="noStrike" err="1">
                <a:solidFill>
                  <a:srgbClr val="000000"/>
                </a:solidFill>
                <a:effectLst/>
                <a:latin typeface="-webkit-standard"/>
              </a:rPr>
              <a:t>imagery</a:t>
            </a:r>
            <a:r>
              <a:rPr lang="de-DE" sz="2800" b="1" i="0" u="none" strike="noStrike">
                <a:solidFill>
                  <a:srgbClr val="000000"/>
                </a:solidFill>
                <a:effectLst/>
                <a:latin typeface="-webkit-standard"/>
              </a:rPr>
              <a:t>, and </a:t>
            </a:r>
            <a:r>
              <a:rPr lang="de-DE" sz="2800" b="1" i="0" u="none" strike="noStrike" err="1">
                <a:solidFill>
                  <a:srgbClr val="000000"/>
                </a:solidFill>
                <a:effectLst/>
                <a:latin typeface="-webkit-standard"/>
              </a:rPr>
              <a:t>context</a:t>
            </a:r>
            <a:r>
              <a:rPr lang="de-DE" sz="2800" b="1" i="0" u="none" strike="noStrike">
                <a:solidFill>
                  <a:srgbClr val="000000"/>
                </a:solidFill>
                <a:effectLst/>
                <a:latin typeface="-webkit-standard"/>
              </a:rPr>
              <a:t> </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which</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makes</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the</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content</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far</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more</a:t>
            </a:r>
            <a:r>
              <a:rPr lang="de-DE" sz="2800" b="0" i="0" u="none" strike="noStrike">
                <a:solidFill>
                  <a:srgbClr val="000000"/>
                </a:solidFill>
                <a:effectLst/>
                <a:latin typeface="-webkit-standard"/>
              </a:rPr>
              <a:t> memorable </a:t>
            </a:r>
            <a:r>
              <a:rPr lang="de-DE" sz="2800" b="0" i="0" u="none" strike="noStrike" err="1">
                <a:solidFill>
                  <a:srgbClr val="000000"/>
                </a:solidFill>
                <a:effectLst/>
                <a:latin typeface="-webkit-standard"/>
              </a:rPr>
              <a:t>than</a:t>
            </a:r>
            <a:r>
              <a:rPr lang="de-DE" sz="2800" b="0" i="0" u="none" strike="noStrike">
                <a:solidFill>
                  <a:srgbClr val="000000"/>
                </a:solidFill>
                <a:effectLst/>
                <a:latin typeface="-webkit-standard"/>
              </a:rPr>
              <a:t> a </a:t>
            </a:r>
            <a:r>
              <a:rPr lang="de-DE" sz="2800" b="0" i="0" u="none" strike="noStrike" err="1">
                <a:solidFill>
                  <a:srgbClr val="000000"/>
                </a:solidFill>
                <a:effectLst/>
                <a:latin typeface="-webkit-standard"/>
              </a:rPr>
              <a:t>list</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of</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facts</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or</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data</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points</a:t>
            </a:r>
            <a:r>
              <a:rPr lang="de-DE" sz="2800" b="0" i="0" u="none" strike="noStrike">
                <a:solidFill>
                  <a:srgbClr val="000000"/>
                </a:solidFill>
                <a:effectLst/>
                <a:latin typeface="-webkit-standard"/>
              </a:rPr>
              <a:t>.</a:t>
            </a:r>
          </a:p>
          <a:p>
            <a:pPr marL="457200" lvl="0" indent="-457200">
              <a:spcAft>
                <a:spcPts val="1600"/>
              </a:spcAft>
              <a:buSzPct val="80000"/>
              <a:buFont typeface="Arial" panose="020B0604020202020204" pitchFamily="34" charset="0"/>
              <a:buChar char="•"/>
            </a:pPr>
            <a:endParaRPr lang="de-DE" sz="2800" b="0" i="0" u="none" strike="noStrike">
              <a:solidFill>
                <a:srgbClr val="000000"/>
              </a:solidFill>
              <a:effectLst/>
              <a:latin typeface="-webkit-standard"/>
            </a:endParaRPr>
          </a:p>
          <a:p>
            <a:pPr marL="0" lvl="0" indent="0">
              <a:spcAft>
                <a:spcPts val="1600"/>
              </a:spcAft>
              <a:buSzPct val="80000"/>
              <a:buFont typeface="Arial" panose="020B0604020202020204" pitchFamily="34" charset="0"/>
              <a:buNone/>
            </a:pPr>
            <a:r>
              <a:rPr lang="de-DE" sz="2800" b="0" i="0" u="none" strike="noStrike" err="1">
                <a:solidFill>
                  <a:srgbClr val="000000"/>
                </a:solidFill>
                <a:effectLst/>
                <a:latin typeface="-webkit-standard"/>
              </a:rPr>
              <a:t>Let‘s</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have</a:t>
            </a:r>
            <a:r>
              <a:rPr lang="de-DE" sz="2800" b="0" i="0" u="none" strike="noStrike">
                <a:solidFill>
                  <a:srgbClr val="000000"/>
                </a:solidFill>
                <a:effectLst/>
                <a:latin typeface="-webkit-standard"/>
              </a:rPr>
              <a:t> a </a:t>
            </a:r>
            <a:r>
              <a:rPr lang="de-DE" sz="2800" b="0" i="0" u="none" strike="noStrike" err="1">
                <a:solidFill>
                  <a:srgbClr val="000000"/>
                </a:solidFill>
                <a:effectLst/>
                <a:latin typeface="-webkit-standard"/>
              </a:rPr>
              <a:t>look</a:t>
            </a:r>
            <a:r>
              <a:rPr lang="de-DE" sz="2800" b="0" i="0" u="none" strike="noStrike">
                <a:solidFill>
                  <a:srgbClr val="000000"/>
                </a:solidFill>
                <a:effectLst/>
                <a:latin typeface="-webkit-standard"/>
              </a:rPr>
              <a:t> at </a:t>
            </a:r>
            <a:r>
              <a:rPr lang="de-DE" sz="2800" b="0" i="0" u="none" strike="noStrike" err="1">
                <a:solidFill>
                  <a:srgbClr val="000000"/>
                </a:solidFill>
                <a:effectLst/>
                <a:latin typeface="-webkit-standard"/>
              </a:rPr>
              <a:t>how</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this</a:t>
            </a:r>
            <a:r>
              <a:rPr lang="de-DE" sz="2800" b="0" i="0" u="none" strike="noStrike">
                <a:solidFill>
                  <a:srgbClr val="000000"/>
                </a:solidFill>
                <a:effectLst/>
                <a:latin typeface="-webkit-standard"/>
              </a:rPr>
              <a:t> </a:t>
            </a:r>
            <a:r>
              <a:rPr lang="de-DE" sz="2800" b="0" i="0" u="none" strike="noStrike" err="1">
                <a:solidFill>
                  <a:srgbClr val="000000"/>
                </a:solidFill>
                <a:effectLst/>
                <a:latin typeface="-webkit-standard"/>
              </a:rPr>
              <a:t>looks</a:t>
            </a:r>
            <a:r>
              <a:rPr lang="de-DE" sz="2800" b="0" i="0" u="none" strike="noStrike">
                <a:solidFill>
                  <a:srgbClr val="000000"/>
                </a:solidFill>
                <a:effectLst/>
                <a:latin typeface="-webkit-standard"/>
              </a:rPr>
              <a:t> in </a:t>
            </a:r>
            <a:r>
              <a:rPr lang="de-DE" sz="2800" b="0" i="0" u="none" strike="noStrike" err="1">
                <a:solidFill>
                  <a:srgbClr val="000000"/>
                </a:solidFill>
                <a:effectLst/>
                <a:latin typeface="-webkit-standard"/>
              </a:rPr>
              <a:t>the</a:t>
            </a:r>
            <a:r>
              <a:rPr lang="de-DE" sz="2800" b="0" i="0" u="none" strike="noStrike">
                <a:solidFill>
                  <a:srgbClr val="000000"/>
                </a:solidFill>
                <a:effectLst/>
                <a:latin typeface="-webkit-standard"/>
              </a:rPr>
              <a:t> real </a:t>
            </a:r>
            <a:r>
              <a:rPr lang="de-DE" sz="2800" b="0" i="0" u="none" strike="noStrike" err="1">
                <a:solidFill>
                  <a:srgbClr val="000000"/>
                </a:solidFill>
                <a:effectLst/>
                <a:latin typeface="-webkit-standard"/>
              </a:rPr>
              <a:t>world</a:t>
            </a:r>
            <a:r>
              <a:rPr lang="de-DE" sz="2800" b="0" i="0" u="none" strike="noStrike">
                <a:solidFill>
                  <a:srgbClr val="000000"/>
                </a:solidFill>
                <a:effectLst/>
                <a:latin typeface="-webkit-standard"/>
              </a:rPr>
              <a:t>…</a:t>
            </a:r>
            <a:endParaRPr lang="de-DE" sz="1100" b="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12924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1600"/>
              </a:spcAft>
              <a:buClrTx/>
              <a:buSzPct val="80000"/>
              <a:buFont typeface="+mj-lt"/>
              <a:buNone/>
              <a:tabLst/>
              <a:defRPr/>
            </a:pPr>
            <a:r>
              <a:rPr lang="de-DE" sz="1100" b="0">
                <a:solidFill>
                  <a:schemeClr val="tx1"/>
                </a:solidFill>
                <a:latin typeface="DINOT-Bold" panose="020B0504020101020102" pitchFamily="34" charset="77"/>
              </a:rPr>
              <a:t>…. Next </a:t>
            </a:r>
            <a:r>
              <a:rPr lang="de-DE" sz="1100" b="0" err="1">
                <a:solidFill>
                  <a:schemeClr val="tx1"/>
                </a:solidFill>
                <a:latin typeface="DINOT-Bold" panose="020B0504020101020102" pitchFamily="34" charset="77"/>
              </a:rPr>
              <a:t>we‘ll</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show</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video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around</a:t>
            </a:r>
            <a:r>
              <a:rPr lang="de-DE" sz="1100" b="0">
                <a:solidFill>
                  <a:schemeClr val="tx1"/>
                </a:solidFill>
                <a:latin typeface="DINOT-Bold" panose="020B0504020101020102" pitchFamily="34" charset="77"/>
              </a:rPr>
              <a:t> 3 </a:t>
            </a:r>
            <a:r>
              <a:rPr lang="de-DE" sz="1100" b="0" err="1">
                <a:solidFill>
                  <a:schemeClr val="tx1"/>
                </a:solidFill>
                <a:latin typeface="DINOT-Bold" panose="020B0504020101020102" pitchFamily="34" charset="77"/>
              </a:rPr>
              <a:t>mins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by</a:t>
            </a:r>
            <a:r>
              <a:rPr lang="de-DE" sz="1100" b="0">
                <a:solidFill>
                  <a:schemeClr val="tx1"/>
                </a:solidFill>
                <a:latin typeface="DINOT-Bold" panose="020B0504020101020102" pitchFamily="34" charset="77"/>
              </a:rPr>
              <a:t> </a:t>
            </a:r>
            <a:r>
              <a:rPr lang="de-DE" b="1"/>
              <a:t>Tom Bieling, </a:t>
            </a:r>
            <a:r>
              <a:rPr lang="de-DE" b="1" err="1"/>
              <a:t>Falling</a:t>
            </a:r>
            <a:r>
              <a:rPr lang="de-DE" b="1"/>
              <a:t> Walls Young Innovator </a:t>
            </a:r>
            <a:r>
              <a:rPr lang="de-DE" b="1" err="1"/>
              <a:t>of</a:t>
            </a:r>
            <a:r>
              <a:rPr lang="de-DE" b="1"/>
              <a:t> </a:t>
            </a:r>
            <a:r>
              <a:rPr lang="de-DE" b="1" err="1"/>
              <a:t>the</a:t>
            </a:r>
            <a:r>
              <a:rPr lang="de-DE" b="1"/>
              <a:t> Year 2014</a:t>
            </a:r>
          </a:p>
          <a:p>
            <a:pPr marL="0" lvl="0" indent="0">
              <a:spcAft>
                <a:spcPts val="1600"/>
              </a:spcAft>
              <a:buSzPct val="80000"/>
              <a:buFont typeface="+mj-lt"/>
              <a:buNone/>
            </a:pPr>
            <a:endParaRPr lang="de-DE" b="1"/>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b="0" err="1"/>
              <a:t>He‘ll</a:t>
            </a:r>
            <a:r>
              <a:rPr lang="de-DE" b="0"/>
              <a:t> pitch </a:t>
            </a:r>
            <a:r>
              <a:rPr lang="de-DE" b="0" err="1"/>
              <a:t>his</a:t>
            </a:r>
            <a:r>
              <a:rPr lang="de-DE" b="0"/>
              <a:t> </a:t>
            </a:r>
            <a:r>
              <a:rPr lang="de-DE" b="0" err="1"/>
              <a:t>ides</a:t>
            </a:r>
            <a:r>
              <a:rPr lang="de-DE" b="0"/>
              <a:t> </a:t>
            </a:r>
            <a:r>
              <a:rPr lang="de-DE" b="0" err="1"/>
              <a:t>around</a:t>
            </a:r>
            <a:r>
              <a:rPr lang="de-DE" b="0"/>
              <a:t> </a:t>
            </a:r>
            <a:r>
              <a:rPr lang="de-DE" b="1" err="1"/>
              <a:t>the</a:t>
            </a:r>
            <a:r>
              <a:rPr lang="de-DE" b="1"/>
              <a:t> </a:t>
            </a:r>
            <a:r>
              <a:rPr lang="de-DE" b="1" err="1"/>
              <a:t>topic</a:t>
            </a:r>
            <a:r>
              <a:rPr lang="de-DE" b="1"/>
              <a:t> </a:t>
            </a:r>
            <a:r>
              <a:rPr lang="de-DE" b="1" err="1"/>
              <a:t>of</a:t>
            </a:r>
            <a:r>
              <a:rPr lang="de-DE" b="1"/>
              <a:t>  </a:t>
            </a:r>
            <a:r>
              <a:rPr lang="de-DE" b="1" err="1"/>
              <a:t>Deaf</a:t>
            </a:r>
            <a:r>
              <a:rPr lang="de-DE" b="1"/>
              <a:t>-Blind Isolation. </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b="0"/>
              <a:t>Tom </a:t>
            </a:r>
            <a:r>
              <a:rPr lang="de-DE" b="0" err="1"/>
              <a:t>has</a:t>
            </a:r>
            <a:r>
              <a:rPr lang="de-DE" b="0"/>
              <a:t> </a:t>
            </a:r>
            <a:r>
              <a:rPr lang="de-DE" b="0" err="1"/>
              <a:t>developed</a:t>
            </a:r>
            <a:r>
              <a:rPr lang="de-DE" b="0"/>
              <a:t> a</a:t>
            </a:r>
            <a:r>
              <a:rPr lang="de-DE"/>
              <a:t> </a:t>
            </a:r>
            <a:r>
              <a:rPr lang="de-DE" err="1"/>
              <a:t>communication</a:t>
            </a:r>
            <a:r>
              <a:rPr lang="de-DE"/>
              <a:t> </a:t>
            </a:r>
            <a:r>
              <a:rPr lang="de-DE" err="1"/>
              <a:t>device</a:t>
            </a:r>
            <a:r>
              <a:rPr lang="de-DE"/>
              <a:t> </a:t>
            </a:r>
            <a:r>
              <a:rPr lang="de-DE" err="1"/>
              <a:t>for</a:t>
            </a:r>
            <a:r>
              <a:rPr lang="de-DE"/>
              <a:t> </a:t>
            </a:r>
            <a:r>
              <a:rPr lang="de-DE" err="1"/>
              <a:t>the</a:t>
            </a:r>
            <a:r>
              <a:rPr lang="de-DE"/>
              <a:t> </a:t>
            </a:r>
            <a:r>
              <a:rPr lang="de-DE" err="1"/>
              <a:t>deaf</a:t>
            </a:r>
            <a:r>
              <a:rPr lang="de-DE"/>
              <a:t>-blind, </a:t>
            </a:r>
            <a:r>
              <a:rPr lang="de-DE" err="1"/>
              <a:t>allowing</a:t>
            </a:r>
            <a:r>
              <a:rPr lang="de-DE"/>
              <a:t> </a:t>
            </a:r>
            <a:r>
              <a:rPr lang="de-DE" err="1"/>
              <a:t>to</a:t>
            </a:r>
            <a:r>
              <a:rPr lang="de-DE"/>
              <a:t> </a:t>
            </a:r>
            <a:r>
              <a:rPr lang="de-DE" err="1"/>
              <a:t>communicate</a:t>
            </a:r>
            <a:r>
              <a:rPr lang="de-DE"/>
              <a:t> </a:t>
            </a:r>
            <a:r>
              <a:rPr lang="de-DE" err="1"/>
              <a:t>with</a:t>
            </a:r>
            <a:r>
              <a:rPr lang="de-DE"/>
              <a:t> </a:t>
            </a:r>
            <a:r>
              <a:rPr lang="de-DE" err="1"/>
              <a:t>anybody</a:t>
            </a:r>
            <a:r>
              <a:rPr lang="de-DE"/>
              <a:t>, </a:t>
            </a:r>
            <a:r>
              <a:rPr lang="de-DE" err="1"/>
              <a:t>anytime</a:t>
            </a:r>
            <a:r>
              <a:rPr lang="de-DE"/>
              <a:t>.</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endParaRPr lang="de-DE" b="1"/>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b="0" err="1"/>
              <a:t>Important</a:t>
            </a:r>
            <a:r>
              <a:rPr lang="de-DE" b="0"/>
              <a:t>: </a:t>
            </a:r>
            <a:r>
              <a:rPr lang="de-DE" b="1" err="1"/>
              <a:t>When</a:t>
            </a:r>
            <a:r>
              <a:rPr lang="de-DE" b="1"/>
              <a:t> </a:t>
            </a:r>
            <a:r>
              <a:rPr lang="de-DE" b="1" err="1"/>
              <a:t>you</a:t>
            </a:r>
            <a:r>
              <a:rPr lang="de-DE" b="1"/>
              <a:t> </a:t>
            </a:r>
            <a:r>
              <a:rPr lang="de-DE" b="1" err="1"/>
              <a:t>look</a:t>
            </a:r>
            <a:r>
              <a:rPr lang="de-DE" b="1"/>
              <a:t> at </a:t>
            </a:r>
            <a:r>
              <a:rPr lang="de-DE" b="1" err="1"/>
              <a:t>the</a:t>
            </a:r>
            <a:r>
              <a:rPr lang="de-DE" b="1"/>
              <a:t> </a:t>
            </a:r>
            <a:r>
              <a:rPr lang="de-DE" b="1" err="1"/>
              <a:t>video</a:t>
            </a:r>
            <a:r>
              <a:rPr lang="de-DE" b="1"/>
              <a:t>: </a:t>
            </a:r>
            <a:r>
              <a:rPr lang="de-DE" b="1" err="1"/>
              <a:t>It‘s</a:t>
            </a:r>
            <a:r>
              <a:rPr lang="de-DE" b="1"/>
              <a:t> not so </a:t>
            </a:r>
            <a:r>
              <a:rPr lang="de-DE" b="1" err="1"/>
              <a:t>much</a:t>
            </a:r>
            <a:r>
              <a:rPr lang="de-DE" b="1"/>
              <a:t> </a:t>
            </a:r>
            <a:r>
              <a:rPr lang="de-DE" b="1" err="1"/>
              <a:t>about</a:t>
            </a:r>
            <a:r>
              <a:rPr lang="de-DE" b="1"/>
              <a:t> </a:t>
            </a:r>
            <a:r>
              <a:rPr lang="de-DE" b="1" err="1"/>
              <a:t>the</a:t>
            </a:r>
            <a:r>
              <a:rPr lang="de-DE" b="1"/>
              <a:t> </a:t>
            </a:r>
            <a:r>
              <a:rPr lang="de-DE" b="1" err="1"/>
              <a:t>content</a:t>
            </a:r>
            <a:r>
              <a:rPr lang="de-DE" b="1"/>
              <a:t>, </a:t>
            </a:r>
            <a:r>
              <a:rPr lang="de-DE" b="1" err="1"/>
              <a:t>rather</a:t>
            </a:r>
            <a:r>
              <a:rPr lang="de-DE" b="1"/>
              <a:t> </a:t>
            </a:r>
            <a:r>
              <a:rPr lang="de-DE" b="1" err="1"/>
              <a:t>look</a:t>
            </a:r>
            <a:r>
              <a:rPr lang="de-DE" b="1"/>
              <a:t> at </a:t>
            </a:r>
            <a:r>
              <a:rPr lang="de-DE" b="1" err="1"/>
              <a:t>the</a:t>
            </a:r>
            <a:r>
              <a:rPr lang="de-DE" b="1"/>
              <a:t> </a:t>
            </a:r>
            <a:r>
              <a:rPr lang="de-DE" b="1" err="1"/>
              <a:t>structure</a:t>
            </a:r>
            <a:r>
              <a:rPr lang="de-DE" b="1"/>
              <a:t> &amp; </a:t>
            </a:r>
            <a:r>
              <a:rPr lang="de-DE" b="1" err="1"/>
              <a:t>how</a:t>
            </a:r>
            <a:r>
              <a:rPr lang="de-DE" b="1"/>
              <a:t> </a:t>
            </a:r>
            <a:r>
              <a:rPr lang="de-DE" b="1" err="1"/>
              <a:t>the</a:t>
            </a:r>
            <a:r>
              <a:rPr lang="de-DE" b="1"/>
              <a:t> pitch </a:t>
            </a:r>
            <a:r>
              <a:rPr lang="de-DE" b="1" err="1"/>
              <a:t>is</a:t>
            </a:r>
            <a:r>
              <a:rPr lang="de-DE" b="1"/>
              <a:t> </a:t>
            </a:r>
            <a:r>
              <a:rPr lang="de-DE" b="1" err="1"/>
              <a:t>build</a:t>
            </a:r>
            <a:r>
              <a:rPr lang="de-DE" b="1"/>
              <a:t> / </a:t>
            </a:r>
            <a:r>
              <a:rPr lang="de-DE" b="1" err="1"/>
              <a:t>what</a:t>
            </a:r>
            <a:r>
              <a:rPr lang="de-DE" b="1"/>
              <a:t> </a:t>
            </a:r>
            <a:r>
              <a:rPr lang="de-DE" b="1" err="1"/>
              <a:t>the</a:t>
            </a:r>
            <a:r>
              <a:rPr lang="de-DE" b="1"/>
              <a:t> </a:t>
            </a:r>
            <a:r>
              <a:rPr lang="de-DE" b="1" err="1"/>
              <a:t>storyline</a:t>
            </a:r>
            <a:r>
              <a:rPr lang="de-DE" b="1"/>
              <a:t> </a:t>
            </a:r>
            <a:r>
              <a:rPr lang="de-DE" b="1" err="1"/>
              <a:t>is</a:t>
            </a:r>
            <a:r>
              <a:rPr lang="de-DE" b="1"/>
              <a:t>.</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endParaRPr lang="de-DE" b="1"/>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b="0"/>
              <a:t>[after </a:t>
            </a:r>
            <a:r>
              <a:rPr lang="de-DE" b="0" err="1"/>
              <a:t>showing</a:t>
            </a:r>
            <a:r>
              <a:rPr lang="de-DE" b="0"/>
              <a:t> </a:t>
            </a:r>
            <a:r>
              <a:rPr lang="de-DE" b="0" err="1"/>
              <a:t>the</a:t>
            </a:r>
            <a:r>
              <a:rPr lang="de-DE" b="0"/>
              <a:t> </a:t>
            </a:r>
            <a:r>
              <a:rPr lang="de-DE" b="0" err="1"/>
              <a:t>clip</a:t>
            </a:r>
            <a:r>
              <a:rPr lang="de-DE" b="0"/>
              <a:t>: </a:t>
            </a:r>
            <a:r>
              <a:rPr lang="de-DE" b="0" err="1"/>
              <a:t>interaction</a:t>
            </a:r>
            <a:r>
              <a:rPr lang="de-DE" b="0"/>
              <a:t> </a:t>
            </a:r>
            <a:r>
              <a:rPr lang="de-DE" b="0" err="1"/>
              <a:t>with</a:t>
            </a:r>
            <a:r>
              <a:rPr lang="de-DE" b="0"/>
              <a:t> </a:t>
            </a:r>
            <a:r>
              <a:rPr lang="de-DE" b="0" err="1"/>
              <a:t>the</a:t>
            </a:r>
            <a:r>
              <a:rPr lang="de-DE" b="0"/>
              <a:t> </a:t>
            </a:r>
            <a:r>
              <a:rPr lang="de-DE" b="0" err="1"/>
              <a:t>participants</a:t>
            </a:r>
            <a:r>
              <a:rPr lang="de-DE" b="0"/>
              <a:t>]</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endParaRPr lang="de-DE" b="1"/>
          </a:p>
          <a:p>
            <a:pPr marL="0" lvl="0" indent="0">
              <a:spcAft>
                <a:spcPts val="1600"/>
              </a:spcAft>
              <a:buSzPct val="80000"/>
              <a:buFont typeface="+mj-lt"/>
              <a:buNone/>
            </a:pPr>
            <a:r>
              <a:rPr lang="de-DE"/>
              <a:t>___________________________________</a:t>
            </a:r>
          </a:p>
          <a:p>
            <a:pPr marL="0" lvl="0" indent="0">
              <a:spcAft>
                <a:spcPts val="1600"/>
              </a:spcAft>
              <a:buSzPct val="80000"/>
              <a:buFont typeface="+mj-lt"/>
              <a:buNone/>
            </a:pPr>
            <a:r>
              <a:rPr lang="de-DE"/>
              <a:t>Tom Bieling and </a:t>
            </a:r>
            <a:r>
              <a:rPr lang="de-DE" err="1"/>
              <a:t>his</a:t>
            </a:r>
            <a:r>
              <a:rPr lang="de-DE"/>
              <a:t> </a:t>
            </a:r>
            <a:r>
              <a:rPr lang="de-DE" err="1"/>
              <a:t>team</a:t>
            </a:r>
            <a:r>
              <a:rPr lang="de-DE"/>
              <a:t> at </a:t>
            </a:r>
            <a:r>
              <a:rPr lang="de-DE" err="1"/>
              <a:t>the</a:t>
            </a:r>
            <a:r>
              <a:rPr lang="de-DE"/>
              <a:t> Design Research Lab </a:t>
            </a:r>
            <a:r>
              <a:rPr lang="de-DE" err="1"/>
              <a:t>developed</a:t>
            </a:r>
            <a:r>
              <a:rPr lang="de-DE"/>
              <a:t> a </a:t>
            </a:r>
            <a:r>
              <a:rPr lang="de-DE" err="1"/>
              <a:t>communication</a:t>
            </a:r>
            <a:r>
              <a:rPr lang="de-DE"/>
              <a:t> </a:t>
            </a:r>
            <a:r>
              <a:rPr lang="de-DE" err="1"/>
              <a:t>technology</a:t>
            </a:r>
            <a:r>
              <a:rPr lang="de-DE"/>
              <a:t> </a:t>
            </a:r>
            <a:r>
              <a:rPr lang="de-DE" err="1"/>
              <a:t>for</a:t>
            </a:r>
            <a:r>
              <a:rPr lang="de-DE"/>
              <a:t> </a:t>
            </a:r>
            <a:r>
              <a:rPr lang="de-DE" err="1"/>
              <a:t>deaf</a:t>
            </a:r>
            <a:r>
              <a:rPr lang="de-DE"/>
              <a:t>-blind </a:t>
            </a:r>
            <a:r>
              <a:rPr lang="de-DE" err="1"/>
              <a:t>people</a:t>
            </a:r>
            <a:r>
              <a:rPr lang="de-DE"/>
              <a:t>, </a:t>
            </a:r>
            <a:r>
              <a:rPr lang="de-DE" err="1"/>
              <a:t>through</a:t>
            </a:r>
            <a:r>
              <a:rPr lang="de-DE"/>
              <a:t> </a:t>
            </a:r>
            <a:r>
              <a:rPr lang="de-DE" err="1"/>
              <a:t>which</a:t>
            </a:r>
            <a:r>
              <a:rPr lang="de-DE"/>
              <a:t> </a:t>
            </a:r>
            <a:r>
              <a:rPr lang="de-DE" err="1"/>
              <a:t>they</a:t>
            </a:r>
            <a:r>
              <a:rPr lang="de-DE"/>
              <a:t> </a:t>
            </a:r>
            <a:r>
              <a:rPr lang="de-DE" err="1"/>
              <a:t>can</a:t>
            </a:r>
            <a:r>
              <a:rPr lang="de-DE"/>
              <a:t> </a:t>
            </a:r>
            <a:r>
              <a:rPr lang="de-DE" err="1"/>
              <a:t>interact</a:t>
            </a:r>
            <a:r>
              <a:rPr lang="de-DE"/>
              <a:t> </a:t>
            </a:r>
            <a:r>
              <a:rPr lang="de-DE" err="1"/>
              <a:t>with</a:t>
            </a:r>
            <a:r>
              <a:rPr lang="de-DE"/>
              <a:t> </a:t>
            </a:r>
            <a:r>
              <a:rPr lang="de-DE" err="1"/>
              <a:t>anyone</a:t>
            </a:r>
            <a:r>
              <a:rPr lang="de-DE"/>
              <a:t> at </a:t>
            </a:r>
            <a:r>
              <a:rPr lang="de-DE" err="1"/>
              <a:t>any</a:t>
            </a:r>
            <a:r>
              <a:rPr lang="de-DE"/>
              <a:t> time. The Lorm Hand </a:t>
            </a:r>
            <a:r>
              <a:rPr lang="de-DE" err="1"/>
              <a:t>is</a:t>
            </a:r>
            <a:r>
              <a:rPr lang="de-DE"/>
              <a:t> an </a:t>
            </a:r>
            <a:r>
              <a:rPr lang="de-DE" err="1"/>
              <a:t>installation</a:t>
            </a:r>
            <a:r>
              <a:rPr lang="de-DE"/>
              <a:t>, </a:t>
            </a:r>
            <a:r>
              <a:rPr lang="de-DE" err="1"/>
              <a:t>which</a:t>
            </a:r>
            <a:r>
              <a:rPr lang="de-DE"/>
              <a:t> </a:t>
            </a:r>
            <a:r>
              <a:rPr lang="de-DE" err="1"/>
              <a:t>connects</a:t>
            </a:r>
            <a:r>
              <a:rPr lang="de-DE"/>
              <a:t> </a:t>
            </a:r>
            <a:r>
              <a:rPr lang="de-DE" err="1"/>
              <a:t>deaf</a:t>
            </a:r>
            <a:r>
              <a:rPr lang="de-DE"/>
              <a:t>-blind </a:t>
            </a:r>
            <a:r>
              <a:rPr lang="de-DE" err="1"/>
              <a:t>people</a:t>
            </a:r>
            <a:r>
              <a:rPr lang="de-DE"/>
              <a:t> </a:t>
            </a:r>
            <a:r>
              <a:rPr lang="de-DE" err="1"/>
              <a:t>with</a:t>
            </a:r>
            <a:r>
              <a:rPr lang="de-DE"/>
              <a:t> </a:t>
            </a:r>
            <a:r>
              <a:rPr lang="de-DE" err="1"/>
              <a:t>twitter</a:t>
            </a:r>
            <a:r>
              <a:rPr lang="de-DE"/>
              <a:t> </a:t>
            </a:r>
            <a:r>
              <a:rPr lang="de-DE" err="1"/>
              <a:t>or</a:t>
            </a:r>
            <a:r>
              <a:rPr lang="de-DE"/>
              <a:t> </a:t>
            </a:r>
            <a:r>
              <a:rPr lang="de-DE" err="1"/>
              <a:t>other</a:t>
            </a:r>
            <a:r>
              <a:rPr lang="de-DE"/>
              <a:t> social </a:t>
            </a:r>
            <a:r>
              <a:rPr lang="de-DE" err="1"/>
              <a:t>networks</a:t>
            </a:r>
            <a:r>
              <a:rPr lang="de-DE"/>
              <a:t>. </a:t>
            </a:r>
            <a:r>
              <a:rPr lang="de-DE" err="1"/>
              <a:t>Using</a:t>
            </a:r>
            <a:r>
              <a:rPr lang="de-DE"/>
              <a:t> </a:t>
            </a:r>
            <a:r>
              <a:rPr lang="de-DE" err="1"/>
              <a:t>touch</a:t>
            </a:r>
            <a:r>
              <a:rPr lang="de-DE"/>
              <a:t> </a:t>
            </a:r>
            <a:r>
              <a:rPr lang="de-DE" err="1"/>
              <a:t>sensory</a:t>
            </a:r>
            <a:r>
              <a:rPr lang="de-DE"/>
              <a:t> </a:t>
            </a:r>
            <a:r>
              <a:rPr lang="de-DE" err="1"/>
              <a:t>technology</a:t>
            </a:r>
            <a:r>
              <a:rPr lang="de-DE"/>
              <a:t>, </a:t>
            </a:r>
            <a:r>
              <a:rPr lang="de-DE" err="1"/>
              <a:t>the</a:t>
            </a:r>
            <a:r>
              <a:rPr lang="de-DE"/>
              <a:t> Lorm Hand </a:t>
            </a:r>
            <a:r>
              <a:rPr lang="de-DE" err="1"/>
              <a:t>enables</a:t>
            </a:r>
            <a:r>
              <a:rPr lang="de-DE"/>
              <a:t> </a:t>
            </a:r>
            <a:r>
              <a:rPr lang="de-DE" err="1"/>
              <a:t>deaf</a:t>
            </a:r>
            <a:r>
              <a:rPr lang="de-DE"/>
              <a:t>-blind </a:t>
            </a:r>
            <a:r>
              <a:rPr lang="de-DE" err="1"/>
              <a:t>people</a:t>
            </a:r>
            <a:r>
              <a:rPr lang="de-DE"/>
              <a:t> </a:t>
            </a:r>
            <a:r>
              <a:rPr lang="de-DE" err="1"/>
              <a:t>to</a:t>
            </a:r>
            <a:r>
              <a:rPr lang="de-DE"/>
              <a:t> </a:t>
            </a:r>
            <a:r>
              <a:rPr lang="de-DE" err="1"/>
              <a:t>compose</a:t>
            </a:r>
            <a:r>
              <a:rPr lang="de-DE"/>
              <a:t> </a:t>
            </a:r>
            <a:r>
              <a:rPr lang="de-DE" err="1"/>
              <a:t>text</a:t>
            </a:r>
            <a:r>
              <a:rPr lang="de-DE"/>
              <a:t> </a:t>
            </a:r>
            <a:r>
              <a:rPr lang="de-DE" err="1"/>
              <a:t>messages</a:t>
            </a:r>
            <a:r>
              <a:rPr lang="de-DE"/>
              <a:t> </a:t>
            </a:r>
            <a:r>
              <a:rPr lang="de-DE" err="1"/>
              <a:t>by</a:t>
            </a:r>
            <a:r>
              <a:rPr lang="de-DE"/>
              <a:t> </a:t>
            </a:r>
            <a:r>
              <a:rPr lang="de-DE" err="1"/>
              <a:t>applying</a:t>
            </a:r>
            <a:r>
              <a:rPr lang="de-DE"/>
              <a:t> </a:t>
            </a:r>
            <a:r>
              <a:rPr lang="de-DE" err="1"/>
              <a:t>the</a:t>
            </a:r>
            <a:r>
              <a:rPr lang="de-DE"/>
              <a:t> </a:t>
            </a:r>
            <a:r>
              <a:rPr lang="de-DE" err="1"/>
              <a:t>tactile</a:t>
            </a:r>
            <a:r>
              <a:rPr lang="de-DE"/>
              <a:t> hand-</a:t>
            </a:r>
            <a:r>
              <a:rPr lang="de-DE" err="1"/>
              <a:t>touch</a:t>
            </a:r>
            <a:r>
              <a:rPr lang="de-DE"/>
              <a:t> </a:t>
            </a:r>
            <a:r>
              <a:rPr lang="de-DE" err="1"/>
              <a:t>alphabet</a:t>
            </a:r>
            <a:r>
              <a:rPr lang="de-DE"/>
              <a:t> LORM, a </a:t>
            </a:r>
            <a:r>
              <a:rPr lang="de-DE" err="1"/>
              <a:t>common</a:t>
            </a:r>
            <a:r>
              <a:rPr lang="de-DE"/>
              <a:t> </a:t>
            </a:r>
            <a:r>
              <a:rPr lang="de-DE" err="1"/>
              <a:t>way</a:t>
            </a:r>
            <a:r>
              <a:rPr lang="de-DE"/>
              <a:t> </a:t>
            </a:r>
            <a:r>
              <a:rPr lang="de-DE" err="1"/>
              <a:t>of</a:t>
            </a:r>
            <a:r>
              <a:rPr lang="de-DE"/>
              <a:t> </a:t>
            </a:r>
            <a:r>
              <a:rPr lang="de-DE" err="1"/>
              <a:t>communication</a:t>
            </a:r>
            <a:r>
              <a:rPr lang="de-DE"/>
              <a:t> </a:t>
            </a:r>
            <a:r>
              <a:rPr lang="de-DE" err="1"/>
              <a:t>used</a:t>
            </a:r>
            <a:r>
              <a:rPr lang="de-DE"/>
              <a:t> </a:t>
            </a:r>
            <a:r>
              <a:rPr lang="de-DE" err="1"/>
              <a:t>by</a:t>
            </a:r>
            <a:r>
              <a:rPr lang="de-DE"/>
              <a:t> </a:t>
            </a:r>
            <a:r>
              <a:rPr lang="de-DE" err="1"/>
              <a:t>the</a:t>
            </a:r>
            <a:r>
              <a:rPr lang="de-DE"/>
              <a:t> </a:t>
            </a:r>
            <a:r>
              <a:rPr lang="de-DE" err="1"/>
              <a:t>deaf</a:t>
            </a:r>
            <a:r>
              <a:rPr lang="de-DE"/>
              <a:t>-blind. After </a:t>
            </a:r>
            <a:r>
              <a:rPr lang="de-DE" err="1"/>
              <a:t>typing</a:t>
            </a:r>
            <a:r>
              <a:rPr lang="de-DE"/>
              <a:t> a </a:t>
            </a:r>
            <a:r>
              <a:rPr lang="de-DE" err="1"/>
              <a:t>message</a:t>
            </a:r>
            <a:r>
              <a:rPr lang="de-DE"/>
              <a:t> on </a:t>
            </a:r>
            <a:r>
              <a:rPr lang="de-DE" err="1"/>
              <a:t>the</a:t>
            </a:r>
            <a:r>
              <a:rPr lang="de-DE"/>
              <a:t> Lorm Hand, </a:t>
            </a:r>
            <a:r>
              <a:rPr lang="de-DE" err="1"/>
              <a:t>it</a:t>
            </a:r>
            <a:r>
              <a:rPr lang="de-DE"/>
              <a:t> </a:t>
            </a:r>
            <a:r>
              <a:rPr lang="de-DE" err="1"/>
              <a:t>can</a:t>
            </a:r>
            <a:r>
              <a:rPr lang="de-DE"/>
              <a:t> </a:t>
            </a:r>
            <a:r>
              <a:rPr lang="de-DE" err="1"/>
              <a:t>immediately</a:t>
            </a:r>
            <a:r>
              <a:rPr lang="de-DE"/>
              <a:t> </a:t>
            </a:r>
            <a:r>
              <a:rPr lang="de-DE" err="1"/>
              <a:t>be</a:t>
            </a:r>
            <a:r>
              <a:rPr lang="de-DE"/>
              <a:t> </a:t>
            </a:r>
            <a:r>
              <a:rPr lang="de-DE" err="1"/>
              <a:t>tweeted</a:t>
            </a:r>
            <a:r>
              <a:rPr lang="de-DE"/>
              <a:t> </a:t>
            </a:r>
            <a:r>
              <a:rPr lang="de-DE" err="1"/>
              <a:t>or</a:t>
            </a:r>
            <a:r>
              <a:rPr lang="de-DE"/>
              <a:t> </a:t>
            </a:r>
            <a:r>
              <a:rPr lang="de-DE" err="1"/>
              <a:t>shared</a:t>
            </a:r>
            <a:r>
              <a:rPr lang="de-DE"/>
              <a:t> </a:t>
            </a:r>
            <a:r>
              <a:rPr lang="de-DE" err="1"/>
              <a:t>with</a:t>
            </a:r>
            <a:r>
              <a:rPr lang="de-DE"/>
              <a:t> social </a:t>
            </a:r>
            <a:r>
              <a:rPr lang="de-DE" err="1"/>
              <a:t>networks</a:t>
            </a:r>
            <a:r>
              <a:rPr lang="de-DE"/>
              <a:t>.</a:t>
            </a:r>
          </a:p>
          <a:p>
            <a:pPr marL="0" lvl="0" indent="0">
              <a:spcAft>
                <a:spcPts val="1600"/>
              </a:spcAft>
              <a:buSzPct val="80000"/>
              <a:buFont typeface="+mj-lt"/>
              <a:buNone/>
            </a:pPr>
            <a:endParaRPr lang="de-DE" sz="1100" b="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90122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26494fd45_1_125: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a:t>
            </a:r>
            <a:r>
              <a:rPr lang="de-DE" err="1"/>
              <a:t>refer</a:t>
            </a:r>
            <a:r>
              <a:rPr lang="de-DE"/>
              <a:t> </a:t>
            </a:r>
            <a:r>
              <a:rPr lang="de-DE" err="1"/>
              <a:t>to</a:t>
            </a:r>
            <a:r>
              <a:rPr lang="de-DE"/>
              <a:t> </a:t>
            </a:r>
            <a:r>
              <a:rPr lang="de-DE" err="1"/>
              <a:t>what</a:t>
            </a:r>
            <a:r>
              <a:rPr lang="de-DE"/>
              <a:t> </a:t>
            </a:r>
            <a:r>
              <a:rPr lang="de-DE" err="1"/>
              <a:t>has</a:t>
            </a:r>
            <a:r>
              <a:rPr lang="de-DE"/>
              <a:t> </a:t>
            </a:r>
            <a:r>
              <a:rPr lang="de-DE" err="1"/>
              <a:t>been</a:t>
            </a:r>
            <a:r>
              <a:rPr lang="de-DE"/>
              <a:t> </a:t>
            </a:r>
            <a:r>
              <a:rPr lang="de-DE" err="1"/>
              <a:t>said</a:t>
            </a:r>
            <a:r>
              <a:rPr lang="de-DE"/>
              <a:t>]</a:t>
            </a:r>
          </a:p>
          <a:p>
            <a:pPr marL="0" lvl="0" indent="0" algn="l" rtl="0">
              <a:spcBef>
                <a:spcPts val="0"/>
              </a:spcBef>
              <a:spcAft>
                <a:spcPts val="0"/>
              </a:spcAft>
              <a:buNone/>
            </a:pPr>
            <a:endParaRPr lang="de-DE"/>
          </a:p>
          <a:p>
            <a:pPr marL="0" lvl="0" indent="0" algn="l" rtl="0">
              <a:spcBef>
                <a:spcPts val="0"/>
              </a:spcBef>
              <a:spcAft>
                <a:spcPts val="0"/>
              </a:spcAft>
              <a:buNone/>
            </a:pPr>
            <a:r>
              <a:rPr lang="de-DE" err="1"/>
              <a:t>Make</a:t>
            </a:r>
            <a:r>
              <a:rPr lang="de-DE"/>
              <a:t> </a:t>
            </a:r>
            <a:r>
              <a:rPr lang="de-DE" err="1"/>
              <a:t>sure</a:t>
            </a:r>
            <a:r>
              <a:rPr lang="de-DE"/>
              <a:t> </a:t>
            </a:r>
            <a:r>
              <a:rPr lang="de-DE" err="1"/>
              <a:t>to</a:t>
            </a:r>
            <a:r>
              <a:rPr lang="de-DE"/>
              <a:t> </a:t>
            </a:r>
            <a:r>
              <a:rPr lang="de-DE" err="1"/>
              <a:t>take</a:t>
            </a:r>
            <a:r>
              <a:rPr lang="de-DE"/>
              <a:t> time </a:t>
            </a:r>
            <a:r>
              <a:rPr lang="de-DE" err="1"/>
              <a:t>to</a:t>
            </a:r>
            <a:r>
              <a:rPr lang="de-DE"/>
              <a:t> find </a:t>
            </a:r>
            <a:r>
              <a:rPr lang="de-DE" err="1"/>
              <a:t>your</a:t>
            </a:r>
            <a:r>
              <a:rPr lang="de-DE"/>
              <a:t> own style and </a:t>
            </a:r>
            <a:r>
              <a:rPr lang="de-DE" err="1"/>
              <a:t>your</a:t>
            </a:r>
            <a:r>
              <a:rPr lang="de-DE"/>
              <a:t> own </a:t>
            </a:r>
            <a:r>
              <a:rPr lang="de-DE" err="1"/>
              <a:t>storyline</a:t>
            </a:r>
            <a:r>
              <a:rPr lang="de-DE"/>
              <a:t> </a:t>
            </a:r>
            <a:r>
              <a:rPr lang="de-DE" err="1"/>
              <a:t>that</a:t>
            </a:r>
            <a:r>
              <a:rPr lang="de-DE"/>
              <a:t> </a:t>
            </a:r>
            <a:r>
              <a:rPr lang="de-DE" b="1" err="1"/>
              <a:t>you</a:t>
            </a:r>
            <a:r>
              <a:rPr lang="de-DE" b="1"/>
              <a:t> </a:t>
            </a:r>
            <a:r>
              <a:rPr lang="de-DE" b="0" err="1"/>
              <a:t>feel</a:t>
            </a:r>
            <a:r>
              <a:rPr lang="de-DE" b="0"/>
              <a:t> </a:t>
            </a:r>
            <a:r>
              <a:rPr lang="de-DE" b="0" err="1"/>
              <a:t>comfortable</a:t>
            </a:r>
            <a:r>
              <a:rPr lang="de-DE" b="0"/>
              <a:t> </a:t>
            </a:r>
            <a:r>
              <a:rPr lang="de-DE" b="0" err="1"/>
              <a:t>with</a:t>
            </a:r>
            <a:r>
              <a:rPr lang="de-DE" b="0"/>
              <a:t>.</a:t>
            </a:r>
          </a:p>
          <a:p>
            <a:pPr marL="0" lvl="0" indent="0" algn="l" rtl="0">
              <a:spcBef>
                <a:spcPts val="0"/>
              </a:spcBef>
              <a:spcAft>
                <a:spcPts val="0"/>
              </a:spcAft>
              <a:buNone/>
            </a:pPr>
            <a:endParaRPr lang="de-DE" b="0"/>
          </a:p>
        </p:txBody>
      </p:sp>
      <p:sp>
        <p:nvSpPr>
          <p:cNvPr id="226" name="Google Shape;226;g726494fd45_1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836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buFont typeface="Arial" panose="020B0604020202020204" pitchFamily="34" charset="0"/>
              <a:buChar char="•"/>
            </a:pPr>
            <a:r>
              <a:rPr lang="de-DE" dirty="0">
                <a:cs typeface="Calibri"/>
              </a:rPr>
              <a:t>Welcome </a:t>
            </a:r>
            <a:r>
              <a:rPr lang="de-DE" dirty="0" err="1">
                <a:cs typeface="Calibri"/>
              </a:rPr>
              <a:t>everyone</a:t>
            </a:r>
            <a:r>
              <a:rPr lang="de-DE" dirty="0">
                <a:cs typeface="Calibri"/>
              </a:rPr>
              <a:t>! [</a:t>
            </a:r>
            <a:r>
              <a:rPr lang="de-DE" dirty="0" err="1">
                <a:cs typeface="Calibri"/>
              </a:rPr>
              <a:t>interaction</a:t>
            </a:r>
            <a:r>
              <a:rPr lang="de-DE" dirty="0">
                <a:cs typeface="Calibri"/>
              </a:rPr>
              <a:t> </a:t>
            </a:r>
            <a:r>
              <a:rPr lang="de-DE" dirty="0" err="1">
                <a:cs typeface="Calibri"/>
              </a:rPr>
              <a:t>with</a:t>
            </a:r>
            <a:r>
              <a:rPr lang="de-DE" dirty="0">
                <a:cs typeface="Calibri"/>
              </a:rPr>
              <a:t> </a:t>
            </a:r>
            <a:r>
              <a:rPr lang="de-DE" dirty="0" err="1">
                <a:cs typeface="Calibri"/>
              </a:rPr>
              <a:t>the</a:t>
            </a:r>
            <a:r>
              <a:rPr lang="de-DE" dirty="0">
                <a:cs typeface="Calibri"/>
              </a:rPr>
              <a:t> </a:t>
            </a:r>
            <a:r>
              <a:rPr lang="de-DE" dirty="0" err="1">
                <a:cs typeface="Calibri"/>
              </a:rPr>
              <a:t>participants</a:t>
            </a:r>
            <a:r>
              <a:rPr lang="de-DE" dirty="0">
                <a:cs typeface="Calibri"/>
              </a:rPr>
              <a:t> </a:t>
            </a:r>
            <a:r>
              <a:rPr lang="de-DE" dirty="0" err="1">
                <a:cs typeface="Calibri"/>
              </a:rPr>
              <a:t>until</a:t>
            </a:r>
            <a:r>
              <a:rPr lang="de-DE" dirty="0">
                <a:cs typeface="Calibri"/>
              </a:rPr>
              <a:t> </a:t>
            </a:r>
            <a:r>
              <a:rPr lang="de-DE" dirty="0" err="1">
                <a:cs typeface="Calibri"/>
              </a:rPr>
              <a:t>everyone</a:t>
            </a:r>
            <a:r>
              <a:rPr lang="de-DE" dirty="0">
                <a:cs typeface="Calibri"/>
              </a:rPr>
              <a:t> </a:t>
            </a:r>
            <a:r>
              <a:rPr lang="de-DE" dirty="0" err="1">
                <a:cs typeface="Calibri"/>
              </a:rPr>
              <a:t>is</a:t>
            </a:r>
            <a:r>
              <a:rPr lang="de-DE" dirty="0">
                <a:cs typeface="Calibri"/>
              </a:rPr>
              <a:t> </a:t>
            </a:r>
            <a:r>
              <a:rPr lang="de-DE" dirty="0" err="1">
                <a:cs typeface="Calibri"/>
              </a:rPr>
              <a:t>there</a:t>
            </a:r>
            <a:r>
              <a:rPr lang="de-DE" dirty="0">
                <a:cs typeface="Calibri"/>
              </a:rPr>
              <a:t>]</a:t>
            </a:r>
          </a:p>
          <a:p>
            <a:pPr marL="158750" indent="0">
              <a:buFont typeface="Arial" panose="020B0604020202020204" pitchFamily="34" charset="0"/>
              <a:buNone/>
            </a:pPr>
            <a:endParaRPr lang="de-DE" dirty="0">
              <a:cs typeface="Calibri"/>
            </a:endParaRPr>
          </a:p>
          <a:p>
            <a:pPr marL="457200" indent="-298450">
              <a:buFont typeface="Arial" panose="020B0604020202020204" pitchFamily="34" charset="0"/>
              <a:buChar char="•"/>
            </a:pPr>
            <a:r>
              <a:rPr lang="de-DE" dirty="0" err="1">
                <a:cs typeface="Calibri"/>
              </a:rPr>
              <a:t>Let‘s</a:t>
            </a:r>
            <a:r>
              <a:rPr lang="de-DE" dirty="0">
                <a:cs typeface="Calibri"/>
              </a:rPr>
              <a:t> </a:t>
            </a:r>
            <a:r>
              <a:rPr lang="de-DE" dirty="0" err="1">
                <a:cs typeface="Calibri"/>
              </a:rPr>
              <a:t>dive</a:t>
            </a:r>
            <a:r>
              <a:rPr lang="de-DE" dirty="0">
                <a:cs typeface="Calibri"/>
              </a:rPr>
              <a:t> </a:t>
            </a:r>
            <a:r>
              <a:rPr lang="de-DE" dirty="0" err="1">
                <a:cs typeface="Calibri"/>
              </a:rPr>
              <a:t>into</a:t>
            </a:r>
            <a:r>
              <a:rPr lang="de-DE" dirty="0">
                <a:cs typeface="Calibri"/>
              </a:rPr>
              <a:t> </a:t>
            </a:r>
            <a:r>
              <a:rPr lang="de-DE" dirty="0" err="1">
                <a:cs typeface="Calibri"/>
              </a:rPr>
              <a:t>our</a:t>
            </a:r>
            <a:r>
              <a:rPr lang="de-DE" dirty="0">
                <a:cs typeface="Calibri"/>
              </a:rPr>
              <a:t> </a:t>
            </a:r>
            <a:r>
              <a:rPr lang="de-DE" dirty="0" err="1">
                <a:cs typeface="Calibri"/>
              </a:rPr>
              <a:t>topic</a:t>
            </a:r>
            <a:r>
              <a:rPr lang="de-DE" dirty="0">
                <a:cs typeface="Calibri"/>
              </a:rPr>
              <a:t> </a:t>
            </a:r>
            <a:r>
              <a:rPr lang="de-DE" dirty="0" err="1">
                <a:cs typeface="Calibri"/>
              </a:rPr>
              <a:t>for</a:t>
            </a:r>
            <a:r>
              <a:rPr lang="de-DE" dirty="0">
                <a:cs typeface="Calibri"/>
              </a:rPr>
              <a:t> </a:t>
            </a:r>
            <a:r>
              <a:rPr lang="de-DE" dirty="0" err="1">
                <a:cs typeface="Calibri"/>
              </a:rPr>
              <a:t>today</a:t>
            </a:r>
            <a:r>
              <a:rPr lang="de-DE" dirty="0">
                <a:cs typeface="Calibri"/>
              </a:rPr>
              <a:t> </a:t>
            </a:r>
            <a:r>
              <a:rPr lang="de-DE" dirty="0" err="1">
                <a:cs typeface="Calibri"/>
              </a:rPr>
              <a:t>called</a:t>
            </a:r>
            <a:r>
              <a:rPr lang="de-DE" dirty="0">
                <a:cs typeface="Calibri"/>
              </a:rPr>
              <a:t>: </a:t>
            </a:r>
            <a:r>
              <a:rPr lang="de-DE" b="1" i="1" dirty="0" err="1">
                <a:cs typeface="Calibri"/>
              </a:rPr>
              <a:t>Your</a:t>
            </a:r>
            <a:r>
              <a:rPr lang="de-DE" b="1" i="1" dirty="0">
                <a:cs typeface="Calibri"/>
              </a:rPr>
              <a:t> </a:t>
            </a:r>
            <a:r>
              <a:rPr lang="de-DE" b="1" i="1" dirty="0" err="1">
                <a:cs typeface="Calibri"/>
              </a:rPr>
              <a:t>research</a:t>
            </a:r>
            <a:r>
              <a:rPr lang="de-DE" b="1" i="1" dirty="0">
                <a:cs typeface="Calibri"/>
              </a:rPr>
              <a:t> </a:t>
            </a:r>
            <a:r>
              <a:rPr lang="de-DE" b="1" i="1" dirty="0" err="1">
                <a:cs typeface="Calibri"/>
              </a:rPr>
              <a:t>canvas</a:t>
            </a:r>
            <a:endParaRPr lang="de-DE" b="1" dirty="0">
              <a:cs typeface="Calibri"/>
            </a:endParaRPr>
          </a:p>
          <a:p>
            <a:pPr marL="457200" indent="-298450">
              <a:buFont typeface="Arial" panose="020B0604020202020204" pitchFamily="34" charset="0"/>
              <a:buChar char="•"/>
            </a:pPr>
            <a:endParaRPr lang="de-DE" dirty="0">
              <a:cs typeface="Calibri"/>
            </a:endParaRPr>
          </a:p>
          <a:p>
            <a:pPr marL="457200" indent="-298450">
              <a:buFont typeface="Arial" panose="020B0604020202020204" pitchFamily="34" charset="0"/>
              <a:buChar char="•"/>
            </a:pPr>
            <a:endParaRPr lang="de-DE" dirty="0">
              <a:cs typeface="Calibri"/>
            </a:endParaRPr>
          </a:p>
          <a:p>
            <a:pPr marL="158750" indent="0">
              <a:buNone/>
            </a:pPr>
            <a:endParaRPr lang="de-DE" dirty="0">
              <a:cs typeface="Calibri"/>
            </a:endParaRPr>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5A7CE0-DEB5-D643-B4EF-FF45ED1E317C}"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92469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100">
                <a:solidFill>
                  <a:schemeClr val="dk1"/>
                </a:solidFill>
                <a:highlight>
                  <a:schemeClr val="lt1"/>
                </a:highlight>
              </a:rPr>
              <a:t>The </a:t>
            </a:r>
            <a:r>
              <a:rPr lang="de-DE" sz="1100" err="1">
                <a:solidFill>
                  <a:schemeClr val="dk1"/>
                </a:solidFill>
                <a:highlight>
                  <a:schemeClr val="lt1"/>
                </a:highlight>
              </a:rPr>
              <a:t>next</a:t>
            </a:r>
            <a:r>
              <a:rPr lang="de-DE" sz="1100">
                <a:solidFill>
                  <a:schemeClr val="dk1"/>
                </a:solidFill>
                <a:highlight>
                  <a:schemeClr val="lt1"/>
                </a:highlight>
              </a:rPr>
              <a:t> </a:t>
            </a:r>
            <a:r>
              <a:rPr lang="de-DE" sz="1100" err="1">
                <a:solidFill>
                  <a:schemeClr val="dk1"/>
                </a:solidFill>
                <a:highlight>
                  <a:schemeClr val="lt1"/>
                </a:highlight>
              </a:rPr>
              <a:t>exercise</a:t>
            </a:r>
            <a:r>
              <a:rPr lang="de-DE" sz="1100">
                <a:solidFill>
                  <a:schemeClr val="dk1"/>
                </a:solidFill>
                <a:highlight>
                  <a:schemeClr val="lt1"/>
                </a:highlight>
              </a:rPr>
              <a:t> </a:t>
            </a:r>
            <a:r>
              <a:rPr lang="de-DE" sz="1100" err="1">
                <a:solidFill>
                  <a:schemeClr val="dk1"/>
                </a:solidFill>
                <a:highlight>
                  <a:schemeClr val="lt1"/>
                </a:highlight>
              </a:rPr>
              <a:t>is</a:t>
            </a:r>
            <a:r>
              <a:rPr lang="de-DE" sz="1100">
                <a:solidFill>
                  <a:schemeClr val="dk1"/>
                </a:solidFill>
                <a:highlight>
                  <a:schemeClr val="lt1"/>
                </a:highlight>
              </a:rPr>
              <a:t> </a:t>
            </a:r>
            <a:r>
              <a:rPr lang="de-DE" sz="1100" err="1">
                <a:solidFill>
                  <a:schemeClr val="dk1"/>
                </a:solidFill>
                <a:highlight>
                  <a:schemeClr val="lt1"/>
                </a:highlight>
              </a:rPr>
              <a:t>divided</a:t>
            </a:r>
            <a:r>
              <a:rPr lang="de-DE" sz="1100">
                <a:solidFill>
                  <a:schemeClr val="dk1"/>
                </a:solidFill>
                <a:highlight>
                  <a:schemeClr val="lt1"/>
                </a:highlight>
              </a:rPr>
              <a:t> </a:t>
            </a:r>
            <a:r>
              <a:rPr lang="de-DE" sz="1100" err="1">
                <a:solidFill>
                  <a:schemeClr val="dk1"/>
                </a:solidFill>
                <a:highlight>
                  <a:schemeClr val="lt1"/>
                </a:highlight>
              </a:rPr>
              <a:t>into</a:t>
            </a:r>
            <a:r>
              <a:rPr lang="de-DE" sz="1100">
                <a:solidFill>
                  <a:schemeClr val="dk1"/>
                </a:solidFill>
                <a:highlight>
                  <a:schemeClr val="lt1"/>
                </a:highlight>
              </a:rPr>
              <a:t> </a:t>
            </a:r>
            <a:r>
              <a:rPr lang="de-DE" sz="1100" err="1">
                <a:solidFill>
                  <a:schemeClr val="dk1"/>
                </a:solidFill>
                <a:highlight>
                  <a:schemeClr val="lt1"/>
                </a:highlight>
              </a:rPr>
              <a:t>two</a:t>
            </a:r>
            <a:r>
              <a:rPr lang="de-DE" sz="1100">
                <a:solidFill>
                  <a:schemeClr val="dk1"/>
                </a:solidFill>
                <a:highlight>
                  <a:schemeClr val="lt1"/>
                </a:highlight>
              </a:rPr>
              <a:t> </a:t>
            </a:r>
            <a:r>
              <a:rPr lang="de-DE" sz="1100" err="1">
                <a:solidFill>
                  <a:schemeClr val="dk1"/>
                </a:solidFill>
                <a:highlight>
                  <a:schemeClr val="lt1"/>
                </a:highlight>
              </a:rPr>
              <a:t>parts</a:t>
            </a:r>
            <a:r>
              <a:rPr lang="de-DE" sz="1100">
                <a:solidFill>
                  <a:schemeClr val="dk1"/>
                </a:solidFill>
                <a:highlight>
                  <a:schemeClr val="lt1"/>
                </a:highlight>
              </a:rPr>
              <a:t>:</a:t>
            </a:r>
          </a:p>
          <a:p>
            <a:pPr marL="171450" lvl="0" indent="-171450" algn="l" rtl="0">
              <a:spcBef>
                <a:spcPts val="0"/>
              </a:spcBef>
              <a:spcAft>
                <a:spcPts val="0"/>
              </a:spcAft>
            </a:pPr>
            <a:endParaRPr lang="de-DE" sz="1100" b="1">
              <a:solidFill>
                <a:schemeClr val="dk1"/>
              </a:solidFill>
              <a:highlight>
                <a:schemeClr val="lt1"/>
              </a:highlight>
            </a:endParaRPr>
          </a:p>
          <a:p>
            <a:pPr marL="171450" lvl="0" indent="-171450" algn="l" rtl="0">
              <a:spcBef>
                <a:spcPts val="0"/>
              </a:spcBef>
              <a:spcAft>
                <a:spcPts val="0"/>
              </a:spcAft>
              <a:buFont typeface="Arial" panose="020B0604020202020204" pitchFamily="34" charset="0"/>
              <a:buChar char="•"/>
            </a:pPr>
            <a:r>
              <a:rPr lang="de-DE" sz="1100" b="1">
                <a:solidFill>
                  <a:schemeClr val="dk1"/>
                </a:solidFill>
                <a:highlight>
                  <a:schemeClr val="lt1"/>
                </a:highlight>
              </a:rPr>
              <a:t>Part I</a:t>
            </a:r>
            <a:r>
              <a:rPr lang="de-DE" sz="1100">
                <a:solidFill>
                  <a:schemeClr val="dk1"/>
                </a:solidFill>
                <a:highlight>
                  <a:schemeClr val="lt1"/>
                </a:highlight>
              </a:rPr>
              <a:t>: </a:t>
            </a:r>
            <a:r>
              <a:rPr lang="de-DE" sz="1100" err="1">
                <a:solidFill>
                  <a:schemeClr val="dk1"/>
                </a:solidFill>
                <a:highlight>
                  <a:schemeClr val="lt1"/>
                </a:highlight>
              </a:rPr>
              <a:t>You</a:t>
            </a:r>
            <a:r>
              <a:rPr lang="de-DE" sz="1100">
                <a:solidFill>
                  <a:schemeClr val="dk1"/>
                </a:solidFill>
                <a:highlight>
                  <a:schemeClr val="lt1"/>
                </a:highlight>
              </a:rPr>
              <a:t> will </a:t>
            </a:r>
            <a:r>
              <a:rPr lang="de-DE" sz="1100" err="1">
                <a:solidFill>
                  <a:schemeClr val="dk1"/>
                </a:solidFill>
                <a:highlight>
                  <a:schemeClr val="lt1"/>
                </a:highlight>
              </a:rPr>
              <a:t>have</a:t>
            </a:r>
            <a:r>
              <a:rPr lang="de-DE" sz="1100">
                <a:solidFill>
                  <a:schemeClr val="dk1"/>
                </a:solidFill>
                <a:highlight>
                  <a:schemeClr val="lt1"/>
                </a:highlight>
              </a:rPr>
              <a:t> </a:t>
            </a:r>
            <a:r>
              <a:rPr lang="de-DE" sz="1100" err="1">
                <a:solidFill>
                  <a:schemeClr val="dk1"/>
                </a:solidFill>
                <a:highlight>
                  <a:schemeClr val="lt1"/>
                </a:highlight>
              </a:rPr>
              <a:t>the</a:t>
            </a:r>
            <a:r>
              <a:rPr lang="de-DE" sz="1100">
                <a:solidFill>
                  <a:schemeClr val="dk1"/>
                </a:solidFill>
                <a:highlight>
                  <a:schemeClr val="lt1"/>
                </a:highlight>
              </a:rPr>
              <a:t> </a:t>
            </a:r>
            <a:r>
              <a:rPr lang="de-DE" sz="1100" err="1">
                <a:solidFill>
                  <a:schemeClr val="dk1"/>
                </a:solidFill>
                <a:highlight>
                  <a:schemeClr val="lt1"/>
                </a:highlight>
              </a:rPr>
              <a:t>chance</a:t>
            </a:r>
            <a:r>
              <a:rPr lang="de-DE" sz="1100">
                <a:solidFill>
                  <a:schemeClr val="dk1"/>
                </a:solidFill>
                <a:highlight>
                  <a:schemeClr val="lt1"/>
                </a:highlight>
              </a:rPr>
              <a:t> </a:t>
            </a:r>
            <a:r>
              <a:rPr lang="de-DE" sz="1100" err="1">
                <a:solidFill>
                  <a:schemeClr val="dk1"/>
                </a:solidFill>
                <a:highlight>
                  <a:schemeClr val="lt1"/>
                </a:highlight>
              </a:rPr>
              <a:t>to</a:t>
            </a:r>
            <a:r>
              <a:rPr lang="de-DE" sz="1100">
                <a:solidFill>
                  <a:schemeClr val="dk1"/>
                </a:solidFill>
                <a:highlight>
                  <a:schemeClr val="lt1"/>
                </a:highlight>
              </a:rPr>
              <a:t> </a:t>
            </a:r>
            <a:r>
              <a:rPr lang="de-DE" sz="1100" err="1">
                <a:solidFill>
                  <a:schemeClr val="dk1"/>
                </a:solidFill>
                <a:highlight>
                  <a:schemeClr val="lt1"/>
                </a:highlight>
              </a:rPr>
              <a:t>work</a:t>
            </a:r>
            <a:r>
              <a:rPr lang="de-DE" sz="1100">
                <a:solidFill>
                  <a:schemeClr val="dk1"/>
                </a:solidFill>
                <a:highlight>
                  <a:schemeClr val="lt1"/>
                </a:highlight>
              </a:rPr>
              <a:t> on </a:t>
            </a:r>
            <a:r>
              <a:rPr lang="de-DE" sz="1100" err="1">
                <a:solidFill>
                  <a:schemeClr val="dk1"/>
                </a:solidFill>
                <a:highlight>
                  <a:schemeClr val="lt1"/>
                </a:highlight>
              </a:rPr>
              <a:t>your</a:t>
            </a:r>
            <a:r>
              <a:rPr lang="de-DE" sz="1100">
                <a:solidFill>
                  <a:schemeClr val="dk1"/>
                </a:solidFill>
                <a:highlight>
                  <a:schemeClr val="lt1"/>
                </a:highlight>
              </a:rPr>
              <a:t> </a:t>
            </a:r>
            <a:r>
              <a:rPr lang="de-DE" sz="1100" b="1" err="1">
                <a:solidFill>
                  <a:schemeClr val="dk1"/>
                </a:solidFill>
                <a:highlight>
                  <a:schemeClr val="lt1"/>
                </a:highlight>
              </a:rPr>
              <a:t>skills</a:t>
            </a:r>
            <a:r>
              <a:rPr lang="de-DE" sz="1100" b="1">
                <a:solidFill>
                  <a:schemeClr val="dk1"/>
                </a:solidFill>
                <a:highlight>
                  <a:schemeClr val="lt1"/>
                </a:highlight>
              </a:rPr>
              <a:t> on </a:t>
            </a:r>
            <a:r>
              <a:rPr lang="de-DE" sz="1100" b="1" err="1">
                <a:solidFill>
                  <a:schemeClr val="dk1"/>
                </a:solidFill>
                <a:highlight>
                  <a:schemeClr val="lt1"/>
                </a:highlight>
              </a:rPr>
              <a:t>how</a:t>
            </a:r>
            <a:r>
              <a:rPr lang="de-DE" sz="1100" b="1">
                <a:solidFill>
                  <a:schemeClr val="dk1"/>
                </a:solidFill>
                <a:highlight>
                  <a:schemeClr val="lt1"/>
                </a:highlight>
              </a:rPr>
              <a:t> </a:t>
            </a:r>
            <a:r>
              <a:rPr lang="de-DE" sz="1100" b="1" err="1">
                <a:solidFill>
                  <a:schemeClr val="dk1"/>
                </a:solidFill>
                <a:highlight>
                  <a:schemeClr val="lt1"/>
                </a:highlight>
              </a:rPr>
              <a:t>to</a:t>
            </a:r>
            <a:r>
              <a:rPr lang="de-DE" sz="1100" b="1">
                <a:solidFill>
                  <a:schemeClr val="dk1"/>
                </a:solidFill>
                <a:highlight>
                  <a:schemeClr val="lt1"/>
                </a:highlight>
              </a:rPr>
              <a:t> </a:t>
            </a:r>
            <a:r>
              <a:rPr lang="de-DE" sz="1100" b="1" err="1">
                <a:solidFill>
                  <a:schemeClr val="dk1"/>
                </a:solidFill>
                <a:highlight>
                  <a:schemeClr val="lt1"/>
                </a:highlight>
              </a:rPr>
              <a:t>build</a:t>
            </a:r>
            <a:r>
              <a:rPr lang="de-DE" sz="1100" b="1">
                <a:solidFill>
                  <a:schemeClr val="dk1"/>
                </a:solidFill>
                <a:highlight>
                  <a:schemeClr val="lt1"/>
                </a:highlight>
              </a:rPr>
              <a:t> a 2-minutes pitch </a:t>
            </a:r>
            <a:r>
              <a:rPr lang="de-DE" sz="1100" b="0">
                <a:solidFill>
                  <a:schemeClr val="dk1"/>
                </a:solidFill>
                <a:highlight>
                  <a:schemeClr val="lt1"/>
                </a:highlight>
              </a:rPr>
              <a:t>and</a:t>
            </a:r>
            <a:r>
              <a:rPr lang="de-DE" sz="1100" b="1">
                <a:solidFill>
                  <a:schemeClr val="dk1"/>
                </a:solidFill>
                <a:highlight>
                  <a:schemeClr val="lt1"/>
                </a:highlight>
              </a:rPr>
              <a:t> </a:t>
            </a:r>
            <a:r>
              <a:rPr lang="de-DE" sz="1100" b="1" err="1">
                <a:solidFill>
                  <a:schemeClr val="dk1"/>
                </a:solidFill>
                <a:highlight>
                  <a:schemeClr val="lt1"/>
                </a:highlight>
              </a:rPr>
              <a:t>put</a:t>
            </a:r>
            <a:r>
              <a:rPr lang="de-DE" sz="1100" b="1">
                <a:solidFill>
                  <a:schemeClr val="dk1"/>
                </a:solidFill>
                <a:highlight>
                  <a:schemeClr val="lt1"/>
                </a:highlight>
              </a:rPr>
              <a:t> </a:t>
            </a:r>
            <a:r>
              <a:rPr lang="de-DE" sz="1100" b="1" err="1">
                <a:solidFill>
                  <a:schemeClr val="dk1"/>
                </a:solidFill>
                <a:highlight>
                  <a:schemeClr val="lt1"/>
                </a:highlight>
              </a:rPr>
              <a:t>it</a:t>
            </a:r>
            <a:r>
              <a:rPr lang="de-DE" sz="1100" b="1">
                <a:solidFill>
                  <a:schemeClr val="dk1"/>
                </a:solidFill>
                <a:highlight>
                  <a:schemeClr val="lt1"/>
                </a:highlight>
              </a:rPr>
              <a:t> in an </a:t>
            </a:r>
            <a:r>
              <a:rPr lang="de-DE" sz="1100" b="1" err="1">
                <a:solidFill>
                  <a:schemeClr val="dk1"/>
                </a:solidFill>
                <a:highlight>
                  <a:schemeClr val="lt1"/>
                </a:highlight>
              </a:rPr>
              <a:t>engaging</a:t>
            </a:r>
            <a:r>
              <a:rPr lang="de-DE" sz="1100" b="1">
                <a:solidFill>
                  <a:schemeClr val="dk1"/>
                </a:solidFill>
                <a:highlight>
                  <a:schemeClr val="lt1"/>
                </a:highlight>
              </a:rPr>
              <a:t> </a:t>
            </a:r>
            <a:r>
              <a:rPr lang="de-DE" sz="1100" b="1" err="1">
                <a:solidFill>
                  <a:schemeClr val="dk1"/>
                </a:solidFill>
                <a:highlight>
                  <a:schemeClr val="lt1"/>
                </a:highlight>
              </a:rPr>
              <a:t>story</a:t>
            </a:r>
            <a:r>
              <a:rPr lang="de-DE" sz="1100" b="1">
                <a:solidFill>
                  <a:schemeClr val="dk1"/>
                </a:solidFill>
                <a:highlight>
                  <a:schemeClr val="lt1"/>
                </a:highlight>
              </a:rPr>
              <a:t>. </a:t>
            </a:r>
            <a:br>
              <a:rPr lang="de-DE" sz="1100">
                <a:solidFill>
                  <a:schemeClr val="dk1"/>
                </a:solidFill>
                <a:highlight>
                  <a:schemeClr val="lt1"/>
                </a:highlight>
              </a:rPr>
            </a:br>
            <a:r>
              <a:rPr lang="de-DE" sz="1100">
                <a:solidFill>
                  <a:schemeClr val="dk1"/>
                </a:solidFill>
                <a:highlight>
                  <a:schemeClr val="lt1"/>
                </a:highlight>
              </a:rPr>
              <a:t>This </a:t>
            </a:r>
            <a:r>
              <a:rPr lang="de-DE" sz="1100" err="1">
                <a:solidFill>
                  <a:schemeClr val="dk1"/>
                </a:solidFill>
                <a:highlight>
                  <a:schemeClr val="lt1"/>
                </a:highlight>
              </a:rPr>
              <a:t>part</a:t>
            </a:r>
            <a:r>
              <a:rPr lang="de-DE" sz="1100">
                <a:solidFill>
                  <a:schemeClr val="dk1"/>
                </a:solidFill>
                <a:highlight>
                  <a:schemeClr val="lt1"/>
                </a:highlight>
              </a:rPr>
              <a:t> will </a:t>
            </a:r>
            <a:r>
              <a:rPr lang="de-DE" sz="1100" err="1">
                <a:solidFill>
                  <a:schemeClr val="dk1"/>
                </a:solidFill>
                <a:highlight>
                  <a:schemeClr val="lt1"/>
                </a:highlight>
              </a:rPr>
              <a:t>be</a:t>
            </a:r>
            <a:r>
              <a:rPr lang="de-DE" sz="1100">
                <a:solidFill>
                  <a:schemeClr val="dk1"/>
                </a:solidFill>
                <a:highlight>
                  <a:schemeClr val="lt1"/>
                </a:highlight>
              </a:rPr>
              <a:t> an </a:t>
            </a:r>
            <a:r>
              <a:rPr lang="de-DE" sz="1100" err="1">
                <a:solidFill>
                  <a:schemeClr val="dk1"/>
                </a:solidFill>
                <a:highlight>
                  <a:schemeClr val="lt1"/>
                </a:highlight>
              </a:rPr>
              <a:t>exercise</a:t>
            </a:r>
            <a:r>
              <a:rPr lang="de-DE" sz="1100">
                <a:solidFill>
                  <a:schemeClr val="dk1"/>
                </a:solidFill>
                <a:highlight>
                  <a:schemeClr val="lt1"/>
                </a:highlight>
              </a:rPr>
              <a:t> </a:t>
            </a:r>
            <a:r>
              <a:rPr lang="de-DE" sz="1100" err="1">
                <a:solidFill>
                  <a:schemeClr val="dk1"/>
                </a:solidFill>
                <a:highlight>
                  <a:schemeClr val="lt1"/>
                </a:highlight>
              </a:rPr>
              <a:t>you</a:t>
            </a:r>
            <a:r>
              <a:rPr lang="de-DE" sz="1100">
                <a:solidFill>
                  <a:schemeClr val="dk1"/>
                </a:solidFill>
                <a:highlight>
                  <a:schemeClr val="lt1"/>
                </a:highlight>
              </a:rPr>
              <a:t> will </a:t>
            </a:r>
            <a:r>
              <a:rPr lang="de-DE" sz="1100" err="1">
                <a:solidFill>
                  <a:schemeClr val="dk1"/>
                </a:solidFill>
                <a:highlight>
                  <a:schemeClr val="lt1"/>
                </a:highlight>
              </a:rPr>
              <a:t>work</a:t>
            </a:r>
            <a:r>
              <a:rPr lang="de-DE" sz="1100">
                <a:solidFill>
                  <a:schemeClr val="dk1"/>
                </a:solidFill>
                <a:highlight>
                  <a:schemeClr val="lt1"/>
                </a:highlight>
              </a:rPr>
              <a:t> on </a:t>
            </a:r>
            <a:r>
              <a:rPr lang="de-DE" sz="1100" err="1">
                <a:solidFill>
                  <a:schemeClr val="dk1"/>
                </a:solidFill>
                <a:highlight>
                  <a:schemeClr val="lt1"/>
                </a:highlight>
              </a:rPr>
              <a:t>by</a:t>
            </a:r>
            <a:r>
              <a:rPr lang="de-DE" sz="1100">
                <a:solidFill>
                  <a:schemeClr val="dk1"/>
                </a:solidFill>
                <a:highlight>
                  <a:schemeClr val="lt1"/>
                </a:highlight>
              </a:rPr>
              <a:t> </a:t>
            </a:r>
            <a:r>
              <a:rPr lang="de-DE" sz="1100" err="1">
                <a:solidFill>
                  <a:schemeClr val="dk1"/>
                </a:solidFill>
                <a:highlight>
                  <a:schemeClr val="lt1"/>
                </a:highlight>
              </a:rPr>
              <a:t>yourself</a:t>
            </a:r>
            <a:r>
              <a:rPr lang="de-DE" sz="1100">
                <a:solidFill>
                  <a:schemeClr val="dk1"/>
                </a:solidFill>
                <a:highlight>
                  <a:schemeClr val="lt1"/>
                </a:highlight>
              </a:rPr>
              <a:t>.</a:t>
            </a:r>
          </a:p>
          <a:p>
            <a:pPr marL="171450" lvl="0" indent="-171450" algn="l" rtl="0">
              <a:spcBef>
                <a:spcPts val="0"/>
              </a:spcBef>
              <a:spcAft>
                <a:spcPts val="0"/>
              </a:spcAft>
              <a:buFont typeface="Arial" panose="020B0604020202020204" pitchFamily="34" charset="0"/>
              <a:buChar char="•"/>
            </a:pPr>
            <a:endParaRPr lang="de-DE" sz="1100" b="1">
              <a:solidFill>
                <a:schemeClr val="dk1"/>
              </a:solidFill>
              <a:highlight>
                <a:schemeClr val="lt1"/>
              </a:highlight>
            </a:endParaRPr>
          </a:p>
          <a:p>
            <a:pPr marL="171450" lvl="0" indent="-171450" algn="l" rtl="0">
              <a:spcBef>
                <a:spcPts val="0"/>
              </a:spcBef>
              <a:spcAft>
                <a:spcPts val="0"/>
              </a:spcAft>
              <a:buFont typeface="Arial" panose="020B0604020202020204" pitchFamily="34" charset="0"/>
              <a:buChar char="•"/>
            </a:pPr>
            <a:r>
              <a:rPr lang="de-DE" sz="1100" b="1">
                <a:solidFill>
                  <a:schemeClr val="dk1"/>
                </a:solidFill>
                <a:highlight>
                  <a:schemeClr val="lt1"/>
                </a:highlight>
              </a:rPr>
              <a:t>Part II: The </a:t>
            </a:r>
            <a:r>
              <a:rPr lang="de-DE" sz="1100" b="1" err="1">
                <a:solidFill>
                  <a:schemeClr val="dk1"/>
                </a:solidFill>
                <a:highlight>
                  <a:schemeClr val="lt1"/>
                </a:highlight>
              </a:rPr>
              <a:t>entrepreneurial</a:t>
            </a:r>
            <a:r>
              <a:rPr lang="de-DE" sz="1100" b="1">
                <a:solidFill>
                  <a:schemeClr val="dk1"/>
                </a:solidFill>
                <a:highlight>
                  <a:schemeClr val="lt1"/>
                </a:highlight>
              </a:rPr>
              <a:t> </a:t>
            </a:r>
            <a:r>
              <a:rPr lang="de-DE" sz="1100" b="1" err="1">
                <a:solidFill>
                  <a:schemeClr val="dk1"/>
                </a:solidFill>
                <a:highlight>
                  <a:schemeClr val="lt1"/>
                </a:highlight>
              </a:rPr>
              <a:t>mindset</a:t>
            </a:r>
            <a:r>
              <a:rPr lang="de-DE" sz="1100" b="1">
                <a:solidFill>
                  <a:schemeClr val="dk1"/>
                </a:solidFill>
                <a:highlight>
                  <a:schemeClr val="lt1"/>
                </a:highlight>
              </a:rPr>
              <a:t> </a:t>
            </a:r>
            <a:r>
              <a:rPr lang="de-DE" sz="1100" err="1">
                <a:solidFill>
                  <a:schemeClr val="dk1"/>
                </a:solidFill>
                <a:highlight>
                  <a:schemeClr val="lt1"/>
                </a:highlight>
              </a:rPr>
              <a:t>is</a:t>
            </a:r>
            <a:r>
              <a:rPr lang="de-DE" sz="1100">
                <a:solidFill>
                  <a:schemeClr val="dk1"/>
                </a:solidFill>
                <a:highlight>
                  <a:schemeClr val="lt1"/>
                </a:highlight>
              </a:rPr>
              <a:t> all </a:t>
            </a:r>
            <a:r>
              <a:rPr lang="de-DE" sz="1100" err="1">
                <a:solidFill>
                  <a:schemeClr val="dk1"/>
                </a:solidFill>
                <a:highlight>
                  <a:schemeClr val="lt1"/>
                </a:highlight>
              </a:rPr>
              <a:t>about</a:t>
            </a:r>
            <a:r>
              <a:rPr lang="de-DE" sz="1100">
                <a:solidFill>
                  <a:schemeClr val="dk1"/>
                </a:solidFill>
                <a:highlight>
                  <a:schemeClr val="lt1"/>
                </a:highlight>
              </a:rPr>
              <a:t> </a:t>
            </a:r>
            <a:r>
              <a:rPr lang="de-DE" sz="1100" err="1">
                <a:solidFill>
                  <a:schemeClr val="dk1"/>
                </a:solidFill>
                <a:highlight>
                  <a:schemeClr val="lt1"/>
                </a:highlight>
              </a:rPr>
              <a:t>getting</a:t>
            </a:r>
            <a:r>
              <a:rPr lang="de-DE" sz="1100">
                <a:solidFill>
                  <a:schemeClr val="dk1"/>
                </a:solidFill>
                <a:highlight>
                  <a:schemeClr val="lt1"/>
                </a:highlight>
              </a:rPr>
              <a:t> </a:t>
            </a:r>
            <a:r>
              <a:rPr lang="de-DE" sz="1100" err="1">
                <a:solidFill>
                  <a:schemeClr val="dk1"/>
                </a:solidFill>
                <a:highlight>
                  <a:schemeClr val="lt1"/>
                </a:highlight>
              </a:rPr>
              <a:t>feedback</a:t>
            </a:r>
            <a:r>
              <a:rPr lang="de-DE" sz="1100">
                <a:solidFill>
                  <a:schemeClr val="dk1"/>
                </a:solidFill>
                <a:highlight>
                  <a:schemeClr val="lt1"/>
                </a:highlight>
              </a:rPr>
              <a:t>, </a:t>
            </a:r>
            <a:r>
              <a:rPr lang="de-DE" sz="1100" err="1">
                <a:solidFill>
                  <a:schemeClr val="dk1"/>
                </a:solidFill>
                <a:highlight>
                  <a:schemeClr val="lt1"/>
                </a:highlight>
              </a:rPr>
              <a:t>learning</a:t>
            </a:r>
            <a:r>
              <a:rPr lang="de-DE" sz="1100">
                <a:solidFill>
                  <a:schemeClr val="dk1"/>
                </a:solidFill>
                <a:highlight>
                  <a:schemeClr val="lt1"/>
                </a:highlight>
              </a:rPr>
              <a:t> </a:t>
            </a:r>
            <a:r>
              <a:rPr lang="de-DE" sz="1100" err="1">
                <a:solidFill>
                  <a:schemeClr val="dk1"/>
                </a:solidFill>
                <a:highlight>
                  <a:schemeClr val="lt1"/>
                </a:highlight>
              </a:rPr>
              <a:t>by</a:t>
            </a:r>
            <a:r>
              <a:rPr lang="de-DE" sz="1100">
                <a:solidFill>
                  <a:schemeClr val="dk1"/>
                </a:solidFill>
                <a:highlight>
                  <a:schemeClr val="lt1"/>
                </a:highlight>
              </a:rPr>
              <a:t> </a:t>
            </a:r>
            <a:r>
              <a:rPr lang="de-DE" sz="1100" err="1">
                <a:solidFill>
                  <a:schemeClr val="dk1"/>
                </a:solidFill>
                <a:highlight>
                  <a:schemeClr val="lt1"/>
                </a:highlight>
              </a:rPr>
              <a:t>doing</a:t>
            </a:r>
            <a:r>
              <a:rPr lang="de-DE" sz="1100">
                <a:solidFill>
                  <a:schemeClr val="dk1"/>
                </a:solidFill>
                <a:highlight>
                  <a:schemeClr val="lt1"/>
                </a:highlight>
              </a:rPr>
              <a:t> and </a:t>
            </a:r>
            <a:r>
              <a:rPr lang="de-DE" sz="1100" err="1">
                <a:solidFill>
                  <a:schemeClr val="dk1"/>
                </a:solidFill>
                <a:highlight>
                  <a:schemeClr val="lt1"/>
                </a:highlight>
              </a:rPr>
              <a:t>iterating</a:t>
            </a:r>
            <a:r>
              <a:rPr lang="de-DE" sz="1100">
                <a:solidFill>
                  <a:schemeClr val="dk1"/>
                </a:solidFill>
                <a:highlight>
                  <a:schemeClr val="lt1"/>
                </a:highlight>
              </a:rPr>
              <a:t> </a:t>
            </a:r>
            <a:r>
              <a:rPr lang="de-DE" sz="1100" err="1">
                <a:solidFill>
                  <a:schemeClr val="dk1"/>
                </a:solidFill>
                <a:highlight>
                  <a:schemeClr val="lt1"/>
                </a:highlight>
              </a:rPr>
              <a:t>your</a:t>
            </a:r>
            <a:r>
              <a:rPr lang="de-DE" sz="1100">
                <a:solidFill>
                  <a:schemeClr val="dk1"/>
                </a:solidFill>
                <a:highlight>
                  <a:schemeClr val="lt1"/>
                </a:highlight>
              </a:rPr>
              <a:t> </a:t>
            </a:r>
            <a:r>
              <a:rPr lang="de-DE" sz="1100" err="1">
                <a:solidFill>
                  <a:schemeClr val="dk1"/>
                </a:solidFill>
                <a:highlight>
                  <a:schemeClr val="lt1"/>
                </a:highlight>
              </a:rPr>
              <a:t>idea</a:t>
            </a:r>
            <a:r>
              <a:rPr lang="de-DE" sz="1100">
                <a:solidFill>
                  <a:schemeClr val="dk1"/>
                </a:solidFill>
                <a:highlight>
                  <a:schemeClr val="lt1"/>
                </a:highlight>
              </a:rPr>
              <a:t>?</a:t>
            </a:r>
            <a:br>
              <a:rPr lang="de-DE" sz="1100">
                <a:solidFill>
                  <a:schemeClr val="dk1"/>
                </a:solidFill>
                <a:highlight>
                  <a:schemeClr val="lt1"/>
                </a:highlight>
              </a:rPr>
            </a:br>
            <a:r>
              <a:rPr lang="de-DE" sz="1100">
                <a:solidFill>
                  <a:schemeClr val="dk1"/>
                </a:solidFill>
                <a:highlight>
                  <a:schemeClr val="lt1"/>
                </a:highlight>
              </a:rPr>
              <a:t>And </a:t>
            </a:r>
            <a:r>
              <a:rPr lang="de-DE" sz="1100" err="1">
                <a:solidFill>
                  <a:schemeClr val="dk1"/>
                </a:solidFill>
                <a:highlight>
                  <a:schemeClr val="lt1"/>
                </a:highlight>
              </a:rPr>
              <a:t>this</a:t>
            </a:r>
            <a:r>
              <a:rPr lang="de-DE" sz="1100">
                <a:solidFill>
                  <a:schemeClr val="dk1"/>
                </a:solidFill>
                <a:highlight>
                  <a:schemeClr val="lt1"/>
                </a:highlight>
              </a:rPr>
              <a:t> </a:t>
            </a:r>
            <a:r>
              <a:rPr lang="de-DE" sz="1100" err="1">
                <a:solidFill>
                  <a:schemeClr val="dk1"/>
                </a:solidFill>
                <a:highlight>
                  <a:schemeClr val="lt1"/>
                </a:highlight>
              </a:rPr>
              <a:t>is</a:t>
            </a:r>
            <a:r>
              <a:rPr lang="de-DE" sz="1100">
                <a:solidFill>
                  <a:schemeClr val="dk1"/>
                </a:solidFill>
                <a:highlight>
                  <a:schemeClr val="lt1"/>
                </a:highlight>
              </a:rPr>
              <a:t> </a:t>
            </a:r>
            <a:r>
              <a:rPr lang="de-DE" sz="1100" err="1">
                <a:solidFill>
                  <a:schemeClr val="dk1"/>
                </a:solidFill>
                <a:highlight>
                  <a:schemeClr val="lt1"/>
                </a:highlight>
              </a:rPr>
              <a:t>what</a:t>
            </a:r>
            <a:r>
              <a:rPr lang="de-DE" sz="1100">
                <a:solidFill>
                  <a:schemeClr val="dk1"/>
                </a:solidFill>
                <a:highlight>
                  <a:schemeClr val="lt1"/>
                </a:highlight>
              </a:rPr>
              <a:t> </a:t>
            </a:r>
            <a:r>
              <a:rPr lang="de-DE" sz="1100" err="1">
                <a:solidFill>
                  <a:schemeClr val="dk1"/>
                </a:solidFill>
                <a:highlight>
                  <a:schemeClr val="lt1"/>
                </a:highlight>
              </a:rPr>
              <a:t>we</a:t>
            </a:r>
            <a:r>
              <a:rPr lang="de-DE" sz="1100">
                <a:solidFill>
                  <a:schemeClr val="dk1"/>
                </a:solidFill>
                <a:highlight>
                  <a:schemeClr val="lt1"/>
                </a:highlight>
              </a:rPr>
              <a:t> will do in </a:t>
            </a:r>
            <a:r>
              <a:rPr lang="de-DE" sz="1100" err="1">
                <a:solidFill>
                  <a:schemeClr val="dk1"/>
                </a:solidFill>
                <a:highlight>
                  <a:schemeClr val="lt1"/>
                </a:highlight>
              </a:rPr>
              <a:t>part</a:t>
            </a:r>
            <a:r>
              <a:rPr lang="de-DE" sz="1100">
                <a:solidFill>
                  <a:schemeClr val="dk1"/>
                </a:solidFill>
                <a:highlight>
                  <a:schemeClr val="lt1"/>
                </a:highlight>
              </a:rPr>
              <a:t> </a:t>
            </a:r>
            <a:r>
              <a:rPr lang="de-DE" sz="1100" err="1">
                <a:solidFill>
                  <a:schemeClr val="dk1"/>
                </a:solidFill>
                <a:highlight>
                  <a:schemeClr val="lt1"/>
                </a:highlight>
              </a:rPr>
              <a:t>two</a:t>
            </a:r>
            <a:r>
              <a:rPr lang="de-DE" sz="1100">
                <a:solidFill>
                  <a:schemeClr val="dk1"/>
                </a:solidFill>
                <a:highlight>
                  <a:schemeClr val="lt1"/>
                </a:highlight>
              </a:rPr>
              <a:t>: </a:t>
            </a:r>
            <a:br>
              <a:rPr lang="de-DE" sz="1100">
                <a:solidFill>
                  <a:schemeClr val="dk1"/>
                </a:solidFill>
                <a:highlight>
                  <a:schemeClr val="lt1"/>
                </a:highlight>
              </a:rPr>
            </a:br>
            <a:r>
              <a:rPr lang="de-DE" sz="1100" err="1">
                <a:solidFill>
                  <a:schemeClr val="dk1"/>
                </a:solidFill>
                <a:highlight>
                  <a:schemeClr val="lt1"/>
                </a:highlight>
              </a:rPr>
              <a:t>You‘ll</a:t>
            </a:r>
            <a:r>
              <a:rPr lang="de-DE" sz="1100">
                <a:solidFill>
                  <a:schemeClr val="dk1"/>
                </a:solidFill>
                <a:highlight>
                  <a:schemeClr val="lt1"/>
                </a:highlight>
              </a:rPr>
              <a:t> </a:t>
            </a:r>
            <a:r>
              <a:rPr lang="de-DE" sz="1100" err="1">
                <a:solidFill>
                  <a:schemeClr val="dk1"/>
                </a:solidFill>
                <a:highlight>
                  <a:schemeClr val="lt1"/>
                </a:highlight>
              </a:rPr>
              <a:t>have</a:t>
            </a:r>
            <a:r>
              <a:rPr lang="de-DE" sz="1100">
                <a:solidFill>
                  <a:schemeClr val="dk1"/>
                </a:solidFill>
                <a:highlight>
                  <a:schemeClr val="lt1"/>
                </a:highlight>
              </a:rPr>
              <a:t> </a:t>
            </a:r>
            <a:r>
              <a:rPr lang="de-DE" sz="1100" err="1">
                <a:solidFill>
                  <a:schemeClr val="dk1"/>
                </a:solidFill>
                <a:highlight>
                  <a:schemeClr val="lt1"/>
                </a:highlight>
              </a:rPr>
              <a:t>the</a:t>
            </a:r>
            <a:r>
              <a:rPr lang="de-DE" sz="1100">
                <a:solidFill>
                  <a:schemeClr val="dk1"/>
                </a:solidFill>
                <a:highlight>
                  <a:schemeClr val="lt1"/>
                </a:highlight>
              </a:rPr>
              <a:t> </a:t>
            </a:r>
            <a:r>
              <a:rPr lang="de-DE" sz="1100" err="1">
                <a:solidFill>
                  <a:schemeClr val="dk1"/>
                </a:solidFill>
                <a:highlight>
                  <a:schemeClr val="lt1"/>
                </a:highlight>
              </a:rPr>
              <a:t>chance</a:t>
            </a:r>
            <a:r>
              <a:rPr lang="de-DE" sz="1100">
                <a:solidFill>
                  <a:schemeClr val="dk1"/>
                </a:solidFill>
                <a:highlight>
                  <a:schemeClr val="lt1"/>
                </a:highlight>
              </a:rPr>
              <a:t> </a:t>
            </a:r>
            <a:r>
              <a:rPr lang="de-DE" sz="1100" err="1">
                <a:solidFill>
                  <a:schemeClr val="dk1"/>
                </a:solidFill>
                <a:highlight>
                  <a:schemeClr val="lt1"/>
                </a:highlight>
              </a:rPr>
              <a:t>to</a:t>
            </a:r>
            <a:r>
              <a:rPr lang="de-DE" sz="1100">
                <a:solidFill>
                  <a:schemeClr val="dk1"/>
                </a:solidFill>
                <a:highlight>
                  <a:schemeClr val="lt1"/>
                </a:highlight>
              </a:rPr>
              <a:t> </a:t>
            </a:r>
            <a:r>
              <a:rPr lang="de-DE" sz="1100" err="1">
                <a:solidFill>
                  <a:schemeClr val="dk1"/>
                </a:solidFill>
                <a:highlight>
                  <a:schemeClr val="lt1"/>
                </a:highlight>
              </a:rPr>
              <a:t>actually</a:t>
            </a:r>
            <a:r>
              <a:rPr lang="de-DE" sz="1100">
                <a:solidFill>
                  <a:schemeClr val="dk1"/>
                </a:solidFill>
                <a:highlight>
                  <a:schemeClr val="lt1"/>
                </a:highlight>
              </a:rPr>
              <a:t> </a:t>
            </a:r>
            <a:r>
              <a:rPr lang="de-DE" sz="1100" b="1" err="1">
                <a:solidFill>
                  <a:schemeClr val="dk1"/>
                </a:solidFill>
                <a:highlight>
                  <a:schemeClr val="lt1"/>
                </a:highlight>
              </a:rPr>
              <a:t>test</a:t>
            </a:r>
            <a:r>
              <a:rPr lang="de-DE" sz="1100" b="1">
                <a:solidFill>
                  <a:schemeClr val="dk1"/>
                </a:solidFill>
                <a:highlight>
                  <a:schemeClr val="lt1"/>
                </a:highlight>
              </a:rPr>
              <a:t> </a:t>
            </a:r>
            <a:r>
              <a:rPr lang="de-DE" sz="1100" b="1" err="1">
                <a:solidFill>
                  <a:schemeClr val="dk1"/>
                </a:solidFill>
                <a:highlight>
                  <a:schemeClr val="lt1"/>
                </a:highlight>
              </a:rPr>
              <a:t>your</a:t>
            </a:r>
            <a:r>
              <a:rPr lang="de-DE" sz="1100" b="1">
                <a:solidFill>
                  <a:schemeClr val="dk1"/>
                </a:solidFill>
                <a:highlight>
                  <a:schemeClr val="lt1"/>
                </a:highlight>
              </a:rPr>
              <a:t> pitch </a:t>
            </a:r>
            <a:r>
              <a:rPr lang="de-DE" sz="1100" b="1" err="1">
                <a:solidFill>
                  <a:schemeClr val="dk1"/>
                </a:solidFill>
                <a:highlight>
                  <a:schemeClr val="lt1"/>
                </a:highlight>
              </a:rPr>
              <a:t>right</a:t>
            </a:r>
            <a:r>
              <a:rPr lang="de-DE" sz="1100" b="1">
                <a:solidFill>
                  <a:schemeClr val="dk1"/>
                </a:solidFill>
                <a:highlight>
                  <a:schemeClr val="lt1"/>
                </a:highlight>
              </a:rPr>
              <a:t> </a:t>
            </a:r>
            <a:r>
              <a:rPr lang="de-DE" sz="1100" b="1" err="1">
                <a:solidFill>
                  <a:schemeClr val="dk1"/>
                </a:solidFill>
                <a:highlight>
                  <a:schemeClr val="lt1"/>
                </a:highlight>
              </a:rPr>
              <a:t>away</a:t>
            </a:r>
            <a:r>
              <a:rPr lang="de-DE" sz="1100">
                <a:solidFill>
                  <a:schemeClr val="dk1"/>
                </a:solidFill>
                <a:highlight>
                  <a:schemeClr val="lt1"/>
                </a:highlight>
              </a:rPr>
              <a:t>.</a:t>
            </a:r>
            <a:br>
              <a:rPr lang="de-DE" sz="1100">
                <a:solidFill>
                  <a:schemeClr val="dk1"/>
                </a:solidFill>
                <a:highlight>
                  <a:schemeClr val="lt1"/>
                </a:highlight>
              </a:rPr>
            </a:br>
            <a:r>
              <a:rPr lang="de-DE" sz="1100" err="1">
                <a:solidFill>
                  <a:schemeClr val="dk1"/>
                </a:solidFill>
                <a:highlight>
                  <a:schemeClr val="lt1"/>
                </a:highlight>
              </a:rPr>
              <a:t>You‘ll</a:t>
            </a:r>
            <a:r>
              <a:rPr lang="de-DE" sz="1100">
                <a:solidFill>
                  <a:schemeClr val="dk1"/>
                </a:solidFill>
                <a:highlight>
                  <a:schemeClr val="lt1"/>
                </a:highlight>
              </a:rPr>
              <a:t> </a:t>
            </a:r>
            <a:r>
              <a:rPr lang="de-DE" sz="1100" err="1">
                <a:solidFill>
                  <a:schemeClr val="dk1"/>
                </a:solidFill>
                <a:highlight>
                  <a:schemeClr val="lt1"/>
                </a:highlight>
              </a:rPr>
              <a:t>work</a:t>
            </a:r>
            <a:r>
              <a:rPr lang="de-DE" sz="1100">
                <a:solidFill>
                  <a:schemeClr val="dk1"/>
                </a:solidFill>
                <a:highlight>
                  <a:schemeClr val="lt1"/>
                </a:highlight>
              </a:rPr>
              <a:t> in </a:t>
            </a:r>
            <a:r>
              <a:rPr lang="de-DE" sz="1100" b="1" err="1">
                <a:solidFill>
                  <a:schemeClr val="dk1"/>
                </a:solidFill>
                <a:highlight>
                  <a:schemeClr val="lt1"/>
                </a:highlight>
              </a:rPr>
              <a:t>teams</a:t>
            </a:r>
            <a:r>
              <a:rPr lang="de-DE" sz="1100" b="1">
                <a:solidFill>
                  <a:schemeClr val="dk1"/>
                </a:solidFill>
                <a:highlight>
                  <a:schemeClr val="lt1"/>
                </a:highlight>
              </a:rPr>
              <a:t> </a:t>
            </a:r>
            <a:r>
              <a:rPr lang="de-DE" sz="1100" b="1" err="1">
                <a:solidFill>
                  <a:schemeClr val="dk1"/>
                </a:solidFill>
                <a:highlight>
                  <a:schemeClr val="lt1"/>
                </a:highlight>
              </a:rPr>
              <a:t>of</a:t>
            </a:r>
            <a:r>
              <a:rPr lang="de-DE" sz="1100" b="1">
                <a:solidFill>
                  <a:schemeClr val="dk1"/>
                </a:solidFill>
                <a:highlight>
                  <a:schemeClr val="lt1"/>
                </a:highlight>
              </a:rPr>
              <a:t> 3</a:t>
            </a:r>
            <a:r>
              <a:rPr lang="de-DE" sz="1100">
                <a:solidFill>
                  <a:schemeClr val="dk1"/>
                </a:solidFill>
                <a:highlight>
                  <a:schemeClr val="lt1"/>
                </a:highlight>
              </a:rPr>
              <a:t>, </a:t>
            </a:r>
            <a:r>
              <a:rPr lang="de-DE" sz="1100" err="1">
                <a:solidFill>
                  <a:schemeClr val="dk1"/>
                </a:solidFill>
                <a:highlight>
                  <a:schemeClr val="lt1"/>
                </a:highlight>
              </a:rPr>
              <a:t>test</a:t>
            </a:r>
            <a:r>
              <a:rPr lang="de-DE" sz="1100">
                <a:solidFill>
                  <a:schemeClr val="dk1"/>
                </a:solidFill>
                <a:highlight>
                  <a:schemeClr val="lt1"/>
                </a:highlight>
              </a:rPr>
              <a:t> </a:t>
            </a:r>
            <a:r>
              <a:rPr lang="de-DE" sz="1100" err="1">
                <a:solidFill>
                  <a:schemeClr val="dk1"/>
                </a:solidFill>
                <a:highlight>
                  <a:schemeClr val="lt1"/>
                </a:highlight>
              </a:rPr>
              <a:t>your</a:t>
            </a:r>
            <a:r>
              <a:rPr lang="de-DE" sz="1100">
                <a:solidFill>
                  <a:schemeClr val="dk1"/>
                </a:solidFill>
                <a:highlight>
                  <a:schemeClr val="lt1"/>
                </a:highlight>
              </a:rPr>
              <a:t> pitch and </a:t>
            </a:r>
            <a:r>
              <a:rPr lang="de-DE" sz="1100" err="1">
                <a:solidFill>
                  <a:schemeClr val="dk1"/>
                </a:solidFill>
                <a:highlight>
                  <a:schemeClr val="lt1"/>
                </a:highlight>
              </a:rPr>
              <a:t>then</a:t>
            </a:r>
            <a:r>
              <a:rPr lang="de-DE" sz="1100">
                <a:solidFill>
                  <a:schemeClr val="dk1"/>
                </a:solidFill>
                <a:highlight>
                  <a:schemeClr val="lt1"/>
                </a:highlight>
              </a:rPr>
              <a:t> </a:t>
            </a:r>
            <a:r>
              <a:rPr lang="de-DE" sz="1100" err="1">
                <a:solidFill>
                  <a:schemeClr val="dk1"/>
                </a:solidFill>
                <a:highlight>
                  <a:schemeClr val="lt1"/>
                </a:highlight>
              </a:rPr>
              <a:t>get</a:t>
            </a:r>
            <a:r>
              <a:rPr lang="de-DE" sz="1100">
                <a:solidFill>
                  <a:schemeClr val="dk1"/>
                </a:solidFill>
                <a:highlight>
                  <a:schemeClr val="lt1"/>
                </a:highlight>
              </a:rPr>
              <a:t> </a:t>
            </a:r>
            <a:r>
              <a:rPr lang="de-DE" sz="1100" b="1" err="1">
                <a:solidFill>
                  <a:schemeClr val="dk1"/>
                </a:solidFill>
                <a:highlight>
                  <a:schemeClr val="lt1"/>
                </a:highlight>
              </a:rPr>
              <a:t>immidiate</a:t>
            </a:r>
            <a:r>
              <a:rPr lang="de-DE" sz="1100" b="1">
                <a:solidFill>
                  <a:schemeClr val="dk1"/>
                </a:solidFill>
                <a:highlight>
                  <a:schemeClr val="lt1"/>
                </a:highlight>
              </a:rPr>
              <a:t> </a:t>
            </a:r>
            <a:r>
              <a:rPr lang="de-DE" sz="1100" b="1" err="1">
                <a:solidFill>
                  <a:schemeClr val="dk1"/>
                </a:solidFill>
                <a:highlight>
                  <a:schemeClr val="lt1"/>
                </a:highlight>
              </a:rPr>
              <a:t>feedback</a:t>
            </a:r>
            <a:r>
              <a:rPr lang="de-DE" sz="1100" b="1">
                <a:solidFill>
                  <a:schemeClr val="dk1"/>
                </a:solidFill>
                <a:highlight>
                  <a:schemeClr val="lt1"/>
                </a:highlight>
              </a:rPr>
              <a:t> </a:t>
            </a:r>
            <a:r>
              <a:rPr lang="de-DE" sz="1100" b="1" err="1">
                <a:solidFill>
                  <a:schemeClr val="dk1"/>
                </a:solidFill>
                <a:highlight>
                  <a:schemeClr val="lt1"/>
                </a:highlight>
              </a:rPr>
              <a:t>from</a:t>
            </a:r>
            <a:r>
              <a:rPr lang="de-DE" sz="1100" b="1">
                <a:solidFill>
                  <a:schemeClr val="dk1"/>
                </a:solidFill>
                <a:highlight>
                  <a:schemeClr val="lt1"/>
                </a:highlight>
              </a:rPr>
              <a:t> </a:t>
            </a:r>
            <a:r>
              <a:rPr lang="de-DE" sz="1100" b="1" err="1">
                <a:solidFill>
                  <a:schemeClr val="dk1"/>
                </a:solidFill>
                <a:highlight>
                  <a:schemeClr val="lt1"/>
                </a:highlight>
              </a:rPr>
              <a:t>your</a:t>
            </a:r>
            <a:r>
              <a:rPr lang="de-DE" sz="1100" b="1">
                <a:solidFill>
                  <a:schemeClr val="dk1"/>
                </a:solidFill>
                <a:highlight>
                  <a:schemeClr val="lt1"/>
                </a:highlight>
              </a:rPr>
              <a:t> </a:t>
            </a:r>
            <a:r>
              <a:rPr lang="de-DE" sz="1100" b="1" err="1">
                <a:solidFill>
                  <a:schemeClr val="dk1"/>
                </a:solidFill>
                <a:highlight>
                  <a:schemeClr val="lt1"/>
                </a:highlight>
              </a:rPr>
              <a:t>team</a:t>
            </a:r>
            <a:r>
              <a:rPr lang="de-DE" sz="1100">
                <a:solidFill>
                  <a:schemeClr val="dk1"/>
                </a:solidFill>
                <a:highlight>
                  <a:schemeClr val="lt1"/>
                </a:highlight>
              </a:rPr>
              <a:t>.</a:t>
            </a:r>
          </a:p>
          <a:p>
            <a:pPr marL="628650" lvl="1" indent="-171450" algn="l" rtl="0">
              <a:spcBef>
                <a:spcPts val="0"/>
              </a:spcBef>
              <a:spcAft>
                <a:spcPts val="0"/>
              </a:spcAft>
            </a:pPr>
            <a:endParaRPr sz="1100">
              <a:solidFill>
                <a:schemeClr val="dk1"/>
              </a:solidFill>
              <a:highlight>
                <a:schemeClr val="lt1"/>
              </a:highlight>
            </a:endParaRPr>
          </a:p>
        </p:txBody>
      </p:sp>
    </p:spTree>
    <p:extLst>
      <p:ext uri="{BB962C8B-B14F-4D97-AF65-F5344CB8AC3E}">
        <p14:creationId xmlns:p14="http://schemas.microsoft.com/office/powerpoint/2010/main" val="6533155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err="1"/>
              <a:t>Let‘s</a:t>
            </a:r>
            <a:r>
              <a:rPr lang="de-DE"/>
              <a:t> </a:t>
            </a:r>
            <a:r>
              <a:rPr lang="de-DE" err="1"/>
              <a:t>go</a:t>
            </a:r>
            <a:r>
              <a:rPr lang="de-DE"/>
              <a:t>!</a:t>
            </a:r>
            <a:endParaRPr/>
          </a:p>
        </p:txBody>
      </p:sp>
    </p:spTree>
    <p:extLst>
      <p:ext uri="{BB962C8B-B14F-4D97-AF65-F5344CB8AC3E}">
        <p14:creationId xmlns:p14="http://schemas.microsoft.com/office/powerpoint/2010/main" val="34246338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6494fd45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6494fd45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200">
                <a:solidFill>
                  <a:srgbClr val="FF0000"/>
                </a:solidFill>
              </a:rPr>
              <a:t>In </a:t>
            </a:r>
            <a:r>
              <a:rPr lang="de-DE" sz="1200" err="1">
                <a:solidFill>
                  <a:srgbClr val="FF0000"/>
                </a:solidFill>
              </a:rPr>
              <a:t>order</a:t>
            </a:r>
            <a:r>
              <a:rPr lang="de-DE" sz="1200">
                <a:solidFill>
                  <a:srgbClr val="FF0000"/>
                </a:solidFill>
              </a:rPr>
              <a:t> </a:t>
            </a:r>
            <a:r>
              <a:rPr lang="de-DE" sz="1200" err="1">
                <a:solidFill>
                  <a:srgbClr val="FF0000"/>
                </a:solidFill>
              </a:rPr>
              <a:t>to</a:t>
            </a:r>
            <a:r>
              <a:rPr lang="de-DE" sz="1200">
                <a:solidFill>
                  <a:srgbClr val="FF0000"/>
                </a:solidFill>
              </a:rPr>
              <a:t> </a:t>
            </a:r>
            <a:r>
              <a:rPr lang="de-DE" sz="1200" err="1">
                <a:solidFill>
                  <a:srgbClr val="FF0000"/>
                </a:solidFill>
              </a:rPr>
              <a:t>build</a:t>
            </a:r>
            <a:r>
              <a:rPr lang="de-DE" sz="1200">
                <a:solidFill>
                  <a:srgbClr val="FF0000"/>
                </a:solidFill>
              </a:rPr>
              <a:t> a pitch </a:t>
            </a:r>
            <a:r>
              <a:rPr lang="de-DE" sz="1200" err="1">
                <a:solidFill>
                  <a:srgbClr val="FF0000"/>
                </a:solidFill>
              </a:rPr>
              <a:t>of</a:t>
            </a:r>
            <a:r>
              <a:rPr lang="de-DE" sz="1200">
                <a:solidFill>
                  <a:srgbClr val="FF0000"/>
                </a:solidFill>
              </a:rPr>
              <a:t> </a:t>
            </a:r>
            <a:r>
              <a:rPr lang="de-DE" sz="1200" err="1">
                <a:solidFill>
                  <a:srgbClr val="FF0000"/>
                </a:solidFill>
              </a:rPr>
              <a:t>course</a:t>
            </a:r>
            <a:r>
              <a:rPr lang="de-DE" sz="1200">
                <a:solidFill>
                  <a:srgbClr val="FF0000"/>
                </a:solidFill>
              </a:rPr>
              <a:t> </a:t>
            </a:r>
            <a:r>
              <a:rPr lang="de-DE" sz="1200" err="1">
                <a:solidFill>
                  <a:srgbClr val="FF0000"/>
                </a:solidFill>
              </a:rPr>
              <a:t>you</a:t>
            </a:r>
            <a:r>
              <a:rPr lang="de-DE" sz="1200">
                <a:solidFill>
                  <a:srgbClr val="FF0000"/>
                </a:solidFill>
              </a:rPr>
              <a:t> </a:t>
            </a:r>
            <a:r>
              <a:rPr lang="de-DE" sz="1200" b="1" err="1">
                <a:solidFill>
                  <a:srgbClr val="FF0000"/>
                </a:solidFill>
              </a:rPr>
              <a:t>first</a:t>
            </a:r>
            <a:r>
              <a:rPr lang="de-DE" sz="1200" b="1">
                <a:solidFill>
                  <a:srgbClr val="FF0000"/>
                </a:solidFill>
              </a:rPr>
              <a:t> </a:t>
            </a:r>
            <a:r>
              <a:rPr lang="de-DE" sz="1200" b="1" err="1">
                <a:solidFill>
                  <a:srgbClr val="FF0000"/>
                </a:solidFill>
              </a:rPr>
              <a:t>of</a:t>
            </a:r>
            <a:r>
              <a:rPr lang="de-DE" sz="1200" b="1">
                <a:solidFill>
                  <a:srgbClr val="FF0000"/>
                </a:solidFill>
              </a:rPr>
              <a:t> all</a:t>
            </a:r>
            <a:r>
              <a:rPr lang="de-DE" sz="1200">
                <a:solidFill>
                  <a:srgbClr val="FF0000"/>
                </a:solidFill>
              </a:rPr>
              <a:t> </a:t>
            </a:r>
            <a:r>
              <a:rPr lang="de-DE" sz="1200" err="1">
                <a:solidFill>
                  <a:srgbClr val="FF0000"/>
                </a:solidFill>
              </a:rPr>
              <a:t>need</a:t>
            </a:r>
            <a:r>
              <a:rPr lang="de-DE" sz="1200">
                <a:solidFill>
                  <a:srgbClr val="FF0000"/>
                </a:solidFill>
              </a:rPr>
              <a:t> an </a:t>
            </a:r>
            <a:r>
              <a:rPr lang="de-DE" sz="1200" b="1" err="1">
                <a:solidFill>
                  <a:srgbClr val="FF0000"/>
                </a:solidFill>
              </a:rPr>
              <a:t>idea</a:t>
            </a:r>
            <a:r>
              <a:rPr lang="de-DE" sz="1200" b="1">
                <a:solidFill>
                  <a:srgbClr val="FF0000"/>
                </a:solidFill>
              </a:rPr>
              <a:t> </a:t>
            </a:r>
            <a:r>
              <a:rPr lang="de-DE" sz="1200" b="1" err="1">
                <a:solidFill>
                  <a:srgbClr val="FF0000"/>
                </a:solidFill>
              </a:rPr>
              <a:t>or</a:t>
            </a:r>
            <a:r>
              <a:rPr lang="de-DE" sz="1200" b="1">
                <a:solidFill>
                  <a:srgbClr val="FF0000"/>
                </a:solidFill>
              </a:rPr>
              <a:t> </a:t>
            </a:r>
            <a:r>
              <a:rPr lang="de-DE" sz="1200" b="1" err="1">
                <a:solidFill>
                  <a:srgbClr val="FF0000"/>
                </a:solidFill>
              </a:rPr>
              <a:t>project</a:t>
            </a:r>
            <a:r>
              <a:rPr lang="de-DE" sz="1200" b="1">
                <a:solidFill>
                  <a:srgbClr val="FF0000"/>
                </a:solidFill>
              </a:rPr>
              <a:t> </a:t>
            </a:r>
            <a:r>
              <a:rPr lang="de-DE" sz="1200" b="1" err="1">
                <a:solidFill>
                  <a:srgbClr val="FF0000"/>
                </a:solidFill>
              </a:rPr>
              <a:t>that</a:t>
            </a:r>
            <a:r>
              <a:rPr lang="de-DE" sz="1200" b="1">
                <a:solidFill>
                  <a:srgbClr val="FF0000"/>
                </a:solidFill>
              </a:rPr>
              <a:t> </a:t>
            </a:r>
            <a:r>
              <a:rPr lang="de-DE" sz="1200" b="1" err="1">
                <a:solidFill>
                  <a:srgbClr val="FF0000"/>
                </a:solidFill>
              </a:rPr>
              <a:t>you</a:t>
            </a:r>
            <a:r>
              <a:rPr lang="de-DE" sz="1200" b="1">
                <a:solidFill>
                  <a:srgbClr val="FF0000"/>
                </a:solidFill>
              </a:rPr>
              <a:t> </a:t>
            </a:r>
            <a:r>
              <a:rPr lang="de-DE" sz="1200" b="1" err="1">
                <a:solidFill>
                  <a:srgbClr val="FF0000"/>
                </a:solidFill>
              </a:rPr>
              <a:t>actually</a:t>
            </a:r>
            <a:r>
              <a:rPr lang="de-DE" sz="1200" b="1">
                <a:solidFill>
                  <a:srgbClr val="FF0000"/>
                </a:solidFill>
              </a:rPr>
              <a:t> </a:t>
            </a:r>
            <a:r>
              <a:rPr lang="de-DE" sz="1200" b="1" err="1">
                <a:solidFill>
                  <a:srgbClr val="FF0000"/>
                </a:solidFill>
              </a:rPr>
              <a:t>want</a:t>
            </a:r>
            <a:r>
              <a:rPr lang="de-DE" sz="1200" b="1">
                <a:solidFill>
                  <a:srgbClr val="FF0000"/>
                </a:solidFill>
              </a:rPr>
              <a:t> </a:t>
            </a:r>
            <a:r>
              <a:rPr lang="de-DE" sz="1200" b="1" err="1">
                <a:solidFill>
                  <a:srgbClr val="FF0000"/>
                </a:solidFill>
              </a:rPr>
              <a:t>to</a:t>
            </a:r>
            <a:r>
              <a:rPr lang="de-DE" sz="1200" b="1">
                <a:solidFill>
                  <a:srgbClr val="FF0000"/>
                </a:solidFill>
              </a:rPr>
              <a:t> pitch</a:t>
            </a:r>
          </a:p>
          <a:p>
            <a:pPr marL="171450" lvl="0" indent="-171450" algn="l" rtl="0">
              <a:spcBef>
                <a:spcPts val="0"/>
              </a:spcBef>
              <a:spcAft>
                <a:spcPts val="0"/>
              </a:spcAft>
              <a:buFont typeface="Arial" panose="020B0604020202020204" pitchFamily="34" charset="0"/>
              <a:buChar char="•"/>
            </a:pPr>
            <a:r>
              <a:rPr lang="de-DE" sz="1200" err="1">
                <a:solidFill>
                  <a:srgbClr val="FF0000"/>
                </a:solidFill>
              </a:rPr>
              <a:t>We</a:t>
            </a:r>
            <a:r>
              <a:rPr lang="de-DE" sz="1200">
                <a:solidFill>
                  <a:srgbClr val="FF0000"/>
                </a:solidFill>
              </a:rPr>
              <a:t> </a:t>
            </a:r>
            <a:r>
              <a:rPr lang="de-DE" sz="1200" err="1">
                <a:solidFill>
                  <a:srgbClr val="FF0000"/>
                </a:solidFill>
              </a:rPr>
              <a:t>know</a:t>
            </a:r>
            <a:r>
              <a:rPr lang="de-DE" sz="1200">
                <a:solidFill>
                  <a:srgbClr val="FF0000"/>
                </a:solidFill>
              </a:rPr>
              <a:t> </a:t>
            </a:r>
            <a:r>
              <a:rPr lang="de-DE" sz="1200" err="1">
                <a:solidFill>
                  <a:srgbClr val="FF0000"/>
                </a:solidFill>
              </a:rPr>
              <a:t>that</a:t>
            </a:r>
            <a:r>
              <a:rPr lang="de-DE" sz="1200">
                <a:solidFill>
                  <a:srgbClr val="FF0000"/>
                </a:solidFill>
              </a:rPr>
              <a:t> </a:t>
            </a:r>
            <a:r>
              <a:rPr lang="de-DE" sz="1200" err="1">
                <a:solidFill>
                  <a:srgbClr val="FF0000"/>
                </a:solidFill>
              </a:rPr>
              <a:t>some</a:t>
            </a:r>
            <a:r>
              <a:rPr lang="de-DE" sz="1200">
                <a:solidFill>
                  <a:srgbClr val="FF0000"/>
                </a:solidFill>
              </a:rPr>
              <a:t> </a:t>
            </a:r>
            <a:r>
              <a:rPr lang="de-DE" sz="1200" err="1">
                <a:solidFill>
                  <a:srgbClr val="FF0000"/>
                </a:solidFill>
              </a:rPr>
              <a:t>of</a:t>
            </a:r>
            <a:r>
              <a:rPr lang="de-DE" sz="1200">
                <a:solidFill>
                  <a:srgbClr val="FF0000"/>
                </a:solidFill>
              </a:rPr>
              <a:t> </a:t>
            </a:r>
            <a:r>
              <a:rPr lang="de-DE" sz="1200" err="1">
                <a:solidFill>
                  <a:srgbClr val="FF0000"/>
                </a:solidFill>
              </a:rPr>
              <a:t>you</a:t>
            </a:r>
            <a:r>
              <a:rPr lang="de-DE" sz="1200">
                <a:solidFill>
                  <a:srgbClr val="FF0000"/>
                </a:solidFill>
              </a:rPr>
              <a:t> </a:t>
            </a:r>
            <a:r>
              <a:rPr lang="de-DE" sz="1200" b="1" err="1">
                <a:solidFill>
                  <a:srgbClr val="FF0000"/>
                </a:solidFill>
              </a:rPr>
              <a:t>already</a:t>
            </a:r>
            <a:r>
              <a:rPr lang="de-DE" sz="1200" b="1">
                <a:solidFill>
                  <a:srgbClr val="FF0000"/>
                </a:solidFill>
              </a:rPr>
              <a:t> </a:t>
            </a:r>
            <a:r>
              <a:rPr lang="de-DE" sz="1200" b="1" err="1">
                <a:solidFill>
                  <a:srgbClr val="FF0000"/>
                </a:solidFill>
              </a:rPr>
              <a:t>have</a:t>
            </a:r>
            <a:r>
              <a:rPr lang="de-DE" sz="1200" b="1">
                <a:solidFill>
                  <a:srgbClr val="FF0000"/>
                </a:solidFill>
              </a:rPr>
              <a:t> </a:t>
            </a:r>
            <a:r>
              <a:rPr lang="de-DE" sz="1200" b="1" err="1">
                <a:solidFill>
                  <a:srgbClr val="FF0000"/>
                </a:solidFill>
              </a:rPr>
              <a:t>ideas</a:t>
            </a:r>
            <a:r>
              <a:rPr lang="de-DE" sz="1200" b="1">
                <a:solidFill>
                  <a:srgbClr val="FF0000"/>
                </a:solidFill>
              </a:rPr>
              <a:t> </a:t>
            </a:r>
            <a:r>
              <a:rPr lang="de-DE" sz="1200" err="1">
                <a:solidFill>
                  <a:srgbClr val="FF0000"/>
                </a:solidFill>
              </a:rPr>
              <a:t>or</a:t>
            </a:r>
            <a:r>
              <a:rPr lang="de-DE" sz="1200">
                <a:solidFill>
                  <a:srgbClr val="FF0000"/>
                </a:solidFill>
              </a:rPr>
              <a:t> </a:t>
            </a:r>
            <a:r>
              <a:rPr lang="de-DE" sz="1200" err="1">
                <a:solidFill>
                  <a:srgbClr val="FF0000"/>
                </a:solidFill>
              </a:rPr>
              <a:t>projects</a:t>
            </a:r>
            <a:r>
              <a:rPr lang="de-DE" sz="1200">
                <a:solidFill>
                  <a:srgbClr val="FF0000"/>
                </a:solidFill>
              </a:rPr>
              <a:t>, </a:t>
            </a:r>
            <a:r>
              <a:rPr lang="de-DE" sz="1200" err="1">
                <a:solidFill>
                  <a:srgbClr val="FF0000"/>
                </a:solidFill>
              </a:rPr>
              <a:t>that</a:t>
            </a:r>
            <a:r>
              <a:rPr lang="de-DE" sz="1200">
                <a:solidFill>
                  <a:srgbClr val="FF0000"/>
                </a:solidFill>
              </a:rPr>
              <a:t> </a:t>
            </a:r>
            <a:r>
              <a:rPr lang="de-DE" sz="1200" err="1">
                <a:solidFill>
                  <a:srgbClr val="FF0000"/>
                </a:solidFill>
              </a:rPr>
              <a:t>they</a:t>
            </a:r>
            <a:r>
              <a:rPr lang="de-DE" sz="1200">
                <a:solidFill>
                  <a:srgbClr val="FF0000"/>
                </a:solidFill>
              </a:rPr>
              <a:t> </a:t>
            </a:r>
            <a:r>
              <a:rPr lang="de-DE" sz="1200" err="1">
                <a:solidFill>
                  <a:srgbClr val="FF0000"/>
                </a:solidFill>
              </a:rPr>
              <a:t>are</a:t>
            </a:r>
            <a:r>
              <a:rPr lang="de-DE" sz="1200">
                <a:solidFill>
                  <a:srgbClr val="FF0000"/>
                </a:solidFill>
              </a:rPr>
              <a:t> </a:t>
            </a:r>
            <a:r>
              <a:rPr lang="de-DE" sz="1200" err="1">
                <a:solidFill>
                  <a:srgbClr val="FF0000"/>
                </a:solidFill>
              </a:rPr>
              <a:t>working</a:t>
            </a:r>
            <a:r>
              <a:rPr lang="de-DE" sz="1200">
                <a:solidFill>
                  <a:srgbClr val="FF0000"/>
                </a:solidFill>
              </a:rPr>
              <a:t> on and </a:t>
            </a:r>
            <a:r>
              <a:rPr lang="de-DE" sz="1200" b="1" err="1">
                <a:solidFill>
                  <a:srgbClr val="FF0000"/>
                </a:solidFill>
              </a:rPr>
              <a:t>others</a:t>
            </a:r>
            <a:r>
              <a:rPr lang="de-DE" sz="1200" b="1">
                <a:solidFill>
                  <a:srgbClr val="FF0000"/>
                </a:solidFill>
              </a:rPr>
              <a:t> not </a:t>
            </a:r>
            <a:r>
              <a:rPr lang="de-DE" sz="1200" b="1" err="1">
                <a:solidFill>
                  <a:srgbClr val="FF0000"/>
                </a:solidFill>
              </a:rPr>
              <a:t>yet</a:t>
            </a:r>
            <a:r>
              <a:rPr lang="de-DE" sz="1200" b="1">
                <a:solidFill>
                  <a:srgbClr val="FF0000"/>
                </a:solidFill>
              </a:rPr>
              <a:t>.</a:t>
            </a:r>
          </a:p>
          <a:p>
            <a:pPr marL="171450" lvl="0" indent="-171450" algn="l" rtl="0">
              <a:spcBef>
                <a:spcPts val="0"/>
              </a:spcBef>
              <a:spcAft>
                <a:spcPts val="0"/>
              </a:spcAft>
            </a:pPr>
            <a:endParaRPr lang="de-DE" sz="1200">
              <a:solidFill>
                <a:srgbClr val="FF0000"/>
              </a:solidFill>
            </a:endParaRPr>
          </a:p>
          <a:p>
            <a:pPr marL="171450" lvl="0" indent="-171450" algn="l" rtl="0">
              <a:spcBef>
                <a:spcPts val="0"/>
              </a:spcBef>
              <a:spcAft>
                <a:spcPts val="0"/>
              </a:spcAft>
              <a:buFont typeface="Arial" panose="020B0604020202020204" pitchFamily="34" charset="0"/>
              <a:buChar char="•"/>
            </a:pPr>
            <a:r>
              <a:rPr lang="de-DE" sz="1200" b="1" err="1">
                <a:solidFill>
                  <a:srgbClr val="FF0000"/>
                </a:solidFill>
              </a:rPr>
              <a:t>Since</a:t>
            </a:r>
            <a:r>
              <a:rPr lang="de-DE" sz="1200" b="1">
                <a:solidFill>
                  <a:srgbClr val="FF0000"/>
                </a:solidFill>
              </a:rPr>
              <a:t> </a:t>
            </a:r>
            <a:r>
              <a:rPr lang="de-DE" sz="1200" b="1" err="1">
                <a:solidFill>
                  <a:srgbClr val="FF0000"/>
                </a:solidFill>
              </a:rPr>
              <a:t>this</a:t>
            </a:r>
            <a:r>
              <a:rPr lang="de-DE" sz="1200" b="1">
                <a:solidFill>
                  <a:srgbClr val="FF0000"/>
                </a:solidFill>
              </a:rPr>
              <a:t> </a:t>
            </a:r>
            <a:r>
              <a:rPr lang="de-DE" sz="1200" b="1" err="1">
                <a:solidFill>
                  <a:srgbClr val="FF0000"/>
                </a:solidFill>
              </a:rPr>
              <a:t>webinar</a:t>
            </a:r>
            <a:r>
              <a:rPr lang="de-DE" sz="1200" b="1">
                <a:solidFill>
                  <a:srgbClr val="FF0000"/>
                </a:solidFill>
              </a:rPr>
              <a:t> </a:t>
            </a:r>
            <a:r>
              <a:rPr lang="de-DE" sz="1200" b="1" err="1">
                <a:solidFill>
                  <a:srgbClr val="FF0000"/>
                </a:solidFill>
              </a:rPr>
              <a:t>is</a:t>
            </a:r>
            <a:r>
              <a:rPr lang="de-DE" sz="1200" b="1">
                <a:solidFill>
                  <a:srgbClr val="FF0000"/>
                </a:solidFill>
              </a:rPr>
              <a:t> </a:t>
            </a:r>
            <a:r>
              <a:rPr lang="de-DE" sz="1200" b="1" err="1">
                <a:solidFill>
                  <a:srgbClr val="FF0000"/>
                </a:solidFill>
              </a:rPr>
              <a:t>about</a:t>
            </a:r>
            <a:r>
              <a:rPr lang="de-DE" sz="1200" b="1">
                <a:solidFill>
                  <a:srgbClr val="FF0000"/>
                </a:solidFill>
              </a:rPr>
              <a:t> </a:t>
            </a:r>
            <a:r>
              <a:rPr lang="de-DE" sz="1200" b="1" err="1">
                <a:solidFill>
                  <a:srgbClr val="FF0000"/>
                </a:solidFill>
              </a:rPr>
              <a:t>learning</a:t>
            </a:r>
            <a:r>
              <a:rPr lang="de-DE" sz="1200" b="1">
                <a:solidFill>
                  <a:srgbClr val="FF0000"/>
                </a:solidFill>
              </a:rPr>
              <a:t> </a:t>
            </a:r>
            <a:r>
              <a:rPr lang="de-DE" sz="1200" b="1" err="1">
                <a:solidFill>
                  <a:srgbClr val="FF0000"/>
                </a:solidFill>
              </a:rPr>
              <a:t>methods</a:t>
            </a:r>
            <a:r>
              <a:rPr lang="de-DE" sz="1200" b="1">
                <a:solidFill>
                  <a:srgbClr val="FF0000"/>
                </a:solidFill>
              </a:rPr>
              <a:t> and </a:t>
            </a:r>
            <a:r>
              <a:rPr lang="de-DE" sz="1200" b="1" err="1">
                <a:solidFill>
                  <a:srgbClr val="FF0000"/>
                </a:solidFill>
              </a:rPr>
              <a:t>skills</a:t>
            </a:r>
            <a:r>
              <a:rPr lang="de-DE" sz="1200" b="1">
                <a:solidFill>
                  <a:srgbClr val="FF0000"/>
                </a:solidFill>
              </a:rPr>
              <a:t> </a:t>
            </a:r>
            <a:r>
              <a:rPr lang="de-DE" sz="1200" err="1">
                <a:solidFill>
                  <a:srgbClr val="FF0000"/>
                </a:solidFill>
              </a:rPr>
              <a:t>you</a:t>
            </a:r>
            <a:r>
              <a:rPr lang="de-DE" sz="1200">
                <a:solidFill>
                  <a:srgbClr val="FF0000"/>
                </a:solidFill>
              </a:rPr>
              <a:t> </a:t>
            </a:r>
            <a:r>
              <a:rPr lang="de-DE" sz="1200" b="1" err="1">
                <a:solidFill>
                  <a:srgbClr val="FF0000"/>
                </a:solidFill>
              </a:rPr>
              <a:t>don‘t</a:t>
            </a:r>
            <a:r>
              <a:rPr lang="de-DE" sz="1200" b="1">
                <a:solidFill>
                  <a:srgbClr val="FF0000"/>
                </a:solidFill>
              </a:rPr>
              <a:t> </a:t>
            </a:r>
            <a:r>
              <a:rPr lang="de-DE" sz="1200" b="1" err="1">
                <a:solidFill>
                  <a:srgbClr val="FF0000"/>
                </a:solidFill>
              </a:rPr>
              <a:t>need</a:t>
            </a:r>
            <a:r>
              <a:rPr lang="de-DE" sz="1200">
                <a:solidFill>
                  <a:srgbClr val="FF0000"/>
                </a:solidFill>
              </a:rPr>
              <a:t> </a:t>
            </a:r>
            <a:r>
              <a:rPr lang="de-DE" sz="1200" err="1">
                <a:solidFill>
                  <a:srgbClr val="FF0000"/>
                </a:solidFill>
              </a:rPr>
              <a:t>to</a:t>
            </a:r>
            <a:r>
              <a:rPr lang="de-DE" sz="1200">
                <a:solidFill>
                  <a:srgbClr val="FF0000"/>
                </a:solidFill>
              </a:rPr>
              <a:t> </a:t>
            </a:r>
            <a:r>
              <a:rPr lang="de-DE" sz="1200" err="1">
                <a:solidFill>
                  <a:srgbClr val="FF0000"/>
                </a:solidFill>
              </a:rPr>
              <a:t>have</a:t>
            </a:r>
            <a:r>
              <a:rPr lang="de-DE" sz="1200">
                <a:solidFill>
                  <a:srgbClr val="FF0000"/>
                </a:solidFill>
              </a:rPr>
              <a:t> </a:t>
            </a:r>
            <a:r>
              <a:rPr lang="de-DE" sz="1200" b="1">
                <a:solidFill>
                  <a:srgbClr val="FF0000"/>
                </a:solidFill>
              </a:rPr>
              <a:t>a real </a:t>
            </a:r>
            <a:r>
              <a:rPr lang="de-DE" sz="1200" b="1" err="1">
                <a:solidFill>
                  <a:srgbClr val="FF0000"/>
                </a:solidFill>
              </a:rPr>
              <a:t>project</a:t>
            </a:r>
            <a:r>
              <a:rPr lang="de-DE" sz="1200" b="1">
                <a:solidFill>
                  <a:srgbClr val="FF0000"/>
                </a:solidFill>
              </a:rPr>
              <a:t> </a:t>
            </a:r>
            <a:r>
              <a:rPr lang="de-DE" sz="1200">
                <a:solidFill>
                  <a:srgbClr val="FF0000"/>
                </a:solidFill>
              </a:rPr>
              <a:t>in </a:t>
            </a:r>
            <a:r>
              <a:rPr lang="de-DE" sz="1200" err="1">
                <a:solidFill>
                  <a:srgbClr val="FF0000"/>
                </a:solidFill>
              </a:rPr>
              <a:t>order</a:t>
            </a:r>
            <a:r>
              <a:rPr lang="de-DE" sz="1200">
                <a:solidFill>
                  <a:srgbClr val="FF0000"/>
                </a:solidFill>
              </a:rPr>
              <a:t> </a:t>
            </a:r>
            <a:r>
              <a:rPr lang="de-DE" sz="1200" err="1">
                <a:solidFill>
                  <a:srgbClr val="FF0000"/>
                </a:solidFill>
              </a:rPr>
              <a:t>to</a:t>
            </a:r>
            <a:r>
              <a:rPr lang="de-DE" sz="1200">
                <a:solidFill>
                  <a:srgbClr val="FF0000"/>
                </a:solidFill>
              </a:rPr>
              <a:t> </a:t>
            </a:r>
            <a:r>
              <a:rPr lang="de-DE" sz="1200" b="1" err="1">
                <a:solidFill>
                  <a:srgbClr val="FF0000"/>
                </a:solidFill>
              </a:rPr>
              <a:t>learn</a:t>
            </a:r>
            <a:r>
              <a:rPr lang="de-DE" sz="1200" b="1">
                <a:solidFill>
                  <a:srgbClr val="FF0000"/>
                </a:solidFill>
              </a:rPr>
              <a:t> </a:t>
            </a:r>
            <a:r>
              <a:rPr lang="de-DE" sz="1200" b="1" err="1">
                <a:solidFill>
                  <a:srgbClr val="FF0000"/>
                </a:solidFill>
              </a:rPr>
              <a:t>how</a:t>
            </a:r>
            <a:r>
              <a:rPr lang="de-DE" sz="1200" b="1">
                <a:solidFill>
                  <a:srgbClr val="FF0000"/>
                </a:solidFill>
              </a:rPr>
              <a:t> </a:t>
            </a:r>
            <a:r>
              <a:rPr lang="de-DE" sz="1200" b="1" err="1">
                <a:solidFill>
                  <a:srgbClr val="FF0000"/>
                </a:solidFill>
              </a:rPr>
              <a:t>to</a:t>
            </a:r>
            <a:r>
              <a:rPr lang="de-DE" sz="1200" b="1">
                <a:solidFill>
                  <a:srgbClr val="FF0000"/>
                </a:solidFill>
              </a:rPr>
              <a:t> pitch!</a:t>
            </a:r>
          </a:p>
          <a:p>
            <a:pPr marL="171450" lvl="0" indent="-171450" algn="l" rtl="0">
              <a:spcBef>
                <a:spcPts val="0"/>
              </a:spcBef>
              <a:spcAft>
                <a:spcPts val="0"/>
              </a:spcAft>
            </a:pPr>
            <a:endParaRPr lang="de-DE" sz="1200">
              <a:solidFill>
                <a:srgbClr val="FF0000"/>
              </a:solidFill>
            </a:endParaRPr>
          </a:p>
          <a:p>
            <a:pPr marL="171450" lvl="0" indent="-171450" algn="l" rtl="0">
              <a:spcBef>
                <a:spcPts val="0"/>
              </a:spcBef>
              <a:spcAft>
                <a:spcPts val="0"/>
              </a:spcAft>
              <a:buFont typeface="Arial" panose="020B0604020202020204" pitchFamily="34" charset="0"/>
              <a:buChar char="•"/>
            </a:pPr>
            <a:r>
              <a:rPr lang="de-DE" sz="1200">
                <a:solidFill>
                  <a:srgbClr val="FF0000"/>
                </a:solidFill>
              </a:rPr>
              <a:t>So </a:t>
            </a:r>
            <a:r>
              <a:rPr lang="de-DE" sz="1200" err="1">
                <a:solidFill>
                  <a:srgbClr val="FF0000"/>
                </a:solidFill>
              </a:rPr>
              <a:t>when</a:t>
            </a:r>
            <a:r>
              <a:rPr lang="de-DE" sz="1200">
                <a:solidFill>
                  <a:srgbClr val="FF0000"/>
                </a:solidFill>
              </a:rPr>
              <a:t> </a:t>
            </a:r>
            <a:r>
              <a:rPr lang="de-DE" sz="1200" err="1">
                <a:solidFill>
                  <a:srgbClr val="FF0000"/>
                </a:solidFill>
              </a:rPr>
              <a:t>it</a:t>
            </a:r>
            <a:r>
              <a:rPr lang="de-DE" sz="1200">
                <a:solidFill>
                  <a:srgbClr val="FF0000"/>
                </a:solidFill>
              </a:rPr>
              <a:t> </a:t>
            </a:r>
            <a:r>
              <a:rPr lang="de-DE" sz="1200" err="1">
                <a:solidFill>
                  <a:srgbClr val="FF0000"/>
                </a:solidFill>
              </a:rPr>
              <a:t>comes</a:t>
            </a:r>
            <a:r>
              <a:rPr lang="de-DE" sz="1200">
                <a:solidFill>
                  <a:srgbClr val="FF0000"/>
                </a:solidFill>
              </a:rPr>
              <a:t> </a:t>
            </a:r>
            <a:r>
              <a:rPr lang="de-DE" sz="1200" err="1">
                <a:solidFill>
                  <a:srgbClr val="FF0000"/>
                </a:solidFill>
              </a:rPr>
              <a:t>to</a:t>
            </a:r>
            <a:r>
              <a:rPr lang="de-DE" sz="1200">
                <a:solidFill>
                  <a:srgbClr val="FF0000"/>
                </a:solidFill>
              </a:rPr>
              <a:t> WHAT </a:t>
            </a:r>
            <a:r>
              <a:rPr lang="de-DE" sz="1200" err="1">
                <a:solidFill>
                  <a:srgbClr val="FF0000"/>
                </a:solidFill>
              </a:rPr>
              <a:t>it</a:t>
            </a:r>
            <a:r>
              <a:rPr lang="de-DE" sz="1200">
                <a:solidFill>
                  <a:srgbClr val="FF0000"/>
                </a:solidFill>
              </a:rPr>
              <a:t> </a:t>
            </a:r>
            <a:r>
              <a:rPr lang="de-DE" sz="1200" err="1">
                <a:solidFill>
                  <a:srgbClr val="FF0000"/>
                </a:solidFill>
              </a:rPr>
              <a:t>is</a:t>
            </a:r>
            <a:r>
              <a:rPr lang="de-DE" sz="1200">
                <a:solidFill>
                  <a:srgbClr val="FF0000"/>
                </a:solidFill>
              </a:rPr>
              <a:t> </a:t>
            </a:r>
            <a:r>
              <a:rPr lang="de-DE" sz="1200" err="1">
                <a:solidFill>
                  <a:srgbClr val="FF0000"/>
                </a:solidFill>
              </a:rPr>
              <a:t>that</a:t>
            </a:r>
            <a:r>
              <a:rPr lang="de-DE" sz="1200">
                <a:solidFill>
                  <a:srgbClr val="FF0000"/>
                </a:solidFill>
              </a:rPr>
              <a:t> </a:t>
            </a:r>
            <a:r>
              <a:rPr lang="de-DE" sz="1200" err="1">
                <a:solidFill>
                  <a:srgbClr val="FF0000"/>
                </a:solidFill>
              </a:rPr>
              <a:t>you</a:t>
            </a:r>
            <a:r>
              <a:rPr lang="de-DE" sz="1200">
                <a:solidFill>
                  <a:srgbClr val="FF0000"/>
                </a:solidFill>
              </a:rPr>
              <a:t> </a:t>
            </a:r>
            <a:r>
              <a:rPr lang="de-DE" sz="1200" err="1">
                <a:solidFill>
                  <a:srgbClr val="FF0000"/>
                </a:solidFill>
              </a:rPr>
              <a:t>want</a:t>
            </a:r>
            <a:r>
              <a:rPr lang="de-DE" sz="1200">
                <a:solidFill>
                  <a:srgbClr val="FF0000"/>
                </a:solidFill>
              </a:rPr>
              <a:t> </a:t>
            </a:r>
            <a:r>
              <a:rPr lang="de-DE" sz="1200" err="1">
                <a:solidFill>
                  <a:srgbClr val="FF0000"/>
                </a:solidFill>
              </a:rPr>
              <a:t>to</a:t>
            </a:r>
            <a:r>
              <a:rPr lang="de-DE" sz="1200">
                <a:solidFill>
                  <a:srgbClr val="FF0000"/>
                </a:solidFill>
              </a:rPr>
              <a:t> pitch </a:t>
            </a:r>
            <a:r>
              <a:rPr lang="de-DE" sz="1200" err="1">
                <a:solidFill>
                  <a:srgbClr val="FF0000"/>
                </a:solidFill>
              </a:rPr>
              <a:t>today</a:t>
            </a:r>
            <a:r>
              <a:rPr lang="de-DE" sz="1200">
                <a:solidFill>
                  <a:srgbClr val="FF0000"/>
                </a:solidFill>
              </a:rPr>
              <a:t>, </a:t>
            </a:r>
            <a:r>
              <a:rPr lang="de-DE" sz="1200" err="1">
                <a:solidFill>
                  <a:srgbClr val="FF0000"/>
                </a:solidFill>
              </a:rPr>
              <a:t>you</a:t>
            </a:r>
            <a:r>
              <a:rPr lang="de-DE" sz="1200">
                <a:solidFill>
                  <a:srgbClr val="FF0000"/>
                </a:solidFill>
              </a:rPr>
              <a:t> </a:t>
            </a:r>
            <a:r>
              <a:rPr lang="de-DE" sz="1200" err="1">
                <a:solidFill>
                  <a:srgbClr val="FF0000"/>
                </a:solidFill>
              </a:rPr>
              <a:t>have</a:t>
            </a:r>
            <a:r>
              <a:rPr lang="de-DE" sz="1200">
                <a:solidFill>
                  <a:srgbClr val="FF0000"/>
                </a:solidFill>
              </a:rPr>
              <a:t> </a:t>
            </a:r>
            <a:r>
              <a:rPr lang="de-DE" sz="1200" err="1">
                <a:solidFill>
                  <a:srgbClr val="FF0000"/>
                </a:solidFill>
              </a:rPr>
              <a:t>options</a:t>
            </a:r>
            <a:r>
              <a:rPr lang="de-DE" sz="1200">
                <a:solidFill>
                  <a:srgbClr val="FF0000"/>
                </a:solidFill>
              </a:rPr>
              <a:t> </a:t>
            </a:r>
            <a:r>
              <a:rPr lang="de-DE" sz="1200" err="1">
                <a:solidFill>
                  <a:srgbClr val="FF0000"/>
                </a:solidFill>
              </a:rPr>
              <a:t>to</a:t>
            </a:r>
            <a:r>
              <a:rPr lang="de-DE" sz="1200">
                <a:solidFill>
                  <a:srgbClr val="FF0000"/>
                </a:solidFill>
              </a:rPr>
              <a:t> </a:t>
            </a:r>
            <a:r>
              <a:rPr lang="de-DE" sz="1200" err="1">
                <a:solidFill>
                  <a:srgbClr val="FF0000"/>
                </a:solidFill>
              </a:rPr>
              <a:t>choose</a:t>
            </a:r>
            <a:r>
              <a:rPr lang="de-DE" sz="1200">
                <a:solidFill>
                  <a:srgbClr val="FF0000"/>
                </a:solidFill>
              </a:rPr>
              <a:t> </a:t>
            </a:r>
            <a:r>
              <a:rPr lang="de-DE" sz="1200" err="1">
                <a:solidFill>
                  <a:srgbClr val="FF0000"/>
                </a:solidFill>
              </a:rPr>
              <a:t>from</a:t>
            </a:r>
            <a:r>
              <a:rPr lang="de-DE" sz="1200">
                <a:solidFill>
                  <a:srgbClr val="FF0000"/>
                </a:solidFill>
              </a:rPr>
              <a:t>:</a:t>
            </a:r>
          </a:p>
          <a:p>
            <a:pPr marL="514350" lvl="1" indent="-171450" algn="l" rtl="0">
              <a:spcBef>
                <a:spcPts val="0"/>
              </a:spcBef>
              <a:spcAft>
                <a:spcPts val="0"/>
              </a:spcAft>
              <a:buFont typeface="Arial" panose="020B0604020202020204" pitchFamily="34" charset="0"/>
              <a:buChar char="•"/>
            </a:pPr>
            <a:r>
              <a:rPr lang="de-DE" sz="1200" err="1">
                <a:solidFill>
                  <a:srgbClr val="FF0000"/>
                </a:solidFill>
              </a:rPr>
              <a:t>You</a:t>
            </a:r>
            <a:r>
              <a:rPr lang="de-DE" sz="1200">
                <a:solidFill>
                  <a:srgbClr val="FF0000"/>
                </a:solidFill>
              </a:rPr>
              <a:t> </a:t>
            </a:r>
            <a:r>
              <a:rPr lang="de-DE" sz="1200" err="1">
                <a:solidFill>
                  <a:srgbClr val="FF0000"/>
                </a:solidFill>
              </a:rPr>
              <a:t>can</a:t>
            </a:r>
            <a:r>
              <a:rPr lang="de-DE" sz="1200">
                <a:solidFill>
                  <a:srgbClr val="FF0000"/>
                </a:solidFill>
              </a:rPr>
              <a:t> </a:t>
            </a:r>
            <a:r>
              <a:rPr lang="de-DE" sz="1200" err="1">
                <a:solidFill>
                  <a:srgbClr val="FF0000"/>
                </a:solidFill>
              </a:rPr>
              <a:t>either</a:t>
            </a:r>
            <a:r>
              <a:rPr lang="de-DE" sz="1200">
                <a:solidFill>
                  <a:srgbClr val="FF0000"/>
                </a:solidFill>
              </a:rPr>
              <a:t> </a:t>
            </a:r>
            <a:r>
              <a:rPr lang="de-DE" sz="1200" err="1">
                <a:solidFill>
                  <a:srgbClr val="FF0000"/>
                </a:solidFill>
              </a:rPr>
              <a:t>chosse</a:t>
            </a:r>
            <a:r>
              <a:rPr lang="de-DE" sz="1200">
                <a:solidFill>
                  <a:srgbClr val="FF0000"/>
                </a:solidFill>
              </a:rPr>
              <a:t> </a:t>
            </a:r>
            <a:r>
              <a:rPr lang="de-DE" sz="1200" err="1">
                <a:solidFill>
                  <a:srgbClr val="FF0000"/>
                </a:solidFill>
              </a:rPr>
              <a:t>to</a:t>
            </a:r>
            <a:r>
              <a:rPr lang="de-DE" sz="1200">
                <a:solidFill>
                  <a:srgbClr val="FF0000"/>
                </a:solidFill>
              </a:rPr>
              <a:t> </a:t>
            </a:r>
            <a:r>
              <a:rPr lang="de-DE" sz="1200" err="1">
                <a:solidFill>
                  <a:srgbClr val="FF0000"/>
                </a:solidFill>
              </a:rPr>
              <a:t>go</a:t>
            </a:r>
            <a:r>
              <a:rPr lang="de-DE" sz="1200">
                <a:solidFill>
                  <a:srgbClr val="FF0000"/>
                </a:solidFill>
              </a:rPr>
              <a:t> </a:t>
            </a:r>
            <a:r>
              <a:rPr lang="de-DE" sz="1200" err="1">
                <a:solidFill>
                  <a:srgbClr val="FF0000"/>
                </a:solidFill>
              </a:rPr>
              <a:t>with</a:t>
            </a:r>
            <a:r>
              <a:rPr lang="de-DE" sz="1200">
                <a:solidFill>
                  <a:srgbClr val="FF0000"/>
                </a:solidFill>
              </a:rPr>
              <a:t> </a:t>
            </a:r>
            <a:r>
              <a:rPr lang="de-DE" sz="1200" b="1" err="1">
                <a:solidFill>
                  <a:srgbClr val="FF0000"/>
                </a:solidFill>
              </a:rPr>
              <a:t>your</a:t>
            </a:r>
            <a:r>
              <a:rPr lang="de-DE" sz="1200" b="1">
                <a:solidFill>
                  <a:srgbClr val="FF0000"/>
                </a:solidFill>
              </a:rPr>
              <a:t> own </a:t>
            </a:r>
            <a:r>
              <a:rPr lang="de-DE" sz="1200" b="1" err="1">
                <a:solidFill>
                  <a:srgbClr val="FF0000"/>
                </a:solidFill>
              </a:rPr>
              <a:t>idea</a:t>
            </a:r>
            <a:endParaRPr lang="de-DE" sz="1200" b="1">
              <a:solidFill>
                <a:srgbClr val="FF0000"/>
              </a:solidFill>
            </a:endParaRPr>
          </a:p>
          <a:p>
            <a:pPr marL="514350" lvl="1" indent="-171450" algn="l" rtl="0">
              <a:spcBef>
                <a:spcPts val="0"/>
              </a:spcBef>
              <a:spcAft>
                <a:spcPts val="0"/>
              </a:spcAft>
              <a:buFont typeface="Arial" panose="020B0604020202020204" pitchFamily="34" charset="0"/>
              <a:buChar char="•"/>
            </a:pPr>
            <a:r>
              <a:rPr lang="de-DE" sz="1200">
                <a:solidFill>
                  <a:srgbClr val="FF0000"/>
                </a:solidFill>
              </a:rPr>
              <a:t>OR </a:t>
            </a:r>
            <a:r>
              <a:rPr lang="de-DE" sz="1200" err="1">
                <a:solidFill>
                  <a:srgbClr val="FF0000"/>
                </a:solidFill>
              </a:rPr>
              <a:t>you</a:t>
            </a:r>
            <a:r>
              <a:rPr lang="de-DE" sz="1200">
                <a:solidFill>
                  <a:srgbClr val="FF0000"/>
                </a:solidFill>
              </a:rPr>
              <a:t> just </a:t>
            </a:r>
            <a:r>
              <a:rPr lang="de-DE" sz="1200" err="1">
                <a:solidFill>
                  <a:srgbClr val="FF0000"/>
                </a:solidFill>
              </a:rPr>
              <a:t>choose</a:t>
            </a:r>
            <a:r>
              <a:rPr lang="de-DE" sz="1200">
                <a:solidFill>
                  <a:srgbClr val="FF0000"/>
                </a:solidFill>
              </a:rPr>
              <a:t> an </a:t>
            </a:r>
            <a:r>
              <a:rPr lang="de-DE" sz="1200" b="1" err="1">
                <a:solidFill>
                  <a:srgbClr val="FF0000"/>
                </a:solidFill>
              </a:rPr>
              <a:t>object</a:t>
            </a:r>
            <a:r>
              <a:rPr lang="de-DE" sz="1200">
                <a:solidFill>
                  <a:srgbClr val="FF0000"/>
                </a:solidFill>
              </a:rPr>
              <a:t> in in </a:t>
            </a:r>
            <a:r>
              <a:rPr lang="de-DE" sz="1200" err="1">
                <a:solidFill>
                  <a:srgbClr val="FF0000"/>
                </a:solidFill>
              </a:rPr>
              <a:t>your</a:t>
            </a:r>
            <a:r>
              <a:rPr lang="de-DE" sz="1200">
                <a:solidFill>
                  <a:srgbClr val="FF0000"/>
                </a:solidFill>
              </a:rPr>
              <a:t> </a:t>
            </a:r>
            <a:r>
              <a:rPr lang="de-DE" sz="1200" err="1">
                <a:solidFill>
                  <a:srgbClr val="FF0000"/>
                </a:solidFill>
              </a:rPr>
              <a:t>direct</a:t>
            </a:r>
            <a:r>
              <a:rPr lang="de-DE" sz="1200">
                <a:solidFill>
                  <a:srgbClr val="FF0000"/>
                </a:solidFill>
              </a:rPr>
              <a:t> </a:t>
            </a:r>
            <a:r>
              <a:rPr lang="de-DE" sz="1200" err="1">
                <a:solidFill>
                  <a:srgbClr val="FF0000"/>
                </a:solidFill>
              </a:rPr>
              <a:t>environment</a:t>
            </a:r>
            <a:r>
              <a:rPr lang="de-DE" sz="1200">
                <a:solidFill>
                  <a:srgbClr val="FF0000"/>
                </a:solidFill>
              </a:rPr>
              <a:t> </a:t>
            </a:r>
            <a:r>
              <a:rPr lang="de-DE" sz="1200" err="1">
                <a:solidFill>
                  <a:srgbClr val="FF0000"/>
                </a:solidFill>
              </a:rPr>
              <a:t>that</a:t>
            </a:r>
            <a:r>
              <a:rPr lang="de-DE" sz="1200">
                <a:solidFill>
                  <a:srgbClr val="FF0000"/>
                </a:solidFill>
              </a:rPr>
              <a:t> </a:t>
            </a:r>
            <a:r>
              <a:rPr lang="de-DE" sz="1200" err="1">
                <a:solidFill>
                  <a:srgbClr val="FF0000"/>
                </a:solidFill>
              </a:rPr>
              <a:t>somehow</a:t>
            </a:r>
            <a:r>
              <a:rPr lang="de-DE" sz="1200">
                <a:solidFill>
                  <a:srgbClr val="FF0000"/>
                </a:solidFill>
              </a:rPr>
              <a:t> </a:t>
            </a:r>
            <a:r>
              <a:rPr lang="de-DE" sz="1200" err="1">
                <a:solidFill>
                  <a:srgbClr val="FF0000"/>
                </a:solidFill>
              </a:rPr>
              <a:t>speaks</a:t>
            </a:r>
            <a:r>
              <a:rPr lang="de-DE" sz="1200">
                <a:solidFill>
                  <a:srgbClr val="FF0000"/>
                </a:solidFill>
              </a:rPr>
              <a:t> </a:t>
            </a:r>
            <a:r>
              <a:rPr lang="de-DE" sz="1200" err="1">
                <a:solidFill>
                  <a:srgbClr val="FF0000"/>
                </a:solidFill>
              </a:rPr>
              <a:t>to</a:t>
            </a:r>
            <a:r>
              <a:rPr lang="de-DE" sz="1200">
                <a:solidFill>
                  <a:srgbClr val="FF0000"/>
                </a:solidFill>
              </a:rPr>
              <a:t> </a:t>
            </a:r>
            <a:r>
              <a:rPr lang="de-DE" sz="1200" err="1">
                <a:solidFill>
                  <a:srgbClr val="FF0000"/>
                </a:solidFill>
              </a:rPr>
              <a:t>you</a:t>
            </a:r>
            <a:r>
              <a:rPr lang="de-DE" sz="1200">
                <a:solidFill>
                  <a:srgbClr val="FF0000"/>
                </a:solidFill>
              </a:rPr>
              <a:t>, </a:t>
            </a:r>
            <a:r>
              <a:rPr lang="de-DE" sz="1200" b="1">
                <a:solidFill>
                  <a:srgbClr val="FF0000"/>
                </a:solidFill>
              </a:rPr>
              <a:t>like a </a:t>
            </a:r>
            <a:r>
              <a:rPr lang="de-DE" sz="1200" b="1" err="1">
                <a:solidFill>
                  <a:srgbClr val="FF0000"/>
                </a:solidFill>
              </a:rPr>
              <a:t>pen</a:t>
            </a:r>
            <a:r>
              <a:rPr lang="de-DE" sz="1200" b="1">
                <a:solidFill>
                  <a:srgbClr val="FF0000"/>
                </a:solidFill>
              </a:rPr>
              <a:t> </a:t>
            </a:r>
            <a:r>
              <a:rPr lang="de-DE" sz="1200" b="1" err="1">
                <a:solidFill>
                  <a:srgbClr val="FF0000"/>
                </a:solidFill>
              </a:rPr>
              <a:t>or</a:t>
            </a:r>
            <a:r>
              <a:rPr lang="de-DE" sz="1200" b="1">
                <a:solidFill>
                  <a:srgbClr val="FF0000"/>
                </a:solidFill>
              </a:rPr>
              <a:t> a </a:t>
            </a:r>
            <a:r>
              <a:rPr lang="de-DE" sz="1200" b="1" err="1">
                <a:solidFill>
                  <a:srgbClr val="FF0000"/>
                </a:solidFill>
              </a:rPr>
              <a:t>book</a:t>
            </a:r>
            <a:r>
              <a:rPr lang="de-DE" sz="1200" b="1">
                <a:solidFill>
                  <a:srgbClr val="FF0000"/>
                </a:solidFill>
              </a:rPr>
              <a:t> </a:t>
            </a:r>
            <a:r>
              <a:rPr lang="de-DE" sz="1200" b="1" err="1">
                <a:solidFill>
                  <a:srgbClr val="FF0000"/>
                </a:solidFill>
              </a:rPr>
              <a:t>for</a:t>
            </a:r>
            <a:r>
              <a:rPr lang="de-DE" sz="1200" b="1">
                <a:solidFill>
                  <a:srgbClr val="FF0000"/>
                </a:solidFill>
              </a:rPr>
              <a:t> </a:t>
            </a:r>
            <a:r>
              <a:rPr lang="de-DE" sz="1200" b="1" err="1">
                <a:solidFill>
                  <a:srgbClr val="FF0000"/>
                </a:solidFill>
              </a:rPr>
              <a:t>example</a:t>
            </a:r>
            <a:endParaRPr lang="de-DE" sz="1200" b="1">
              <a:solidFill>
                <a:srgbClr val="FF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6494fd45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6494fd45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200" err="1">
                <a:solidFill>
                  <a:srgbClr val="FF0000"/>
                </a:solidFill>
              </a:rPr>
              <a:t>Let‘s</a:t>
            </a:r>
            <a:r>
              <a:rPr lang="de-DE" sz="1200">
                <a:solidFill>
                  <a:srgbClr val="FF0000"/>
                </a:solidFill>
              </a:rPr>
              <a:t> </a:t>
            </a:r>
            <a:r>
              <a:rPr lang="de-DE" sz="1200" err="1">
                <a:solidFill>
                  <a:srgbClr val="FF0000"/>
                </a:solidFill>
              </a:rPr>
              <a:t>have</a:t>
            </a:r>
            <a:r>
              <a:rPr lang="de-DE" sz="1200">
                <a:solidFill>
                  <a:srgbClr val="FF0000"/>
                </a:solidFill>
              </a:rPr>
              <a:t> a </a:t>
            </a:r>
            <a:r>
              <a:rPr lang="de-DE" sz="1200" err="1">
                <a:solidFill>
                  <a:srgbClr val="FF0000"/>
                </a:solidFill>
              </a:rPr>
              <a:t>look</a:t>
            </a:r>
            <a:r>
              <a:rPr lang="de-DE" sz="1200">
                <a:solidFill>
                  <a:srgbClr val="FF0000"/>
                </a:solidFill>
              </a:rPr>
              <a:t> at </a:t>
            </a:r>
            <a:r>
              <a:rPr lang="de-DE" sz="1200" err="1">
                <a:solidFill>
                  <a:srgbClr val="FF0000"/>
                </a:solidFill>
              </a:rPr>
              <a:t>step</a:t>
            </a:r>
            <a:r>
              <a:rPr lang="de-DE" sz="1200">
                <a:solidFill>
                  <a:srgbClr val="FF0000"/>
                </a:solidFill>
              </a:rPr>
              <a:t> 1:</a:t>
            </a:r>
          </a:p>
          <a:p>
            <a:pPr marL="171450" lvl="0" indent="-171450" algn="l" rtl="0">
              <a:spcBef>
                <a:spcPts val="0"/>
              </a:spcBef>
              <a:spcAft>
                <a:spcPts val="0"/>
              </a:spcAft>
            </a:pPr>
            <a:endParaRPr lang="de-DE" sz="1200">
              <a:solidFill>
                <a:srgbClr val="FF0000"/>
              </a:solidFill>
            </a:endParaRPr>
          </a:p>
          <a:p>
            <a:pPr marL="171450" lvl="0" indent="-171450" algn="l" rtl="0">
              <a:spcBef>
                <a:spcPts val="0"/>
              </a:spcBef>
              <a:spcAft>
                <a:spcPts val="0"/>
              </a:spcAft>
            </a:pPr>
            <a:r>
              <a:rPr lang="de-DE" sz="1200">
                <a:solidFill>
                  <a:srgbClr val="FF0000"/>
                </a:solidFill>
              </a:rPr>
              <a:t>So </a:t>
            </a:r>
            <a:r>
              <a:rPr lang="de-DE" sz="1200" err="1">
                <a:solidFill>
                  <a:srgbClr val="FF0000"/>
                </a:solidFill>
              </a:rPr>
              <a:t>once</a:t>
            </a:r>
            <a:r>
              <a:rPr lang="de-DE" sz="1200">
                <a:solidFill>
                  <a:srgbClr val="FF0000"/>
                </a:solidFill>
              </a:rPr>
              <a:t> </a:t>
            </a:r>
            <a:r>
              <a:rPr lang="de-DE" sz="1200" err="1">
                <a:solidFill>
                  <a:srgbClr val="FF0000"/>
                </a:solidFill>
              </a:rPr>
              <a:t>you</a:t>
            </a:r>
            <a:r>
              <a:rPr lang="de-DE" sz="1200">
                <a:solidFill>
                  <a:srgbClr val="FF0000"/>
                </a:solidFill>
              </a:rPr>
              <a:t> </a:t>
            </a:r>
            <a:r>
              <a:rPr lang="de-DE" sz="1200" err="1">
                <a:solidFill>
                  <a:srgbClr val="FF0000"/>
                </a:solidFill>
              </a:rPr>
              <a:t>know</a:t>
            </a:r>
            <a:r>
              <a:rPr lang="de-DE" sz="1200">
                <a:solidFill>
                  <a:srgbClr val="FF0000"/>
                </a:solidFill>
              </a:rPr>
              <a:t> </a:t>
            </a:r>
            <a:r>
              <a:rPr lang="de-DE" sz="1200" err="1">
                <a:solidFill>
                  <a:srgbClr val="FF0000"/>
                </a:solidFill>
              </a:rPr>
              <a:t>what</a:t>
            </a:r>
            <a:r>
              <a:rPr lang="de-DE" sz="1200">
                <a:solidFill>
                  <a:srgbClr val="FF0000"/>
                </a:solidFill>
              </a:rPr>
              <a:t> </a:t>
            </a:r>
            <a:r>
              <a:rPr lang="de-DE" sz="1200" err="1">
                <a:solidFill>
                  <a:srgbClr val="FF0000"/>
                </a:solidFill>
              </a:rPr>
              <a:t>you</a:t>
            </a:r>
            <a:r>
              <a:rPr lang="de-DE" sz="1200">
                <a:solidFill>
                  <a:srgbClr val="FF0000"/>
                </a:solidFill>
              </a:rPr>
              <a:t> </a:t>
            </a:r>
            <a:r>
              <a:rPr lang="de-DE" sz="1200" err="1">
                <a:solidFill>
                  <a:srgbClr val="FF0000"/>
                </a:solidFill>
              </a:rPr>
              <a:t>want</a:t>
            </a:r>
            <a:r>
              <a:rPr lang="de-DE" sz="1200">
                <a:solidFill>
                  <a:srgbClr val="FF0000"/>
                </a:solidFill>
              </a:rPr>
              <a:t> </a:t>
            </a:r>
            <a:r>
              <a:rPr lang="de-DE" sz="1200" err="1">
                <a:solidFill>
                  <a:srgbClr val="FF0000"/>
                </a:solidFill>
              </a:rPr>
              <a:t>to</a:t>
            </a:r>
            <a:r>
              <a:rPr lang="de-DE" sz="1200">
                <a:solidFill>
                  <a:srgbClr val="FF0000"/>
                </a:solidFill>
              </a:rPr>
              <a:t> pitch, </a:t>
            </a:r>
            <a:r>
              <a:rPr lang="de-DE" sz="1200" err="1">
                <a:solidFill>
                  <a:srgbClr val="FF0000"/>
                </a:solidFill>
              </a:rPr>
              <a:t>let‘s</a:t>
            </a:r>
            <a:r>
              <a:rPr lang="de-DE" sz="1200">
                <a:solidFill>
                  <a:srgbClr val="FF0000"/>
                </a:solidFill>
              </a:rPr>
              <a:t> </a:t>
            </a:r>
            <a:r>
              <a:rPr lang="de-DE" sz="1200" err="1">
                <a:solidFill>
                  <a:srgbClr val="FF0000"/>
                </a:solidFill>
              </a:rPr>
              <a:t>have</a:t>
            </a:r>
            <a:r>
              <a:rPr lang="de-DE" sz="1200">
                <a:solidFill>
                  <a:srgbClr val="FF0000"/>
                </a:solidFill>
              </a:rPr>
              <a:t> a </a:t>
            </a:r>
            <a:r>
              <a:rPr lang="de-DE" sz="1200" err="1">
                <a:solidFill>
                  <a:srgbClr val="FF0000"/>
                </a:solidFill>
              </a:rPr>
              <a:t>look</a:t>
            </a:r>
            <a:r>
              <a:rPr lang="de-DE" sz="1200">
                <a:solidFill>
                  <a:srgbClr val="FF0000"/>
                </a:solidFill>
              </a:rPr>
              <a:t> on </a:t>
            </a:r>
            <a:r>
              <a:rPr lang="de-DE" sz="1200" err="1">
                <a:solidFill>
                  <a:srgbClr val="FF0000"/>
                </a:solidFill>
              </a:rPr>
              <a:t>how</a:t>
            </a:r>
            <a:r>
              <a:rPr lang="de-DE" sz="1200">
                <a:solidFill>
                  <a:srgbClr val="FF0000"/>
                </a:solidFill>
              </a:rPr>
              <a:t> </a:t>
            </a:r>
            <a:r>
              <a:rPr lang="de-DE" sz="1200" err="1">
                <a:solidFill>
                  <a:srgbClr val="FF0000"/>
                </a:solidFill>
              </a:rPr>
              <a:t>to</a:t>
            </a:r>
            <a:r>
              <a:rPr lang="de-DE" sz="1200">
                <a:solidFill>
                  <a:srgbClr val="FF0000"/>
                </a:solidFill>
              </a:rPr>
              <a:t> </a:t>
            </a:r>
            <a:r>
              <a:rPr lang="de-DE" sz="1200" err="1">
                <a:solidFill>
                  <a:srgbClr val="FF0000"/>
                </a:solidFill>
              </a:rPr>
              <a:t>build</a:t>
            </a:r>
            <a:r>
              <a:rPr lang="de-DE" sz="1200">
                <a:solidFill>
                  <a:srgbClr val="FF0000"/>
                </a:solidFill>
              </a:rPr>
              <a:t> a pitch!</a:t>
            </a:r>
          </a:p>
          <a:p>
            <a:pPr marL="171450" lvl="0" indent="-171450" algn="l" rtl="0">
              <a:spcBef>
                <a:spcPts val="0"/>
              </a:spcBef>
              <a:spcAft>
                <a:spcPts val="0"/>
              </a:spcAft>
            </a:pPr>
            <a:endParaRPr lang="de-DE" sz="1200">
              <a:solidFill>
                <a:srgbClr val="FF0000"/>
              </a:solidFill>
            </a:endParaRPr>
          </a:p>
          <a:p>
            <a:pPr marL="171450" lvl="0" indent="-171450" algn="l" rtl="0">
              <a:spcBef>
                <a:spcPts val="0"/>
              </a:spcBef>
              <a:spcAft>
                <a:spcPts val="0"/>
              </a:spcAft>
              <a:buFont typeface="Arial" panose="020B0604020202020204" pitchFamily="34" charset="0"/>
              <a:buChar char="•"/>
            </a:pPr>
            <a:r>
              <a:rPr lang="de-DE" sz="1200" err="1">
                <a:solidFill>
                  <a:srgbClr val="FF0000"/>
                </a:solidFill>
              </a:rPr>
              <a:t>Since</a:t>
            </a:r>
            <a:r>
              <a:rPr lang="de-DE" sz="1200">
                <a:solidFill>
                  <a:srgbClr val="FF0000"/>
                </a:solidFill>
              </a:rPr>
              <a:t> </a:t>
            </a:r>
            <a:r>
              <a:rPr lang="de-DE" sz="1200" err="1">
                <a:solidFill>
                  <a:srgbClr val="FF0000"/>
                </a:solidFill>
              </a:rPr>
              <a:t>we</a:t>
            </a:r>
            <a:r>
              <a:rPr lang="de-DE" sz="1200">
                <a:solidFill>
                  <a:srgbClr val="FF0000"/>
                </a:solidFill>
              </a:rPr>
              <a:t> will not </a:t>
            </a:r>
            <a:r>
              <a:rPr lang="de-DE" sz="1200" err="1">
                <a:solidFill>
                  <a:srgbClr val="FF0000"/>
                </a:solidFill>
              </a:rPr>
              <a:t>have</a:t>
            </a:r>
            <a:r>
              <a:rPr lang="de-DE" sz="1200">
                <a:solidFill>
                  <a:srgbClr val="FF0000"/>
                </a:solidFill>
              </a:rPr>
              <a:t> </a:t>
            </a:r>
            <a:r>
              <a:rPr lang="de-DE" sz="1200" err="1">
                <a:solidFill>
                  <a:srgbClr val="FF0000"/>
                </a:solidFill>
              </a:rPr>
              <a:t>the</a:t>
            </a:r>
            <a:r>
              <a:rPr lang="de-DE" sz="1200">
                <a:solidFill>
                  <a:srgbClr val="FF0000"/>
                </a:solidFill>
              </a:rPr>
              <a:t> time </a:t>
            </a:r>
            <a:r>
              <a:rPr lang="de-DE" sz="1200" err="1">
                <a:solidFill>
                  <a:srgbClr val="FF0000"/>
                </a:solidFill>
              </a:rPr>
              <a:t>to</a:t>
            </a:r>
            <a:r>
              <a:rPr lang="de-DE" sz="1200">
                <a:solidFill>
                  <a:srgbClr val="FF0000"/>
                </a:solidFill>
              </a:rPr>
              <a:t> </a:t>
            </a:r>
            <a:r>
              <a:rPr lang="de-DE" sz="1200" err="1">
                <a:solidFill>
                  <a:srgbClr val="FF0000"/>
                </a:solidFill>
              </a:rPr>
              <a:t>build</a:t>
            </a:r>
            <a:r>
              <a:rPr lang="de-DE" sz="1200">
                <a:solidFill>
                  <a:srgbClr val="FF0000"/>
                </a:solidFill>
              </a:rPr>
              <a:t> </a:t>
            </a:r>
            <a:r>
              <a:rPr lang="de-DE" sz="1200" err="1">
                <a:solidFill>
                  <a:srgbClr val="FF0000"/>
                </a:solidFill>
              </a:rPr>
              <a:t>your</a:t>
            </a:r>
            <a:r>
              <a:rPr lang="de-DE" sz="1200">
                <a:solidFill>
                  <a:srgbClr val="FF0000"/>
                </a:solidFill>
              </a:rPr>
              <a:t> pitch </a:t>
            </a:r>
            <a:r>
              <a:rPr lang="de-DE" sz="1200" err="1">
                <a:solidFill>
                  <a:srgbClr val="FF0000"/>
                </a:solidFill>
              </a:rPr>
              <a:t>step</a:t>
            </a:r>
            <a:r>
              <a:rPr lang="de-DE" sz="1200">
                <a:solidFill>
                  <a:srgbClr val="FF0000"/>
                </a:solidFill>
              </a:rPr>
              <a:t> </a:t>
            </a:r>
            <a:r>
              <a:rPr lang="de-DE" sz="1200" err="1">
                <a:solidFill>
                  <a:srgbClr val="FF0000"/>
                </a:solidFill>
              </a:rPr>
              <a:t>by</a:t>
            </a:r>
            <a:r>
              <a:rPr lang="de-DE" sz="1200">
                <a:solidFill>
                  <a:srgbClr val="FF0000"/>
                </a:solidFill>
              </a:rPr>
              <a:t> </a:t>
            </a:r>
            <a:r>
              <a:rPr lang="de-DE" sz="1200" err="1">
                <a:solidFill>
                  <a:srgbClr val="FF0000"/>
                </a:solidFill>
              </a:rPr>
              <a:t>step</a:t>
            </a:r>
            <a:r>
              <a:rPr lang="de-DE" sz="1200">
                <a:solidFill>
                  <a:srgbClr val="FF0000"/>
                </a:solidFill>
              </a:rPr>
              <a:t> all </a:t>
            </a:r>
            <a:r>
              <a:rPr lang="de-DE" sz="1200" err="1">
                <a:solidFill>
                  <a:srgbClr val="FF0000"/>
                </a:solidFill>
              </a:rPr>
              <a:t>togethter</a:t>
            </a:r>
            <a:r>
              <a:rPr lang="de-DE" sz="1200">
                <a:solidFill>
                  <a:srgbClr val="FF0000"/>
                </a:solidFill>
              </a:rPr>
              <a:t> </a:t>
            </a:r>
            <a:r>
              <a:rPr lang="de-DE" sz="1200" err="1">
                <a:solidFill>
                  <a:srgbClr val="FF0000"/>
                </a:solidFill>
              </a:rPr>
              <a:t>today</a:t>
            </a:r>
            <a:r>
              <a:rPr lang="de-DE" sz="1200">
                <a:solidFill>
                  <a:srgbClr val="FF0000"/>
                </a:solidFill>
              </a:rPr>
              <a:t>, </a:t>
            </a:r>
            <a:r>
              <a:rPr lang="de-DE" sz="1200" b="1" err="1">
                <a:solidFill>
                  <a:srgbClr val="FF0000"/>
                </a:solidFill>
              </a:rPr>
              <a:t>we</a:t>
            </a:r>
            <a:r>
              <a:rPr lang="de-DE" sz="1200" b="1">
                <a:solidFill>
                  <a:srgbClr val="FF0000"/>
                </a:solidFill>
              </a:rPr>
              <a:t> will </a:t>
            </a:r>
            <a:r>
              <a:rPr lang="de-DE" sz="1200" b="1" err="1">
                <a:solidFill>
                  <a:srgbClr val="FF0000"/>
                </a:solidFill>
              </a:rPr>
              <a:t>focous</a:t>
            </a:r>
            <a:r>
              <a:rPr lang="de-DE" sz="1200" b="1">
                <a:solidFill>
                  <a:srgbClr val="FF0000"/>
                </a:solidFill>
              </a:rPr>
              <a:t> an </a:t>
            </a:r>
            <a:r>
              <a:rPr lang="de-DE" sz="1200" b="1" err="1">
                <a:solidFill>
                  <a:srgbClr val="FF0000"/>
                </a:solidFill>
              </a:rPr>
              <a:t>the</a:t>
            </a:r>
            <a:r>
              <a:rPr lang="de-DE" sz="1200" b="1">
                <a:solidFill>
                  <a:srgbClr val="FF0000"/>
                </a:solidFill>
              </a:rPr>
              <a:t> </a:t>
            </a:r>
            <a:r>
              <a:rPr lang="de-DE" sz="1200" b="1" err="1">
                <a:solidFill>
                  <a:srgbClr val="FF0000"/>
                </a:solidFill>
              </a:rPr>
              <a:t>core</a:t>
            </a:r>
            <a:r>
              <a:rPr lang="de-DE" sz="1200" b="1">
                <a:solidFill>
                  <a:srgbClr val="FF0000"/>
                </a:solidFill>
              </a:rPr>
              <a:t> </a:t>
            </a:r>
            <a:r>
              <a:rPr lang="de-DE" sz="1200" b="1" err="1">
                <a:solidFill>
                  <a:srgbClr val="FF0000"/>
                </a:solidFill>
              </a:rPr>
              <a:t>of</a:t>
            </a:r>
            <a:r>
              <a:rPr lang="de-DE" sz="1200" b="1">
                <a:solidFill>
                  <a:srgbClr val="FF0000"/>
                </a:solidFill>
              </a:rPr>
              <a:t> </a:t>
            </a:r>
            <a:r>
              <a:rPr lang="de-DE" sz="1200" b="1" err="1">
                <a:solidFill>
                  <a:srgbClr val="FF0000"/>
                </a:solidFill>
              </a:rPr>
              <a:t>each</a:t>
            </a:r>
            <a:r>
              <a:rPr lang="de-DE" sz="1200" b="1">
                <a:solidFill>
                  <a:srgbClr val="FF0000"/>
                </a:solidFill>
              </a:rPr>
              <a:t> pitch</a:t>
            </a:r>
            <a:r>
              <a:rPr lang="de-DE" sz="1200">
                <a:solidFill>
                  <a:srgbClr val="FF0000"/>
                </a:solidFill>
              </a:rPr>
              <a:t>:</a:t>
            </a:r>
            <a:endParaRPr lang="de-DE" sz="1200" b="0">
              <a:solidFill>
                <a:srgbClr val="FF0000"/>
              </a:solidFill>
            </a:endParaRPr>
          </a:p>
          <a:p>
            <a:pPr marL="171450" lvl="0" indent="-171450" algn="l" rtl="0">
              <a:spcBef>
                <a:spcPts val="0"/>
              </a:spcBef>
              <a:spcAft>
                <a:spcPts val="0"/>
              </a:spcAft>
              <a:buFont typeface="Arial" panose="020B0604020202020204" pitchFamily="34" charset="0"/>
              <a:buChar char="•"/>
            </a:pPr>
            <a:r>
              <a:rPr lang="de-DE" sz="1200">
                <a:solidFill>
                  <a:srgbClr val="FF0000"/>
                </a:solidFill>
              </a:rPr>
              <a:t>The </a:t>
            </a:r>
            <a:r>
              <a:rPr lang="de-DE" sz="1200" err="1">
                <a:solidFill>
                  <a:srgbClr val="FF0000"/>
                </a:solidFill>
              </a:rPr>
              <a:t>most</a:t>
            </a:r>
            <a:r>
              <a:rPr lang="de-DE" sz="1200">
                <a:solidFill>
                  <a:srgbClr val="FF0000"/>
                </a:solidFill>
              </a:rPr>
              <a:t> </a:t>
            </a:r>
            <a:r>
              <a:rPr lang="de-DE" sz="1200" err="1">
                <a:solidFill>
                  <a:srgbClr val="FF0000"/>
                </a:solidFill>
              </a:rPr>
              <a:t>important</a:t>
            </a:r>
            <a:r>
              <a:rPr lang="de-DE" sz="1200">
                <a:solidFill>
                  <a:srgbClr val="FF0000"/>
                </a:solidFill>
              </a:rPr>
              <a:t> </a:t>
            </a:r>
            <a:r>
              <a:rPr lang="de-DE" sz="1200" err="1">
                <a:solidFill>
                  <a:srgbClr val="FF0000"/>
                </a:solidFill>
              </a:rPr>
              <a:t>aspect</a:t>
            </a:r>
            <a:r>
              <a:rPr lang="de-DE" sz="1200">
                <a:solidFill>
                  <a:srgbClr val="FF0000"/>
                </a:solidFill>
              </a:rPr>
              <a:t> </a:t>
            </a:r>
            <a:r>
              <a:rPr lang="de-DE" sz="1200" err="1">
                <a:solidFill>
                  <a:srgbClr val="FF0000"/>
                </a:solidFill>
              </a:rPr>
              <a:t>of</a:t>
            </a:r>
            <a:r>
              <a:rPr lang="de-DE" sz="1200">
                <a:solidFill>
                  <a:srgbClr val="FF0000"/>
                </a:solidFill>
              </a:rPr>
              <a:t> a pitch </a:t>
            </a:r>
            <a:r>
              <a:rPr lang="de-DE" sz="1200" err="1">
                <a:solidFill>
                  <a:srgbClr val="FF0000"/>
                </a:solidFill>
              </a:rPr>
              <a:t>is</a:t>
            </a:r>
            <a:r>
              <a:rPr lang="de-DE" sz="1200">
                <a:solidFill>
                  <a:srgbClr val="FF0000"/>
                </a:solidFill>
              </a:rPr>
              <a:t> a </a:t>
            </a:r>
            <a:r>
              <a:rPr lang="de-DE" sz="1200" b="1">
                <a:solidFill>
                  <a:srgbClr val="FF0000"/>
                </a:solidFill>
              </a:rPr>
              <a:t>strong »problem-solution fit«</a:t>
            </a:r>
          </a:p>
          <a:p>
            <a:pPr marL="685800" lvl="1" indent="-228600" algn="l" rtl="0">
              <a:spcBef>
                <a:spcPts val="0"/>
              </a:spcBef>
              <a:spcAft>
                <a:spcPts val="0"/>
              </a:spcAft>
              <a:buClr>
                <a:schemeClr val="dk1"/>
              </a:buClr>
              <a:buSzPts val="1100"/>
              <a:buFont typeface="+mj-lt"/>
              <a:buAutoNum type="arabicPeriod"/>
            </a:pPr>
            <a:r>
              <a:rPr lang="de-DE" sz="1200">
                <a:solidFill>
                  <a:srgbClr val="FF0000"/>
                </a:solidFill>
              </a:rPr>
              <a:t>Who </a:t>
            </a:r>
            <a:r>
              <a:rPr lang="de-DE" sz="1200" err="1">
                <a:solidFill>
                  <a:srgbClr val="FF0000"/>
                </a:solidFill>
              </a:rPr>
              <a:t>are</a:t>
            </a:r>
            <a:r>
              <a:rPr lang="de-DE" sz="1200">
                <a:solidFill>
                  <a:srgbClr val="FF0000"/>
                </a:solidFill>
              </a:rPr>
              <a:t> </a:t>
            </a:r>
            <a:r>
              <a:rPr lang="de-DE" sz="1200" err="1">
                <a:solidFill>
                  <a:srgbClr val="FF0000"/>
                </a:solidFill>
              </a:rPr>
              <a:t>your</a:t>
            </a:r>
            <a:r>
              <a:rPr lang="de-DE" sz="1200">
                <a:solidFill>
                  <a:srgbClr val="FF0000"/>
                </a:solidFill>
              </a:rPr>
              <a:t> </a:t>
            </a:r>
            <a:r>
              <a:rPr lang="de-DE" sz="1200" err="1">
                <a:solidFill>
                  <a:srgbClr val="FF0000"/>
                </a:solidFill>
              </a:rPr>
              <a:t>users</a:t>
            </a:r>
            <a:r>
              <a:rPr lang="de-DE" sz="1200">
                <a:solidFill>
                  <a:srgbClr val="FF0000"/>
                </a:solidFill>
              </a:rPr>
              <a:t>?</a:t>
            </a:r>
          </a:p>
          <a:p>
            <a:pPr marL="685800" lvl="1" indent="-228600" algn="l" rtl="0">
              <a:spcBef>
                <a:spcPts val="0"/>
              </a:spcBef>
              <a:spcAft>
                <a:spcPts val="0"/>
              </a:spcAft>
              <a:buClr>
                <a:schemeClr val="dk1"/>
              </a:buClr>
              <a:buSzPts val="1100"/>
              <a:buFont typeface="+mj-lt"/>
              <a:buAutoNum type="arabicPeriod"/>
            </a:pPr>
            <a:r>
              <a:rPr lang="de-DE" sz="1200" err="1">
                <a:solidFill>
                  <a:srgbClr val="FF0000"/>
                </a:solidFill>
              </a:rPr>
              <a:t>What</a:t>
            </a:r>
            <a:r>
              <a:rPr lang="de-DE" sz="1200">
                <a:solidFill>
                  <a:srgbClr val="FF0000"/>
                </a:solidFill>
              </a:rPr>
              <a:t> </a:t>
            </a:r>
            <a:r>
              <a:rPr lang="de-DE" sz="1200" err="1">
                <a:solidFill>
                  <a:srgbClr val="FF0000"/>
                </a:solidFill>
              </a:rPr>
              <a:t>is</a:t>
            </a:r>
            <a:r>
              <a:rPr lang="de-DE" sz="1200">
                <a:solidFill>
                  <a:srgbClr val="FF0000"/>
                </a:solidFill>
              </a:rPr>
              <a:t> </a:t>
            </a:r>
            <a:r>
              <a:rPr lang="de-DE" sz="1200" err="1">
                <a:solidFill>
                  <a:srgbClr val="FF0000"/>
                </a:solidFill>
              </a:rPr>
              <a:t>their</a:t>
            </a:r>
            <a:r>
              <a:rPr lang="de-DE" sz="1200">
                <a:solidFill>
                  <a:srgbClr val="FF0000"/>
                </a:solidFill>
              </a:rPr>
              <a:t> </a:t>
            </a:r>
            <a:r>
              <a:rPr lang="de-DE" sz="1200" err="1">
                <a:solidFill>
                  <a:srgbClr val="FF0000"/>
                </a:solidFill>
              </a:rPr>
              <a:t>problem</a:t>
            </a:r>
            <a:r>
              <a:rPr lang="de-DE" sz="1200">
                <a:solidFill>
                  <a:srgbClr val="FF0000"/>
                </a:solidFill>
              </a:rPr>
              <a:t>?</a:t>
            </a:r>
          </a:p>
          <a:p>
            <a:pPr marL="685800" lvl="1" indent="-228600" algn="l" rtl="0">
              <a:spcBef>
                <a:spcPts val="0"/>
              </a:spcBef>
              <a:spcAft>
                <a:spcPts val="0"/>
              </a:spcAft>
              <a:buClr>
                <a:schemeClr val="dk1"/>
              </a:buClr>
              <a:buSzPts val="1100"/>
              <a:buFont typeface="+mj-lt"/>
              <a:buAutoNum type="arabicPeriod"/>
            </a:pPr>
            <a:r>
              <a:rPr lang="de-DE" sz="1200" err="1">
                <a:solidFill>
                  <a:srgbClr val="FF0000"/>
                </a:solidFill>
              </a:rPr>
              <a:t>How</a:t>
            </a:r>
            <a:r>
              <a:rPr lang="de-DE" sz="1200">
                <a:solidFill>
                  <a:srgbClr val="FF0000"/>
                </a:solidFill>
              </a:rPr>
              <a:t> </a:t>
            </a:r>
            <a:r>
              <a:rPr lang="de-DE" sz="1200" err="1">
                <a:solidFill>
                  <a:srgbClr val="FF0000"/>
                </a:solidFill>
              </a:rPr>
              <a:t>is</a:t>
            </a:r>
            <a:r>
              <a:rPr lang="de-DE" sz="1200">
                <a:solidFill>
                  <a:srgbClr val="FF0000"/>
                </a:solidFill>
              </a:rPr>
              <a:t> </a:t>
            </a:r>
            <a:r>
              <a:rPr lang="de-DE" sz="1200" err="1">
                <a:solidFill>
                  <a:srgbClr val="FF0000"/>
                </a:solidFill>
              </a:rPr>
              <a:t>your</a:t>
            </a:r>
            <a:r>
              <a:rPr lang="de-DE" sz="1200">
                <a:solidFill>
                  <a:srgbClr val="FF0000"/>
                </a:solidFill>
              </a:rPr>
              <a:t> </a:t>
            </a:r>
            <a:r>
              <a:rPr lang="de-DE" sz="1200" err="1">
                <a:solidFill>
                  <a:srgbClr val="FF0000"/>
                </a:solidFill>
              </a:rPr>
              <a:t>idea</a:t>
            </a:r>
            <a:r>
              <a:rPr lang="de-DE" sz="1200">
                <a:solidFill>
                  <a:srgbClr val="FF0000"/>
                </a:solidFill>
              </a:rPr>
              <a:t>/</a:t>
            </a:r>
            <a:r>
              <a:rPr lang="de-DE" sz="1200" err="1">
                <a:solidFill>
                  <a:srgbClr val="FF0000"/>
                </a:solidFill>
              </a:rPr>
              <a:t>product</a:t>
            </a:r>
            <a:r>
              <a:rPr lang="de-DE" sz="1200">
                <a:solidFill>
                  <a:srgbClr val="FF0000"/>
                </a:solidFill>
              </a:rPr>
              <a:t> </a:t>
            </a:r>
            <a:r>
              <a:rPr lang="de-DE" sz="1200" err="1">
                <a:solidFill>
                  <a:srgbClr val="FF0000"/>
                </a:solidFill>
              </a:rPr>
              <a:t>solving</a:t>
            </a:r>
            <a:r>
              <a:rPr lang="de-DE" sz="1200">
                <a:solidFill>
                  <a:srgbClr val="FF0000"/>
                </a:solidFill>
              </a:rPr>
              <a:t> </a:t>
            </a:r>
            <a:r>
              <a:rPr lang="de-DE" sz="1200" err="1">
                <a:solidFill>
                  <a:srgbClr val="FF0000"/>
                </a:solidFill>
              </a:rPr>
              <a:t>that</a:t>
            </a:r>
            <a:r>
              <a:rPr lang="de-DE" sz="1200">
                <a:solidFill>
                  <a:srgbClr val="FF0000"/>
                </a:solidFill>
              </a:rPr>
              <a:t> </a:t>
            </a:r>
            <a:r>
              <a:rPr lang="de-DE" sz="1200" err="1">
                <a:solidFill>
                  <a:srgbClr val="FF0000"/>
                </a:solidFill>
              </a:rPr>
              <a:t>problem</a:t>
            </a:r>
            <a:r>
              <a:rPr lang="de-DE" sz="1200">
                <a:solidFill>
                  <a:srgbClr val="FF0000"/>
                </a:solidFill>
              </a:rPr>
              <a:t>?</a:t>
            </a:r>
          </a:p>
          <a:p>
            <a:pPr marL="685800" lvl="1" indent="-228600" algn="l" rtl="0">
              <a:spcBef>
                <a:spcPts val="0"/>
              </a:spcBef>
              <a:spcAft>
                <a:spcPts val="0"/>
              </a:spcAft>
              <a:buClr>
                <a:schemeClr val="dk1"/>
              </a:buClr>
              <a:buSzPts val="1100"/>
              <a:buFont typeface="+mj-lt"/>
              <a:buAutoNum type="arabicPeriod"/>
            </a:pPr>
            <a:endParaRPr lang="de-DE" sz="1200">
              <a:solidFill>
                <a:srgbClr val="FF0000"/>
              </a:solidFill>
            </a:endParaRPr>
          </a:p>
          <a:p>
            <a:pPr marL="171450" lvl="0" indent="-171450" algn="l" rtl="0">
              <a:spcBef>
                <a:spcPts val="0"/>
              </a:spcBef>
              <a:spcAft>
                <a:spcPts val="0"/>
              </a:spcAft>
            </a:pPr>
            <a:endParaRPr lang="de-DE" sz="1200">
              <a:solidFill>
                <a:srgbClr val="FF0000"/>
              </a:solidFill>
            </a:endParaRPr>
          </a:p>
          <a:p>
            <a:pPr marL="228600" lvl="0" indent="-228600" algn="l" rtl="0">
              <a:spcBef>
                <a:spcPts val="0"/>
              </a:spcBef>
              <a:spcAft>
                <a:spcPts val="0"/>
              </a:spcAft>
              <a:buClr>
                <a:schemeClr val="dk1"/>
              </a:buClr>
              <a:buSzPts val="1100"/>
              <a:buFont typeface="+mj-lt"/>
              <a:buAutoNum type="arabicPeriod"/>
            </a:pPr>
            <a:endParaRPr lang="de-DE" sz="1200">
              <a:solidFill>
                <a:srgbClr val="FF0000"/>
              </a:solidFill>
            </a:endParaRPr>
          </a:p>
        </p:txBody>
      </p:sp>
    </p:spTree>
    <p:extLst>
      <p:ext uri="{BB962C8B-B14F-4D97-AF65-F5344CB8AC3E}">
        <p14:creationId xmlns:p14="http://schemas.microsoft.com/office/powerpoint/2010/main" val="38221208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71450" lvl="0" indent="-171450" algn="l" rtl="0">
              <a:spcBef>
                <a:spcPts val="0"/>
              </a:spcBef>
              <a:spcAft>
                <a:spcPts val="0"/>
              </a:spcAft>
            </a:pPr>
            <a:r>
              <a:rPr lang="de-DE" sz="1100" err="1">
                <a:solidFill>
                  <a:srgbClr val="FF0000"/>
                </a:solidFill>
              </a:rPr>
              <a:t>Step</a:t>
            </a:r>
            <a:r>
              <a:rPr lang="de-DE" sz="1100">
                <a:solidFill>
                  <a:srgbClr val="FF0000"/>
                </a:solidFill>
              </a:rPr>
              <a:t> 2: </a:t>
            </a:r>
            <a:r>
              <a:rPr lang="de-DE" sz="1100" err="1">
                <a:solidFill>
                  <a:srgbClr val="FF0000"/>
                </a:solidFill>
              </a:rPr>
              <a:t>Once</a:t>
            </a:r>
            <a:r>
              <a:rPr lang="de-DE" sz="1100">
                <a:solidFill>
                  <a:srgbClr val="FF0000"/>
                </a:solidFill>
              </a:rPr>
              <a:t> </a:t>
            </a:r>
            <a:r>
              <a:rPr lang="de-DE" sz="1100" err="1">
                <a:solidFill>
                  <a:srgbClr val="FF0000"/>
                </a:solidFill>
              </a:rPr>
              <a:t>you</a:t>
            </a:r>
            <a:r>
              <a:rPr lang="de-DE" sz="1100">
                <a:solidFill>
                  <a:srgbClr val="FF0000"/>
                </a:solidFill>
              </a:rPr>
              <a:t> </a:t>
            </a:r>
            <a:r>
              <a:rPr lang="de-DE" sz="1100" err="1">
                <a:solidFill>
                  <a:srgbClr val="FF0000"/>
                </a:solidFill>
              </a:rPr>
              <a:t>defined</a:t>
            </a:r>
            <a:r>
              <a:rPr lang="de-DE" sz="1100">
                <a:solidFill>
                  <a:srgbClr val="FF0000"/>
                </a:solidFill>
              </a:rPr>
              <a:t> </a:t>
            </a:r>
            <a:r>
              <a:rPr lang="de-DE" sz="1100" err="1">
                <a:solidFill>
                  <a:srgbClr val="FF0000"/>
                </a:solidFill>
              </a:rPr>
              <a:t>the</a:t>
            </a:r>
            <a:r>
              <a:rPr lang="de-DE" sz="1100">
                <a:solidFill>
                  <a:srgbClr val="FF0000"/>
                </a:solidFill>
              </a:rPr>
              <a:t> problem-solution-fit </a:t>
            </a:r>
            <a:r>
              <a:rPr lang="de-DE" sz="1100" err="1">
                <a:solidFill>
                  <a:srgbClr val="FF0000"/>
                </a:solidFill>
              </a:rPr>
              <a:t>it‘s</a:t>
            </a:r>
            <a:r>
              <a:rPr lang="de-DE" sz="1100">
                <a:solidFill>
                  <a:srgbClr val="FF0000"/>
                </a:solidFill>
              </a:rPr>
              <a:t> all </a:t>
            </a:r>
            <a:r>
              <a:rPr lang="de-DE" sz="1100" err="1">
                <a:solidFill>
                  <a:srgbClr val="FF0000"/>
                </a:solidFill>
              </a:rPr>
              <a:t>about</a:t>
            </a:r>
            <a:r>
              <a:rPr lang="de-DE" sz="1100">
                <a:solidFill>
                  <a:srgbClr val="FF0000"/>
                </a:solidFill>
              </a:rPr>
              <a:t> </a:t>
            </a:r>
            <a:r>
              <a:rPr lang="de-DE" sz="1100" err="1">
                <a:solidFill>
                  <a:srgbClr val="FF0000"/>
                </a:solidFill>
              </a:rPr>
              <a:t>putting</a:t>
            </a:r>
            <a:r>
              <a:rPr lang="de-DE" sz="1100">
                <a:solidFill>
                  <a:srgbClr val="FF0000"/>
                </a:solidFill>
              </a:rPr>
              <a:t> </a:t>
            </a:r>
            <a:r>
              <a:rPr lang="de-DE" sz="1100" err="1">
                <a:solidFill>
                  <a:srgbClr val="FF0000"/>
                </a:solidFill>
              </a:rPr>
              <a:t>together</a:t>
            </a:r>
            <a:r>
              <a:rPr lang="de-DE" sz="1100">
                <a:solidFill>
                  <a:srgbClr val="FF0000"/>
                </a:solidFill>
              </a:rPr>
              <a:t> a </a:t>
            </a:r>
            <a:r>
              <a:rPr lang="de-DE" sz="1100" err="1">
                <a:solidFill>
                  <a:srgbClr val="FF0000"/>
                </a:solidFill>
              </a:rPr>
              <a:t>story</a:t>
            </a:r>
            <a:r>
              <a:rPr lang="de-DE" sz="1100">
                <a:solidFill>
                  <a:srgbClr val="FF0000"/>
                </a:solidFill>
              </a:rPr>
              <a:t>, </a:t>
            </a:r>
            <a:r>
              <a:rPr lang="de-DE" sz="1100" err="1">
                <a:solidFill>
                  <a:srgbClr val="FF0000"/>
                </a:solidFill>
              </a:rPr>
              <a:t>that</a:t>
            </a:r>
            <a:r>
              <a:rPr lang="de-DE" sz="1100">
                <a:solidFill>
                  <a:srgbClr val="FF0000"/>
                </a:solidFill>
              </a:rPr>
              <a:t> </a:t>
            </a:r>
            <a:r>
              <a:rPr lang="de-DE" sz="1100" err="1">
                <a:solidFill>
                  <a:srgbClr val="FF0000"/>
                </a:solidFill>
              </a:rPr>
              <a:t>people</a:t>
            </a:r>
            <a:r>
              <a:rPr lang="de-DE" sz="1100">
                <a:solidFill>
                  <a:srgbClr val="FF0000"/>
                </a:solidFill>
              </a:rPr>
              <a:t> </a:t>
            </a:r>
            <a:r>
              <a:rPr lang="de-DE" sz="1100" err="1">
                <a:solidFill>
                  <a:srgbClr val="FF0000"/>
                </a:solidFill>
              </a:rPr>
              <a:t>can</a:t>
            </a:r>
            <a:r>
              <a:rPr lang="de-DE" sz="1100">
                <a:solidFill>
                  <a:srgbClr val="FF0000"/>
                </a:solidFill>
              </a:rPr>
              <a:t> </a:t>
            </a:r>
            <a:r>
              <a:rPr lang="de-DE" sz="1100" err="1">
                <a:solidFill>
                  <a:srgbClr val="FF0000"/>
                </a:solidFill>
              </a:rPr>
              <a:t>relate</a:t>
            </a:r>
            <a:r>
              <a:rPr lang="de-DE" sz="1100">
                <a:solidFill>
                  <a:srgbClr val="FF0000"/>
                </a:solidFill>
              </a:rPr>
              <a:t> </a:t>
            </a:r>
            <a:r>
              <a:rPr lang="de-DE" sz="1100" err="1">
                <a:solidFill>
                  <a:srgbClr val="FF0000"/>
                </a:solidFill>
              </a:rPr>
              <a:t>to</a:t>
            </a:r>
            <a:r>
              <a:rPr lang="de-DE" sz="1100">
                <a:solidFill>
                  <a:srgbClr val="FF0000"/>
                </a:solidFill>
              </a:rPr>
              <a:t> and </a:t>
            </a:r>
            <a:r>
              <a:rPr lang="de-DE" sz="1100" err="1">
                <a:solidFill>
                  <a:srgbClr val="FF0000"/>
                </a:solidFill>
              </a:rPr>
              <a:t>that</a:t>
            </a:r>
            <a:r>
              <a:rPr lang="de-DE" sz="1100">
                <a:solidFill>
                  <a:srgbClr val="FF0000"/>
                </a:solidFill>
              </a:rPr>
              <a:t> </a:t>
            </a:r>
            <a:r>
              <a:rPr lang="de-DE" sz="1100" err="1">
                <a:solidFill>
                  <a:srgbClr val="FF0000"/>
                </a:solidFill>
              </a:rPr>
              <a:t>people</a:t>
            </a:r>
            <a:r>
              <a:rPr lang="de-DE" sz="1100">
                <a:solidFill>
                  <a:srgbClr val="FF0000"/>
                </a:solidFill>
              </a:rPr>
              <a:t> will </a:t>
            </a:r>
            <a:r>
              <a:rPr lang="de-DE" sz="1100" err="1">
                <a:solidFill>
                  <a:srgbClr val="FF0000"/>
                </a:solidFill>
              </a:rPr>
              <a:t>remember</a:t>
            </a:r>
            <a:r>
              <a:rPr lang="de-DE" sz="1100">
                <a:solidFill>
                  <a:srgbClr val="FF0000"/>
                </a:solidFill>
              </a:rPr>
              <a:t>.</a:t>
            </a:r>
          </a:p>
          <a:p>
            <a:pPr marL="171450" lvl="0" indent="-171450" algn="l" rtl="0">
              <a:spcBef>
                <a:spcPts val="0"/>
              </a:spcBef>
              <a:spcAft>
                <a:spcPts val="0"/>
              </a:spcAft>
            </a:pPr>
            <a:endParaRPr lang="de-DE" sz="1100">
              <a:solidFill>
                <a:srgbClr val="FF0000"/>
              </a:solidFill>
            </a:endParaRPr>
          </a:p>
          <a:p>
            <a:pPr marL="171450" lvl="0" indent="-171450" algn="l" rtl="0">
              <a:spcBef>
                <a:spcPts val="0"/>
              </a:spcBef>
              <a:spcAft>
                <a:spcPts val="0"/>
              </a:spcAft>
              <a:buFont typeface="Arial" panose="020B0604020202020204" pitchFamily="34" charset="0"/>
              <a:buChar char="•"/>
            </a:pPr>
            <a:r>
              <a:rPr lang="de-DE" sz="1100" err="1">
                <a:solidFill>
                  <a:srgbClr val="FF0000"/>
                </a:solidFill>
              </a:rPr>
              <a:t>Now</a:t>
            </a:r>
            <a:r>
              <a:rPr lang="de-DE" sz="1100">
                <a:solidFill>
                  <a:srgbClr val="FF0000"/>
                </a:solidFill>
              </a:rPr>
              <a:t> </a:t>
            </a:r>
            <a:r>
              <a:rPr lang="de-DE" sz="1100" err="1">
                <a:solidFill>
                  <a:srgbClr val="FF0000"/>
                </a:solidFill>
              </a:rPr>
              <a:t>your</a:t>
            </a:r>
            <a:r>
              <a:rPr lang="de-DE" sz="1100">
                <a:solidFill>
                  <a:srgbClr val="FF0000"/>
                </a:solidFill>
              </a:rPr>
              <a:t> </a:t>
            </a:r>
            <a:r>
              <a:rPr lang="de-DE" sz="1100" err="1">
                <a:solidFill>
                  <a:srgbClr val="FF0000"/>
                </a:solidFill>
              </a:rPr>
              <a:t>might</a:t>
            </a:r>
            <a:r>
              <a:rPr lang="de-DE" sz="1100">
                <a:solidFill>
                  <a:srgbClr val="FF0000"/>
                </a:solidFill>
              </a:rPr>
              <a:t> </a:t>
            </a:r>
            <a:r>
              <a:rPr lang="de-DE" sz="1100" err="1">
                <a:solidFill>
                  <a:srgbClr val="FF0000"/>
                </a:solidFill>
              </a:rPr>
              <a:t>be</a:t>
            </a:r>
            <a:r>
              <a:rPr lang="de-DE" sz="1100">
                <a:solidFill>
                  <a:srgbClr val="FF0000"/>
                </a:solidFill>
              </a:rPr>
              <a:t> </a:t>
            </a:r>
            <a:r>
              <a:rPr lang="de-DE" sz="1100" err="1">
                <a:solidFill>
                  <a:srgbClr val="FF0000"/>
                </a:solidFill>
              </a:rPr>
              <a:t>thinking</a:t>
            </a:r>
            <a:r>
              <a:rPr lang="de-DE" sz="1100">
                <a:solidFill>
                  <a:srgbClr val="FF0000"/>
                </a:solidFill>
              </a:rPr>
              <a:t>: </a:t>
            </a:r>
            <a:r>
              <a:rPr lang="de-DE" sz="1100" b="1">
                <a:solidFill>
                  <a:srgbClr val="FF0000"/>
                </a:solidFill>
              </a:rPr>
              <a:t>»</a:t>
            </a:r>
            <a:r>
              <a:rPr lang="de-DE" sz="1100" b="1" err="1">
                <a:solidFill>
                  <a:srgbClr val="FF0000"/>
                </a:solidFill>
              </a:rPr>
              <a:t>How</a:t>
            </a:r>
            <a:r>
              <a:rPr lang="de-DE" sz="1100" b="1">
                <a:solidFill>
                  <a:srgbClr val="FF0000"/>
                </a:solidFill>
              </a:rPr>
              <a:t> </a:t>
            </a:r>
            <a:r>
              <a:rPr lang="de-DE" sz="1100" b="1" err="1">
                <a:solidFill>
                  <a:srgbClr val="FF0000"/>
                </a:solidFill>
              </a:rPr>
              <a:t>the</a:t>
            </a:r>
            <a:r>
              <a:rPr lang="de-DE" sz="1100" b="1">
                <a:solidFill>
                  <a:srgbClr val="FF0000"/>
                </a:solidFill>
              </a:rPr>
              <a:t> hell </a:t>
            </a:r>
            <a:r>
              <a:rPr lang="de-DE" sz="1100" b="1" err="1">
                <a:solidFill>
                  <a:srgbClr val="FF0000"/>
                </a:solidFill>
              </a:rPr>
              <a:t>should</a:t>
            </a:r>
            <a:r>
              <a:rPr lang="de-DE" sz="1100" b="1">
                <a:solidFill>
                  <a:srgbClr val="FF0000"/>
                </a:solidFill>
              </a:rPr>
              <a:t> I </a:t>
            </a:r>
            <a:r>
              <a:rPr lang="de-DE" sz="1100" b="1" err="1">
                <a:solidFill>
                  <a:srgbClr val="FF0000"/>
                </a:solidFill>
              </a:rPr>
              <a:t>work</a:t>
            </a:r>
            <a:r>
              <a:rPr lang="de-DE" sz="1100" b="1">
                <a:solidFill>
                  <a:srgbClr val="FF0000"/>
                </a:solidFill>
              </a:rPr>
              <a:t> on </a:t>
            </a:r>
            <a:r>
              <a:rPr lang="de-DE" sz="1100" b="1" err="1">
                <a:solidFill>
                  <a:srgbClr val="FF0000"/>
                </a:solidFill>
              </a:rPr>
              <a:t>that</a:t>
            </a:r>
            <a:r>
              <a:rPr lang="de-DE" sz="1100" b="1">
                <a:solidFill>
                  <a:srgbClr val="FF0000"/>
                </a:solidFill>
              </a:rPr>
              <a:t> </a:t>
            </a:r>
            <a:r>
              <a:rPr lang="de-DE" sz="1100" b="1" err="1">
                <a:solidFill>
                  <a:srgbClr val="FF0000"/>
                </a:solidFill>
              </a:rPr>
              <a:t>if</a:t>
            </a:r>
            <a:r>
              <a:rPr lang="de-DE" sz="1100" b="1">
                <a:solidFill>
                  <a:srgbClr val="FF0000"/>
                </a:solidFill>
              </a:rPr>
              <a:t> I </a:t>
            </a:r>
            <a:r>
              <a:rPr lang="de-DE" sz="1100" b="1" err="1">
                <a:solidFill>
                  <a:srgbClr val="FF0000"/>
                </a:solidFill>
              </a:rPr>
              <a:t>don‘t</a:t>
            </a:r>
            <a:r>
              <a:rPr lang="de-DE" sz="1100" b="1">
                <a:solidFill>
                  <a:srgbClr val="FF0000"/>
                </a:solidFill>
              </a:rPr>
              <a:t> </a:t>
            </a:r>
            <a:r>
              <a:rPr lang="de-DE" sz="1100" b="1" err="1">
                <a:solidFill>
                  <a:srgbClr val="FF0000"/>
                </a:solidFill>
              </a:rPr>
              <a:t>have</a:t>
            </a:r>
            <a:r>
              <a:rPr lang="de-DE" sz="1100" b="1">
                <a:solidFill>
                  <a:srgbClr val="FF0000"/>
                </a:solidFill>
              </a:rPr>
              <a:t> </a:t>
            </a:r>
            <a:r>
              <a:rPr lang="de-DE" sz="1100" b="1" err="1">
                <a:solidFill>
                  <a:srgbClr val="FF0000"/>
                </a:solidFill>
              </a:rPr>
              <a:t>my</a:t>
            </a:r>
            <a:r>
              <a:rPr lang="de-DE" sz="1100" b="1">
                <a:solidFill>
                  <a:srgbClr val="FF0000"/>
                </a:solidFill>
              </a:rPr>
              <a:t> own </a:t>
            </a:r>
            <a:r>
              <a:rPr lang="de-DE" sz="1100" b="1" err="1">
                <a:solidFill>
                  <a:srgbClr val="FF0000"/>
                </a:solidFill>
              </a:rPr>
              <a:t>idea</a:t>
            </a:r>
            <a:r>
              <a:rPr lang="de-DE" sz="1100" b="1">
                <a:solidFill>
                  <a:srgbClr val="FF0000"/>
                </a:solidFill>
              </a:rPr>
              <a:t> </a:t>
            </a:r>
            <a:r>
              <a:rPr lang="de-DE" sz="1100" b="1" err="1">
                <a:solidFill>
                  <a:srgbClr val="FF0000"/>
                </a:solidFill>
              </a:rPr>
              <a:t>yet</a:t>
            </a:r>
            <a:r>
              <a:rPr lang="de-DE" sz="1100" b="1">
                <a:solidFill>
                  <a:srgbClr val="FF0000"/>
                </a:solidFill>
              </a:rPr>
              <a:t>?«</a:t>
            </a:r>
            <a:br>
              <a:rPr lang="de-DE" sz="1100" b="1">
                <a:solidFill>
                  <a:srgbClr val="FF0000"/>
                </a:solidFill>
              </a:rPr>
            </a:br>
            <a:endParaRPr lang="de-DE" sz="1100" b="1">
              <a:solidFill>
                <a:srgbClr val="FF0000"/>
              </a:solidFill>
            </a:endParaRPr>
          </a:p>
          <a:p>
            <a:pPr marL="171450" lvl="0" indent="-171450" algn="l" rtl="0">
              <a:spcBef>
                <a:spcPts val="0"/>
              </a:spcBef>
              <a:spcAft>
                <a:spcPts val="0"/>
              </a:spcAft>
              <a:buFont typeface="Arial" panose="020B0604020202020204" pitchFamily="34" charset="0"/>
              <a:buChar char="•"/>
            </a:pPr>
            <a:r>
              <a:rPr lang="de-DE" sz="1100">
                <a:solidFill>
                  <a:srgbClr val="FF0000"/>
                </a:solidFill>
              </a:rPr>
              <a:t>Well, </a:t>
            </a:r>
            <a:r>
              <a:rPr lang="de-DE" sz="1100" err="1">
                <a:solidFill>
                  <a:srgbClr val="FF0000"/>
                </a:solidFill>
              </a:rPr>
              <a:t>you</a:t>
            </a:r>
            <a:r>
              <a:rPr lang="de-DE" sz="1100">
                <a:solidFill>
                  <a:srgbClr val="FF0000"/>
                </a:solidFill>
              </a:rPr>
              <a:t> </a:t>
            </a:r>
            <a:r>
              <a:rPr lang="de-DE" sz="1100" err="1">
                <a:solidFill>
                  <a:srgbClr val="FF0000"/>
                </a:solidFill>
              </a:rPr>
              <a:t>can</a:t>
            </a:r>
            <a:r>
              <a:rPr lang="de-DE" sz="1100">
                <a:solidFill>
                  <a:srgbClr val="FF0000"/>
                </a:solidFill>
              </a:rPr>
              <a:t> </a:t>
            </a:r>
            <a:r>
              <a:rPr lang="de-DE" sz="1100" b="1" err="1">
                <a:solidFill>
                  <a:srgbClr val="FF0000"/>
                </a:solidFill>
              </a:rPr>
              <a:t>wonderfully</a:t>
            </a:r>
            <a:r>
              <a:rPr lang="de-DE" sz="1100" b="1">
                <a:solidFill>
                  <a:srgbClr val="FF0000"/>
                </a:solidFill>
              </a:rPr>
              <a:t> </a:t>
            </a:r>
            <a:r>
              <a:rPr lang="de-DE" sz="1100" b="1" err="1">
                <a:solidFill>
                  <a:srgbClr val="FF0000"/>
                </a:solidFill>
              </a:rPr>
              <a:t>practise</a:t>
            </a:r>
            <a:r>
              <a:rPr lang="de-DE" sz="1100" b="1">
                <a:solidFill>
                  <a:srgbClr val="FF0000"/>
                </a:solidFill>
              </a:rPr>
              <a:t> </a:t>
            </a:r>
            <a:r>
              <a:rPr lang="de-DE" sz="1100" b="1" err="1">
                <a:solidFill>
                  <a:srgbClr val="FF0000"/>
                </a:solidFill>
              </a:rPr>
              <a:t>your</a:t>
            </a:r>
            <a:r>
              <a:rPr lang="de-DE" sz="1100" b="1">
                <a:solidFill>
                  <a:srgbClr val="FF0000"/>
                </a:solidFill>
              </a:rPr>
              <a:t> </a:t>
            </a:r>
            <a:r>
              <a:rPr lang="de-DE" sz="1100" b="1" err="1">
                <a:solidFill>
                  <a:srgbClr val="FF0000"/>
                </a:solidFill>
              </a:rPr>
              <a:t>pitching</a:t>
            </a:r>
            <a:r>
              <a:rPr lang="de-DE" sz="1100">
                <a:solidFill>
                  <a:srgbClr val="FF0000"/>
                </a:solidFill>
              </a:rPr>
              <a:t> </a:t>
            </a:r>
            <a:r>
              <a:rPr lang="de-DE" sz="1100" err="1">
                <a:solidFill>
                  <a:srgbClr val="FF0000"/>
                </a:solidFill>
              </a:rPr>
              <a:t>skills</a:t>
            </a:r>
            <a:r>
              <a:rPr lang="de-DE" sz="1100">
                <a:solidFill>
                  <a:srgbClr val="FF0000"/>
                </a:solidFill>
              </a:rPr>
              <a:t> </a:t>
            </a:r>
            <a:r>
              <a:rPr lang="de-DE" sz="1100" err="1">
                <a:solidFill>
                  <a:srgbClr val="FF0000"/>
                </a:solidFill>
              </a:rPr>
              <a:t>by</a:t>
            </a:r>
            <a:r>
              <a:rPr lang="de-DE" sz="1100">
                <a:solidFill>
                  <a:srgbClr val="FF0000"/>
                </a:solidFill>
              </a:rPr>
              <a:t> </a:t>
            </a:r>
            <a:r>
              <a:rPr lang="de-DE" sz="1100" err="1">
                <a:solidFill>
                  <a:srgbClr val="FF0000"/>
                </a:solidFill>
              </a:rPr>
              <a:t>pitching</a:t>
            </a:r>
            <a:r>
              <a:rPr lang="de-DE" sz="1100">
                <a:solidFill>
                  <a:srgbClr val="FF0000"/>
                </a:solidFill>
              </a:rPr>
              <a:t> a </a:t>
            </a:r>
            <a:r>
              <a:rPr lang="de-DE" sz="1100" err="1">
                <a:solidFill>
                  <a:srgbClr val="FF0000"/>
                </a:solidFill>
              </a:rPr>
              <a:t>random</a:t>
            </a:r>
            <a:r>
              <a:rPr lang="de-DE" sz="1100">
                <a:solidFill>
                  <a:srgbClr val="FF0000"/>
                </a:solidFill>
              </a:rPr>
              <a:t> </a:t>
            </a:r>
            <a:r>
              <a:rPr lang="de-DE" sz="1100" err="1">
                <a:solidFill>
                  <a:srgbClr val="FF0000"/>
                </a:solidFill>
              </a:rPr>
              <a:t>object</a:t>
            </a:r>
            <a:r>
              <a:rPr lang="de-DE" sz="1100">
                <a:solidFill>
                  <a:srgbClr val="FF0000"/>
                </a:solidFill>
              </a:rPr>
              <a:t> and </a:t>
            </a:r>
            <a:r>
              <a:rPr lang="de-DE" sz="1100" b="1" err="1">
                <a:solidFill>
                  <a:srgbClr val="FF0000"/>
                </a:solidFill>
              </a:rPr>
              <a:t>pretend</a:t>
            </a:r>
            <a:r>
              <a:rPr lang="de-DE" sz="1100" b="1">
                <a:solidFill>
                  <a:srgbClr val="FF0000"/>
                </a:solidFill>
              </a:rPr>
              <a:t> </a:t>
            </a:r>
            <a:r>
              <a:rPr lang="de-DE" sz="1100" b="1" err="1">
                <a:solidFill>
                  <a:srgbClr val="FF0000"/>
                </a:solidFill>
              </a:rPr>
              <a:t>that</a:t>
            </a:r>
            <a:r>
              <a:rPr lang="de-DE" sz="1100" b="1">
                <a:solidFill>
                  <a:srgbClr val="FF0000"/>
                </a:solidFill>
              </a:rPr>
              <a:t> </a:t>
            </a:r>
            <a:r>
              <a:rPr lang="de-DE" sz="1100" b="1" err="1">
                <a:solidFill>
                  <a:srgbClr val="FF0000"/>
                </a:solidFill>
              </a:rPr>
              <a:t>you</a:t>
            </a:r>
            <a:r>
              <a:rPr lang="de-DE" sz="1100" b="1">
                <a:solidFill>
                  <a:srgbClr val="FF0000"/>
                </a:solidFill>
              </a:rPr>
              <a:t> just </a:t>
            </a:r>
            <a:r>
              <a:rPr lang="de-DE" sz="1100" b="1" err="1">
                <a:solidFill>
                  <a:srgbClr val="FF0000"/>
                </a:solidFill>
              </a:rPr>
              <a:t>had</a:t>
            </a:r>
            <a:r>
              <a:rPr lang="de-DE" sz="1100" b="1">
                <a:solidFill>
                  <a:srgbClr val="FF0000"/>
                </a:solidFill>
              </a:rPr>
              <a:t> </a:t>
            </a:r>
            <a:r>
              <a:rPr lang="de-DE" sz="1100" b="1" err="1">
                <a:solidFill>
                  <a:srgbClr val="FF0000"/>
                </a:solidFill>
              </a:rPr>
              <a:t>the</a:t>
            </a:r>
            <a:r>
              <a:rPr lang="de-DE" sz="1100" b="1">
                <a:solidFill>
                  <a:srgbClr val="FF0000"/>
                </a:solidFill>
              </a:rPr>
              <a:t> </a:t>
            </a:r>
            <a:r>
              <a:rPr lang="de-DE" sz="1100" b="1" err="1">
                <a:solidFill>
                  <a:srgbClr val="FF0000"/>
                </a:solidFill>
              </a:rPr>
              <a:t>idea</a:t>
            </a:r>
            <a:r>
              <a:rPr lang="de-DE" sz="1100" b="1">
                <a:solidFill>
                  <a:srgbClr val="FF0000"/>
                </a:solidFill>
              </a:rPr>
              <a:t> </a:t>
            </a:r>
            <a:r>
              <a:rPr lang="de-DE" sz="1100" b="1" err="1">
                <a:solidFill>
                  <a:srgbClr val="FF0000"/>
                </a:solidFill>
              </a:rPr>
              <a:t>to</a:t>
            </a:r>
            <a:r>
              <a:rPr lang="de-DE" sz="1100" b="1">
                <a:solidFill>
                  <a:srgbClr val="FF0000"/>
                </a:solidFill>
              </a:rPr>
              <a:t> </a:t>
            </a:r>
            <a:r>
              <a:rPr lang="de-DE" sz="1100" b="1" err="1">
                <a:solidFill>
                  <a:srgbClr val="FF0000"/>
                </a:solidFill>
              </a:rPr>
              <a:t>develop</a:t>
            </a:r>
            <a:r>
              <a:rPr lang="de-DE" sz="1100" b="1">
                <a:solidFill>
                  <a:srgbClr val="FF0000"/>
                </a:solidFill>
              </a:rPr>
              <a:t> </a:t>
            </a:r>
            <a:r>
              <a:rPr lang="de-DE" sz="1100" b="1" err="1">
                <a:solidFill>
                  <a:srgbClr val="FF0000"/>
                </a:solidFill>
              </a:rPr>
              <a:t>that</a:t>
            </a:r>
            <a:r>
              <a:rPr lang="de-DE" sz="1100" b="1">
                <a:solidFill>
                  <a:srgbClr val="FF0000"/>
                </a:solidFill>
              </a:rPr>
              <a:t> </a:t>
            </a:r>
            <a:r>
              <a:rPr lang="de-DE" sz="1100" b="1" err="1">
                <a:solidFill>
                  <a:srgbClr val="FF0000"/>
                </a:solidFill>
              </a:rPr>
              <a:t>exact</a:t>
            </a:r>
            <a:r>
              <a:rPr lang="de-DE" sz="1100" b="1">
                <a:solidFill>
                  <a:srgbClr val="FF0000"/>
                </a:solidFill>
              </a:rPr>
              <a:t> </a:t>
            </a:r>
            <a:r>
              <a:rPr lang="de-DE" sz="1100" b="1" err="1">
                <a:solidFill>
                  <a:srgbClr val="FF0000"/>
                </a:solidFill>
              </a:rPr>
              <a:t>object</a:t>
            </a:r>
            <a:r>
              <a:rPr lang="de-DE" sz="1100" b="1">
                <a:solidFill>
                  <a:srgbClr val="FF0000"/>
                </a:solidFill>
              </a:rPr>
              <a:t> </a:t>
            </a:r>
            <a:r>
              <a:rPr lang="de-DE" sz="1100">
                <a:solidFill>
                  <a:srgbClr val="FF0000"/>
                </a:solidFill>
              </a:rPr>
              <a:t>and </a:t>
            </a:r>
            <a:r>
              <a:rPr lang="de-DE" sz="1100" err="1">
                <a:solidFill>
                  <a:srgbClr val="FF0000"/>
                </a:solidFill>
              </a:rPr>
              <a:t>you</a:t>
            </a:r>
            <a:r>
              <a:rPr lang="de-DE" sz="1100">
                <a:solidFill>
                  <a:srgbClr val="FF0000"/>
                </a:solidFill>
              </a:rPr>
              <a:t> </a:t>
            </a:r>
            <a:r>
              <a:rPr lang="de-DE" sz="1100" err="1">
                <a:solidFill>
                  <a:srgbClr val="FF0000"/>
                </a:solidFill>
              </a:rPr>
              <a:t>now</a:t>
            </a:r>
            <a:r>
              <a:rPr lang="de-DE" sz="1100">
                <a:solidFill>
                  <a:srgbClr val="FF0000"/>
                </a:solidFill>
              </a:rPr>
              <a:t> </a:t>
            </a:r>
            <a:r>
              <a:rPr lang="de-DE" sz="1100" err="1">
                <a:solidFill>
                  <a:srgbClr val="FF0000"/>
                </a:solidFill>
              </a:rPr>
              <a:t>want</a:t>
            </a:r>
            <a:r>
              <a:rPr lang="de-DE" sz="1100">
                <a:solidFill>
                  <a:srgbClr val="FF0000"/>
                </a:solidFill>
              </a:rPr>
              <a:t> </a:t>
            </a:r>
            <a:r>
              <a:rPr lang="de-DE" sz="1100" err="1">
                <a:solidFill>
                  <a:srgbClr val="FF0000"/>
                </a:solidFill>
              </a:rPr>
              <a:t>to</a:t>
            </a:r>
            <a:r>
              <a:rPr lang="de-DE" sz="1100">
                <a:solidFill>
                  <a:srgbClr val="FF0000"/>
                </a:solidFill>
              </a:rPr>
              <a:t> </a:t>
            </a:r>
            <a:r>
              <a:rPr lang="de-DE" sz="1100" b="1">
                <a:solidFill>
                  <a:srgbClr val="FF0000"/>
                </a:solidFill>
              </a:rPr>
              <a:t>pitch </a:t>
            </a:r>
            <a:r>
              <a:rPr lang="de-DE" sz="1100" b="1" err="1">
                <a:solidFill>
                  <a:srgbClr val="FF0000"/>
                </a:solidFill>
              </a:rPr>
              <a:t>it</a:t>
            </a:r>
            <a:r>
              <a:rPr lang="de-DE" sz="1100" b="1">
                <a:solidFill>
                  <a:srgbClr val="FF0000"/>
                </a:solidFill>
              </a:rPr>
              <a:t> </a:t>
            </a:r>
            <a:r>
              <a:rPr lang="de-DE" sz="1100" b="1" err="1">
                <a:solidFill>
                  <a:srgbClr val="FF0000"/>
                </a:solidFill>
              </a:rPr>
              <a:t>to</a:t>
            </a:r>
            <a:r>
              <a:rPr lang="de-DE" sz="1100" b="1">
                <a:solidFill>
                  <a:srgbClr val="FF0000"/>
                </a:solidFill>
              </a:rPr>
              <a:t> potential </a:t>
            </a:r>
            <a:r>
              <a:rPr lang="de-DE" sz="1100" b="1" err="1">
                <a:solidFill>
                  <a:srgbClr val="FF0000"/>
                </a:solidFill>
              </a:rPr>
              <a:t>investors</a:t>
            </a:r>
            <a:r>
              <a:rPr lang="de-DE" sz="1100">
                <a:solidFill>
                  <a:srgbClr val="FF0000"/>
                </a:solidFill>
              </a:rPr>
              <a:t>.</a:t>
            </a:r>
          </a:p>
          <a:p>
            <a:pPr marL="171450" lvl="0" indent="-171450" algn="l" rtl="0">
              <a:spcBef>
                <a:spcPts val="0"/>
              </a:spcBef>
              <a:spcAft>
                <a:spcPts val="0"/>
              </a:spcAft>
              <a:buFont typeface="Arial" panose="020B0604020202020204" pitchFamily="34" charset="0"/>
              <a:buChar char="•"/>
            </a:pPr>
            <a:endParaRPr lang="de-DE" sz="1100">
              <a:solidFill>
                <a:srgbClr val="FF0000"/>
              </a:solidFill>
            </a:endParaRPr>
          </a:p>
          <a:p>
            <a:pPr marL="0" lvl="0" indent="0" algn="l" rtl="0">
              <a:spcBef>
                <a:spcPts val="0"/>
              </a:spcBef>
              <a:spcAft>
                <a:spcPts val="0"/>
              </a:spcAft>
              <a:buFont typeface="Arial" panose="020B0604020202020204" pitchFamily="34" charset="0"/>
              <a:buNone/>
            </a:pPr>
            <a:r>
              <a:rPr lang="de-DE" sz="1100">
                <a:solidFill>
                  <a:srgbClr val="FF0000"/>
                </a:solidFill>
              </a:rPr>
              <a:t>Just </a:t>
            </a:r>
            <a:r>
              <a:rPr lang="de-DE" sz="1100" err="1">
                <a:solidFill>
                  <a:srgbClr val="FF0000"/>
                </a:solidFill>
              </a:rPr>
              <a:t>give</a:t>
            </a:r>
            <a:r>
              <a:rPr lang="de-DE" sz="1100">
                <a:solidFill>
                  <a:srgbClr val="FF0000"/>
                </a:solidFill>
              </a:rPr>
              <a:t> </a:t>
            </a:r>
            <a:r>
              <a:rPr lang="de-DE" sz="1100" err="1">
                <a:solidFill>
                  <a:srgbClr val="FF0000"/>
                </a:solidFill>
              </a:rPr>
              <a:t>it</a:t>
            </a:r>
            <a:r>
              <a:rPr lang="de-DE" sz="1100">
                <a:solidFill>
                  <a:srgbClr val="FF0000"/>
                </a:solidFill>
              </a:rPr>
              <a:t> a </a:t>
            </a:r>
            <a:r>
              <a:rPr lang="de-DE" sz="1100" err="1">
                <a:solidFill>
                  <a:srgbClr val="FF0000"/>
                </a:solidFill>
              </a:rPr>
              <a:t>try</a:t>
            </a:r>
            <a:r>
              <a:rPr lang="de-DE" sz="1100">
                <a:solidFill>
                  <a:srgbClr val="FF0000"/>
                </a:solidFill>
              </a:rPr>
              <a:t> and </a:t>
            </a:r>
            <a:r>
              <a:rPr lang="de-DE" sz="1100" err="1">
                <a:solidFill>
                  <a:srgbClr val="FF0000"/>
                </a:solidFill>
              </a:rPr>
              <a:t>if</a:t>
            </a:r>
            <a:r>
              <a:rPr lang="de-DE" sz="1100">
                <a:solidFill>
                  <a:srgbClr val="FF0000"/>
                </a:solidFill>
              </a:rPr>
              <a:t> </a:t>
            </a:r>
            <a:r>
              <a:rPr lang="de-DE" sz="1100" err="1">
                <a:solidFill>
                  <a:srgbClr val="FF0000"/>
                </a:solidFill>
              </a:rPr>
              <a:t>you</a:t>
            </a:r>
            <a:r>
              <a:rPr lang="de-DE" sz="1100">
                <a:solidFill>
                  <a:srgbClr val="FF0000"/>
                </a:solidFill>
              </a:rPr>
              <a:t> </a:t>
            </a:r>
            <a:r>
              <a:rPr lang="de-DE" sz="1100" err="1">
                <a:solidFill>
                  <a:srgbClr val="FF0000"/>
                </a:solidFill>
              </a:rPr>
              <a:t>have</a:t>
            </a:r>
            <a:r>
              <a:rPr lang="de-DE" sz="1100">
                <a:solidFill>
                  <a:srgbClr val="FF0000"/>
                </a:solidFill>
              </a:rPr>
              <a:t> </a:t>
            </a:r>
            <a:r>
              <a:rPr lang="de-DE" sz="1100" err="1">
                <a:solidFill>
                  <a:srgbClr val="FF0000"/>
                </a:solidFill>
              </a:rPr>
              <a:t>any</a:t>
            </a:r>
            <a:r>
              <a:rPr lang="de-DE" sz="1100">
                <a:solidFill>
                  <a:srgbClr val="FF0000"/>
                </a:solidFill>
              </a:rPr>
              <a:t> </a:t>
            </a:r>
            <a:r>
              <a:rPr lang="de-DE" sz="1100" err="1">
                <a:solidFill>
                  <a:srgbClr val="FF0000"/>
                </a:solidFill>
              </a:rPr>
              <a:t>questions</a:t>
            </a:r>
            <a:r>
              <a:rPr lang="de-DE" sz="1100">
                <a:solidFill>
                  <a:srgbClr val="FF0000"/>
                </a:solidFill>
              </a:rPr>
              <a:t> – </a:t>
            </a:r>
            <a:r>
              <a:rPr lang="de-DE" sz="1100" err="1">
                <a:solidFill>
                  <a:srgbClr val="FF0000"/>
                </a:solidFill>
              </a:rPr>
              <a:t>we</a:t>
            </a:r>
            <a:r>
              <a:rPr lang="de-DE" sz="1100">
                <a:solidFill>
                  <a:srgbClr val="FF0000"/>
                </a:solidFill>
              </a:rPr>
              <a:t> </a:t>
            </a:r>
            <a:r>
              <a:rPr lang="de-DE" sz="1100" err="1">
                <a:solidFill>
                  <a:srgbClr val="FF0000"/>
                </a:solidFill>
              </a:rPr>
              <a:t>are</a:t>
            </a:r>
            <a:r>
              <a:rPr lang="de-DE" sz="1100">
                <a:solidFill>
                  <a:srgbClr val="FF0000"/>
                </a:solidFill>
              </a:rPr>
              <a:t> </a:t>
            </a:r>
            <a:r>
              <a:rPr lang="de-DE" sz="1100" err="1">
                <a:solidFill>
                  <a:srgbClr val="FF0000"/>
                </a:solidFill>
              </a:rPr>
              <a:t>here</a:t>
            </a:r>
            <a:r>
              <a:rPr lang="de-DE" sz="1100">
                <a:solidFill>
                  <a:srgbClr val="FF0000"/>
                </a:solidFill>
              </a:rPr>
              <a:t> </a:t>
            </a:r>
            <a:r>
              <a:rPr lang="de-DE" sz="1100" err="1">
                <a:solidFill>
                  <a:srgbClr val="FF0000"/>
                </a:solidFill>
              </a:rPr>
              <a:t>for</a:t>
            </a:r>
            <a:r>
              <a:rPr lang="de-DE" sz="1100">
                <a:solidFill>
                  <a:srgbClr val="FF0000"/>
                </a:solidFill>
              </a:rPr>
              <a:t> </a:t>
            </a:r>
            <a:r>
              <a:rPr lang="de-DE" sz="1100" err="1">
                <a:solidFill>
                  <a:srgbClr val="FF0000"/>
                </a:solidFill>
              </a:rPr>
              <a:t>you</a:t>
            </a:r>
            <a:r>
              <a:rPr lang="de-DE" sz="1100">
                <a:solidFill>
                  <a:srgbClr val="FF0000"/>
                </a:solidFill>
              </a:rPr>
              <a:t>!!</a:t>
            </a:r>
          </a:p>
        </p:txBody>
      </p:sp>
    </p:spTree>
    <p:extLst>
      <p:ext uri="{BB962C8B-B14F-4D97-AF65-F5344CB8AC3E}">
        <p14:creationId xmlns:p14="http://schemas.microsoft.com/office/powerpoint/2010/main" val="4081278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a:solidFill>
                  <a:schemeClr val="dk1"/>
                </a:solidFill>
                <a:highlight>
                  <a:schemeClr val="lt1"/>
                </a:highlight>
                <a:latin typeface="DINOT-Bold" panose="020B0504020101020102" pitchFamily="34" charset="77"/>
              </a:rPr>
              <a:t>[</a:t>
            </a:r>
            <a:r>
              <a:rPr lang="de-DE" sz="1100" b="0" err="1">
                <a:solidFill>
                  <a:schemeClr val="dk1"/>
                </a:solidFill>
                <a:highlight>
                  <a:schemeClr val="lt1"/>
                </a:highlight>
                <a:latin typeface="DINOT-Bold" panose="020B0504020101020102" pitchFamily="34" charset="77"/>
              </a:rPr>
              <a:t>read</a:t>
            </a:r>
            <a:r>
              <a:rPr lang="de-DE" sz="1100" b="0">
                <a:solidFill>
                  <a:schemeClr val="dk1"/>
                </a:solidFill>
                <a:highlight>
                  <a:schemeClr val="lt1"/>
                </a:highlight>
                <a:latin typeface="DINOT-Bold" panose="020B0504020101020102" pitchFamily="34" charset="77"/>
              </a:rPr>
              <a:t> out </a:t>
            </a:r>
            <a:r>
              <a:rPr lang="de-DE" sz="1100" b="0" err="1">
                <a:solidFill>
                  <a:schemeClr val="dk1"/>
                </a:solidFill>
                <a:highlight>
                  <a:schemeClr val="lt1"/>
                </a:highlight>
                <a:latin typeface="DINOT-Bold" panose="020B0504020101020102" pitchFamily="34" charset="77"/>
              </a:rPr>
              <a:t>slide</a:t>
            </a:r>
            <a:r>
              <a:rPr lang="de-DE" sz="1100" b="0">
                <a:solidFill>
                  <a:schemeClr val="dk1"/>
                </a:solidFill>
                <a:highlight>
                  <a:schemeClr val="lt1"/>
                </a:highlight>
                <a:latin typeface="DINOT-Bold" panose="020B0504020101020102" pitchFamily="34" charset="77"/>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a:solidFill>
                  <a:schemeClr val="dk1"/>
                </a:solidFill>
                <a:highlight>
                  <a:schemeClr val="lt1"/>
                </a:highlight>
                <a:latin typeface="DINOT-Bold" panose="020B0504020101020102" pitchFamily="34" charset="77"/>
              </a:rPr>
              <a:t>[</a:t>
            </a:r>
            <a:r>
              <a:rPr lang="de-DE" sz="1100" b="0" err="1">
                <a:solidFill>
                  <a:schemeClr val="dk1"/>
                </a:solidFill>
                <a:highlight>
                  <a:schemeClr val="lt1"/>
                </a:highlight>
                <a:latin typeface="DINOT-Bold" panose="020B0504020101020102" pitchFamily="34" charset="77"/>
              </a:rPr>
              <a:t>emphasise</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that</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the</a:t>
            </a:r>
            <a:r>
              <a:rPr lang="de-DE" sz="1100" b="0">
                <a:solidFill>
                  <a:schemeClr val="dk1"/>
                </a:solidFill>
                <a:highlight>
                  <a:schemeClr val="lt1"/>
                </a:highlight>
                <a:latin typeface="DINOT-Bold" panose="020B0504020101020102" pitchFamily="34" charset="77"/>
              </a:rPr>
              <a:t> pitch </a:t>
            </a:r>
            <a:r>
              <a:rPr lang="de-DE" sz="1100" b="0" err="1">
                <a:solidFill>
                  <a:schemeClr val="dk1"/>
                </a:solidFill>
                <a:highlight>
                  <a:schemeClr val="lt1"/>
                </a:highlight>
                <a:latin typeface="DINOT-Bold" panose="020B0504020101020102" pitchFamily="34" charset="77"/>
              </a:rPr>
              <a:t>should</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be</a:t>
            </a:r>
            <a:r>
              <a:rPr lang="de-DE" sz="1100" b="0">
                <a:solidFill>
                  <a:schemeClr val="dk1"/>
                </a:solidFill>
                <a:highlight>
                  <a:schemeClr val="lt1"/>
                </a:highlight>
                <a:latin typeface="DINOT-Bold" panose="020B0504020101020102" pitchFamily="34" charset="77"/>
              </a:rPr>
              <a:t> 2 </a:t>
            </a:r>
            <a:r>
              <a:rPr lang="de-DE" sz="1100" b="0" err="1">
                <a:solidFill>
                  <a:schemeClr val="dk1"/>
                </a:solidFill>
                <a:highlight>
                  <a:schemeClr val="lt1"/>
                </a:highlight>
                <a:latin typeface="DINOT-Bold" panose="020B0504020101020102" pitchFamily="34" charset="77"/>
              </a:rPr>
              <a:t>minutes</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long</a:t>
            </a:r>
            <a:r>
              <a:rPr lang="de-DE" sz="1100" b="0">
                <a:solidFill>
                  <a:schemeClr val="dk1"/>
                </a:solidFill>
                <a:highlight>
                  <a:schemeClr val="lt1"/>
                </a:highlight>
                <a:latin typeface="DINOT-Bold" panose="020B0504020101020102" pitchFamily="34" charset="77"/>
              </a:rPr>
              <a: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C3B79-E4F8-E58A-13C2-8947707BC5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4524321-611F-27C9-5CCE-A5CD4DF7B785}"/>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7DF71898-D0B4-04CC-DF73-E677484F9DDA}"/>
              </a:ext>
            </a:extLst>
          </p:cNvPr>
          <p:cNvSpPr>
            <a:spLocks noGrp="1"/>
          </p:cNvSpPr>
          <p:nvPr>
            <p:ph type="body" idx="1"/>
          </p:nvPr>
        </p:nvSpPr>
        <p:spPr/>
        <p:txBody>
          <a:bodyPr/>
          <a:lstStyle/>
          <a:p>
            <a:r>
              <a:rPr lang="de-DE"/>
              <a:t>Take a </a:t>
            </a:r>
            <a:r>
              <a:rPr lang="de-DE" err="1"/>
              <a:t>piece</a:t>
            </a:r>
            <a:r>
              <a:rPr lang="de-DE"/>
              <a:t> </a:t>
            </a:r>
            <a:r>
              <a:rPr lang="de-DE" err="1"/>
              <a:t>of</a:t>
            </a:r>
            <a:r>
              <a:rPr lang="de-DE"/>
              <a:t> </a:t>
            </a:r>
            <a:r>
              <a:rPr lang="de-DE" err="1"/>
              <a:t>paper</a:t>
            </a:r>
            <a:endParaRPr lang="de-DE"/>
          </a:p>
          <a:p>
            <a:pPr marL="171450" indent="-171450">
              <a:buFont typeface="Arial" panose="020B0604020202020204" pitchFamily="34" charset="0"/>
              <a:buChar char="•"/>
            </a:pPr>
            <a:r>
              <a:rPr lang="de-DE"/>
              <a:t>Work </a:t>
            </a:r>
            <a:r>
              <a:rPr lang="de-DE" err="1"/>
              <a:t>your</a:t>
            </a:r>
            <a:r>
              <a:rPr lang="de-DE"/>
              <a:t> </a:t>
            </a:r>
            <a:r>
              <a:rPr lang="de-DE" err="1"/>
              <a:t>way</a:t>
            </a:r>
            <a:r>
              <a:rPr lang="de-DE"/>
              <a:t> </a:t>
            </a:r>
            <a:r>
              <a:rPr lang="de-DE" err="1"/>
              <a:t>through</a:t>
            </a:r>
            <a:r>
              <a:rPr lang="de-DE"/>
              <a:t> </a:t>
            </a:r>
            <a:r>
              <a:rPr lang="de-DE" b="1" err="1"/>
              <a:t>step</a:t>
            </a:r>
            <a:r>
              <a:rPr lang="de-DE" b="1"/>
              <a:t> 1 </a:t>
            </a:r>
            <a:r>
              <a:rPr lang="de-DE" b="1" err="1"/>
              <a:t>first</a:t>
            </a:r>
            <a:endParaRPr lang="de-DE" b="1"/>
          </a:p>
          <a:p>
            <a:pPr marL="171450" indent="-171450">
              <a:buFont typeface="Arial" panose="020B0604020202020204" pitchFamily="34" charset="0"/>
              <a:buChar char="•"/>
            </a:pPr>
            <a:r>
              <a:rPr lang="de-DE"/>
              <a:t>and </a:t>
            </a:r>
            <a:r>
              <a:rPr lang="de-DE" err="1"/>
              <a:t>based</a:t>
            </a:r>
            <a:r>
              <a:rPr lang="de-DE"/>
              <a:t> on </a:t>
            </a:r>
            <a:r>
              <a:rPr lang="de-DE" err="1"/>
              <a:t>that</a:t>
            </a:r>
            <a:r>
              <a:rPr lang="de-DE"/>
              <a:t> </a:t>
            </a:r>
            <a:r>
              <a:rPr lang="de-DE" err="1"/>
              <a:t>then</a:t>
            </a:r>
            <a:r>
              <a:rPr lang="de-DE"/>
              <a:t> </a:t>
            </a:r>
            <a:r>
              <a:rPr lang="de-DE" err="1"/>
              <a:t>build</a:t>
            </a:r>
            <a:r>
              <a:rPr lang="de-DE"/>
              <a:t> an </a:t>
            </a:r>
            <a:r>
              <a:rPr lang="de-DE" err="1"/>
              <a:t>engaging</a:t>
            </a:r>
            <a:r>
              <a:rPr lang="de-DE"/>
              <a:t> </a:t>
            </a:r>
            <a:r>
              <a:rPr lang="de-DE" err="1"/>
              <a:t>storyline</a:t>
            </a:r>
            <a:r>
              <a:rPr lang="de-DE"/>
              <a:t> </a:t>
            </a:r>
            <a:r>
              <a:rPr lang="de-DE" b="1"/>
              <a:t>in </a:t>
            </a:r>
            <a:r>
              <a:rPr lang="de-DE" b="1" err="1"/>
              <a:t>step</a:t>
            </a:r>
            <a:r>
              <a:rPr lang="de-DE" b="1"/>
              <a:t> 2!</a:t>
            </a:r>
          </a:p>
          <a:p>
            <a:endParaRPr lang="de-DE"/>
          </a:p>
          <a:p>
            <a:r>
              <a:rPr lang="de-DE" err="1"/>
              <a:t>You</a:t>
            </a:r>
            <a:r>
              <a:rPr lang="de-DE"/>
              <a:t> </a:t>
            </a:r>
            <a:r>
              <a:rPr lang="de-DE" err="1"/>
              <a:t>have</a:t>
            </a:r>
            <a:r>
              <a:rPr lang="de-DE"/>
              <a:t> </a:t>
            </a:r>
            <a:r>
              <a:rPr lang="de-DE" err="1"/>
              <a:t>got</a:t>
            </a:r>
            <a:r>
              <a:rPr lang="de-DE"/>
              <a:t> </a:t>
            </a:r>
            <a:r>
              <a:rPr lang="de-DE" b="1"/>
              <a:t>10 </a:t>
            </a:r>
            <a:r>
              <a:rPr lang="de-DE" b="1" err="1"/>
              <a:t>minutes</a:t>
            </a:r>
            <a:r>
              <a:rPr lang="de-DE" b="1"/>
              <a:t> </a:t>
            </a:r>
            <a:r>
              <a:rPr lang="de-DE"/>
              <a:t>in total.</a:t>
            </a:r>
          </a:p>
          <a:p>
            <a:endParaRPr lang="de-DE"/>
          </a:p>
          <a:p>
            <a:r>
              <a:rPr lang="de-DE" err="1"/>
              <a:t>Stay</a:t>
            </a:r>
            <a:r>
              <a:rPr lang="de-DE"/>
              <a:t> in </a:t>
            </a:r>
            <a:r>
              <a:rPr lang="de-DE" err="1"/>
              <a:t>main</a:t>
            </a:r>
            <a:r>
              <a:rPr lang="de-DE"/>
              <a:t> </a:t>
            </a:r>
            <a:r>
              <a:rPr lang="de-DE" err="1"/>
              <a:t>room</a:t>
            </a:r>
            <a:r>
              <a:rPr lang="de-DE"/>
              <a:t> </a:t>
            </a:r>
            <a:r>
              <a:rPr lang="de-DE" err="1"/>
              <a:t>please</a:t>
            </a:r>
            <a:r>
              <a:rPr lang="de-DE"/>
              <a:t>, </a:t>
            </a:r>
            <a:r>
              <a:rPr lang="de-DE" err="1"/>
              <a:t>if</a:t>
            </a:r>
            <a:r>
              <a:rPr lang="de-DE"/>
              <a:t> </a:t>
            </a:r>
            <a:r>
              <a:rPr lang="de-DE" err="1"/>
              <a:t>you</a:t>
            </a:r>
            <a:r>
              <a:rPr lang="de-DE"/>
              <a:t> </a:t>
            </a:r>
            <a:r>
              <a:rPr lang="de-DE" err="1"/>
              <a:t>want</a:t>
            </a:r>
            <a:r>
              <a:rPr lang="de-DE"/>
              <a:t> </a:t>
            </a:r>
            <a:r>
              <a:rPr lang="de-DE" err="1"/>
              <a:t>to</a:t>
            </a:r>
            <a:r>
              <a:rPr lang="de-DE"/>
              <a:t> </a:t>
            </a:r>
            <a:r>
              <a:rPr lang="de-DE" err="1"/>
              <a:t>you</a:t>
            </a:r>
            <a:r>
              <a:rPr lang="de-DE"/>
              <a:t> </a:t>
            </a:r>
            <a:r>
              <a:rPr lang="de-DE" b="1" err="1"/>
              <a:t>can</a:t>
            </a:r>
            <a:r>
              <a:rPr lang="de-DE" b="1"/>
              <a:t> turn off </a:t>
            </a:r>
            <a:r>
              <a:rPr lang="de-DE" b="1" err="1"/>
              <a:t>the</a:t>
            </a:r>
            <a:r>
              <a:rPr lang="de-DE" b="1"/>
              <a:t> </a:t>
            </a:r>
            <a:r>
              <a:rPr lang="de-DE" b="1" err="1"/>
              <a:t>camera</a:t>
            </a:r>
            <a:r>
              <a:rPr lang="de-DE"/>
              <a:t>. </a:t>
            </a:r>
            <a:br>
              <a:rPr lang="de-DE"/>
            </a:br>
            <a:r>
              <a:rPr lang="de-DE" err="1"/>
              <a:t>We</a:t>
            </a:r>
            <a:r>
              <a:rPr lang="de-DE"/>
              <a:t> will </a:t>
            </a:r>
            <a:r>
              <a:rPr lang="de-DE" err="1"/>
              <a:t>stay</a:t>
            </a:r>
            <a:r>
              <a:rPr lang="de-DE"/>
              <a:t> </a:t>
            </a:r>
            <a:r>
              <a:rPr lang="de-DE" err="1"/>
              <a:t>here</a:t>
            </a:r>
            <a:r>
              <a:rPr lang="de-DE"/>
              <a:t> and </a:t>
            </a:r>
            <a:r>
              <a:rPr lang="de-DE" err="1"/>
              <a:t>give</a:t>
            </a:r>
            <a:r>
              <a:rPr lang="de-DE"/>
              <a:t> </a:t>
            </a:r>
            <a:r>
              <a:rPr lang="de-DE" err="1"/>
              <a:t>you</a:t>
            </a:r>
            <a:r>
              <a:rPr lang="de-DE"/>
              <a:t> </a:t>
            </a:r>
            <a:r>
              <a:rPr lang="de-DE" b="1"/>
              <a:t>a </a:t>
            </a:r>
            <a:r>
              <a:rPr lang="de-DE" b="1" err="1"/>
              <a:t>heads</a:t>
            </a:r>
            <a:r>
              <a:rPr lang="de-DE" b="1"/>
              <a:t> </a:t>
            </a:r>
            <a:r>
              <a:rPr lang="de-DE" b="1" err="1"/>
              <a:t>up</a:t>
            </a:r>
            <a:r>
              <a:rPr lang="de-DE" b="1"/>
              <a:t>, </a:t>
            </a:r>
            <a:r>
              <a:rPr lang="de-DE" b="1" err="1"/>
              <a:t>when</a:t>
            </a:r>
            <a:r>
              <a:rPr lang="de-DE" b="1"/>
              <a:t> 5 </a:t>
            </a:r>
            <a:r>
              <a:rPr lang="de-DE" b="1" err="1"/>
              <a:t>minutes</a:t>
            </a:r>
            <a:r>
              <a:rPr lang="de-DE" b="1"/>
              <a:t> </a:t>
            </a:r>
            <a:r>
              <a:rPr lang="de-DE" b="1" err="1"/>
              <a:t>are</a:t>
            </a:r>
            <a:r>
              <a:rPr lang="de-DE" b="1"/>
              <a:t> </a:t>
            </a:r>
            <a:r>
              <a:rPr lang="de-DE" b="1" err="1"/>
              <a:t>over</a:t>
            </a:r>
            <a:r>
              <a:rPr lang="de-DE" b="1"/>
              <a:t> </a:t>
            </a:r>
          </a:p>
          <a:p>
            <a:endParaRPr lang="de-DE" b="1"/>
          </a:p>
        </p:txBody>
      </p:sp>
    </p:spTree>
    <p:extLst>
      <p:ext uri="{BB962C8B-B14F-4D97-AF65-F5344CB8AC3E}">
        <p14:creationId xmlns:p14="http://schemas.microsoft.com/office/powerpoint/2010/main" val="26961084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err="1">
                <a:solidFill>
                  <a:srgbClr val="FF0000"/>
                </a:solidFill>
              </a:rPr>
              <a:t>Now</a:t>
            </a:r>
            <a:r>
              <a:rPr lang="de-DE" sz="1100">
                <a:solidFill>
                  <a:srgbClr val="FF0000"/>
                </a:solidFill>
              </a:rPr>
              <a:t> </a:t>
            </a:r>
            <a:r>
              <a:rPr lang="de-DE" sz="1100" err="1">
                <a:solidFill>
                  <a:srgbClr val="FF0000"/>
                </a:solidFill>
              </a:rPr>
              <a:t>we</a:t>
            </a:r>
            <a:r>
              <a:rPr lang="de-DE" sz="1100">
                <a:solidFill>
                  <a:srgbClr val="FF0000"/>
                </a:solidFill>
              </a:rPr>
              <a:t> </a:t>
            </a:r>
            <a:r>
              <a:rPr lang="de-DE" sz="1100" err="1">
                <a:solidFill>
                  <a:srgbClr val="FF0000"/>
                </a:solidFill>
              </a:rPr>
              <a:t>would</a:t>
            </a:r>
            <a:r>
              <a:rPr lang="de-DE" sz="1100">
                <a:solidFill>
                  <a:srgbClr val="FF0000"/>
                </a:solidFill>
              </a:rPr>
              <a:t> like </a:t>
            </a:r>
            <a:r>
              <a:rPr lang="de-DE" sz="1100" err="1">
                <a:solidFill>
                  <a:srgbClr val="FF0000"/>
                </a:solidFill>
              </a:rPr>
              <a:t>to</a:t>
            </a:r>
            <a:r>
              <a:rPr lang="de-DE" sz="1100">
                <a:solidFill>
                  <a:srgbClr val="FF0000"/>
                </a:solidFill>
              </a:rPr>
              <a:t> </a:t>
            </a:r>
            <a:r>
              <a:rPr lang="de-DE" sz="1100" err="1">
                <a:solidFill>
                  <a:srgbClr val="FF0000"/>
                </a:solidFill>
              </a:rPr>
              <a:t>give</a:t>
            </a:r>
            <a:r>
              <a:rPr lang="de-DE" sz="1100">
                <a:solidFill>
                  <a:srgbClr val="FF0000"/>
                </a:solidFill>
              </a:rPr>
              <a:t> </a:t>
            </a:r>
            <a:r>
              <a:rPr lang="de-DE" sz="1100" err="1">
                <a:solidFill>
                  <a:srgbClr val="FF0000"/>
                </a:solidFill>
              </a:rPr>
              <a:t>you</a:t>
            </a:r>
            <a:r>
              <a:rPr lang="de-DE" sz="1100">
                <a:solidFill>
                  <a:srgbClr val="FF0000"/>
                </a:solidFill>
              </a:rPr>
              <a:t> </a:t>
            </a:r>
            <a:r>
              <a:rPr lang="de-DE" sz="1100" err="1">
                <a:solidFill>
                  <a:srgbClr val="FF0000"/>
                </a:solidFill>
              </a:rPr>
              <a:t>some</a:t>
            </a:r>
            <a:r>
              <a:rPr lang="de-DE" sz="1100">
                <a:solidFill>
                  <a:srgbClr val="FF0000"/>
                </a:solidFill>
              </a:rPr>
              <a:t> time </a:t>
            </a:r>
            <a:r>
              <a:rPr lang="de-DE" sz="1100" err="1">
                <a:solidFill>
                  <a:srgbClr val="FF0000"/>
                </a:solidFill>
              </a:rPr>
              <a:t>to</a:t>
            </a:r>
            <a:r>
              <a:rPr lang="de-DE" sz="1100">
                <a:solidFill>
                  <a:srgbClr val="FF0000"/>
                </a:solidFill>
              </a:rPr>
              <a:t> </a:t>
            </a:r>
            <a:r>
              <a:rPr lang="de-DE" sz="1100" err="1">
                <a:solidFill>
                  <a:srgbClr val="FF0000"/>
                </a:solidFill>
              </a:rPr>
              <a:t>get</a:t>
            </a:r>
            <a:r>
              <a:rPr lang="de-DE" sz="1100">
                <a:solidFill>
                  <a:srgbClr val="FF0000"/>
                </a:solidFill>
              </a:rPr>
              <a:t> </a:t>
            </a:r>
            <a:r>
              <a:rPr lang="de-DE" sz="1100" err="1">
                <a:solidFill>
                  <a:srgbClr val="FF0000"/>
                </a:solidFill>
              </a:rPr>
              <a:t>into</a:t>
            </a:r>
            <a:r>
              <a:rPr lang="de-DE" sz="1100">
                <a:solidFill>
                  <a:srgbClr val="FF0000"/>
                </a:solidFill>
              </a:rPr>
              <a:t> </a:t>
            </a:r>
            <a:r>
              <a:rPr lang="de-DE" sz="1100" err="1">
                <a:solidFill>
                  <a:srgbClr val="FF0000"/>
                </a:solidFill>
              </a:rPr>
              <a:t>the</a:t>
            </a:r>
            <a:r>
              <a:rPr lang="de-DE" sz="1100">
                <a:solidFill>
                  <a:srgbClr val="FF0000"/>
                </a:solidFill>
              </a:rPr>
              <a:t> groove and practice </a:t>
            </a:r>
            <a:r>
              <a:rPr lang="de-DE" sz="1100" err="1">
                <a:solidFill>
                  <a:srgbClr val="FF0000"/>
                </a:solidFill>
              </a:rPr>
              <a:t>your</a:t>
            </a:r>
            <a:r>
              <a:rPr lang="de-DE" sz="1100">
                <a:solidFill>
                  <a:srgbClr val="FF0000"/>
                </a:solidFill>
              </a:rPr>
              <a:t> pitch </a:t>
            </a:r>
            <a:r>
              <a:rPr lang="de-DE" sz="1100" err="1">
                <a:solidFill>
                  <a:srgbClr val="FF0000"/>
                </a:solidFill>
              </a:rPr>
              <a:t>with</a:t>
            </a:r>
            <a:r>
              <a:rPr lang="de-DE" sz="1100">
                <a:solidFill>
                  <a:srgbClr val="FF0000"/>
                </a:solidFill>
              </a:rPr>
              <a:t> </a:t>
            </a:r>
            <a:r>
              <a:rPr lang="de-DE" sz="1100" err="1">
                <a:solidFill>
                  <a:srgbClr val="FF0000"/>
                </a:solidFill>
              </a:rPr>
              <a:t>the</a:t>
            </a:r>
            <a:r>
              <a:rPr lang="de-DE" sz="1100">
                <a:solidFill>
                  <a:srgbClr val="FF0000"/>
                </a:solidFill>
              </a:rPr>
              <a:t> </a:t>
            </a:r>
            <a:r>
              <a:rPr lang="de-DE" sz="1100" err="1">
                <a:solidFill>
                  <a:srgbClr val="FF0000"/>
                </a:solidFill>
              </a:rPr>
              <a:t>group</a:t>
            </a:r>
            <a:r>
              <a:rPr lang="de-DE" sz="1100">
                <a:solidFill>
                  <a:srgbClr val="FF0000"/>
                </a:solidFil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a:solidFill>
                  <a:srgbClr val="FF0000"/>
                </a:solidFill>
              </a:rPr>
              <a:t>As </a:t>
            </a:r>
            <a:r>
              <a:rPr lang="de-DE" sz="1100" err="1">
                <a:solidFill>
                  <a:srgbClr val="FF0000"/>
                </a:solidFill>
              </a:rPr>
              <a:t>you</a:t>
            </a:r>
            <a:r>
              <a:rPr lang="de-DE" sz="1100">
                <a:solidFill>
                  <a:srgbClr val="FF0000"/>
                </a:solidFill>
              </a:rPr>
              <a:t> will </a:t>
            </a:r>
            <a:r>
              <a:rPr lang="de-DE" sz="1100" err="1">
                <a:solidFill>
                  <a:srgbClr val="FF0000"/>
                </a:solidFill>
              </a:rPr>
              <a:t>give</a:t>
            </a:r>
            <a:r>
              <a:rPr lang="de-DE" sz="1100">
                <a:solidFill>
                  <a:srgbClr val="FF0000"/>
                </a:solidFill>
              </a:rPr>
              <a:t> and </a:t>
            </a:r>
            <a:r>
              <a:rPr lang="de-DE" sz="1100" err="1">
                <a:solidFill>
                  <a:srgbClr val="FF0000"/>
                </a:solidFill>
              </a:rPr>
              <a:t>receive</a:t>
            </a:r>
            <a:r>
              <a:rPr lang="de-DE" sz="1100">
                <a:solidFill>
                  <a:srgbClr val="FF0000"/>
                </a:solidFill>
              </a:rPr>
              <a:t> </a:t>
            </a:r>
            <a:r>
              <a:rPr lang="de-DE" sz="1100" err="1">
                <a:solidFill>
                  <a:srgbClr val="FF0000"/>
                </a:solidFill>
              </a:rPr>
              <a:t>feedback</a:t>
            </a:r>
            <a:r>
              <a:rPr lang="de-DE" sz="1100">
                <a:solidFill>
                  <a:srgbClr val="FF0000"/>
                </a:solidFill>
              </a:rPr>
              <a:t> – </a:t>
            </a:r>
            <a:r>
              <a:rPr lang="de-DE" sz="1100" err="1">
                <a:solidFill>
                  <a:srgbClr val="FF0000"/>
                </a:solidFill>
              </a:rPr>
              <a:t>here</a:t>
            </a:r>
            <a:r>
              <a:rPr lang="de-DE" sz="1100">
                <a:solidFill>
                  <a:srgbClr val="FF0000"/>
                </a:solidFill>
              </a:rPr>
              <a:t> </a:t>
            </a:r>
            <a:r>
              <a:rPr lang="de-DE" sz="1100" err="1">
                <a:solidFill>
                  <a:srgbClr val="FF0000"/>
                </a:solidFill>
              </a:rPr>
              <a:t>is</a:t>
            </a:r>
            <a:r>
              <a:rPr lang="de-DE" sz="1100">
                <a:solidFill>
                  <a:srgbClr val="FF0000"/>
                </a:solidFill>
              </a:rPr>
              <a:t> a </a:t>
            </a:r>
            <a:r>
              <a:rPr lang="de-DE" sz="1100" err="1">
                <a:solidFill>
                  <a:srgbClr val="FF0000"/>
                </a:solidFill>
              </a:rPr>
              <a:t>little</a:t>
            </a:r>
            <a:r>
              <a:rPr lang="de-DE" sz="1100">
                <a:solidFill>
                  <a:srgbClr val="FF0000"/>
                </a:solidFill>
              </a:rPr>
              <a:t> </a:t>
            </a:r>
            <a:r>
              <a:rPr lang="de-DE" sz="1100" b="1" err="1">
                <a:solidFill>
                  <a:srgbClr val="FF0000"/>
                </a:solidFill>
              </a:rPr>
              <a:t>how</a:t>
            </a:r>
            <a:r>
              <a:rPr lang="de-DE" sz="1100" b="1">
                <a:solidFill>
                  <a:srgbClr val="FF0000"/>
                </a:solidFill>
              </a:rPr>
              <a:t> </a:t>
            </a:r>
            <a:r>
              <a:rPr lang="de-DE" sz="1100" b="1" err="1">
                <a:solidFill>
                  <a:srgbClr val="FF0000"/>
                </a:solidFill>
              </a:rPr>
              <a:t>to</a:t>
            </a:r>
            <a:r>
              <a:rPr lang="de-DE" sz="1100" b="1">
                <a:solidFill>
                  <a:srgbClr val="FF0000"/>
                </a:solidFill>
              </a:rPr>
              <a:t> </a:t>
            </a:r>
            <a:r>
              <a:rPr lang="de-DE" sz="1100" b="0" err="1">
                <a:solidFill>
                  <a:srgbClr val="FF0000"/>
                </a:solidFill>
              </a:rPr>
              <a:t>to</a:t>
            </a:r>
            <a:r>
              <a:rPr lang="de-DE" sz="1100" b="0">
                <a:solidFill>
                  <a:srgbClr val="FF0000"/>
                </a:solidFill>
              </a:rPr>
              <a:t> do </a:t>
            </a:r>
            <a:r>
              <a:rPr lang="de-DE" sz="1100" b="0" err="1">
                <a:solidFill>
                  <a:srgbClr val="FF0000"/>
                </a:solidFill>
              </a:rPr>
              <a:t>this</a:t>
            </a:r>
            <a:r>
              <a:rPr lang="de-DE" sz="1100" b="0">
                <a:solidFill>
                  <a:srgbClr val="FF0000"/>
                </a:solidFill>
              </a:rPr>
              <a:t> in an </a:t>
            </a:r>
            <a:r>
              <a:rPr lang="de-DE" sz="1100" b="0" err="1">
                <a:solidFill>
                  <a:srgbClr val="FF0000"/>
                </a:solidFill>
              </a:rPr>
              <a:t>effective</a:t>
            </a:r>
            <a:r>
              <a:rPr lang="de-DE" sz="1100" b="0">
                <a:solidFill>
                  <a:srgbClr val="FF0000"/>
                </a:solidFill>
              </a:rPr>
              <a:t> </a:t>
            </a:r>
            <a:r>
              <a:rPr lang="de-DE" sz="1100" b="0" err="1">
                <a:solidFill>
                  <a:srgbClr val="FF0000"/>
                </a:solidFill>
              </a:rPr>
              <a:t>way</a:t>
            </a:r>
            <a:r>
              <a:rPr lang="de-DE" sz="1100" b="0">
                <a:solidFill>
                  <a:srgbClr val="FF0000"/>
                </a:solidFill>
              </a:rPr>
              <a:t>.</a:t>
            </a:r>
            <a:endParaRPr lang="de-DE" sz="1100" b="1">
              <a:solidFill>
                <a:srgbClr val="FF0000"/>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076852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err="1"/>
              <a:t>Some</a:t>
            </a:r>
            <a:r>
              <a:rPr lang="de-DE"/>
              <a:t> </a:t>
            </a:r>
            <a:r>
              <a:rPr lang="de-DE" err="1"/>
              <a:t>basic</a:t>
            </a:r>
            <a:r>
              <a:rPr lang="de-DE"/>
              <a:t> </a:t>
            </a:r>
            <a:r>
              <a:rPr lang="de-DE" err="1"/>
              <a:t>ground</a:t>
            </a:r>
            <a:r>
              <a:rPr lang="de-DE"/>
              <a:t> </a:t>
            </a:r>
            <a:r>
              <a:rPr lang="de-DE" err="1"/>
              <a:t>rules</a:t>
            </a:r>
            <a:r>
              <a:rPr lang="de-DE"/>
              <a:t>:</a:t>
            </a:r>
          </a:p>
          <a:p>
            <a:pPr marL="171450" indent="-171450">
              <a:buFont typeface="Arial" panose="020B0604020202020204" pitchFamily="34" charset="0"/>
              <a:buChar char="•"/>
            </a:pPr>
            <a:r>
              <a:rPr lang="de-DE" b="0" i="0" u="none" strike="noStrike" err="1">
                <a:solidFill>
                  <a:srgbClr val="000000"/>
                </a:solidFill>
                <a:effectLst/>
                <a:latin typeface="-webkit-standard"/>
              </a:rPr>
              <a:t>Make</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sure</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your</a:t>
            </a:r>
            <a:r>
              <a:rPr lang="de-DE" b="0" i="0" u="none" strike="noStrike">
                <a:solidFill>
                  <a:srgbClr val="000000"/>
                </a:solidFill>
                <a:effectLst/>
                <a:latin typeface="-webkit-standard"/>
              </a:rPr>
              <a:t> </a:t>
            </a:r>
            <a:r>
              <a:rPr lang="de-DE" b="1" i="0" u="none" strike="noStrike" err="1">
                <a:solidFill>
                  <a:srgbClr val="000000"/>
                </a:solidFill>
                <a:effectLst/>
                <a:latin typeface="-webkit-standard"/>
              </a:rPr>
              <a:t>feedback</a:t>
            </a:r>
            <a:r>
              <a:rPr lang="de-DE" b="1" i="0" u="none" strike="noStrike">
                <a:solidFill>
                  <a:srgbClr val="000000"/>
                </a:solidFill>
                <a:effectLst/>
                <a:latin typeface="-webkit-standard"/>
              </a:rPr>
              <a:t> </a:t>
            </a:r>
            <a:r>
              <a:rPr lang="de-DE" b="1" i="0" u="none" strike="noStrike" err="1">
                <a:solidFill>
                  <a:srgbClr val="000000"/>
                </a:solidFill>
                <a:effectLst/>
                <a:latin typeface="-webkit-standard"/>
              </a:rPr>
              <a:t>is</a:t>
            </a:r>
            <a:r>
              <a:rPr lang="de-DE" b="1" i="0" u="none" strike="noStrike">
                <a:solidFill>
                  <a:srgbClr val="000000"/>
                </a:solidFill>
                <a:effectLst/>
                <a:latin typeface="-webkit-standard"/>
              </a:rPr>
              <a:t> </a:t>
            </a:r>
            <a:r>
              <a:rPr lang="de-DE" b="1" i="0" u="none" strike="noStrike" err="1">
                <a:solidFill>
                  <a:srgbClr val="000000"/>
                </a:solidFill>
                <a:effectLst/>
                <a:latin typeface="-webkit-standard"/>
              </a:rPr>
              <a:t>clear</a:t>
            </a:r>
            <a:r>
              <a:rPr lang="de-DE" b="1" i="0" u="none" strike="noStrike">
                <a:solidFill>
                  <a:srgbClr val="000000"/>
                </a:solidFill>
                <a:effectLst/>
                <a:latin typeface="-webkit-standard"/>
              </a:rPr>
              <a:t> and </a:t>
            </a:r>
            <a:r>
              <a:rPr lang="de-DE" b="1" i="0" u="none" strike="noStrike" err="1">
                <a:solidFill>
                  <a:srgbClr val="000000"/>
                </a:solidFill>
                <a:effectLst/>
                <a:latin typeface="-webkit-standard"/>
              </a:rPr>
              <a:t>actionable</a:t>
            </a:r>
            <a:r>
              <a:rPr lang="de-DE" b="0" i="0" u="none" strike="noStrike">
                <a:solidFill>
                  <a:srgbClr val="000000"/>
                </a:solidFill>
                <a:effectLst/>
                <a:latin typeface="-webkit-standard"/>
              </a:rPr>
              <a:t>, so </a:t>
            </a:r>
            <a:r>
              <a:rPr lang="de-DE" b="0" i="0" u="none" strike="noStrike" err="1">
                <a:solidFill>
                  <a:srgbClr val="000000"/>
                </a:solidFill>
                <a:effectLst/>
                <a:latin typeface="-webkit-standard"/>
              </a:rPr>
              <a:t>please</a:t>
            </a:r>
            <a:r>
              <a:rPr lang="de-DE" b="0" i="0" u="none" strike="noStrike">
                <a:solidFill>
                  <a:srgbClr val="000000"/>
                </a:solidFill>
                <a:effectLst/>
                <a:latin typeface="-webkit-standard"/>
              </a:rPr>
              <a:t> </a:t>
            </a:r>
            <a:r>
              <a:rPr lang="de-DE" b="1" i="0" u="none" strike="noStrike">
                <a:solidFill>
                  <a:srgbClr val="000000"/>
                </a:solidFill>
                <a:effectLst/>
                <a:latin typeface="-webkit-standard"/>
              </a:rPr>
              <a:t>highlight </a:t>
            </a:r>
            <a:r>
              <a:rPr lang="de-DE" b="1" i="0" u="none" strike="noStrike" err="1">
                <a:solidFill>
                  <a:srgbClr val="000000"/>
                </a:solidFill>
                <a:effectLst/>
                <a:latin typeface="-webkit-standard"/>
              </a:rPr>
              <a:t>what</a:t>
            </a:r>
            <a:r>
              <a:rPr lang="de-DE" b="1" i="0" u="none" strike="noStrike">
                <a:solidFill>
                  <a:srgbClr val="000000"/>
                </a:solidFill>
                <a:effectLst/>
                <a:latin typeface="-webkit-standard"/>
              </a:rPr>
              <a:t> </a:t>
            </a:r>
            <a:r>
              <a:rPr lang="de-DE" b="1" i="0" u="none" strike="noStrike" err="1">
                <a:solidFill>
                  <a:srgbClr val="000000"/>
                </a:solidFill>
                <a:effectLst/>
                <a:latin typeface="-webkit-standard"/>
              </a:rPr>
              <a:t>could</a:t>
            </a:r>
            <a:r>
              <a:rPr lang="de-DE" b="1" i="0" u="none" strike="noStrike">
                <a:solidFill>
                  <a:srgbClr val="000000"/>
                </a:solidFill>
                <a:effectLst/>
                <a:latin typeface="-webkit-standard"/>
              </a:rPr>
              <a:t> </a:t>
            </a:r>
            <a:r>
              <a:rPr lang="de-DE" b="1" i="0" u="none" strike="noStrike" err="1">
                <a:solidFill>
                  <a:srgbClr val="000000"/>
                </a:solidFill>
                <a:effectLst/>
                <a:latin typeface="-webkit-standard"/>
              </a:rPr>
              <a:t>be</a:t>
            </a:r>
            <a:r>
              <a:rPr lang="de-DE" b="1" i="0" u="none" strike="noStrike">
                <a:solidFill>
                  <a:srgbClr val="000000"/>
                </a:solidFill>
                <a:effectLst/>
                <a:latin typeface="-webkit-standard"/>
              </a:rPr>
              <a:t> </a:t>
            </a:r>
            <a:r>
              <a:rPr lang="de-DE" b="1" i="0" u="none" strike="noStrike" err="1">
                <a:solidFill>
                  <a:srgbClr val="000000"/>
                </a:solidFill>
                <a:effectLst/>
                <a:latin typeface="-webkit-standard"/>
              </a:rPr>
              <a:t>improved</a:t>
            </a:r>
            <a:r>
              <a:rPr lang="de-DE" b="1" i="0" u="none" strike="noStrike">
                <a:solidFill>
                  <a:srgbClr val="000000"/>
                </a:solidFill>
                <a:effectLst/>
                <a:latin typeface="-webkit-standard"/>
              </a:rPr>
              <a:t> and </a:t>
            </a:r>
            <a:r>
              <a:rPr lang="de-DE" b="1" i="0" u="none" strike="noStrike" err="1">
                <a:solidFill>
                  <a:srgbClr val="000000"/>
                </a:solidFill>
                <a:effectLst/>
                <a:latin typeface="-webkit-standard"/>
              </a:rPr>
              <a:t>why</a:t>
            </a:r>
            <a:r>
              <a:rPr lang="de-DE" b="0" i="0" u="none" strike="noStrike">
                <a:solidFill>
                  <a:srgbClr val="000000"/>
                </a:solidFill>
                <a:effectLst/>
                <a:latin typeface="-webkit-standard"/>
              </a:rPr>
              <a:t>.</a:t>
            </a:r>
            <a:endParaRPr lang="de-DE" b="1" i="0" u="none" strike="noStrike">
              <a:solidFill>
                <a:srgbClr val="000000"/>
              </a:solidFill>
              <a:effectLst/>
              <a:latin typeface="-webkit-standard"/>
            </a:endParaRPr>
          </a:p>
          <a:p>
            <a:pPr marL="171450" indent="-171450">
              <a:buFont typeface="Arial" panose="020B0604020202020204" pitchFamily="34" charset="0"/>
              <a:buChar char="•"/>
            </a:pPr>
            <a:r>
              <a:rPr lang="de-DE" b="0" i="0" u="none" strike="noStrike">
                <a:solidFill>
                  <a:srgbClr val="000000"/>
                </a:solidFill>
                <a:effectLst/>
                <a:latin typeface="-webkit-standard"/>
              </a:rPr>
              <a:t>Feedback </a:t>
            </a:r>
            <a:r>
              <a:rPr lang="de-DE" b="1" i="0" u="none" strike="noStrike" err="1">
                <a:solidFill>
                  <a:srgbClr val="000000"/>
                </a:solidFill>
                <a:effectLst/>
                <a:latin typeface="-webkit-standard"/>
              </a:rPr>
              <a:t>should</a:t>
            </a:r>
            <a:r>
              <a:rPr lang="de-DE" b="1" i="0" u="none" strike="noStrike">
                <a:solidFill>
                  <a:srgbClr val="000000"/>
                </a:solidFill>
                <a:effectLst/>
                <a:latin typeface="-webkit-standard"/>
              </a:rPr>
              <a:t> </a:t>
            </a:r>
            <a:r>
              <a:rPr lang="de-DE" b="1" i="0" u="none" strike="noStrike" err="1">
                <a:solidFill>
                  <a:srgbClr val="000000"/>
                </a:solidFill>
                <a:effectLst/>
                <a:latin typeface="-webkit-standard"/>
              </a:rPr>
              <a:t>address</a:t>
            </a:r>
            <a:r>
              <a:rPr lang="de-DE" b="1" i="0" u="none" strike="noStrike">
                <a:solidFill>
                  <a:srgbClr val="000000"/>
                </a:solidFill>
                <a:effectLst/>
                <a:latin typeface="-webkit-standard"/>
              </a:rPr>
              <a:t> </a:t>
            </a:r>
            <a:r>
              <a:rPr lang="de-DE" b="1" i="0" u="none" strike="noStrike" err="1">
                <a:solidFill>
                  <a:srgbClr val="000000"/>
                </a:solidFill>
                <a:effectLst/>
                <a:latin typeface="-webkit-standard"/>
              </a:rPr>
              <a:t>actions</a:t>
            </a:r>
            <a:r>
              <a:rPr lang="de-DE" b="1" i="0" u="none" strike="noStrike">
                <a:solidFill>
                  <a:srgbClr val="000000"/>
                </a:solidFill>
                <a:effectLst/>
                <a:latin typeface="-webkit-standard"/>
              </a:rPr>
              <a:t> and </a:t>
            </a:r>
            <a:r>
              <a:rPr lang="de-DE" b="1" i="0" u="none" strike="noStrike" err="1">
                <a:solidFill>
                  <a:srgbClr val="000000"/>
                </a:solidFill>
                <a:effectLst/>
                <a:latin typeface="-webkit-standard"/>
              </a:rPr>
              <a:t>outcomes</a:t>
            </a:r>
            <a:r>
              <a:rPr lang="de-DE" b="0" i="0" u="none" strike="noStrike">
                <a:solidFill>
                  <a:srgbClr val="000000"/>
                </a:solidFill>
                <a:effectLst/>
                <a:latin typeface="-webkit-standard"/>
              </a:rPr>
              <a:t>, not personal </a:t>
            </a:r>
            <a:r>
              <a:rPr lang="de-DE" b="0" i="0" u="none" strike="noStrike" err="1">
                <a:solidFill>
                  <a:srgbClr val="000000"/>
                </a:solidFill>
                <a:effectLst/>
                <a:latin typeface="-webkit-standard"/>
              </a:rPr>
              <a:t>traits</a:t>
            </a:r>
            <a:r>
              <a:rPr lang="de-DE" b="0" i="0" u="none" strike="noStrike">
                <a:solidFill>
                  <a:srgbClr val="000000"/>
                </a:solidFill>
                <a:effectLst/>
                <a:latin typeface="-webkit-standard"/>
              </a:rPr>
              <a:t>. This </a:t>
            </a:r>
            <a:r>
              <a:rPr lang="de-DE" b="0" i="0" u="none" strike="noStrike" err="1">
                <a:solidFill>
                  <a:srgbClr val="000000"/>
                </a:solidFill>
                <a:effectLst/>
                <a:latin typeface="-webkit-standard"/>
              </a:rPr>
              <a:t>makes</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the</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feedback</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easier</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to</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accept</a:t>
            </a:r>
            <a:r>
              <a:rPr lang="de-DE" b="0" i="0" u="none" strike="noStrike">
                <a:solidFill>
                  <a:srgbClr val="000000"/>
                </a:solidFill>
                <a:effectLst/>
                <a:latin typeface="-webkit-standard"/>
              </a:rPr>
              <a:t> and </a:t>
            </a:r>
            <a:r>
              <a:rPr lang="de-DE" b="0" i="0" u="none" strike="noStrike" err="1">
                <a:solidFill>
                  <a:srgbClr val="000000"/>
                </a:solidFill>
                <a:effectLst/>
                <a:latin typeface="-webkit-standard"/>
              </a:rPr>
              <a:t>act</a:t>
            </a:r>
            <a:r>
              <a:rPr lang="de-DE" b="0" i="0" u="none" strike="noStrike">
                <a:solidFill>
                  <a:srgbClr val="000000"/>
                </a:solidFill>
                <a:effectLst/>
                <a:latin typeface="-webkit-standard"/>
              </a:rPr>
              <a:t> upon.</a:t>
            </a:r>
          </a:p>
          <a:p>
            <a:pPr marL="171450" indent="-171450">
              <a:buFont typeface="Arial" panose="020B0604020202020204" pitchFamily="34" charset="0"/>
              <a:buChar char="•"/>
            </a:pPr>
            <a:r>
              <a:rPr lang="de-DE" b="1" i="0" u="none" strike="noStrike">
                <a:solidFill>
                  <a:srgbClr val="000000"/>
                </a:solidFill>
                <a:effectLst/>
                <a:latin typeface="-webkit-standard"/>
              </a:rPr>
              <a:t>Begin </a:t>
            </a:r>
            <a:r>
              <a:rPr lang="de-DE" b="1" i="0" u="none" strike="noStrike" err="1">
                <a:solidFill>
                  <a:srgbClr val="000000"/>
                </a:solidFill>
                <a:effectLst/>
                <a:latin typeface="-webkit-standard"/>
              </a:rPr>
              <a:t>with</a:t>
            </a:r>
            <a:r>
              <a:rPr lang="de-DE" b="1" i="0" u="none" strike="noStrike">
                <a:solidFill>
                  <a:srgbClr val="000000"/>
                </a:solidFill>
                <a:effectLst/>
                <a:latin typeface="-webkit-standard"/>
              </a:rPr>
              <a:t> </a:t>
            </a:r>
            <a:r>
              <a:rPr lang="de-DE" b="1" i="0" u="none" strike="noStrike" err="1">
                <a:solidFill>
                  <a:srgbClr val="000000"/>
                </a:solidFill>
                <a:effectLst/>
                <a:latin typeface="-webkit-standard"/>
              </a:rPr>
              <a:t>something</a:t>
            </a:r>
            <a:r>
              <a:rPr lang="de-DE" b="1" i="0" u="none" strike="noStrike">
                <a:solidFill>
                  <a:srgbClr val="000000"/>
                </a:solidFill>
                <a:effectLst/>
                <a:latin typeface="-webkit-standard"/>
              </a:rPr>
              <a:t> positive </a:t>
            </a:r>
            <a:r>
              <a:rPr lang="de-DE" b="0" i="0" u="none" strike="noStrike" err="1">
                <a:solidFill>
                  <a:srgbClr val="000000"/>
                </a:solidFill>
                <a:effectLst/>
                <a:latin typeface="-webkit-standard"/>
              </a:rPr>
              <a:t>to</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build</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trust</a:t>
            </a:r>
            <a:r>
              <a:rPr lang="de-DE" b="0" i="0" u="none" strike="noStrike">
                <a:solidFill>
                  <a:srgbClr val="000000"/>
                </a:solidFill>
                <a:effectLst/>
                <a:latin typeface="-webkit-standard"/>
              </a:rPr>
              <a:t>. This </a:t>
            </a:r>
            <a:r>
              <a:rPr lang="de-DE" b="0" i="0" u="none" strike="noStrike" err="1">
                <a:solidFill>
                  <a:srgbClr val="000000"/>
                </a:solidFill>
                <a:effectLst/>
                <a:latin typeface="-webkit-standard"/>
              </a:rPr>
              <a:t>way</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the</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recipient</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can</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accept</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critical</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feedback</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way</a:t>
            </a:r>
            <a:r>
              <a:rPr lang="de-DE" b="0" i="0" u="none" strike="noStrike">
                <a:solidFill>
                  <a:srgbClr val="000000"/>
                </a:solidFill>
                <a:effectLst/>
                <a:latin typeface="-webkit-standard"/>
              </a:rPr>
              <a:t> </a:t>
            </a:r>
            <a:r>
              <a:rPr lang="de-DE" b="0" i="0" u="none" strike="noStrike" err="1">
                <a:solidFill>
                  <a:srgbClr val="000000"/>
                </a:solidFill>
                <a:effectLst/>
                <a:latin typeface="-webkit-standard"/>
              </a:rPr>
              <a:t>better</a:t>
            </a:r>
            <a:r>
              <a:rPr lang="de-DE" b="0" i="0" u="none" strike="noStrike">
                <a:solidFill>
                  <a:srgbClr val="000000"/>
                </a:solidFill>
                <a:effectLst/>
                <a:latin typeface="-webkit-standard"/>
              </a:rPr>
              <a:t>.</a:t>
            </a:r>
            <a:endParaRPr lang="de-DE"/>
          </a:p>
        </p:txBody>
      </p:sp>
    </p:spTree>
    <p:extLst>
      <p:ext uri="{BB962C8B-B14F-4D97-AF65-F5344CB8AC3E}">
        <p14:creationId xmlns:p14="http://schemas.microsoft.com/office/powerpoint/2010/main" val="41578676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de-DE" sz="2800" b="0" i="0" u="none" strike="noStrike" err="1">
                <a:solidFill>
                  <a:srgbClr val="000000"/>
                </a:solidFill>
                <a:effectLst/>
              </a:rPr>
              <a:t>We</a:t>
            </a:r>
            <a:r>
              <a:rPr lang="de-DE" sz="2800" b="0" i="0" u="none" strike="noStrike">
                <a:solidFill>
                  <a:srgbClr val="000000"/>
                </a:solidFill>
                <a:effectLst/>
              </a:rPr>
              <a:t> </a:t>
            </a:r>
            <a:r>
              <a:rPr lang="de-DE" sz="2800" b="0" i="0" u="none" strike="noStrike" err="1">
                <a:solidFill>
                  <a:srgbClr val="000000"/>
                </a:solidFill>
                <a:effectLst/>
              </a:rPr>
              <a:t>love</a:t>
            </a:r>
            <a:r>
              <a:rPr lang="de-DE" sz="2800" b="0" i="0" u="none" strike="noStrike">
                <a:solidFill>
                  <a:srgbClr val="000000"/>
                </a:solidFill>
                <a:effectLst/>
              </a:rPr>
              <a:t> </a:t>
            </a:r>
            <a:r>
              <a:rPr lang="de-DE" sz="2800" b="0" i="0" u="none" strike="noStrike" err="1">
                <a:solidFill>
                  <a:srgbClr val="000000"/>
                </a:solidFill>
                <a:effectLst/>
              </a:rPr>
              <a:t>to</a:t>
            </a:r>
            <a:r>
              <a:rPr lang="de-DE" sz="2800" b="0" i="0" u="none" strike="noStrike">
                <a:solidFill>
                  <a:srgbClr val="000000"/>
                </a:solidFill>
                <a:effectLst/>
              </a:rPr>
              <a:t> </a:t>
            </a:r>
            <a:r>
              <a:rPr lang="de-DE" sz="2800" b="0" i="0" u="none" strike="noStrike" err="1">
                <a:solidFill>
                  <a:srgbClr val="000000"/>
                </a:solidFill>
                <a:effectLst/>
              </a:rPr>
              <a:t>use</a:t>
            </a:r>
            <a:r>
              <a:rPr lang="de-DE" sz="2800" b="0" i="0" u="none" strike="noStrike">
                <a:solidFill>
                  <a:srgbClr val="000000"/>
                </a:solidFill>
                <a:effectLst/>
              </a:rPr>
              <a:t> </a:t>
            </a:r>
            <a:r>
              <a:rPr lang="de-DE" sz="2800" b="0" i="0" u="none" strike="noStrike" err="1">
                <a:solidFill>
                  <a:srgbClr val="000000"/>
                </a:solidFill>
                <a:effectLst/>
              </a:rPr>
              <a:t>this</a:t>
            </a:r>
            <a:r>
              <a:rPr lang="de-DE" sz="2800" b="0" i="0" u="none" strike="noStrike">
                <a:solidFill>
                  <a:srgbClr val="000000"/>
                </a:solidFill>
                <a:effectLst/>
              </a:rPr>
              <a:t> </a:t>
            </a:r>
            <a:r>
              <a:rPr lang="de-DE" sz="2800" b="0" i="0" u="none" strike="noStrike" err="1">
                <a:solidFill>
                  <a:srgbClr val="000000"/>
                </a:solidFill>
                <a:effectLst/>
              </a:rPr>
              <a:t>feedback</a:t>
            </a:r>
            <a:r>
              <a:rPr lang="de-DE" sz="2800" b="0" i="0" u="none" strike="noStrike">
                <a:solidFill>
                  <a:srgbClr val="000000"/>
                </a:solidFill>
                <a:effectLst/>
              </a:rPr>
              <a:t> </a:t>
            </a:r>
            <a:r>
              <a:rPr lang="de-DE" sz="2800" b="0" i="0" u="none" strike="noStrike" err="1">
                <a:solidFill>
                  <a:srgbClr val="000000"/>
                </a:solidFill>
                <a:effectLst/>
              </a:rPr>
              <a:t>grid</a:t>
            </a:r>
            <a:r>
              <a:rPr lang="de-DE" sz="2800" b="0" i="0" u="none" strike="noStrike">
                <a:solidFill>
                  <a:srgbClr val="000000"/>
                </a:solidFill>
                <a:effectLst/>
              </a:rPr>
              <a:t> </a:t>
            </a:r>
            <a:r>
              <a:rPr lang="de-DE" sz="2800" b="0" i="0" u="none" strike="noStrike" err="1">
                <a:solidFill>
                  <a:srgbClr val="000000"/>
                </a:solidFill>
                <a:effectLst/>
              </a:rPr>
              <a:t>when</a:t>
            </a:r>
            <a:r>
              <a:rPr lang="de-DE" sz="2800" b="0" i="0" u="none" strike="noStrike">
                <a:solidFill>
                  <a:srgbClr val="000000"/>
                </a:solidFill>
                <a:effectLst/>
              </a:rPr>
              <a:t> </a:t>
            </a:r>
            <a:r>
              <a:rPr lang="de-DE" sz="2800" b="0" i="0" u="none" strike="noStrike" err="1">
                <a:solidFill>
                  <a:srgbClr val="000000"/>
                </a:solidFill>
                <a:effectLst/>
              </a:rPr>
              <a:t>giving</a:t>
            </a:r>
            <a:r>
              <a:rPr lang="de-DE" sz="2800" b="0" i="0" u="none" strike="noStrike">
                <a:solidFill>
                  <a:srgbClr val="000000"/>
                </a:solidFill>
                <a:effectLst/>
              </a:rPr>
              <a:t> and </a:t>
            </a:r>
            <a:r>
              <a:rPr lang="de-DE" sz="2800" b="0" i="0" u="none" strike="noStrike" err="1">
                <a:solidFill>
                  <a:srgbClr val="000000"/>
                </a:solidFill>
                <a:effectLst/>
              </a:rPr>
              <a:t>receiving</a:t>
            </a:r>
            <a:r>
              <a:rPr lang="de-DE" sz="2800" b="0" i="0" u="none" strike="noStrike">
                <a:solidFill>
                  <a:srgbClr val="000000"/>
                </a:solidFill>
                <a:effectLst/>
              </a:rPr>
              <a:t> </a:t>
            </a:r>
            <a:r>
              <a:rPr lang="de-DE" sz="2800" b="0" i="0" u="none" strike="noStrike" err="1">
                <a:solidFill>
                  <a:srgbClr val="000000"/>
                </a:solidFill>
                <a:effectLst/>
              </a:rPr>
              <a:t>feedback</a:t>
            </a:r>
            <a:r>
              <a:rPr lang="de-DE" sz="2800" b="0" i="0" u="none" strike="noStrike">
                <a:solidFill>
                  <a:srgbClr val="000000"/>
                </a:solidFill>
                <a:effectLst/>
              </a:rPr>
              <a:t>:</a:t>
            </a:r>
          </a:p>
          <a:p>
            <a:pPr algn="l"/>
            <a:endParaRPr lang="de-DE" sz="2800" b="1" i="0" u="none" strike="noStrike">
              <a:solidFill>
                <a:srgbClr val="000000"/>
              </a:solidFill>
              <a:effectLst/>
            </a:endParaRPr>
          </a:p>
          <a:p>
            <a:pPr algn="l"/>
            <a:r>
              <a:rPr lang="de-DE" sz="2800" b="1" i="0" u="none" strike="noStrike">
                <a:solidFill>
                  <a:srgbClr val="000000"/>
                </a:solidFill>
                <a:effectLst/>
              </a:rPr>
              <a:t>1. I Like:</a:t>
            </a:r>
            <a:r>
              <a:rPr lang="de-DE" sz="2800" b="0" i="0" u="none" strike="noStrike">
                <a:solidFill>
                  <a:srgbClr val="000000"/>
                </a:solidFill>
                <a:effectLst/>
              </a:rPr>
              <a:t> Highlight </a:t>
            </a:r>
            <a:r>
              <a:rPr lang="de-DE" sz="2800" b="0" i="0" u="none" strike="noStrike" err="1">
                <a:solidFill>
                  <a:srgbClr val="000000"/>
                </a:solidFill>
                <a:effectLst/>
              </a:rPr>
              <a:t>what</a:t>
            </a:r>
            <a:r>
              <a:rPr lang="de-DE" sz="2800" b="0" i="0" u="none" strike="noStrike">
                <a:solidFill>
                  <a:srgbClr val="000000"/>
                </a:solidFill>
                <a:effectLst/>
              </a:rPr>
              <a:t> </a:t>
            </a:r>
            <a:r>
              <a:rPr lang="de-DE" sz="2800" b="0" i="0" u="none" strike="noStrike" err="1">
                <a:solidFill>
                  <a:srgbClr val="000000"/>
                </a:solidFill>
                <a:effectLst/>
              </a:rPr>
              <a:t>works</a:t>
            </a:r>
            <a:r>
              <a:rPr lang="de-DE" sz="2800" b="0" i="0" u="none" strike="noStrike">
                <a:solidFill>
                  <a:srgbClr val="000000"/>
                </a:solidFill>
                <a:effectLst/>
              </a:rPr>
              <a:t> </a:t>
            </a:r>
            <a:r>
              <a:rPr lang="de-DE" sz="2800" b="0" i="0" u="none" strike="noStrike" err="1">
                <a:solidFill>
                  <a:srgbClr val="000000"/>
                </a:solidFill>
                <a:effectLst/>
              </a:rPr>
              <a:t>well</a:t>
            </a:r>
            <a:r>
              <a:rPr lang="de-DE" sz="2800" b="0" i="0" u="none" strike="noStrike">
                <a:solidFill>
                  <a:srgbClr val="000000"/>
                </a:solidFill>
                <a:effectLst/>
              </a:rPr>
              <a:t>, e.g., </a:t>
            </a:r>
            <a:r>
              <a:rPr lang="de-DE" sz="2800" b="0" i="1" u="none" strike="noStrike">
                <a:solidFill>
                  <a:srgbClr val="000000"/>
                </a:solidFill>
                <a:effectLst/>
              </a:rPr>
              <a:t>“I like </a:t>
            </a:r>
            <a:r>
              <a:rPr lang="de-DE" sz="2800" b="0" i="1" u="none" strike="noStrike" err="1">
                <a:solidFill>
                  <a:srgbClr val="000000"/>
                </a:solidFill>
                <a:effectLst/>
              </a:rPr>
              <a:t>how</a:t>
            </a:r>
            <a:r>
              <a:rPr lang="de-DE" sz="2800" b="0" i="1" u="none" strike="noStrike">
                <a:solidFill>
                  <a:srgbClr val="000000"/>
                </a:solidFill>
                <a:effectLst/>
              </a:rPr>
              <a:t> </a:t>
            </a:r>
            <a:r>
              <a:rPr lang="de-DE" sz="2800" b="0" i="1" u="none" strike="noStrike" err="1">
                <a:solidFill>
                  <a:srgbClr val="000000"/>
                </a:solidFill>
                <a:effectLst/>
              </a:rPr>
              <a:t>clear</a:t>
            </a:r>
            <a:r>
              <a:rPr lang="de-DE" sz="2800" b="0" i="1" u="none" strike="noStrike">
                <a:solidFill>
                  <a:srgbClr val="000000"/>
                </a:solidFill>
                <a:effectLst/>
              </a:rPr>
              <a:t> and </a:t>
            </a:r>
            <a:r>
              <a:rPr lang="de-DE" sz="2800" b="0" i="1" u="none" strike="noStrike" err="1">
                <a:solidFill>
                  <a:srgbClr val="000000"/>
                </a:solidFill>
                <a:effectLst/>
              </a:rPr>
              <a:t>engaging</a:t>
            </a:r>
            <a:r>
              <a:rPr lang="de-DE" sz="2800" b="0" i="1" u="none" strike="noStrike">
                <a:solidFill>
                  <a:srgbClr val="000000"/>
                </a:solidFill>
                <a:effectLst/>
              </a:rPr>
              <a:t> </a:t>
            </a:r>
            <a:r>
              <a:rPr lang="de-DE" sz="2800" b="0" i="1" u="none" strike="noStrike" err="1">
                <a:solidFill>
                  <a:srgbClr val="000000"/>
                </a:solidFill>
                <a:effectLst/>
              </a:rPr>
              <a:t>your</a:t>
            </a:r>
            <a:r>
              <a:rPr lang="de-DE" sz="2800" b="0" i="1" u="none" strike="noStrike">
                <a:solidFill>
                  <a:srgbClr val="000000"/>
                </a:solidFill>
                <a:effectLst/>
              </a:rPr>
              <a:t> </a:t>
            </a:r>
            <a:r>
              <a:rPr lang="de-DE" sz="2800" b="0" i="1" u="none" strike="noStrike" err="1">
                <a:solidFill>
                  <a:srgbClr val="000000"/>
                </a:solidFill>
                <a:effectLst/>
              </a:rPr>
              <a:t>storyline</a:t>
            </a:r>
            <a:r>
              <a:rPr lang="de-DE" sz="2800" b="0" i="1" u="none" strike="noStrike">
                <a:solidFill>
                  <a:srgbClr val="000000"/>
                </a:solidFill>
                <a:effectLst/>
              </a:rPr>
              <a:t> was.”</a:t>
            </a:r>
            <a:endParaRPr lang="de-DE" sz="2800" b="0" i="0" u="none" strike="noStrike">
              <a:solidFill>
                <a:srgbClr val="000000"/>
              </a:solidFill>
              <a:effectLst/>
            </a:endParaRPr>
          </a:p>
          <a:p>
            <a:pPr algn="l"/>
            <a:r>
              <a:rPr lang="de-DE" sz="2800" b="1" i="0" u="none" strike="noStrike">
                <a:solidFill>
                  <a:srgbClr val="000000"/>
                </a:solidFill>
                <a:effectLst/>
              </a:rPr>
              <a:t>2. I </a:t>
            </a:r>
            <a:r>
              <a:rPr lang="de-DE" sz="2800" b="1" i="0" u="none" strike="noStrike" err="1">
                <a:solidFill>
                  <a:srgbClr val="000000"/>
                </a:solidFill>
                <a:effectLst/>
              </a:rPr>
              <a:t>Wish</a:t>
            </a:r>
            <a:r>
              <a:rPr lang="de-DE" sz="2800" b="1" i="0" u="none" strike="noStrike">
                <a:solidFill>
                  <a:srgbClr val="000000"/>
                </a:solidFill>
                <a:effectLst/>
              </a:rPr>
              <a:t>:</a:t>
            </a:r>
            <a:r>
              <a:rPr lang="de-DE" sz="2800" b="0" i="0" u="none" strike="noStrike">
                <a:solidFill>
                  <a:srgbClr val="000000"/>
                </a:solidFill>
                <a:effectLst/>
              </a:rPr>
              <a:t> </a:t>
            </a:r>
            <a:r>
              <a:rPr lang="de-DE" sz="2800" b="0" i="0" u="none" strike="noStrike" err="1">
                <a:solidFill>
                  <a:srgbClr val="000000"/>
                </a:solidFill>
                <a:effectLst/>
              </a:rPr>
              <a:t>Suggest</a:t>
            </a:r>
            <a:r>
              <a:rPr lang="de-DE" sz="2800" b="0" i="0" u="none" strike="noStrike">
                <a:solidFill>
                  <a:srgbClr val="000000"/>
                </a:solidFill>
                <a:effectLst/>
              </a:rPr>
              <a:t> </a:t>
            </a:r>
            <a:r>
              <a:rPr lang="de-DE" sz="2800" b="0" i="0" u="none" strike="noStrike" err="1">
                <a:solidFill>
                  <a:srgbClr val="000000"/>
                </a:solidFill>
                <a:effectLst/>
              </a:rPr>
              <a:t>areas</a:t>
            </a:r>
            <a:r>
              <a:rPr lang="de-DE" sz="2800" b="0" i="0" u="none" strike="noStrike">
                <a:solidFill>
                  <a:srgbClr val="000000"/>
                </a:solidFill>
                <a:effectLst/>
              </a:rPr>
              <a:t> </a:t>
            </a:r>
            <a:r>
              <a:rPr lang="de-DE" sz="2800" b="0" i="0" u="none" strike="noStrike" err="1">
                <a:solidFill>
                  <a:srgbClr val="000000"/>
                </a:solidFill>
                <a:effectLst/>
              </a:rPr>
              <a:t>for</a:t>
            </a:r>
            <a:r>
              <a:rPr lang="de-DE" sz="2800" b="0" i="0" u="none" strike="noStrike">
                <a:solidFill>
                  <a:srgbClr val="000000"/>
                </a:solidFill>
                <a:effectLst/>
              </a:rPr>
              <a:t> </a:t>
            </a:r>
            <a:r>
              <a:rPr lang="de-DE" sz="2800" b="0" i="0" u="none" strike="noStrike" err="1">
                <a:solidFill>
                  <a:srgbClr val="000000"/>
                </a:solidFill>
                <a:effectLst/>
              </a:rPr>
              <a:t>improvement</a:t>
            </a:r>
            <a:r>
              <a:rPr lang="de-DE" sz="2800" b="0" i="0" u="none" strike="noStrike">
                <a:solidFill>
                  <a:srgbClr val="000000"/>
                </a:solidFill>
                <a:effectLst/>
              </a:rPr>
              <a:t>, e.g., </a:t>
            </a:r>
            <a:r>
              <a:rPr lang="de-DE" sz="2800" b="0" i="1" u="none" strike="noStrike">
                <a:solidFill>
                  <a:srgbClr val="000000"/>
                </a:solidFill>
                <a:effectLst/>
              </a:rPr>
              <a:t>“I </a:t>
            </a:r>
            <a:r>
              <a:rPr lang="de-DE" sz="2800" b="0" i="1" u="none" strike="noStrike" err="1">
                <a:solidFill>
                  <a:srgbClr val="000000"/>
                </a:solidFill>
                <a:effectLst/>
              </a:rPr>
              <a:t>wish</a:t>
            </a:r>
            <a:r>
              <a:rPr lang="de-DE" sz="2800" b="0" i="1" u="none" strike="noStrike">
                <a:solidFill>
                  <a:srgbClr val="000000"/>
                </a:solidFill>
                <a:effectLst/>
              </a:rPr>
              <a:t> </a:t>
            </a:r>
            <a:r>
              <a:rPr lang="de-DE" sz="2800" b="0" i="1" u="none" strike="noStrike" err="1">
                <a:solidFill>
                  <a:srgbClr val="000000"/>
                </a:solidFill>
                <a:effectLst/>
              </a:rPr>
              <a:t>the</a:t>
            </a:r>
            <a:r>
              <a:rPr lang="de-DE" sz="2800" b="0" i="1" u="none" strike="noStrike">
                <a:solidFill>
                  <a:srgbClr val="000000"/>
                </a:solidFill>
                <a:effectLst/>
              </a:rPr>
              <a:t> </a:t>
            </a:r>
            <a:r>
              <a:rPr lang="de-DE" sz="2800" b="0" i="1" u="none" strike="noStrike" err="1">
                <a:solidFill>
                  <a:srgbClr val="000000"/>
                </a:solidFill>
                <a:effectLst/>
              </a:rPr>
              <a:t>call</a:t>
            </a:r>
            <a:r>
              <a:rPr lang="de-DE" sz="2800" b="0" i="1" u="none" strike="noStrike">
                <a:solidFill>
                  <a:srgbClr val="000000"/>
                </a:solidFill>
                <a:effectLst/>
              </a:rPr>
              <a:t> </a:t>
            </a:r>
            <a:r>
              <a:rPr lang="de-DE" sz="2800" b="0" i="1" u="none" strike="noStrike" err="1">
                <a:solidFill>
                  <a:srgbClr val="000000"/>
                </a:solidFill>
                <a:effectLst/>
              </a:rPr>
              <a:t>to</a:t>
            </a:r>
            <a:r>
              <a:rPr lang="de-DE" sz="2800" b="0" i="1" u="none" strike="noStrike">
                <a:solidFill>
                  <a:srgbClr val="000000"/>
                </a:solidFill>
                <a:effectLst/>
              </a:rPr>
              <a:t> </a:t>
            </a:r>
            <a:r>
              <a:rPr lang="de-DE" sz="2800" b="0" i="1" u="none" strike="noStrike" err="1">
                <a:solidFill>
                  <a:srgbClr val="000000"/>
                </a:solidFill>
                <a:effectLst/>
              </a:rPr>
              <a:t>cation</a:t>
            </a:r>
            <a:r>
              <a:rPr lang="de-DE" sz="2800" b="0" i="1" u="none" strike="noStrike">
                <a:solidFill>
                  <a:srgbClr val="000000"/>
                </a:solidFill>
                <a:effectLst/>
              </a:rPr>
              <a:t> </a:t>
            </a:r>
            <a:r>
              <a:rPr lang="de-DE" sz="2800" b="0" i="1" u="none" strike="noStrike" err="1">
                <a:solidFill>
                  <a:srgbClr val="000000"/>
                </a:solidFill>
                <a:effectLst/>
              </a:rPr>
              <a:t>summarized</a:t>
            </a:r>
            <a:r>
              <a:rPr lang="de-DE" sz="2800" b="0" i="1" u="none" strike="noStrike">
                <a:solidFill>
                  <a:srgbClr val="000000"/>
                </a:solidFill>
                <a:effectLst/>
              </a:rPr>
              <a:t> </a:t>
            </a:r>
            <a:r>
              <a:rPr lang="de-DE" sz="2800" b="0" i="1" u="none" strike="noStrike" err="1">
                <a:solidFill>
                  <a:srgbClr val="000000"/>
                </a:solidFill>
                <a:effectLst/>
              </a:rPr>
              <a:t>your</a:t>
            </a:r>
            <a:r>
              <a:rPr lang="de-DE" sz="2800" b="0" i="1" u="none" strike="noStrike">
                <a:solidFill>
                  <a:srgbClr val="000000"/>
                </a:solidFill>
                <a:effectLst/>
              </a:rPr>
              <a:t> </a:t>
            </a:r>
            <a:r>
              <a:rPr lang="de-DE" sz="2800" b="0" i="1" u="none" strike="noStrike" err="1">
                <a:solidFill>
                  <a:srgbClr val="000000"/>
                </a:solidFill>
                <a:effectLst/>
              </a:rPr>
              <a:t>key</a:t>
            </a:r>
            <a:r>
              <a:rPr lang="de-DE" sz="2800" b="0" i="1" u="none" strike="noStrike">
                <a:solidFill>
                  <a:srgbClr val="000000"/>
                </a:solidFill>
                <a:effectLst/>
              </a:rPr>
              <a:t> </a:t>
            </a:r>
            <a:r>
              <a:rPr lang="de-DE" sz="2800" b="0" i="1" u="none" strike="noStrike" err="1">
                <a:solidFill>
                  <a:srgbClr val="000000"/>
                </a:solidFill>
                <a:effectLst/>
              </a:rPr>
              <a:t>message</a:t>
            </a:r>
            <a:r>
              <a:rPr lang="de-DE" sz="2800" b="0" i="1" u="none" strike="noStrike">
                <a:solidFill>
                  <a:srgbClr val="000000"/>
                </a:solidFill>
                <a:effectLst/>
              </a:rPr>
              <a:t> </a:t>
            </a:r>
            <a:r>
              <a:rPr lang="de-DE" sz="2800" b="0" i="1" u="none" strike="noStrike" err="1">
                <a:solidFill>
                  <a:srgbClr val="000000"/>
                </a:solidFill>
                <a:effectLst/>
              </a:rPr>
              <a:t>more</a:t>
            </a:r>
            <a:r>
              <a:rPr lang="de-DE" sz="2800" b="0" i="1" u="none" strike="noStrike">
                <a:solidFill>
                  <a:srgbClr val="000000"/>
                </a:solidFill>
                <a:effectLst/>
              </a:rPr>
              <a:t> </a:t>
            </a:r>
            <a:r>
              <a:rPr lang="de-DE" sz="2800" b="0" i="1" u="none" strike="noStrike" err="1">
                <a:solidFill>
                  <a:srgbClr val="000000"/>
                </a:solidFill>
                <a:effectLst/>
              </a:rPr>
              <a:t>clearly</a:t>
            </a:r>
            <a:r>
              <a:rPr lang="de-DE" sz="2800" b="0" i="1" u="none" strike="noStrike">
                <a:solidFill>
                  <a:srgbClr val="000000"/>
                </a:solidFill>
                <a:effectLst/>
              </a:rPr>
              <a:t>.”</a:t>
            </a:r>
            <a:endParaRPr lang="de-DE" sz="2800" b="0" i="0" u="none" strike="noStrike">
              <a:solidFill>
                <a:srgbClr val="000000"/>
              </a:solidFill>
              <a:effectLst/>
            </a:endParaRPr>
          </a:p>
          <a:p>
            <a:pPr algn="l"/>
            <a:r>
              <a:rPr lang="de-DE" sz="2800" b="1" i="0" u="none" strike="noStrike">
                <a:solidFill>
                  <a:srgbClr val="000000"/>
                </a:solidFill>
                <a:effectLst/>
              </a:rPr>
              <a:t>3. New </a:t>
            </a:r>
            <a:r>
              <a:rPr lang="de-DE" sz="2800" b="1" i="0" u="none" strike="noStrike" err="1">
                <a:solidFill>
                  <a:srgbClr val="000000"/>
                </a:solidFill>
                <a:effectLst/>
              </a:rPr>
              <a:t>Ideas</a:t>
            </a:r>
            <a:r>
              <a:rPr lang="de-DE" sz="2800" b="1" i="0" u="none" strike="noStrike">
                <a:solidFill>
                  <a:srgbClr val="000000"/>
                </a:solidFill>
                <a:effectLst/>
              </a:rPr>
              <a:t>:</a:t>
            </a:r>
            <a:r>
              <a:rPr lang="de-DE" sz="2800" b="0" i="0" u="none" strike="noStrike">
                <a:solidFill>
                  <a:srgbClr val="000000"/>
                </a:solidFill>
                <a:effectLst/>
              </a:rPr>
              <a:t> </a:t>
            </a:r>
            <a:r>
              <a:rPr lang="de-DE" sz="2800" b="0" i="0" u="none" strike="noStrike" err="1">
                <a:solidFill>
                  <a:srgbClr val="000000"/>
                </a:solidFill>
                <a:effectLst/>
              </a:rPr>
              <a:t>Offer</a:t>
            </a:r>
            <a:r>
              <a:rPr lang="de-DE" sz="2800" b="0" i="0" u="none" strike="noStrike">
                <a:solidFill>
                  <a:srgbClr val="000000"/>
                </a:solidFill>
                <a:effectLst/>
              </a:rPr>
              <a:t> </a:t>
            </a:r>
            <a:r>
              <a:rPr lang="de-DE" sz="2800" b="0" i="0" u="none" strike="noStrike" err="1">
                <a:solidFill>
                  <a:srgbClr val="000000"/>
                </a:solidFill>
                <a:effectLst/>
              </a:rPr>
              <a:t>creative</a:t>
            </a:r>
            <a:r>
              <a:rPr lang="de-DE" sz="2800" b="0" i="0" u="none" strike="noStrike">
                <a:solidFill>
                  <a:srgbClr val="000000"/>
                </a:solidFill>
                <a:effectLst/>
              </a:rPr>
              <a:t> </a:t>
            </a:r>
            <a:r>
              <a:rPr lang="de-DE" sz="2800" b="0" i="0" u="none" strike="noStrike" err="1">
                <a:solidFill>
                  <a:srgbClr val="000000"/>
                </a:solidFill>
                <a:effectLst/>
              </a:rPr>
              <a:t>suggestions</a:t>
            </a:r>
            <a:r>
              <a:rPr lang="de-DE" sz="2800" b="0" i="0" u="none" strike="noStrike">
                <a:solidFill>
                  <a:srgbClr val="000000"/>
                </a:solidFill>
                <a:effectLst/>
              </a:rPr>
              <a:t>, e.g., </a:t>
            </a:r>
            <a:r>
              <a:rPr lang="de-DE" sz="2800" b="0" i="1" u="none" strike="noStrike">
                <a:solidFill>
                  <a:srgbClr val="000000"/>
                </a:solidFill>
                <a:effectLst/>
              </a:rPr>
              <a:t>“</a:t>
            </a:r>
            <a:r>
              <a:rPr lang="de-DE" sz="2800" b="0" i="1" u="none" strike="noStrike" err="1">
                <a:solidFill>
                  <a:srgbClr val="000000"/>
                </a:solidFill>
                <a:effectLst/>
              </a:rPr>
              <a:t>You</a:t>
            </a:r>
            <a:r>
              <a:rPr lang="de-DE" sz="2800" b="0" i="1" u="none" strike="noStrike">
                <a:solidFill>
                  <a:srgbClr val="000000"/>
                </a:solidFill>
                <a:effectLst/>
              </a:rPr>
              <a:t> </a:t>
            </a:r>
            <a:r>
              <a:rPr lang="de-DE" sz="2800" b="0" i="1" u="none" strike="noStrike" err="1">
                <a:solidFill>
                  <a:srgbClr val="000000"/>
                </a:solidFill>
                <a:effectLst/>
              </a:rPr>
              <a:t>could</a:t>
            </a:r>
            <a:r>
              <a:rPr lang="de-DE" sz="2800" b="0" i="1" u="none" strike="noStrike">
                <a:solidFill>
                  <a:srgbClr val="000000"/>
                </a:solidFill>
                <a:effectLst/>
              </a:rPr>
              <a:t> </a:t>
            </a:r>
            <a:r>
              <a:rPr lang="de-DE" sz="2800" b="0" i="1" u="none" strike="noStrike" err="1">
                <a:solidFill>
                  <a:srgbClr val="000000"/>
                </a:solidFill>
                <a:effectLst/>
              </a:rPr>
              <a:t>try</a:t>
            </a:r>
            <a:r>
              <a:rPr lang="de-DE" sz="2800" b="0" i="1" u="none" strike="noStrike">
                <a:solidFill>
                  <a:srgbClr val="000000"/>
                </a:solidFill>
                <a:effectLst/>
              </a:rPr>
              <a:t> </a:t>
            </a:r>
            <a:r>
              <a:rPr lang="de-DE" sz="2800" b="0" i="1" u="none" strike="noStrike" err="1">
                <a:solidFill>
                  <a:srgbClr val="000000"/>
                </a:solidFill>
                <a:effectLst/>
              </a:rPr>
              <a:t>to</a:t>
            </a:r>
            <a:r>
              <a:rPr lang="de-DE" sz="2800" b="0" i="1" u="none" strike="noStrike">
                <a:solidFill>
                  <a:srgbClr val="000000"/>
                </a:solidFill>
                <a:effectLst/>
              </a:rPr>
              <a:t> </a:t>
            </a:r>
            <a:r>
              <a:rPr lang="de-DE" sz="2800" b="0" i="1" u="none" strike="noStrike" err="1">
                <a:solidFill>
                  <a:srgbClr val="000000"/>
                </a:solidFill>
                <a:effectLst/>
              </a:rPr>
              <a:t>make</a:t>
            </a:r>
            <a:r>
              <a:rPr lang="de-DE" sz="2800" b="0" i="1" u="none" strike="noStrike">
                <a:solidFill>
                  <a:srgbClr val="000000"/>
                </a:solidFill>
                <a:effectLst/>
              </a:rPr>
              <a:t> </a:t>
            </a:r>
            <a:r>
              <a:rPr lang="de-DE" sz="2800" b="0" i="1" u="none" strike="noStrike" err="1">
                <a:solidFill>
                  <a:srgbClr val="000000"/>
                </a:solidFill>
                <a:effectLst/>
              </a:rPr>
              <a:t>the</a:t>
            </a:r>
            <a:r>
              <a:rPr lang="de-DE" sz="2800" b="0" i="1" u="none" strike="noStrike">
                <a:solidFill>
                  <a:srgbClr val="000000"/>
                </a:solidFill>
                <a:effectLst/>
              </a:rPr>
              <a:t> </a:t>
            </a:r>
            <a:r>
              <a:rPr lang="de-DE" sz="2800" b="0" i="1" u="none" strike="noStrike" err="1">
                <a:solidFill>
                  <a:srgbClr val="000000"/>
                </a:solidFill>
                <a:effectLst/>
              </a:rPr>
              <a:t>person</a:t>
            </a:r>
            <a:r>
              <a:rPr lang="de-DE" sz="2800" b="0" i="1" u="none" strike="noStrike">
                <a:solidFill>
                  <a:srgbClr val="000000"/>
                </a:solidFill>
                <a:effectLst/>
              </a:rPr>
              <a:t> </a:t>
            </a:r>
            <a:r>
              <a:rPr lang="de-DE" sz="2800" b="0" i="1" u="none" strike="noStrike" err="1">
                <a:solidFill>
                  <a:srgbClr val="000000"/>
                </a:solidFill>
                <a:effectLst/>
              </a:rPr>
              <a:t>more</a:t>
            </a:r>
            <a:r>
              <a:rPr lang="de-DE" sz="2800" b="0" i="1" u="none" strike="noStrike">
                <a:solidFill>
                  <a:srgbClr val="000000"/>
                </a:solidFill>
                <a:effectLst/>
              </a:rPr>
              <a:t> tangible </a:t>
            </a:r>
            <a:r>
              <a:rPr lang="de-DE" sz="2800" b="0" i="1" u="none" strike="noStrike" err="1">
                <a:solidFill>
                  <a:srgbClr val="000000"/>
                </a:solidFill>
                <a:effectLst/>
              </a:rPr>
              <a:t>to</a:t>
            </a:r>
            <a:r>
              <a:rPr lang="de-DE" sz="2800" b="0" i="1" u="none" strike="noStrike">
                <a:solidFill>
                  <a:srgbClr val="000000"/>
                </a:solidFill>
                <a:effectLst/>
              </a:rPr>
              <a:t> </a:t>
            </a:r>
            <a:r>
              <a:rPr lang="de-DE" sz="2800" b="0" i="1" u="none" strike="noStrike" err="1">
                <a:solidFill>
                  <a:srgbClr val="000000"/>
                </a:solidFill>
                <a:effectLst/>
              </a:rPr>
              <a:t>make</a:t>
            </a:r>
            <a:r>
              <a:rPr lang="de-DE" sz="2800" b="0" i="1" u="none" strike="noStrike">
                <a:solidFill>
                  <a:srgbClr val="000000"/>
                </a:solidFill>
                <a:effectLst/>
              </a:rPr>
              <a:t> </a:t>
            </a:r>
            <a:r>
              <a:rPr lang="de-DE" sz="2800" b="0" i="1" u="none" strike="noStrike" err="1">
                <a:solidFill>
                  <a:srgbClr val="000000"/>
                </a:solidFill>
                <a:effectLst/>
              </a:rPr>
              <a:t>your</a:t>
            </a:r>
            <a:r>
              <a:rPr lang="de-DE" sz="2800" b="0" i="1" u="none" strike="noStrike">
                <a:solidFill>
                  <a:srgbClr val="000000"/>
                </a:solidFill>
                <a:effectLst/>
              </a:rPr>
              <a:t> </a:t>
            </a:r>
            <a:r>
              <a:rPr lang="de-DE" sz="2800" b="0" i="1" u="none" strike="noStrike" err="1">
                <a:solidFill>
                  <a:srgbClr val="000000"/>
                </a:solidFill>
                <a:effectLst/>
              </a:rPr>
              <a:t>message</a:t>
            </a:r>
            <a:r>
              <a:rPr lang="de-DE" sz="2800" b="0" i="1" u="none" strike="noStrike">
                <a:solidFill>
                  <a:srgbClr val="000000"/>
                </a:solidFill>
                <a:effectLst/>
              </a:rPr>
              <a:t> </a:t>
            </a:r>
            <a:r>
              <a:rPr lang="de-DE" sz="2800" b="0" i="1" u="none" strike="noStrike" err="1">
                <a:solidFill>
                  <a:srgbClr val="000000"/>
                </a:solidFill>
                <a:effectLst/>
              </a:rPr>
              <a:t>more</a:t>
            </a:r>
            <a:r>
              <a:rPr lang="de-DE" sz="2800" b="0" i="1" u="none" strike="noStrike">
                <a:solidFill>
                  <a:srgbClr val="000000"/>
                </a:solidFill>
                <a:effectLst/>
              </a:rPr>
              <a:t> </a:t>
            </a:r>
            <a:r>
              <a:rPr lang="de-DE" sz="2800" b="0" i="1" u="none" strike="noStrike" err="1">
                <a:solidFill>
                  <a:srgbClr val="000000"/>
                </a:solidFill>
                <a:effectLst/>
              </a:rPr>
              <a:t>relatable</a:t>
            </a:r>
            <a:r>
              <a:rPr lang="de-DE" sz="2800" b="0" i="1" u="none" strike="noStrike">
                <a:solidFill>
                  <a:srgbClr val="000000"/>
                </a:solidFill>
                <a:effectLst/>
              </a:rPr>
              <a:t>.”</a:t>
            </a:r>
            <a:endParaRPr lang="de-DE" sz="2800" b="0" i="0" u="none" strike="noStrike">
              <a:solidFill>
                <a:srgbClr val="000000"/>
              </a:solidFill>
              <a:effectLst/>
            </a:endParaRPr>
          </a:p>
          <a:p>
            <a:pPr algn="l"/>
            <a:r>
              <a:rPr lang="de-DE" sz="2800" b="1" i="0" u="none" strike="noStrike">
                <a:solidFill>
                  <a:srgbClr val="000000"/>
                </a:solidFill>
                <a:effectLst/>
              </a:rPr>
              <a:t>4. Open Questions:</a:t>
            </a:r>
            <a:r>
              <a:rPr lang="de-DE" sz="2800" b="0" i="0" u="none" strike="noStrike">
                <a:solidFill>
                  <a:srgbClr val="000000"/>
                </a:solidFill>
                <a:effectLst/>
              </a:rPr>
              <a:t> Pose </a:t>
            </a:r>
            <a:r>
              <a:rPr lang="de-DE" sz="2800" b="0" i="0" u="none" strike="noStrike" err="1">
                <a:solidFill>
                  <a:srgbClr val="000000"/>
                </a:solidFill>
                <a:effectLst/>
              </a:rPr>
              <a:t>questions</a:t>
            </a:r>
            <a:r>
              <a:rPr lang="de-DE" sz="2800" b="0" i="0" u="none" strike="noStrike">
                <a:solidFill>
                  <a:srgbClr val="000000"/>
                </a:solidFill>
                <a:effectLst/>
              </a:rPr>
              <a:t> </a:t>
            </a:r>
            <a:r>
              <a:rPr lang="de-DE" sz="2800" b="0" i="0" u="none" strike="noStrike" err="1">
                <a:solidFill>
                  <a:srgbClr val="000000"/>
                </a:solidFill>
                <a:effectLst/>
              </a:rPr>
              <a:t>for</a:t>
            </a:r>
            <a:r>
              <a:rPr lang="de-DE" sz="2800" b="0" i="0" u="none" strike="noStrike">
                <a:solidFill>
                  <a:srgbClr val="000000"/>
                </a:solidFill>
                <a:effectLst/>
              </a:rPr>
              <a:t> </a:t>
            </a:r>
            <a:r>
              <a:rPr lang="de-DE" sz="2800" b="0" i="0" u="none" strike="noStrike" err="1">
                <a:solidFill>
                  <a:srgbClr val="000000"/>
                </a:solidFill>
                <a:effectLst/>
              </a:rPr>
              <a:t>reflection</a:t>
            </a:r>
            <a:r>
              <a:rPr lang="de-DE" sz="2800" b="0" i="0" u="none" strike="noStrike">
                <a:solidFill>
                  <a:srgbClr val="000000"/>
                </a:solidFill>
                <a:effectLst/>
              </a:rPr>
              <a:t> and </a:t>
            </a:r>
            <a:r>
              <a:rPr lang="de-DE" sz="2800" b="0" i="0" u="none" strike="noStrike" err="1">
                <a:solidFill>
                  <a:srgbClr val="000000"/>
                </a:solidFill>
                <a:effectLst/>
              </a:rPr>
              <a:t>further</a:t>
            </a:r>
            <a:r>
              <a:rPr lang="de-DE" sz="2800" b="0" i="0" u="none" strike="noStrike">
                <a:solidFill>
                  <a:srgbClr val="000000"/>
                </a:solidFill>
                <a:effectLst/>
              </a:rPr>
              <a:t> </a:t>
            </a:r>
            <a:r>
              <a:rPr lang="de-DE" sz="2800" b="0" i="0" u="none" strike="noStrike" err="1">
                <a:solidFill>
                  <a:srgbClr val="000000"/>
                </a:solidFill>
                <a:effectLst/>
              </a:rPr>
              <a:t>development</a:t>
            </a:r>
            <a:r>
              <a:rPr lang="de-DE" sz="2800" b="0" i="0" u="none" strike="noStrike">
                <a:solidFill>
                  <a:srgbClr val="000000"/>
                </a:solidFill>
                <a:effectLst/>
              </a:rPr>
              <a:t>, e.g., </a:t>
            </a:r>
            <a:r>
              <a:rPr lang="de-DE" sz="2800" b="0" i="1" u="none" strike="noStrike">
                <a:solidFill>
                  <a:srgbClr val="000000"/>
                </a:solidFill>
                <a:effectLst/>
              </a:rPr>
              <a:t>“</a:t>
            </a:r>
            <a:r>
              <a:rPr lang="de-DE" sz="2800" b="0" i="1" u="none" strike="noStrike" err="1">
                <a:solidFill>
                  <a:srgbClr val="000000"/>
                </a:solidFill>
                <a:effectLst/>
              </a:rPr>
              <a:t>How</a:t>
            </a:r>
            <a:r>
              <a:rPr lang="de-DE" sz="2800" b="0" i="1" u="none" strike="noStrike">
                <a:solidFill>
                  <a:srgbClr val="000000"/>
                </a:solidFill>
                <a:effectLst/>
              </a:rPr>
              <a:t> </a:t>
            </a:r>
            <a:r>
              <a:rPr lang="de-DE" sz="2800" b="0" i="1" u="none" strike="noStrike" err="1">
                <a:solidFill>
                  <a:srgbClr val="000000"/>
                </a:solidFill>
                <a:effectLst/>
              </a:rPr>
              <a:t>might</a:t>
            </a:r>
            <a:r>
              <a:rPr lang="de-DE" sz="2800" b="0" i="1" u="none" strike="noStrike">
                <a:solidFill>
                  <a:srgbClr val="000000"/>
                </a:solidFill>
                <a:effectLst/>
              </a:rPr>
              <a:t> </a:t>
            </a:r>
            <a:r>
              <a:rPr lang="de-DE" sz="2800" b="0" i="1" u="none" strike="noStrike" err="1">
                <a:solidFill>
                  <a:srgbClr val="000000"/>
                </a:solidFill>
                <a:effectLst/>
              </a:rPr>
              <a:t>you</a:t>
            </a:r>
            <a:r>
              <a:rPr lang="de-DE" sz="2800" b="0" i="1" u="none" strike="noStrike">
                <a:solidFill>
                  <a:srgbClr val="000000"/>
                </a:solidFill>
                <a:effectLst/>
              </a:rPr>
              <a:t> </a:t>
            </a:r>
            <a:r>
              <a:rPr lang="de-DE" sz="2800" b="0" i="1" u="none" strike="noStrike" err="1">
                <a:solidFill>
                  <a:srgbClr val="000000"/>
                </a:solidFill>
                <a:effectLst/>
              </a:rPr>
              <a:t>make</a:t>
            </a:r>
            <a:r>
              <a:rPr lang="de-DE" sz="2800" b="0" i="1" u="none" strike="noStrike">
                <a:solidFill>
                  <a:srgbClr val="000000"/>
                </a:solidFill>
                <a:effectLst/>
              </a:rPr>
              <a:t> </a:t>
            </a:r>
            <a:r>
              <a:rPr lang="de-DE" sz="2800" b="0" i="1" u="none" strike="noStrike" err="1">
                <a:solidFill>
                  <a:srgbClr val="000000"/>
                </a:solidFill>
                <a:effectLst/>
              </a:rPr>
              <a:t>your</a:t>
            </a:r>
            <a:r>
              <a:rPr lang="de-DE" sz="2800" b="0" i="1" u="none" strike="noStrike">
                <a:solidFill>
                  <a:srgbClr val="000000"/>
                </a:solidFill>
                <a:effectLst/>
              </a:rPr>
              <a:t> pitch </a:t>
            </a:r>
            <a:r>
              <a:rPr lang="de-DE" sz="2800" b="0" i="1" u="none" strike="noStrike" err="1">
                <a:solidFill>
                  <a:srgbClr val="000000"/>
                </a:solidFill>
                <a:effectLst/>
              </a:rPr>
              <a:t>more</a:t>
            </a:r>
            <a:r>
              <a:rPr lang="de-DE" sz="2800" b="0" i="1" u="none" strike="noStrike">
                <a:solidFill>
                  <a:srgbClr val="000000"/>
                </a:solidFill>
                <a:effectLst/>
              </a:rPr>
              <a:t> </a:t>
            </a:r>
            <a:r>
              <a:rPr lang="de-DE" sz="2800" b="0" i="1" u="none" strike="noStrike" err="1">
                <a:solidFill>
                  <a:srgbClr val="000000"/>
                </a:solidFill>
                <a:effectLst/>
              </a:rPr>
              <a:t>interactive</a:t>
            </a:r>
            <a:r>
              <a:rPr lang="de-DE" sz="2800" b="0" i="1" u="none" strike="noStrike">
                <a:solidFill>
                  <a:srgbClr val="000000"/>
                </a:solidFill>
                <a:effectLst/>
              </a:rPr>
              <a:t> </a:t>
            </a:r>
            <a:r>
              <a:rPr lang="de-DE" sz="2800" b="0" i="1" u="none" strike="noStrike" err="1">
                <a:solidFill>
                  <a:srgbClr val="000000"/>
                </a:solidFill>
                <a:effectLst/>
              </a:rPr>
              <a:t>for</a:t>
            </a:r>
            <a:r>
              <a:rPr lang="de-DE" sz="2800" b="0" i="1" u="none" strike="noStrike">
                <a:solidFill>
                  <a:srgbClr val="000000"/>
                </a:solidFill>
                <a:effectLst/>
              </a:rPr>
              <a:t> </a:t>
            </a:r>
            <a:r>
              <a:rPr lang="de-DE" sz="2800" b="0" i="1" u="none" strike="noStrike" err="1">
                <a:solidFill>
                  <a:srgbClr val="000000"/>
                </a:solidFill>
                <a:effectLst/>
              </a:rPr>
              <a:t>the</a:t>
            </a:r>
            <a:r>
              <a:rPr lang="de-DE" sz="2800" b="0" i="1" u="none" strike="noStrike">
                <a:solidFill>
                  <a:srgbClr val="000000"/>
                </a:solidFill>
                <a:effectLst/>
              </a:rPr>
              <a:t> </a:t>
            </a:r>
            <a:r>
              <a:rPr lang="de-DE" sz="2800" b="0" i="1" u="none" strike="noStrike" err="1">
                <a:solidFill>
                  <a:srgbClr val="000000"/>
                </a:solidFill>
                <a:effectLst/>
              </a:rPr>
              <a:t>audience</a:t>
            </a:r>
            <a:r>
              <a:rPr lang="de-DE" sz="2800" b="0" i="1" u="none" strike="noStrike">
                <a:solidFill>
                  <a:srgbClr val="000000"/>
                </a:solidFill>
                <a:effectLst/>
              </a:rPr>
              <a:t>?”</a:t>
            </a:r>
            <a:endParaRPr lang="de-DE" sz="2800" b="0" i="0" u="none" strike="noStrike">
              <a:solidFill>
                <a:srgbClr val="000000"/>
              </a:solidFill>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a:solidFill>
                <a:schemeClr val="dk1"/>
              </a:solidFill>
              <a:highlight>
                <a:schemeClr val="lt1"/>
              </a:highlight>
              <a:latin typeface="DINOT-Bold" panose="020B0504020101020102" pitchFamily="34" charset="77"/>
            </a:endParaRPr>
          </a:p>
        </p:txBody>
      </p:sp>
    </p:spTree>
    <p:extLst>
      <p:ext uri="{BB962C8B-B14F-4D97-AF65-F5344CB8AC3E}">
        <p14:creationId xmlns:p14="http://schemas.microsoft.com/office/powerpoint/2010/main" val="1940382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buFont typeface="Arial" panose="020B0604020202020204" pitchFamily="34" charset="0"/>
              <a:buChar char="•"/>
            </a:pPr>
            <a:r>
              <a:rPr lang="de-DE" dirty="0" err="1"/>
              <a:t>Our</a:t>
            </a:r>
            <a:r>
              <a:rPr lang="de-DE" dirty="0"/>
              <a:t> </a:t>
            </a:r>
            <a:r>
              <a:rPr lang="de-DE" dirty="0" err="1"/>
              <a:t>idea</a:t>
            </a:r>
            <a:r>
              <a:rPr lang="de-DE" dirty="0"/>
              <a:t> </a:t>
            </a:r>
            <a:r>
              <a:rPr lang="de-DE" dirty="0" err="1"/>
              <a:t>with</a:t>
            </a:r>
            <a:r>
              <a:rPr lang="de-DE" dirty="0"/>
              <a:t> </a:t>
            </a:r>
            <a:r>
              <a:rPr lang="de-DE" dirty="0" err="1"/>
              <a:t>this</a:t>
            </a:r>
            <a:r>
              <a:rPr lang="de-DE" dirty="0"/>
              <a:t> </a:t>
            </a:r>
            <a:r>
              <a:rPr lang="de-DE" dirty="0" err="1"/>
              <a:t>workshop</a:t>
            </a:r>
            <a:r>
              <a:rPr lang="de-DE" dirty="0"/>
              <a:t> </a:t>
            </a:r>
            <a:r>
              <a:rPr lang="de-DE" dirty="0" err="1"/>
              <a:t>is</a:t>
            </a:r>
            <a:r>
              <a:rPr lang="de-DE" dirty="0"/>
              <a:t> </a:t>
            </a:r>
            <a:r>
              <a:rPr lang="de-DE" dirty="0" err="1"/>
              <a:t>to</a:t>
            </a:r>
            <a:r>
              <a:rPr lang="de-DE" dirty="0"/>
              <a:t> </a:t>
            </a:r>
            <a:r>
              <a:rPr lang="de-DE" b="1" dirty="0" err="1"/>
              <a:t>close</a:t>
            </a:r>
            <a:r>
              <a:rPr lang="de-DE" b="1" dirty="0"/>
              <a:t> </a:t>
            </a:r>
            <a:r>
              <a:rPr lang="de-DE" b="1" dirty="0" err="1"/>
              <a:t>the</a:t>
            </a:r>
            <a:r>
              <a:rPr lang="de-DE" b="1" dirty="0"/>
              <a:t> </a:t>
            </a:r>
            <a:r>
              <a:rPr lang="de-DE" b="1" dirty="0" err="1"/>
              <a:t>gap</a:t>
            </a:r>
            <a:r>
              <a:rPr lang="de-DE" b="1" dirty="0"/>
              <a:t> </a:t>
            </a:r>
            <a:r>
              <a:rPr lang="de-DE" b="1" dirty="0" err="1"/>
              <a:t>between</a:t>
            </a:r>
            <a:r>
              <a:rPr lang="de-DE" b="1" dirty="0"/>
              <a:t> </a:t>
            </a:r>
            <a:r>
              <a:rPr lang="de-DE" b="1" dirty="0" err="1"/>
              <a:t>research</a:t>
            </a:r>
            <a:r>
              <a:rPr lang="de-DE" b="1" dirty="0"/>
              <a:t> and </a:t>
            </a:r>
            <a:r>
              <a:rPr lang="de-DE" b="1" dirty="0" err="1"/>
              <a:t>business</a:t>
            </a:r>
            <a:r>
              <a:rPr lang="de-DE" b="1" dirty="0"/>
              <a:t> </a:t>
            </a:r>
            <a:r>
              <a:rPr lang="de-DE" b="1" dirty="0" err="1"/>
              <a:t>idea</a:t>
            </a:r>
            <a:r>
              <a:rPr lang="de-DE" b="1" dirty="0"/>
              <a:t> </a:t>
            </a:r>
            <a:r>
              <a:rPr lang="de-DE" b="1" dirty="0" err="1"/>
              <a:t>or</a:t>
            </a:r>
            <a:r>
              <a:rPr lang="de-DE" b="1" dirty="0"/>
              <a:t> </a:t>
            </a:r>
            <a:r>
              <a:rPr lang="de-DE" b="1" dirty="0" err="1"/>
              <a:t>use</a:t>
            </a:r>
            <a:r>
              <a:rPr lang="de-DE" b="1" dirty="0"/>
              <a:t> </a:t>
            </a:r>
            <a:r>
              <a:rPr lang="de-DE" b="1" dirty="0" err="1"/>
              <a:t>case</a:t>
            </a:r>
            <a:r>
              <a:rPr lang="de-DE" dirty="0"/>
              <a:t>.</a:t>
            </a:r>
          </a:p>
          <a:p>
            <a:pPr marL="457200" indent="-298450">
              <a:buFont typeface="Arial" panose="020B0604020202020204" pitchFamily="34" charset="0"/>
              <a:buChar char="•"/>
            </a:pPr>
            <a:r>
              <a:rPr lang="de-DE" dirty="0" err="1"/>
              <a:t>How</a:t>
            </a:r>
            <a:r>
              <a:rPr lang="de-DE" dirty="0"/>
              <a:t> </a:t>
            </a:r>
            <a:r>
              <a:rPr lang="de-DE" dirty="0" err="1"/>
              <a:t>can</a:t>
            </a:r>
            <a:r>
              <a:rPr lang="de-DE" dirty="0"/>
              <a:t> </a:t>
            </a:r>
            <a:r>
              <a:rPr lang="de-DE" dirty="0" err="1"/>
              <a:t>we</a:t>
            </a:r>
            <a:r>
              <a:rPr lang="de-DE" dirty="0"/>
              <a:t> </a:t>
            </a:r>
            <a:r>
              <a:rPr lang="de-DE" dirty="0" err="1"/>
              <a:t>help</a:t>
            </a:r>
            <a:r>
              <a:rPr lang="de-DE" dirty="0"/>
              <a:t> </a:t>
            </a:r>
            <a:r>
              <a:rPr lang="de-DE" dirty="0" err="1"/>
              <a:t>you</a:t>
            </a:r>
            <a:r>
              <a:rPr lang="de-DE" dirty="0"/>
              <a:t> </a:t>
            </a:r>
            <a:r>
              <a:rPr lang="de-DE" b="1" dirty="0" err="1"/>
              <a:t>translate</a:t>
            </a:r>
            <a:r>
              <a:rPr lang="de-DE" b="1" dirty="0"/>
              <a:t> </a:t>
            </a:r>
            <a:r>
              <a:rPr lang="de-DE" b="1" dirty="0" err="1"/>
              <a:t>your</a:t>
            </a:r>
            <a:r>
              <a:rPr lang="de-DE" b="1" dirty="0"/>
              <a:t> </a:t>
            </a:r>
            <a:r>
              <a:rPr lang="de-DE" b="1" dirty="0" err="1"/>
              <a:t>research</a:t>
            </a:r>
            <a:r>
              <a:rPr lang="de-DE" b="1" dirty="0"/>
              <a:t> </a:t>
            </a:r>
            <a:r>
              <a:rPr lang="de-DE" dirty="0" err="1"/>
              <a:t>into</a:t>
            </a:r>
            <a:r>
              <a:rPr lang="de-DE" dirty="0"/>
              <a:t> </a:t>
            </a:r>
            <a:r>
              <a:rPr lang="de-DE" dirty="0" err="1"/>
              <a:t>contexts</a:t>
            </a:r>
            <a:r>
              <a:rPr lang="de-DE" dirty="0"/>
              <a:t> </a:t>
            </a:r>
            <a:r>
              <a:rPr lang="de-DE" dirty="0" err="1"/>
              <a:t>for</a:t>
            </a:r>
            <a:r>
              <a:rPr lang="de-DE" dirty="0"/>
              <a:t> </a:t>
            </a:r>
            <a:r>
              <a:rPr lang="de-DE" dirty="0" err="1"/>
              <a:t>application</a:t>
            </a:r>
            <a:r>
              <a:rPr lang="de-DE" dirty="0"/>
              <a:t>.</a:t>
            </a:r>
          </a:p>
          <a:p>
            <a:pPr marL="457200" indent="-298450">
              <a:buFont typeface="Arial" panose="020B0604020202020204" pitchFamily="34" charset="0"/>
              <a:buChar char="•"/>
            </a:pPr>
            <a:endParaRPr lang="de-DE" dirty="0"/>
          </a:p>
          <a:p>
            <a:pPr marL="158750" indent="0">
              <a:buFont typeface="Arial" panose="020B0604020202020204" pitchFamily="34" charset="0"/>
              <a:buNone/>
            </a:pPr>
            <a:r>
              <a:rPr lang="de-DE" dirty="0"/>
              <a:t>[</a:t>
            </a:r>
            <a:r>
              <a:rPr lang="de-DE" dirty="0" err="1"/>
              <a:t>address</a:t>
            </a:r>
            <a:r>
              <a:rPr lang="de-DE" dirty="0"/>
              <a:t> </a:t>
            </a:r>
            <a:r>
              <a:rPr lang="de-DE" dirty="0" err="1"/>
              <a:t>the</a:t>
            </a:r>
            <a:r>
              <a:rPr lang="de-DE" dirty="0"/>
              <a:t> </a:t>
            </a:r>
            <a:r>
              <a:rPr lang="de-DE" dirty="0" err="1"/>
              <a:t>points</a:t>
            </a:r>
            <a:r>
              <a:rPr lang="de-DE" dirty="0"/>
              <a:t> on </a:t>
            </a:r>
            <a:r>
              <a:rPr lang="de-DE" dirty="0" err="1"/>
              <a:t>the</a:t>
            </a:r>
            <a:r>
              <a:rPr lang="de-DE" dirty="0"/>
              <a:t> </a:t>
            </a:r>
            <a:r>
              <a:rPr lang="de-DE" dirty="0" err="1"/>
              <a:t>slide</a:t>
            </a:r>
            <a:r>
              <a:rPr lang="de-DE" dirty="0"/>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a:t>The </a:t>
            </a:r>
            <a:r>
              <a:rPr lang="de-DE" dirty="0" err="1"/>
              <a:t>focus</a:t>
            </a:r>
            <a:r>
              <a:rPr lang="de-DE" dirty="0"/>
              <a:t> </a:t>
            </a:r>
            <a:r>
              <a:rPr lang="de-DE" dirty="0" err="1"/>
              <a:t>for</a:t>
            </a:r>
            <a:r>
              <a:rPr lang="de-DE" dirty="0"/>
              <a:t> </a:t>
            </a:r>
            <a:r>
              <a:rPr lang="de-DE" dirty="0" err="1"/>
              <a:t>this</a:t>
            </a:r>
            <a:r>
              <a:rPr lang="de-DE" dirty="0"/>
              <a:t> </a:t>
            </a:r>
            <a:r>
              <a:rPr lang="de-DE" dirty="0" err="1"/>
              <a:t>workshop</a:t>
            </a:r>
            <a:r>
              <a:rPr lang="de-DE" dirty="0"/>
              <a:t> </a:t>
            </a:r>
            <a:r>
              <a:rPr lang="de-DE" dirty="0" err="1"/>
              <a:t>is</a:t>
            </a:r>
            <a:r>
              <a:rPr lang="de-DE" dirty="0"/>
              <a:t> </a:t>
            </a:r>
            <a:r>
              <a:rPr lang="de-DE" dirty="0" err="1"/>
              <a:t>to</a:t>
            </a:r>
            <a:r>
              <a:rPr lang="de-DE" dirty="0"/>
              <a:t> </a:t>
            </a:r>
            <a:r>
              <a:rPr lang="de-DE" dirty="0" err="1"/>
              <a:t>work</a:t>
            </a:r>
            <a:r>
              <a:rPr lang="de-DE" dirty="0"/>
              <a:t> on </a:t>
            </a:r>
            <a:r>
              <a:rPr lang="de-DE" b="1" dirty="0" err="1"/>
              <a:t>your</a:t>
            </a:r>
            <a:r>
              <a:rPr lang="de-DE" b="1" dirty="0"/>
              <a:t> own </a:t>
            </a:r>
            <a:r>
              <a:rPr lang="de-DE" b="1" dirty="0" err="1"/>
              <a:t>research</a:t>
            </a:r>
            <a:r>
              <a:rPr lang="de-DE" b="1" dirty="0"/>
              <a:t> </a:t>
            </a:r>
            <a:r>
              <a:rPr lang="de-DE" b="1" dirty="0" err="1"/>
              <a:t>topic</a:t>
            </a:r>
            <a:r>
              <a:rPr lang="de-DE" dirty="0"/>
              <a:t>!! Time </a:t>
            </a:r>
            <a:r>
              <a:rPr lang="de-DE" dirty="0" err="1"/>
              <a:t>to</a:t>
            </a:r>
            <a:r>
              <a:rPr lang="de-DE" dirty="0"/>
              <a:t> </a:t>
            </a:r>
            <a:r>
              <a:rPr lang="de-DE" b="1" dirty="0" err="1"/>
              <a:t>reflect</a:t>
            </a:r>
            <a:r>
              <a:rPr lang="de-DE" b="1" dirty="0"/>
              <a:t> </a:t>
            </a:r>
            <a:r>
              <a:rPr lang="de-DE" b="1" dirty="0" err="1"/>
              <a:t>about</a:t>
            </a:r>
            <a:r>
              <a:rPr lang="de-DE" b="1" dirty="0"/>
              <a:t> </a:t>
            </a:r>
            <a:r>
              <a:rPr lang="de-DE" b="1" dirty="0" err="1"/>
              <a:t>it‘s</a:t>
            </a:r>
            <a:r>
              <a:rPr lang="de-DE" b="1" dirty="0"/>
              <a:t> potential </a:t>
            </a:r>
            <a:r>
              <a:rPr lang="de-DE" dirty="0"/>
              <a:t>and </a:t>
            </a:r>
            <a:r>
              <a:rPr lang="de-DE" b="1" dirty="0" err="1"/>
              <a:t>share</a:t>
            </a:r>
            <a:r>
              <a:rPr lang="de-DE" b="1" dirty="0"/>
              <a:t> </a:t>
            </a:r>
            <a:r>
              <a:rPr lang="de-DE" b="1" dirty="0" err="1"/>
              <a:t>thoughts</a:t>
            </a:r>
            <a:r>
              <a:rPr lang="de-DE" b="1" dirty="0"/>
              <a:t> </a:t>
            </a:r>
            <a:r>
              <a:rPr lang="de-DE" b="1" dirty="0" err="1"/>
              <a:t>with</a:t>
            </a:r>
            <a:r>
              <a:rPr lang="de-DE" b="1" dirty="0"/>
              <a:t> </a:t>
            </a:r>
            <a:r>
              <a:rPr lang="de-DE" b="1" dirty="0" err="1"/>
              <a:t>your</a:t>
            </a:r>
            <a:r>
              <a:rPr lang="de-DE" b="1" dirty="0"/>
              <a:t> </a:t>
            </a:r>
            <a:r>
              <a:rPr lang="de-DE" b="1" dirty="0" err="1"/>
              <a:t>peers</a:t>
            </a:r>
            <a:r>
              <a:rPr lang="de-DE" dirty="0"/>
              <a:t>!</a:t>
            </a:r>
          </a:p>
          <a:p>
            <a:pPr marL="457200" indent="-298450">
              <a:buFont typeface="Arial" panose="020B0604020202020204" pitchFamily="34" charset="0"/>
              <a:buChar char="•"/>
            </a:pPr>
            <a:r>
              <a:rPr lang="de-DE" dirty="0" err="1">
                <a:cs typeface="Calibri"/>
              </a:rPr>
              <a:t>We</a:t>
            </a:r>
            <a:r>
              <a:rPr lang="de-DE" dirty="0">
                <a:cs typeface="Calibri"/>
              </a:rPr>
              <a:t> </a:t>
            </a:r>
            <a:r>
              <a:rPr lang="de-DE" dirty="0" err="1">
                <a:cs typeface="Calibri"/>
              </a:rPr>
              <a:t>know</a:t>
            </a:r>
            <a:r>
              <a:rPr lang="de-DE" dirty="0">
                <a:cs typeface="Calibri"/>
              </a:rPr>
              <a:t> </a:t>
            </a:r>
            <a:r>
              <a:rPr lang="de-DE" dirty="0" err="1">
                <a:cs typeface="Calibri"/>
              </a:rPr>
              <a:t>from</a:t>
            </a:r>
            <a:r>
              <a:rPr lang="de-DE" dirty="0">
                <a:cs typeface="Calibri"/>
              </a:rPr>
              <a:t> </a:t>
            </a:r>
            <a:r>
              <a:rPr lang="de-DE" dirty="0" err="1">
                <a:cs typeface="Calibri"/>
              </a:rPr>
              <a:t>our</a:t>
            </a:r>
            <a:r>
              <a:rPr lang="de-DE" dirty="0">
                <a:cs typeface="Calibri"/>
              </a:rPr>
              <a:t> </a:t>
            </a:r>
            <a:r>
              <a:rPr lang="de-DE" dirty="0" err="1">
                <a:cs typeface="Calibri"/>
              </a:rPr>
              <a:t>experience</a:t>
            </a:r>
            <a:r>
              <a:rPr lang="de-DE" dirty="0">
                <a:cs typeface="Calibri"/>
              </a:rPr>
              <a:t> </a:t>
            </a:r>
            <a:r>
              <a:rPr lang="de-DE" dirty="0" err="1">
                <a:cs typeface="Calibri"/>
              </a:rPr>
              <a:t>that</a:t>
            </a:r>
            <a:r>
              <a:rPr lang="de-DE" dirty="0">
                <a:cs typeface="Calibri"/>
              </a:rPr>
              <a:t> </a:t>
            </a:r>
            <a:r>
              <a:rPr lang="de-DE" dirty="0" err="1">
                <a:cs typeface="Calibri"/>
              </a:rPr>
              <a:t>if</a:t>
            </a:r>
            <a:r>
              <a:rPr lang="de-DE" dirty="0">
                <a:cs typeface="Calibri"/>
              </a:rPr>
              <a:t> </a:t>
            </a:r>
            <a:r>
              <a:rPr lang="de-DE" dirty="0" err="1">
                <a:cs typeface="Calibri"/>
              </a:rPr>
              <a:t>you‘re</a:t>
            </a:r>
            <a:r>
              <a:rPr lang="de-DE" dirty="0">
                <a:cs typeface="Calibri"/>
              </a:rPr>
              <a:t> </a:t>
            </a:r>
            <a:r>
              <a:rPr lang="de-DE" dirty="0" err="1">
                <a:cs typeface="Calibri"/>
              </a:rPr>
              <a:t>working</a:t>
            </a:r>
            <a:r>
              <a:rPr lang="de-DE" dirty="0">
                <a:cs typeface="Calibri"/>
              </a:rPr>
              <a:t> in </a:t>
            </a:r>
            <a:r>
              <a:rPr lang="de-DE" dirty="0" err="1">
                <a:cs typeface="Calibri"/>
              </a:rPr>
              <a:t>the</a:t>
            </a:r>
            <a:r>
              <a:rPr lang="de-DE" dirty="0">
                <a:cs typeface="Calibri"/>
              </a:rPr>
              <a:t> </a:t>
            </a:r>
            <a:r>
              <a:rPr lang="de-DE" dirty="0" err="1">
                <a:cs typeface="Calibri"/>
              </a:rPr>
              <a:t>field</a:t>
            </a:r>
            <a:r>
              <a:rPr lang="de-DE" dirty="0">
                <a:cs typeface="Calibri"/>
              </a:rPr>
              <a:t> </a:t>
            </a:r>
            <a:r>
              <a:rPr lang="de-DE" dirty="0" err="1">
                <a:cs typeface="Calibri"/>
              </a:rPr>
              <a:t>of</a:t>
            </a:r>
            <a:r>
              <a:rPr lang="de-DE" dirty="0">
                <a:cs typeface="Calibri"/>
              </a:rPr>
              <a:t> „</a:t>
            </a:r>
            <a:r>
              <a:rPr lang="de-DE" b="1" dirty="0" err="1">
                <a:cs typeface="Calibri"/>
              </a:rPr>
              <a:t>basic</a:t>
            </a:r>
            <a:r>
              <a:rPr lang="de-DE" b="1" dirty="0">
                <a:cs typeface="Calibri"/>
              </a:rPr>
              <a:t> </a:t>
            </a:r>
            <a:r>
              <a:rPr lang="de-DE" b="1" dirty="0" err="1">
                <a:cs typeface="Calibri"/>
              </a:rPr>
              <a:t>research</a:t>
            </a:r>
            <a:r>
              <a:rPr lang="de-DE" dirty="0">
                <a:cs typeface="Calibri"/>
              </a:rPr>
              <a:t>/Grundlagenforschung“ </a:t>
            </a:r>
            <a:r>
              <a:rPr lang="de-DE" b="1" dirty="0" err="1">
                <a:cs typeface="Calibri"/>
              </a:rPr>
              <a:t>sometimes</a:t>
            </a:r>
            <a:r>
              <a:rPr lang="de-DE" b="1" dirty="0">
                <a:cs typeface="Calibri"/>
              </a:rPr>
              <a:t> </a:t>
            </a:r>
            <a:r>
              <a:rPr lang="de-DE" b="1" dirty="0" err="1">
                <a:cs typeface="Calibri"/>
              </a:rPr>
              <a:t>it</a:t>
            </a:r>
            <a:r>
              <a:rPr lang="de-DE" b="1" dirty="0">
                <a:cs typeface="Calibri"/>
              </a:rPr>
              <a:t> </a:t>
            </a:r>
            <a:r>
              <a:rPr lang="de-DE" b="1" dirty="0" err="1">
                <a:cs typeface="Calibri"/>
              </a:rPr>
              <a:t>can</a:t>
            </a:r>
            <a:r>
              <a:rPr lang="de-DE" b="1" dirty="0">
                <a:cs typeface="Calibri"/>
              </a:rPr>
              <a:t> </a:t>
            </a:r>
            <a:r>
              <a:rPr lang="de-DE" b="1" dirty="0" err="1">
                <a:cs typeface="Calibri"/>
              </a:rPr>
              <a:t>be</a:t>
            </a:r>
            <a:r>
              <a:rPr lang="de-DE" b="1" dirty="0">
                <a:cs typeface="Calibri"/>
              </a:rPr>
              <a:t> a </a:t>
            </a:r>
            <a:r>
              <a:rPr lang="de-DE" b="1" dirty="0" err="1">
                <a:cs typeface="Calibri"/>
              </a:rPr>
              <a:t>bit</a:t>
            </a:r>
            <a:r>
              <a:rPr lang="de-DE" b="1" dirty="0">
                <a:cs typeface="Calibri"/>
              </a:rPr>
              <a:t> </a:t>
            </a:r>
            <a:r>
              <a:rPr lang="de-DE" b="1" dirty="0" err="1">
                <a:cs typeface="Calibri"/>
              </a:rPr>
              <a:t>tricky</a:t>
            </a:r>
            <a:r>
              <a:rPr lang="de-DE" dirty="0">
                <a:cs typeface="Calibri"/>
              </a:rPr>
              <a:t> </a:t>
            </a:r>
            <a:r>
              <a:rPr lang="de-DE" dirty="0" err="1">
                <a:cs typeface="Calibri"/>
              </a:rPr>
              <a:t>to</a:t>
            </a:r>
            <a:r>
              <a:rPr lang="de-DE" dirty="0">
                <a:cs typeface="Calibri"/>
              </a:rPr>
              <a:t> find </a:t>
            </a:r>
            <a:r>
              <a:rPr lang="de-DE" dirty="0" err="1">
                <a:cs typeface="Calibri"/>
              </a:rPr>
              <a:t>fields</a:t>
            </a:r>
            <a:r>
              <a:rPr lang="de-DE" dirty="0">
                <a:cs typeface="Calibri"/>
              </a:rPr>
              <a:t> </a:t>
            </a:r>
            <a:r>
              <a:rPr lang="de-DE" dirty="0" err="1">
                <a:cs typeface="Calibri"/>
              </a:rPr>
              <a:t>for</a:t>
            </a:r>
            <a:r>
              <a:rPr lang="de-DE" dirty="0">
                <a:cs typeface="Calibri"/>
              </a:rPr>
              <a:t> </a:t>
            </a:r>
            <a:r>
              <a:rPr lang="de-DE" dirty="0" err="1">
                <a:cs typeface="Calibri"/>
              </a:rPr>
              <a:t>application</a:t>
            </a:r>
            <a:r>
              <a:rPr lang="de-DE" dirty="0">
                <a:cs typeface="Calibri"/>
              </a:rPr>
              <a:t>.</a:t>
            </a:r>
          </a:p>
          <a:p>
            <a:pPr marL="457200" indent="-298450">
              <a:buFont typeface="Arial" panose="020B0604020202020204" pitchFamily="34" charset="0"/>
              <a:buChar char="•"/>
            </a:pPr>
            <a:r>
              <a:rPr lang="de-DE" dirty="0">
                <a:cs typeface="Calibri"/>
              </a:rPr>
              <a:t>So </a:t>
            </a:r>
            <a:r>
              <a:rPr lang="de-DE" dirty="0" err="1">
                <a:cs typeface="Calibri"/>
              </a:rPr>
              <a:t>if</a:t>
            </a:r>
            <a:r>
              <a:rPr lang="de-DE" dirty="0">
                <a:cs typeface="Calibri"/>
              </a:rPr>
              <a:t> </a:t>
            </a:r>
            <a:r>
              <a:rPr lang="de-DE" b="1" dirty="0" err="1">
                <a:cs typeface="Calibri"/>
              </a:rPr>
              <a:t>you</a:t>
            </a:r>
            <a:r>
              <a:rPr lang="de-DE" b="1" dirty="0">
                <a:cs typeface="Calibri"/>
              </a:rPr>
              <a:t> </a:t>
            </a:r>
            <a:r>
              <a:rPr lang="de-DE" b="1" dirty="0" err="1">
                <a:cs typeface="Calibri"/>
              </a:rPr>
              <a:t>get</a:t>
            </a:r>
            <a:r>
              <a:rPr lang="de-DE" b="1" dirty="0">
                <a:cs typeface="Calibri"/>
              </a:rPr>
              <a:t> stuck</a:t>
            </a:r>
            <a:r>
              <a:rPr lang="de-DE" dirty="0">
                <a:cs typeface="Calibri"/>
              </a:rPr>
              <a:t> – </a:t>
            </a:r>
            <a:r>
              <a:rPr lang="de-DE" dirty="0" err="1">
                <a:cs typeface="Calibri"/>
              </a:rPr>
              <a:t>please</a:t>
            </a:r>
            <a:r>
              <a:rPr lang="de-DE" dirty="0">
                <a:cs typeface="Calibri"/>
              </a:rPr>
              <a:t> check in </a:t>
            </a:r>
            <a:r>
              <a:rPr lang="de-DE" dirty="0" err="1">
                <a:cs typeface="Calibri"/>
              </a:rPr>
              <a:t>with</a:t>
            </a:r>
            <a:r>
              <a:rPr lang="de-DE" dirty="0">
                <a:cs typeface="Calibri"/>
              </a:rPr>
              <a:t> </a:t>
            </a:r>
            <a:r>
              <a:rPr lang="de-DE" dirty="0" err="1">
                <a:cs typeface="Calibri"/>
              </a:rPr>
              <a:t>us</a:t>
            </a:r>
            <a:r>
              <a:rPr lang="de-DE" dirty="0">
                <a:cs typeface="Calibri"/>
              </a:rPr>
              <a:t> – </a:t>
            </a:r>
            <a:r>
              <a:rPr lang="de-DE" b="1" dirty="0" err="1">
                <a:cs typeface="Calibri"/>
              </a:rPr>
              <a:t>we</a:t>
            </a:r>
            <a:r>
              <a:rPr lang="de-DE" dirty="0">
                <a:cs typeface="Calibri"/>
              </a:rPr>
              <a:t> </a:t>
            </a:r>
            <a:r>
              <a:rPr lang="de-DE" b="1" dirty="0" err="1">
                <a:cs typeface="Calibri"/>
              </a:rPr>
              <a:t>are</a:t>
            </a:r>
            <a:r>
              <a:rPr lang="de-DE" b="1" dirty="0">
                <a:cs typeface="Calibri"/>
              </a:rPr>
              <a:t> happy </a:t>
            </a:r>
            <a:r>
              <a:rPr lang="de-DE" b="1" dirty="0" err="1">
                <a:cs typeface="Calibri"/>
              </a:rPr>
              <a:t>to</a:t>
            </a:r>
            <a:r>
              <a:rPr lang="de-DE" b="1" dirty="0">
                <a:cs typeface="Calibri"/>
              </a:rPr>
              <a:t> support</a:t>
            </a:r>
            <a:r>
              <a:rPr lang="de-DE" dirty="0">
                <a:cs typeface="Calibri"/>
              </a:rPr>
              <a:t>!</a:t>
            </a:r>
          </a:p>
          <a:p>
            <a:pPr marL="457200" indent="-298450">
              <a:buFont typeface="Arial" panose="020B0604020202020204" pitchFamily="34" charset="0"/>
              <a:buChar char="•"/>
            </a:pPr>
            <a:r>
              <a:rPr lang="de-DE" dirty="0">
                <a:cs typeface="Calibri"/>
              </a:rPr>
              <a:t>And </a:t>
            </a:r>
            <a:r>
              <a:rPr lang="de-DE" dirty="0" err="1">
                <a:cs typeface="Calibri"/>
              </a:rPr>
              <a:t>once</a:t>
            </a:r>
            <a:r>
              <a:rPr lang="de-DE" dirty="0">
                <a:cs typeface="Calibri"/>
              </a:rPr>
              <a:t> </a:t>
            </a:r>
            <a:r>
              <a:rPr lang="de-DE" dirty="0" err="1">
                <a:cs typeface="Calibri"/>
              </a:rPr>
              <a:t>again</a:t>
            </a:r>
            <a:r>
              <a:rPr lang="de-DE" dirty="0">
                <a:cs typeface="Calibri"/>
              </a:rPr>
              <a:t> – in </a:t>
            </a:r>
            <a:r>
              <a:rPr lang="de-DE" dirty="0" err="1">
                <a:cs typeface="Calibri"/>
              </a:rPr>
              <a:t>this</a:t>
            </a:r>
            <a:r>
              <a:rPr lang="de-DE" dirty="0">
                <a:cs typeface="Calibri"/>
              </a:rPr>
              <a:t> </a:t>
            </a:r>
            <a:r>
              <a:rPr lang="de-DE" dirty="0" err="1">
                <a:cs typeface="Calibri"/>
              </a:rPr>
              <a:t>part</a:t>
            </a:r>
            <a:r>
              <a:rPr lang="de-DE" dirty="0">
                <a:cs typeface="Calibri"/>
              </a:rPr>
              <a:t> </a:t>
            </a:r>
            <a:r>
              <a:rPr lang="de-DE" dirty="0" err="1">
                <a:cs typeface="Calibri"/>
              </a:rPr>
              <a:t>of</a:t>
            </a:r>
            <a:r>
              <a:rPr lang="de-DE" dirty="0">
                <a:cs typeface="Calibri"/>
              </a:rPr>
              <a:t> </a:t>
            </a:r>
            <a:r>
              <a:rPr lang="de-DE" dirty="0" err="1">
                <a:cs typeface="Calibri"/>
              </a:rPr>
              <a:t>the</a:t>
            </a:r>
            <a:r>
              <a:rPr lang="de-DE" dirty="0">
                <a:cs typeface="Calibri"/>
              </a:rPr>
              <a:t> </a:t>
            </a:r>
            <a:r>
              <a:rPr lang="de-DE" dirty="0" err="1">
                <a:cs typeface="Calibri"/>
              </a:rPr>
              <a:t>workshop</a:t>
            </a:r>
            <a:r>
              <a:rPr lang="de-DE" dirty="0">
                <a:cs typeface="Calibri"/>
              </a:rPr>
              <a:t> </a:t>
            </a:r>
            <a:r>
              <a:rPr lang="de-DE" b="1" dirty="0" err="1">
                <a:cs typeface="Calibri"/>
              </a:rPr>
              <a:t>you</a:t>
            </a:r>
            <a:r>
              <a:rPr lang="de-DE" b="1" dirty="0">
                <a:cs typeface="Calibri"/>
              </a:rPr>
              <a:t> </a:t>
            </a:r>
            <a:r>
              <a:rPr lang="de-DE" b="1" dirty="0" err="1">
                <a:cs typeface="Calibri"/>
              </a:rPr>
              <a:t>can</a:t>
            </a:r>
            <a:r>
              <a:rPr lang="de-DE" b="1" dirty="0">
                <a:cs typeface="Calibri"/>
              </a:rPr>
              <a:t> </a:t>
            </a:r>
            <a:r>
              <a:rPr lang="de-DE" b="1" dirty="0" err="1">
                <a:cs typeface="Calibri"/>
              </a:rPr>
              <a:t>work</a:t>
            </a:r>
            <a:r>
              <a:rPr lang="de-DE" b="1" dirty="0">
                <a:cs typeface="Calibri"/>
              </a:rPr>
              <a:t> </a:t>
            </a:r>
            <a:r>
              <a:rPr lang="de-DE" b="1" dirty="0" err="1">
                <a:cs typeface="Calibri"/>
              </a:rPr>
              <a:t>hands</a:t>
            </a:r>
            <a:r>
              <a:rPr lang="de-DE" b="1" dirty="0">
                <a:cs typeface="Calibri"/>
              </a:rPr>
              <a:t> on</a:t>
            </a:r>
            <a:r>
              <a:rPr lang="de-DE" dirty="0">
                <a:cs typeface="Calibri"/>
              </a:rPr>
              <a:t>!</a:t>
            </a:r>
          </a:p>
        </p:txBody>
      </p:sp>
    </p:spTree>
    <p:extLst>
      <p:ext uri="{BB962C8B-B14F-4D97-AF65-F5344CB8AC3E}">
        <p14:creationId xmlns:p14="http://schemas.microsoft.com/office/powerpoint/2010/main" val="32630734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6494fd45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6494fd45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200" b="0">
                <a:solidFill>
                  <a:srgbClr val="FF0000"/>
                </a:solidFill>
              </a:rPr>
              <a:t>But </a:t>
            </a:r>
            <a:r>
              <a:rPr lang="de-DE" sz="1200" b="0" err="1">
                <a:solidFill>
                  <a:srgbClr val="FF0000"/>
                </a:solidFill>
              </a:rPr>
              <a:t>giving</a:t>
            </a:r>
            <a:r>
              <a:rPr lang="de-DE" sz="1200" b="0">
                <a:solidFill>
                  <a:srgbClr val="FF0000"/>
                </a:solidFill>
              </a:rPr>
              <a:t> </a:t>
            </a:r>
            <a:r>
              <a:rPr lang="de-DE" sz="1200" b="0" err="1">
                <a:solidFill>
                  <a:srgbClr val="FF0000"/>
                </a:solidFill>
              </a:rPr>
              <a:t>feedback</a:t>
            </a:r>
            <a:r>
              <a:rPr lang="de-DE" sz="1200" b="0">
                <a:solidFill>
                  <a:srgbClr val="FF0000"/>
                </a:solidFill>
              </a:rPr>
              <a:t> </a:t>
            </a:r>
            <a:r>
              <a:rPr lang="de-DE" sz="1200" b="0" err="1">
                <a:solidFill>
                  <a:srgbClr val="FF0000"/>
                </a:solidFill>
              </a:rPr>
              <a:t>is</a:t>
            </a:r>
            <a:r>
              <a:rPr lang="de-DE" sz="1200" b="0">
                <a:solidFill>
                  <a:srgbClr val="FF0000"/>
                </a:solidFill>
              </a:rPr>
              <a:t> </a:t>
            </a:r>
            <a:r>
              <a:rPr lang="de-DE" sz="1200" b="0" err="1">
                <a:solidFill>
                  <a:srgbClr val="FF0000"/>
                </a:solidFill>
              </a:rPr>
              <a:t>only</a:t>
            </a:r>
            <a:r>
              <a:rPr lang="de-DE" sz="1200" b="0">
                <a:solidFill>
                  <a:srgbClr val="FF0000"/>
                </a:solidFill>
              </a:rPr>
              <a:t> </a:t>
            </a:r>
            <a:r>
              <a:rPr lang="de-DE" sz="1200" b="0" err="1">
                <a:solidFill>
                  <a:srgbClr val="FF0000"/>
                </a:solidFill>
              </a:rPr>
              <a:t>one</a:t>
            </a:r>
            <a:r>
              <a:rPr lang="de-DE" sz="1200" b="0">
                <a:solidFill>
                  <a:srgbClr val="FF0000"/>
                </a:solidFill>
              </a:rPr>
              <a:t> </a:t>
            </a:r>
            <a:r>
              <a:rPr lang="de-DE" sz="1200" b="0" err="1">
                <a:solidFill>
                  <a:srgbClr val="FF0000"/>
                </a:solidFill>
              </a:rPr>
              <a:t>side</a:t>
            </a:r>
            <a:r>
              <a:rPr lang="de-DE" sz="1200" b="0">
                <a:solidFill>
                  <a:srgbClr val="FF0000"/>
                </a:solidFill>
              </a:rPr>
              <a:t> </a:t>
            </a:r>
            <a:r>
              <a:rPr lang="de-DE" sz="1200" b="0" err="1">
                <a:solidFill>
                  <a:srgbClr val="FF0000"/>
                </a:solidFill>
              </a:rPr>
              <a:t>of</a:t>
            </a:r>
            <a:r>
              <a:rPr lang="de-DE" sz="1200" b="0">
                <a:solidFill>
                  <a:srgbClr val="FF0000"/>
                </a:solidFill>
              </a:rPr>
              <a:t> </a:t>
            </a:r>
            <a:r>
              <a:rPr lang="de-DE" sz="1200" b="0" err="1">
                <a:solidFill>
                  <a:srgbClr val="FF0000"/>
                </a:solidFill>
              </a:rPr>
              <a:t>the</a:t>
            </a:r>
            <a:r>
              <a:rPr lang="de-DE" sz="1200" b="0">
                <a:solidFill>
                  <a:srgbClr val="FF0000"/>
                </a:solidFill>
              </a:rPr>
              <a:t> </a:t>
            </a:r>
            <a:r>
              <a:rPr lang="de-DE" sz="1200" b="0" err="1">
                <a:solidFill>
                  <a:srgbClr val="FF0000"/>
                </a:solidFill>
              </a:rPr>
              <a:t>medal</a:t>
            </a:r>
            <a:r>
              <a:rPr lang="de-DE" sz="1200" b="0">
                <a:solidFill>
                  <a:srgbClr val="FF0000"/>
                </a:solidFill>
              </a:rPr>
              <a:t>. As </a:t>
            </a:r>
            <a:r>
              <a:rPr lang="de-DE" sz="1200" b="0" err="1">
                <a:solidFill>
                  <a:srgbClr val="FF0000"/>
                </a:solidFill>
              </a:rPr>
              <a:t>you</a:t>
            </a:r>
            <a:r>
              <a:rPr lang="de-DE" sz="1200" b="0">
                <a:solidFill>
                  <a:srgbClr val="FF0000"/>
                </a:solidFill>
              </a:rPr>
              <a:t> will also </a:t>
            </a:r>
            <a:r>
              <a:rPr lang="de-DE" sz="1200" b="0" err="1">
                <a:solidFill>
                  <a:srgbClr val="FF0000"/>
                </a:solidFill>
              </a:rPr>
              <a:t>give</a:t>
            </a:r>
            <a:r>
              <a:rPr lang="de-DE" sz="1200" b="0">
                <a:solidFill>
                  <a:srgbClr val="FF0000"/>
                </a:solidFill>
              </a:rPr>
              <a:t> </a:t>
            </a:r>
            <a:r>
              <a:rPr lang="de-DE" sz="1200" b="0" err="1">
                <a:solidFill>
                  <a:srgbClr val="FF0000"/>
                </a:solidFill>
              </a:rPr>
              <a:t>your</a:t>
            </a:r>
            <a:r>
              <a:rPr lang="de-DE" sz="1200" b="0">
                <a:solidFill>
                  <a:srgbClr val="FF0000"/>
                </a:solidFill>
              </a:rPr>
              <a:t> pitch </a:t>
            </a:r>
            <a:r>
              <a:rPr lang="de-DE" sz="1200" b="0" err="1">
                <a:solidFill>
                  <a:srgbClr val="FF0000"/>
                </a:solidFill>
              </a:rPr>
              <a:t>it‘s</a:t>
            </a:r>
            <a:r>
              <a:rPr lang="de-DE" sz="1200" b="0">
                <a:solidFill>
                  <a:srgbClr val="FF0000"/>
                </a:solidFill>
              </a:rPr>
              <a:t> also </a:t>
            </a:r>
            <a:r>
              <a:rPr lang="de-DE" sz="1200" b="0" err="1">
                <a:solidFill>
                  <a:srgbClr val="FF0000"/>
                </a:solidFill>
              </a:rPr>
              <a:t>important</a:t>
            </a:r>
            <a:r>
              <a:rPr lang="de-DE" sz="1200" b="0">
                <a:solidFill>
                  <a:srgbClr val="FF0000"/>
                </a:solidFill>
              </a:rPr>
              <a:t> </a:t>
            </a:r>
            <a:r>
              <a:rPr lang="de-DE" sz="1200" b="0" err="1">
                <a:solidFill>
                  <a:srgbClr val="FF0000"/>
                </a:solidFill>
              </a:rPr>
              <a:t>for</a:t>
            </a:r>
            <a:r>
              <a:rPr lang="de-DE" sz="1200" b="0">
                <a:solidFill>
                  <a:srgbClr val="FF0000"/>
                </a:solidFill>
              </a:rPr>
              <a:t> </a:t>
            </a:r>
            <a:r>
              <a:rPr lang="de-DE" sz="1200" b="0" err="1">
                <a:solidFill>
                  <a:srgbClr val="FF0000"/>
                </a:solidFill>
              </a:rPr>
              <a:t>you</a:t>
            </a:r>
            <a:r>
              <a:rPr lang="de-DE" sz="1200" b="0">
                <a:solidFill>
                  <a:srgbClr val="FF0000"/>
                </a:solidFill>
              </a:rPr>
              <a:t> </a:t>
            </a:r>
            <a:r>
              <a:rPr lang="de-DE" sz="1200" b="0" err="1">
                <a:solidFill>
                  <a:srgbClr val="FF0000"/>
                </a:solidFill>
              </a:rPr>
              <a:t>to</a:t>
            </a:r>
            <a:r>
              <a:rPr lang="de-DE" sz="1200" b="0">
                <a:solidFill>
                  <a:srgbClr val="FF0000"/>
                </a:solidFill>
              </a:rPr>
              <a:t> </a:t>
            </a:r>
            <a:r>
              <a:rPr lang="de-DE" sz="1200" b="1" err="1">
                <a:solidFill>
                  <a:srgbClr val="FF0000"/>
                </a:solidFill>
              </a:rPr>
              <a:t>embrace</a:t>
            </a:r>
            <a:r>
              <a:rPr lang="de-DE" sz="1200" b="1">
                <a:solidFill>
                  <a:srgbClr val="FF0000"/>
                </a:solidFill>
              </a:rPr>
              <a:t> </a:t>
            </a:r>
            <a:r>
              <a:rPr lang="de-DE" sz="1200" b="1" err="1">
                <a:solidFill>
                  <a:srgbClr val="FF0000"/>
                </a:solidFill>
              </a:rPr>
              <a:t>the</a:t>
            </a:r>
            <a:r>
              <a:rPr lang="de-DE" sz="1200" b="1">
                <a:solidFill>
                  <a:srgbClr val="FF0000"/>
                </a:solidFill>
              </a:rPr>
              <a:t> </a:t>
            </a:r>
            <a:r>
              <a:rPr lang="de-DE" sz="1200" b="1" err="1">
                <a:solidFill>
                  <a:srgbClr val="FF0000"/>
                </a:solidFill>
              </a:rPr>
              <a:t>feedback</a:t>
            </a:r>
            <a:r>
              <a:rPr lang="de-DE" sz="1200" b="1">
                <a:solidFill>
                  <a:srgbClr val="FF0000"/>
                </a:solidFill>
              </a:rPr>
              <a:t> </a:t>
            </a:r>
            <a:r>
              <a:rPr lang="de-DE" sz="1200" b="1" err="1">
                <a:solidFill>
                  <a:srgbClr val="FF0000"/>
                </a:solidFill>
              </a:rPr>
              <a:t>you</a:t>
            </a:r>
            <a:r>
              <a:rPr lang="de-DE" sz="1200" b="1">
                <a:solidFill>
                  <a:srgbClr val="FF0000"/>
                </a:solidFill>
              </a:rPr>
              <a:t> </a:t>
            </a:r>
            <a:r>
              <a:rPr lang="de-DE" sz="1200" b="1" err="1">
                <a:solidFill>
                  <a:srgbClr val="FF0000"/>
                </a:solidFill>
              </a:rPr>
              <a:t>get</a:t>
            </a:r>
            <a:r>
              <a:rPr lang="de-DE" sz="1200" b="0">
                <a:solidFill>
                  <a:srgbClr val="FF0000"/>
                </a:solidFill>
              </a:rPr>
              <a:t>.</a:t>
            </a:r>
          </a:p>
          <a:p>
            <a:pPr marL="171450" lvl="0" indent="-171450" algn="l" rtl="0">
              <a:spcBef>
                <a:spcPts val="0"/>
              </a:spcBef>
              <a:spcAft>
                <a:spcPts val="0"/>
              </a:spcAft>
            </a:pPr>
            <a:endParaRPr lang="de-DE" sz="1200" b="0">
              <a:solidFill>
                <a:srgbClr val="FF0000"/>
              </a:solidFill>
            </a:endParaRPr>
          </a:p>
          <a:p>
            <a:pPr marL="171450" lvl="0" indent="-171450" algn="l" rtl="0">
              <a:spcBef>
                <a:spcPts val="0"/>
              </a:spcBef>
              <a:spcAft>
                <a:spcPts val="0"/>
              </a:spcAft>
            </a:pPr>
            <a:r>
              <a:rPr lang="de-DE" sz="1200" b="0">
                <a:solidFill>
                  <a:srgbClr val="FF0000"/>
                </a:solidFill>
              </a:rPr>
              <a:t>So:</a:t>
            </a:r>
          </a:p>
          <a:p>
            <a:pPr marL="171450" lvl="0" indent="-171450" algn="l" rtl="0">
              <a:spcBef>
                <a:spcPts val="0"/>
              </a:spcBef>
              <a:spcAft>
                <a:spcPts val="0"/>
              </a:spcAft>
              <a:buFont typeface="Arial" panose="020B0604020202020204" pitchFamily="34" charset="0"/>
              <a:buChar char="•"/>
            </a:pPr>
            <a:r>
              <a:rPr lang="de-DE" sz="1200" b="0" err="1">
                <a:solidFill>
                  <a:srgbClr val="FF0000"/>
                </a:solidFill>
              </a:rPr>
              <a:t>Understand</a:t>
            </a:r>
            <a:r>
              <a:rPr lang="de-DE" sz="1200" b="0">
                <a:solidFill>
                  <a:srgbClr val="FF0000"/>
                </a:solidFill>
              </a:rPr>
              <a:t> </a:t>
            </a:r>
            <a:r>
              <a:rPr lang="de-DE" sz="1200" b="0" err="1">
                <a:solidFill>
                  <a:srgbClr val="FF0000"/>
                </a:solidFill>
              </a:rPr>
              <a:t>feedback</a:t>
            </a:r>
            <a:r>
              <a:rPr lang="de-DE" sz="1200" b="0">
                <a:solidFill>
                  <a:srgbClr val="FF0000"/>
                </a:solidFill>
              </a:rPr>
              <a:t> </a:t>
            </a:r>
            <a:r>
              <a:rPr lang="de-DE" sz="1200" b="0" err="1">
                <a:solidFill>
                  <a:srgbClr val="FF0000"/>
                </a:solidFill>
              </a:rPr>
              <a:t>as</a:t>
            </a:r>
            <a:r>
              <a:rPr lang="de-DE" sz="1200" b="0">
                <a:solidFill>
                  <a:srgbClr val="FF0000"/>
                </a:solidFill>
              </a:rPr>
              <a:t> a </a:t>
            </a:r>
            <a:r>
              <a:rPr lang="de-DE" sz="1200" b="0" err="1">
                <a:solidFill>
                  <a:srgbClr val="FF0000"/>
                </a:solidFill>
              </a:rPr>
              <a:t>learning</a:t>
            </a:r>
            <a:r>
              <a:rPr lang="de-DE" sz="1200" b="0">
                <a:solidFill>
                  <a:srgbClr val="FF0000"/>
                </a:solidFill>
              </a:rPr>
              <a:t> </a:t>
            </a:r>
            <a:r>
              <a:rPr lang="de-DE" sz="1200" b="0" err="1">
                <a:solidFill>
                  <a:srgbClr val="FF0000"/>
                </a:solidFill>
              </a:rPr>
              <a:t>opportunity</a:t>
            </a:r>
            <a:endParaRPr lang="de-DE" sz="1200" b="0">
              <a:solidFill>
                <a:srgbClr val="FF0000"/>
              </a:solidFill>
            </a:endParaRPr>
          </a:p>
          <a:p>
            <a:pPr marL="171450" lvl="0" indent="-171450" algn="l" rtl="0">
              <a:spcBef>
                <a:spcPts val="0"/>
              </a:spcBef>
              <a:spcAft>
                <a:spcPts val="0"/>
              </a:spcAft>
              <a:buFont typeface="Arial" panose="020B0604020202020204" pitchFamily="34" charset="0"/>
              <a:buChar char="•"/>
            </a:pPr>
            <a:r>
              <a:rPr lang="de-DE" sz="1200" b="0" err="1">
                <a:solidFill>
                  <a:srgbClr val="FF0000"/>
                </a:solidFill>
              </a:rPr>
              <a:t>Don’t</a:t>
            </a:r>
            <a:r>
              <a:rPr lang="de-DE" sz="1200" b="0">
                <a:solidFill>
                  <a:srgbClr val="FF0000"/>
                </a:solidFill>
              </a:rPr>
              <a:t> </a:t>
            </a:r>
            <a:r>
              <a:rPr lang="de-DE" sz="1200" b="0" err="1">
                <a:solidFill>
                  <a:srgbClr val="FF0000"/>
                </a:solidFill>
              </a:rPr>
              <a:t>defend</a:t>
            </a:r>
            <a:r>
              <a:rPr lang="de-DE" sz="1200" b="0">
                <a:solidFill>
                  <a:srgbClr val="FF0000"/>
                </a:solidFill>
              </a:rPr>
              <a:t> </a:t>
            </a:r>
            <a:r>
              <a:rPr lang="de-DE" sz="1200" b="0" err="1">
                <a:solidFill>
                  <a:srgbClr val="FF0000"/>
                </a:solidFill>
              </a:rPr>
              <a:t>your</a:t>
            </a:r>
            <a:r>
              <a:rPr lang="de-DE" sz="1200" b="0">
                <a:solidFill>
                  <a:srgbClr val="FF0000"/>
                </a:solidFill>
              </a:rPr>
              <a:t> </a:t>
            </a:r>
            <a:r>
              <a:rPr lang="de-DE" sz="1200" b="0" err="1">
                <a:solidFill>
                  <a:srgbClr val="FF0000"/>
                </a:solidFill>
              </a:rPr>
              <a:t>idea</a:t>
            </a:r>
            <a:r>
              <a:rPr lang="de-DE" sz="1200" b="0">
                <a:solidFill>
                  <a:srgbClr val="FF0000"/>
                </a:solidFill>
              </a:rPr>
              <a:t> </a:t>
            </a:r>
            <a:r>
              <a:rPr lang="de-DE" sz="1200" b="0" err="1">
                <a:solidFill>
                  <a:srgbClr val="FF0000"/>
                </a:solidFill>
              </a:rPr>
              <a:t>or</a:t>
            </a:r>
            <a:r>
              <a:rPr lang="de-DE" sz="1200" b="0">
                <a:solidFill>
                  <a:srgbClr val="FF0000"/>
                </a:solidFill>
              </a:rPr>
              <a:t> </a:t>
            </a:r>
            <a:r>
              <a:rPr lang="de-DE" sz="1200" b="0" err="1">
                <a:solidFill>
                  <a:srgbClr val="FF0000"/>
                </a:solidFill>
              </a:rPr>
              <a:t>your</a:t>
            </a:r>
            <a:r>
              <a:rPr lang="de-DE" sz="1200" b="0">
                <a:solidFill>
                  <a:srgbClr val="FF0000"/>
                </a:solidFill>
              </a:rPr>
              <a:t> pitch (listen and </a:t>
            </a:r>
            <a:r>
              <a:rPr lang="de-DE" sz="1200" b="0" err="1">
                <a:solidFill>
                  <a:srgbClr val="FF0000"/>
                </a:solidFill>
              </a:rPr>
              <a:t>learn</a:t>
            </a:r>
            <a:r>
              <a:rPr lang="de-DE" sz="1200" b="0">
                <a:solidFill>
                  <a:srgbClr val="FF0000"/>
                </a:solidFill>
              </a:rPr>
              <a:t>!) </a:t>
            </a:r>
          </a:p>
          <a:p>
            <a:pPr marL="171450" lvl="0" indent="-171450" algn="l" rtl="0">
              <a:spcBef>
                <a:spcPts val="0"/>
              </a:spcBef>
              <a:spcAft>
                <a:spcPts val="0"/>
              </a:spcAft>
              <a:buFont typeface="Arial" panose="020B0604020202020204" pitchFamily="34" charset="0"/>
              <a:buChar char="•"/>
            </a:pPr>
            <a:r>
              <a:rPr lang="de-DE" sz="1200" b="0">
                <a:solidFill>
                  <a:srgbClr val="FF0000"/>
                </a:solidFill>
              </a:rPr>
              <a:t>Take </a:t>
            </a:r>
            <a:r>
              <a:rPr lang="de-DE" sz="1200" b="0" err="1">
                <a:solidFill>
                  <a:srgbClr val="FF0000"/>
                </a:solidFill>
              </a:rPr>
              <a:t>notes</a:t>
            </a:r>
            <a:endParaRPr lang="de-DE" sz="1200" b="0">
              <a:solidFill>
                <a:srgbClr val="FF0000"/>
              </a:solidFill>
            </a:endParaRPr>
          </a:p>
        </p:txBody>
      </p:sp>
    </p:spTree>
    <p:extLst>
      <p:ext uri="{BB962C8B-B14F-4D97-AF65-F5344CB8AC3E}">
        <p14:creationId xmlns:p14="http://schemas.microsoft.com/office/powerpoint/2010/main" val="37484458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a:solidFill>
                  <a:schemeClr val="dk1"/>
                </a:solidFill>
                <a:highlight>
                  <a:schemeClr val="lt1"/>
                </a:highlight>
                <a:latin typeface="DINOT-Bold" panose="020B0504020101020102" pitchFamily="34" charset="77"/>
              </a:rPr>
              <a:t>[</a:t>
            </a:r>
            <a:r>
              <a:rPr lang="de-DE" sz="1100" b="0" err="1">
                <a:solidFill>
                  <a:schemeClr val="dk1"/>
                </a:solidFill>
                <a:highlight>
                  <a:schemeClr val="lt1"/>
                </a:highlight>
                <a:latin typeface="DINOT-Bold" panose="020B0504020101020102" pitchFamily="34" charset="77"/>
              </a:rPr>
              <a:t>read</a:t>
            </a:r>
            <a:r>
              <a:rPr lang="de-DE" sz="1100" b="0">
                <a:solidFill>
                  <a:schemeClr val="dk1"/>
                </a:solidFill>
                <a:highlight>
                  <a:schemeClr val="lt1"/>
                </a:highlight>
                <a:latin typeface="DINOT-Bold" panose="020B0504020101020102" pitchFamily="34" charset="77"/>
              </a:rPr>
              <a:t> out </a:t>
            </a:r>
            <a:r>
              <a:rPr lang="de-DE" sz="1100" b="0" err="1">
                <a:solidFill>
                  <a:schemeClr val="dk1"/>
                </a:solidFill>
                <a:highlight>
                  <a:schemeClr val="lt1"/>
                </a:highlight>
                <a:latin typeface="DINOT-Bold" panose="020B0504020101020102" pitchFamily="34" charset="77"/>
              </a:rPr>
              <a:t>instuctions</a:t>
            </a:r>
            <a:r>
              <a:rPr lang="de-DE" sz="1100" b="0">
                <a:solidFill>
                  <a:schemeClr val="dk1"/>
                </a:solidFill>
                <a:highlight>
                  <a:schemeClr val="lt1"/>
                </a:highlight>
                <a:latin typeface="DINOT-Bold" panose="020B0504020101020102" pitchFamily="34" charset="77"/>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a:solidFill>
                <a:schemeClr val="dk1"/>
              </a:solidFill>
              <a:highlight>
                <a:schemeClr val="lt1"/>
              </a:highlight>
              <a:latin typeface="DINOT-Bold" panose="020B0504020101020102" pitchFamily="34" charset="77"/>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a:solidFill>
                  <a:schemeClr val="dk1"/>
                </a:solidFill>
                <a:highlight>
                  <a:schemeClr val="lt1"/>
                </a:highlight>
                <a:latin typeface="DINOT-Bold" panose="020B0504020101020102" pitchFamily="34" charset="77"/>
              </a:rPr>
              <a:t>TIME YOUR OWN PITCH! THEY SHOULD BE 2 MINUTES LONG!</a:t>
            </a:r>
            <a:endParaRPr lang="de-DE" sz="1100" b="0">
              <a:solidFill>
                <a:schemeClr val="dk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sz="1100" b="0" i="0" u="none" strike="noStrike" cap="none">
              <a:solidFill>
                <a:srgbClr val="000000"/>
              </a:solidFill>
              <a:effectLst/>
              <a:highlight>
                <a:schemeClr val="lt1"/>
              </a:highlight>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err="1">
                <a:solidFill>
                  <a:schemeClr val="dk1"/>
                </a:solidFill>
                <a:highlight>
                  <a:schemeClr val="lt1"/>
                </a:highlight>
                <a:latin typeface="DINOT-Bold" panose="020B0504020101020102" pitchFamily="34" charset="77"/>
              </a:rPr>
              <a:t>We</a:t>
            </a:r>
            <a:r>
              <a:rPr lang="de-DE" sz="1100" b="0">
                <a:solidFill>
                  <a:schemeClr val="dk1"/>
                </a:solidFill>
                <a:highlight>
                  <a:schemeClr val="lt1"/>
                </a:highlight>
                <a:latin typeface="DINOT-Bold" panose="020B0504020101020102" pitchFamily="34" charset="77"/>
              </a:rPr>
              <a:t> will </a:t>
            </a:r>
            <a:r>
              <a:rPr lang="de-DE" sz="1100" b="1" err="1">
                <a:solidFill>
                  <a:schemeClr val="dk1"/>
                </a:solidFill>
                <a:highlight>
                  <a:schemeClr val="lt1"/>
                </a:highlight>
                <a:latin typeface="DINOT-Bold" panose="020B0504020101020102" pitchFamily="34" charset="77"/>
              </a:rPr>
              <a:t>transfer</a:t>
            </a:r>
            <a:r>
              <a:rPr lang="de-DE" sz="1100" b="1">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you</a:t>
            </a:r>
            <a:r>
              <a:rPr lang="de-DE" sz="1100" b="1">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to</a:t>
            </a:r>
            <a:r>
              <a:rPr lang="de-DE" sz="1100" b="1">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your</a:t>
            </a:r>
            <a:r>
              <a:rPr lang="de-DE" sz="1100" b="1">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breakout</a:t>
            </a:r>
            <a:r>
              <a:rPr lang="de-DE" sz="1100" b="1">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rooms</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with</a:t>
            </a:r>
            <a:r>
              <a:rPr lang="de-DE" sz="1100" b="0">
                <a:solidFill>
                  <a:schemeClr val="dk1"/>
                </a:solidFill>
                <a:highlight>
                  <a:schemeClr val="lt1"/>
                </a:highlight>
                <a:latin typeface="DINOT-Bold" panose="020B0504020101020102" pitchFamily="34" charset="77"/>
              </a:rPr>
              <a:t> 3 </a:t>
            </a:r>
            <a:r>
              <a:rPr lang="de-DE" sz="1100" b="0" err="1">
                <a:solidFill>
                  <a:schemeClr val="dk1"/>
                </a:solidFill>
                <a:highlight>
                  <a:schemeClr val="lt1"/>
                </a:highlight>
                <a:latin typeface="DINOT-Bold" panose="020B0504020101020102" pitchFamily="34" charset="77"/>
              </a:rPr>
              <a:t>people</a:t>
            </a:r>
            <a:r>
              <a:rPr lang="de-DE" sz="1100" b="0">
                <a:solidFill>
                  <a:schemeClr val="dk1"/>
                </a:solidFill>
                <a:highlight>
                  <a:schemeClr val="lt1"/>
                </a:highlight>
                <a:latin typeface="DINOT-Bold" panose="020B0504020101020102" pitchFamily="34" charset="77"/>
              </a:rPr>
              <a:t> in </a:t>
            </a:r>
            <a:r>
              <a:rPr lang="de-DE" sz="1100" b="0" err="1">
                <a:solidFill>
                  <a:schemeClr val="dk1"/>
                </a:solidFill>
                <a:highlight>
                  <a:schemeClr val="lt1"/>
                </a:highlight>
                <a:latin typeface="DINOT-Bold" panose="020B0504020101020102" pitchFamily="34" charset="77"/>
              </a:rPr>
              <a:t>the</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next</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step</a:t>
            </a:r>
            <a:r>
              <a:rPr lang="de-DE" sz="1100" b="0">
                <a:solidFill>
                  <a:schemeClr val="dk1"/>
                </a:solidFill>
                <a:highlight>
                  <a:schemeClr val="lt1"/>
                </a:highlight>
                <a:latin typeface="DINOT-Bold" panose="020B0504020101020102" pitchFamily="34" charset="77"/>
              </a:rPr>
              <a: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sz="1100" b="0">
              <a:solidFill>
                <a:schemeClr val="dk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err="1">
                <a:solidFill>
                  <a:schemeClr val="dk1"/>
                </a:solidFill>
                <a:highlight>
                  <a:schemeClr val="lt1"/>
                </a:highlight>
                <a:latin typeface="DINOT-Bold" panose="020B0504020101020102" pitchFamily="34" charset="77"/>
              </a:rPr>
              <a:t>If</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you</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have</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any</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questions</a:t>
            </a:r>
            <a:r>
              <a:rPr lang="de-DE" sz="1100" b="0">
                <a:solidFill>
                  <a:schemeClr val="dk1"/>
                </a:solidFill>
                <a:highlight>
                  <a:schemeClr val="lt1"/>
                </a:highlight>
                <a:latin typeface="DINOT-Bold" panose="020B0504020101020102" pitchFamily="34" charset="77"/>
              </a:rPr>
              <a:t> – like </a:t>
            </a:r>
            <a:r>
              <a:rPr lang="de-DE" sz="1100" b="0" err="1">
                <a:solidFill>
                  <a:schemeClr val="dk1"/>
                </a:solidFill>
                <a:highlight>
                  <a:schemeClr val="lt1"/>
                </a:highlight>
                <a:latin typeface="DINOT-Bold" panose="020B0504020101020102" pitchFamily="34" charset="77"/>
              </a:rPr>
              <a:t>always</a:t>
            </a:r>
            <a:r>
              <a:rPr lang="de-DE" sz="1100" b="0">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please</a:t>
            </a:r>
            <a:r>
              <a:rPr lang="de-DE" sz="1100" b="1">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call</a:t>
            </a:r>
            <a:r>
              <a:rPr lang="de-DE" sz="1100" b="1">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us</a:t>
            </a:r>
            <a:r>
              <a:rPr lang="de-DE" sz="1100" b="1">
                <a:solidFill>
                  <a:schemeClr val="dk1"/>
                </a:solidFill>
                <a:highlight>
                  <a:schemeClr val="lt1"/>
                </a:highlight>
                <a:latin typeface="DINOT-Bold" panose="020B0504020101020102" pitchFamily="34" charset="77"/>
              </a:rPr>
              <a:t> in!</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sz="1100" b="0">
              <a:solidFill>
                <a:schemeClr val="dk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err="1">
                <a:solidFill>
                  <a:schemeClr val="dk1"/>
                </a:solidFill>
                <a:highlight>
                  <a:schemeClr val="lt1"/>
                </a:highlight>
                <a:latin typeface="DINOT-Bold" panose="020B0504020101020102" pitchFamily="34" charset="77"/>
              </a:rPr>
              <a:t>Have</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fun</a:t>
            </a:r>
            <a:r>
              <a:rPr lang="de-DE" sz="1100" b="0">
                <a:solidFill>
                  <a:schemeClr val="dk1"/>
                </a:solidFill>
                <a:highlight>
                  <a:schemeClr val="lt1"/>
                </a:highlight>
                <a:latin typeface="DINOT-Bold" panose="020B0504020101020102" pitchFamily="34" charset="77"/>
              </a:rPr>
              <a:t> and </a:t>
            </a:r>
            <a:r>
              <a:rPr lang="de-DE" sz="1100" b="0" err="1">
                <a:solidFill>
                  <a:schemeClr val="dk1"/>
                </a:solidFill>
                <a:highlight>
                  <a:schemeClr val="lt1"/>
                </a:highlight>
                <a:latin typeface="DINOT-Bold" panose="020B0504020101020102" pitchFamily="34" charset="77"/>
              </a:rPr>
              <a:t>see</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you</a:t>
            </a:r>
            <a:r>
              <a:rPr lang="de-DE" sz="1100" b="0">
                <a:solidFill>
                  <a:schemeClr val="dk1"/>
                </a:solidFill>
                <a:highlight>
                  <a:schemeClr val="lt1"/>
                </a:highlight>
                <a:latin typeface="DINOT-Bold" panose="020B0504020101020102" pitchFamily="34" charset="77"/>
              </a:rPr>
              <a:t> back </a:t>
            </a:r>
            <a:r>
              <a:rPr lang="de-DE" sz="1100" b="0" err="1">
                <a:solidFill>
                  <a:schemeClr val="dk1"/>
                </a:solidFill>
                <a:highlight>
                  <a:schemeClr val="lt1"/>
                </a:highlight>
                <a:latin typeface="DINOT-Bold" panose="020B0504020101020102" pitchFamily="34" charset="77"/>
              </a:rPr>
              <a:t>here</a:t>
            </a:r>
            <a:r>
              <a:rPr lang="de-DE" sz="1100" b="0">
                <a:solidFill>
                  <a:schemeClr val="dk1"/>
                </a:solidFill>
                <a:highlight>
                  <a:schemeClr val="lt1"/>
                </a:highlight>
                <a:latin typeface="DINOT-Bold" panose="020B0504020101020102" pitchFamily="34" charset="77"/>
              </a:rPr>
              <a:t> in 15 </a:t>
            </a:r>
            <a:r>
              <a:rPr lang="de-DE" sz="1100" b="0" err="1">
                <a:solidFill>
                  <a:schemeClr val="dk1"/>
                </a:solidFill>
                <a:highlight>
                  <a:schemeClr val="lt1"/>
                </a:highlight>
                <a:latin typeface="DINOT-Bold" panose="020B0504020101020102" pitchFamily="34" charset="77"/>
              </a:rPr>
              <a:t>minutes</a:t>
            </a:r>
            <a:r>
              <a:rPr lang="de-DE" sz="1100" b="0">
                <a:solidFill>
                  <a:schemeClr val="dk1"/>
                </a:solidFill>
                <a:highlight>
                  <a:schemeClr val="lt1"/>
                </a:highlight>
                <a:latin typeface="DINOT-Bold" panose="020B0504020101020102" pitchFamily="34" charset="77"/>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a:solidFill>
                <a:schemeClr val="dk1"/>
              </a:solidFill>
              <a:highlight>
                <a:schemeClr val="lt1"/>
              </a:highlight>
              <a:latin typeface="DINOT-Bold" panose="020B0504020101020102" pitchFamily="34" charset="77"/>
            </a:endParaRPr>
          </a:p>
        </p:txBody>
      </p:sp>
    </p:spTree>
    <p:extLst>
      <p:ext uri="{BB962C8B-B14F-4D97-AF65-F5344CB8AC3E}">
        <p14:creationId xmlns:p14="http://schemas.microsoft.com/office/powerpoint/2010/main" val="14684667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23090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726494fd45_1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726494fd45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a:t>Everybody is back? All went well? </a:t>
            </a:r>
          </a:p>
          <a:p>
            <a:pPr marL="171450" lvl="0" indent="-171450" algn="l" rtl="0">
              <a:spcBef>
                <a:spcPts val="0"/>
              </a:spcBef>
              <a:spcAft>
                <a:spcPts val="0"/>
              </a:spcAft>
            </a:pPr>
            <a:r>
              <a:rPr lang="en"/>
              <a:t>Thumbs up if you’re with me please!</a:t>
            </a:r>
            <a:endParaRPr/>
          </a:p>
        </p:txBody>
      </p:sp>
    </p:spTree>
    <p:extLst>
      <p:ext uri="{BB962C8B-B14F-4D97-AF65-F5344CB8AC3E}">
        <p14:creationId xmlns:p14="http://schemas.microsoft.com/office/powerpoint/2010/main" val="19664696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000" err="1">
                <a:solidFill>
                  <a:schemeClr val="dk1"/>
                </a:solidFill>
                <a:highlight>
                  <a:schemeClr val="lt1"/>
                </a:highlight>
              </a:rPr>
              <a:t>It‘s</a:t>
            </a:r>
            <a:r>
              <a:rPr lang="de-DE" sz="1000">
                <a:solidFill>
                  <a:schemeClr val="dk1"/>
                </a:solidFill>
                <a:highlight>
                  <a:schemeClr val="lt1"/>
                </a:highlight>
              </a:rPr>
              <a:t> time </a:t>
            </a:r>
            <a:r>
              <a:rPr lang="de-DE" sz="1000" err="1">
                <a:solidFill>
                  <a:schemeClr val="dk1"/>
                </a:solidFill>
                <a:highlight>
                  <a:schemeClr val="lt1"/>
                </a:highlight>
              </a:rPr>
              <a:t>for</a:t>
            </a:r>
            <a:r>
              <a:rPr lang="de-DE" sz="1000">
                <a:solidFill>
                  <a:schemeClr val="dk1"/>
                </a:solidFill>
                <a:highlight>
                  <a:schemeClr val="lt1"/>
                </a:highlight>
              </a:rPr>
              <a:t> a break! </a:t>
            </a:r>
            <a:r>
              <a:rPr lang="de-DE" sz="1000" err="1">
                <a:solidFill>
                  <a:schemeClr val="dk1"/>
                </a:solidFill>
                <a:highlight>
                  <a:schemeClr val="lt1"/>
                </a:highlight>
              </a:rPr>
              <a:t>Let‘s</a:t>
            </a:r>
            <a:r>
              <a:rPr lang="de-DE" sz="1000">
                <a:solidFill>
                  <a:schemeClr val="dk1"/>
                </a:solidFill>
                <a:highlight>
                  <a:schemeClr val="lt1"/>
                </a:highlight>
              </a:rPr>
              <a:t> </a:t>
            </a:r>
            <a:r>
              <a:rPr lang="de-DE" sz="1000" err="1">
                <a:solidFill>
                  <a:schemeClr val="dk1"/>
                </a:solidFill>
                <a:highlight>
                  <a:schemeClr val="lt1"/>
                </a:highlight>
              </a:rPr>
              <a:t>refresh</a:t>
            </a:r>
            <a:r>
              <a:rPr lang="de-DE" sz="1000">
                <a:solidFill>
                  <a:schemeClr val="dk1"/>
                </a:solidFill>
                <a:highlight>
                  <a:schemeClr val="lt1"/>
                </a:highlight>
              </a:rPr>
              <a:t> a </a:t>
            </a:r>
            <a:r>
              <a:rPr lang="de-DE" sz="1000" err="1">
                <a:solidFill>
                  <a:schemeClr val="dk1"/>
                </a:solidFill>
                <a:highlight>
                  <a:schemeClr val="lt1"/>
                </a:highlight>
              </a:rPr>
              <a:t>little</a:t>
            </a:r>
            <a:r>
              <a:rPr lang="de-DE" sz="1000">
                <a:solidFill>
                  <a:schemeClr val="dk1"/>
                </a:solidFill>
                <a:highlight>
                  <a:schemeClr val="lt1"/>
                </a:highlight>
              </a:rPr>
              <a:t> </a:t>
            </a:r>
            <a:r>
              <a:rPr lang="de-DE" sz="1000" err="1">
                <a:solidFill>
                  <a:schemeClr val="dk1"/>
                </a:solidFill>
                <a:highlight>
                  <a:schemeClr val="lt1"/>
                </a:highlight>
              </a:rPr>
              <a:t>bit</a:t>
            </a:r>
            <a:r>
              <a:rPr lang="de-DE" sz="1000">
                <a:solidFill>
                  <a:schemeClr val="dk1"/>
                </a:solidFill>
                <a:highlight>
                  <a:schemeClr val="lt1"/>
                </a:highlight>
              </a:rPr>
              <a:t> (</a:t>
            </a:r>
            <a:r>
              <a:rPr lang="de-DE" sz="1000" err="1">
                <a:solidFill>
                  <a:schemeClr val="dk1"/>
                </a:solidFill>
                <a:highlight>
                  <a:schemeClr val="lt1"/>
                </a:highlight>
              </a:rPr>
              <a:t>drink</a:t>
            </a:r>
            <a:r>
              <a:rPr lang="de-DE" sz="1000">
                <a:solidFill>
                  <a:schemeClr val="dk1"/>
                </a:solidFill>
                <a:highlight>
                  <a:schemeClr val="lt1"/>
                </a:highlight>
              </a:rPr>
              <a:t> </a:t>
            </a:r>
            <a:r>
              <a:rPr lang="de-DE" sz="1000" err="1">
                <a:solidFill>
                  <a:schemeClr val="dk1"/>
                </a:solidFill>
                <a:highlight>
                  <a:schemeClr val="lt1"/>
                </a:highlight>
              </a:rPr>
              <a:t>some</a:t>
            </a:r>
            <a:r>
              <a:rPr lang="de-DE" sz="1000">
                <a:solidFill>
                  <a:schemeClr val="dk1"/>
                </a:solidFill>
                <a:highlight>
                  <a:schemeClr val="lt1"/>
                </a:highlight>
              </a:rPr>
              <a:t> </a:t>
            </a:r>
            <a:r>
              <a:rPr lang="de-DE" sz="1000" err="1">
                <a:solidFill>
                  <a:schemeClr val="dk1"/>
                </a:solidFill>
                <a:highlight>
                  <a:schemeClr val="lt1"/>
                </a:highlight>
              </a:rPr>
              <a:t>water</a:t>
            </a:r>
            <a:r>
              <a:rPr lang="de-DE" sz="1000">
                <a:solidFill>
                  <a:schemeClr val="dk1"/>
                </a:solidFill>
                <a:highlight>
                  <a:schemeClr val="lt1"/>
                </a:highlight>
              </a:rPr>
              <a:t>, </a:t>
            </a:r>
            <a:r>
              <a:rPr lang="de-DE" sz="1000" err="1">
                <a:solidFill>
                  <a:schemeClr val="dk1"/>
                </a:solidFill>
                <a:highlight>
                  <a:schemeClr val="lt1"/>
                </a:highlight>
              </a:rPr>
              <a:t>get</a:t>
            </a:r>
            <a:r>
              <a:rPr lang="de-DE" sz="1000">
                <a:solidFill>
                  <a:schemeClr val="dk1"/>
                </a:solidFill>
                <a:highlight>
                  <a:schemeClr val="lt1"/>
                </a:highlight>
              </a:rPr>
              <a:t> </a:t>
            </a:r>
            <a:r>
              <a:rPr lang="de-DE" sz="1000" err="1">
                <a:solidFill>
                  <a:schemeClr val="dk1"/>
                </a:solidFill>
                <a:highlight>
                  <a:schemeClr val="lt1"/>
                </a:highlight>
              </a:rPr>
              <a:t>some</a:t>
            </a:r>
            <a:r>
              <a:rPr lang="de-DE" sz="1000">
                <a:solidFill>
                  <a:schemeClr val="dk1"/>
                </a:solidFill>
                <a:highlight>
                  <a:schemeClr val="lt1"/>
                </a:highlight>
              </a:rPr>
              <a:t> </a:t>
            </a:r>
            <a:r>
              <a:rPr lang="de-DE" sz="1000" err="1">
                <a:solidFill>
                  <a:schemeClr val="dk1"/>
                </a:solidFill>
                <a:highlight>
                  <a:schemeClr val="lt1"/>
                </a:highlight>
              </a:rPr>
              <a:t>fresh</a:t>
            </a:r>
            <a:r>
              <a:rPr lang="de-DE" sz="1000">
                <a:solidFill>
                  <a:schemeClr val="dk1"/>
                </a:solidFill>
                <a:highlight>
                  <a:schemeClr val="lt1"/>
                </a:highlight>
              </a:rPr>
              <a:t> </a:t>
            </a:r>
            <a:r>
              <a:rPr lang="de-DE" sz="1000" err="1">
                <a:solidFill>
                  <a:schemeClr val="dk1"/>
                </a:solidFill>
                <a:highlight>
                  <a:schemeClr val="lt1"/>
                </a:highlight>
              </a:rPr>
              <a:t>air</a:t>
            </a:r>
            <a:r>
              <a:rPr lang="de-DE" sz="1000">
                <a:solidFill>
                  <a:schemeClr val="dk1"/>
                </a:solidFill>
                <a:highlight>
                  <a:schemeClr val="lt1"/>
                </a:highlight>
              </a:rPr>
              <a:t>, stretch)!</a:t>
            </a:r>
          </a:p>
          <a:p>
            <a:pPr marL="0" lvl="0" indent="0" algn="l" rtl="0">
              <a:spcBef>
                <a:spcPts val="0"/>
              </a:spcBef>
              <a:spcAft>
                <a:spcPts val="0"/>
              </a:spcAft>
              <a:buNone/>
            </a:pPr>
            <a:endParaRPr lang="de-DE" sz="1000">
              <a:solidFill>
                <a:schemeClr val="dk1"/>
              </a:solidFill>
              <a:highlight>
                <a:schemeClr val="lt1"/>
              </a:highlight>
            </a:endParaRPr>
          </a:p>
          <a:p>
            <a:pPr marL="0" lvl="0" indent="0" algn="l" rtl="0">
              <a:spcBef>
                <a:spcPts val="0"/>
              </a:spcBef>
              <a:spcAft>
                <a:spcPts val="0"/>
              </a:spcAft>
              <a:buNone/>
            </a:pPr>
            <a:r>
              <a:rPr lang="de-DE" sz="1000">
                <a:solidFill>
                  <a:schemeClr val="dk1"/>
                </a:solidFill>
                <a:highlight>
                  <a:schemeClr val="lt1"/>
                </a:highlight>
              </a:rPr>
              <a:t>After </a:t>
            </a:r>
            <a:r>
              <a:rPr lang="de-DE" sz="1000" err="1">
                <a:solidFill>
                  <a:schemeClr val="dk1"/>
                </a:solidFill>
                <a:highlight>
                  <a:schemeClr val="lt1"/>
                </a:highlight>
              </a:rPr>
              <a:t>the</a:t>
            </a:r>
            <a:r>
              <a:rPr lang="de-DE" sz="1000">
                <a:solidFill>
                  <a:schemeClr val="dk1"/>
                </a:solidFill>
                <a:highlight>
                  <a:schemeClr val="lt1"/>
                </a:highlight>
              </a:rPr>
              <a:t> break </a:t>
            </a:r>
            <a:r>
              <a:rPr lang="de-DE" sz="1000" err="1">
                <a:solidFill>
                  <a:schemeClr val="dk1"/>
                </a:solidFill>
                <a:highlight>
                  <a:schemeClr val="lt1"/>
                </a:highlight>
              </a:rPr>
              <a:t>we‘ll</a:t>
            </a:r>
            <a:r>
              <a:rPr lang="de-DE" sz="1000">
                <a:solidFill>
                  <a:schemeClr val="dk1"/>
                </a:solidFill>
                <a:highlight>
                  <a:schemeClr val="lt1"/>
                </a:highlight>
              </a:rPr>
              <a:t> </a:t>
            </a:r>
            <a:r>
              <a:rPr lang="de-DE" sz="1000" err="1">
                <a:solidFill>
                  <a:schemeClr val="dk1"/>
                </a:solidFill>
                <a:highlight>
                  <a:schemeClr val="lt1"/>
                </a:highlight>
              </a:rPr>
              <a:t>introduce</a:t>
            </a:r>
            <a:r>
              <a:rPr lang="de-DE" sz="1000">
                <a:solidFill>
                  <a:schemeClr val="dk1"/>
                </a:solidFill>
                <a:highlight>
                  <a:schemeClr val="lt1"/>
                </a:highlight>
              </a:rPr>
              <a:t> </a:t>
            </a:r>
            <a:r>
              <a:rPr lang="de-DE" sz="1000" err="1">
                <a:solidFill>
                  <a:schemeClr val="dk1"/>
                </a:solidFill>
                <a:highlight>
                  <a:schemeClr val="lt1"/>
                </a:highlight>
              </a:rPr>
              <a:t>to</a:t>
            </a:r>
            <a:r>
              <a:rPr lang="de-DE" sz="1000">
                <a:solidFill>
                  <a:schemeClr val="dk1"/>
                </a:solidFill>
                <a:highlight>
                  <a:schemeClr val="lt1"/>
                </a:highlight>
              </a:rPr>
              <a:t> </a:t>
            </a:r>
            <a:r>
              <a:rPr lang="de-DE" sz="1000" err="1">
                <a:solidFill>
                  <a:schemeClr val="dk1"/>
                </a:solidFill>
                <a:highlight>
                  <a:schemeClr val="lt1"/>
                </a:highlight>
              </a:rPr>
              <a:t>you</a:t>
            </a:r>
            <a:r>
              <a:rPr lang="de-DE" sz="1000">
                <a:solidFill>
                  <a:schemeClr val="dk1"/>
                </a:solidFill>
                <a:highlight>
                  <a:schemeClr val="lt1"/>
                </a:highlight>
              </a:rPr>
              <a:t> h</a:t>
            </a:r>
            <a:r>
              <a:rPr lang="en-GB" sz="1000">
                <a:latin typeface="Aptos" panose="020B0004020202020204" pitchFamily="34" charset="0"/>
              </a:rPr>
              <a:t>ow to pitch digitally.</a:t>
            </a:r>
          </a:p>
          <a:p>
            <a:pPr marL="0" lvl="0" indent="0" algn="l" rtl="0">
              <a:spcBef>
                <a:spcPts val="0"/>
              </a:spcBef>
              <a:spcAft>
                <a:spcPts val="0"/>
              </a:spcAft>
              <a:buNone/>
            </a:pPr>
            <a:endParaRPr lang="en-GB" sz="1000">
              <a:latin typeface="Aptos" panose="020B0004020202020204" pitchFamily="34" charset="0"/>
            </a:endParaRPr>
          </a:p>
          <a:p>
            <a:pPr marL="0" lvl="0" indent="0" algn="l" rtl="0">
              <a:spcBef>
                <a:spcPts val="0"/>
              </a:spcBef>
              <a:spcAft>
                <a:spcPts val="0"/>
              </a:spcAft>
              <a:buNone/>
            </a:pPr>
            <a:r>
              <a:rPr lang="en-GB" sz="1000">
                <a:latin typeface="Aptos" panose="020B0004020202020204" pitchFamily="34" charset="0"/>
              </a:rPr>
              <a:t>And we’ll also have some guests with us [introduce guests].</a:t>
            </a:r>
          </a:p>
          <a:p>
            <a:pPr marL="171450" lvl="0" indent="-171450" algn="l" rtl="0">
              <a:spcBef>
                <a:spcPts val="0"/>
              </a:spcBef>
              <a:spcAft>
                <a:spcPts val="0"/>
              </a:spcAft>
              <a:buFont typeface="Arial" panose="020B0604020202020204" pitchFamily="34" charset="0"/>
              <a:buChar char="•"/>
            </a:pPr>
            <a:r>
              <a:rPr lang="en-GB" sz="1000">
                <a:latin typeface="Aptos" panose="020B0004020202020204" pitchFamily="34" charset="0"/>
              </a:rPr>
              <a:t>Up to 6 people will be able to practice and give their pitch in front of our experts that will join us.</a:t>
            </a:r>
          </a:p>
          <a:p>
            <a:pPr marL="171450" lvl="0" indent="-171450" algn="l" rtl="0">
              <a:spcBef>
                <a:spcPts val="0"/>
              </a:spcBef>
              <a:spcAft>
                <a:spcPts val="0"/>
              </a:spcAft>
              <a:buFont typeface="Arial" panose="020B0604020202020204" pitchFamily="34" charset="0"/>
              <a:buChar char="•"/>
            </a:pPr>
            <a:r>
              <a:rPr lang="en-GB" sz="1000">
                <a:latin typeface="Aptos" panose="020B0004020202020204" pitchFamily="34" charset="0"/>
              </a:rPr>
              <a:t>They will also give you some feedback on how to improve</a:t>
            </a:r>
          </a:p>
          <a:p>
            <a:pPr marL="171450" lvl="0" indent="-171450" algn="l" rtl="0">
              <a:spcBef>
                <a:spcPts val="0"/>
              </a:spcBef>
              <a:spcAft>
                <a:spcPts val="0"/>
              </a:spcAft>
              <a:buFont typeface="Arial" panose="020B0604020202020204" pitchFamily="34" charset="0"/>
              <a:buChar char="•"/>
            </a:pPr>
            <a:r>
              <a:rPr lang="en-GB" sz="1000">
                <a:latin typeface="Aptos" panose="020B0004020202020204" pitchFamily="34" charset="0"/>
              </a:rPr>
              <a:t>We know this might sound frightening, but we can assure you – this is a very safe setting to try this! </a:t>
            </a:r>
          </a:p>
          <a:p>
            <a:pPr marL="171450" lvl="0" indent="-171450" algn="l" rtl="0">
              <a:spcBef>
                <a:spcPts val="0"/>
              </a:spcBef>
              <a:spcAft>
                <a:spcPts val="0"/>
              </a:spcAft>
              <a:buFont typeface="Arial" panose="020B0604020202020204" pitchFamily="34" charset="0"/>
              <a:buChar char="•"/>
            </a:pPr>
            <a:r>
              <a:rPr lang="en-GB" sz="1000">
                <a:latin typeface="Aptos" panose="020B0004020202020204" pitchFamily="34" charset="0"/>
              </a:rPr>
              <a:t>We are all here for you and there is no pressure at all to be “perfect”</a:t>
            </a:r>
          </a:p>
          <a:p>
            <a:pPr marL="0" lvl="0" indent="0" algn="l" rtl="0">
              <a:spcBef>
                <a:spcPts val="0"/>
              </a:spcBef>
              <a:spcAft>
                <a:spcPts val="0"/>
              </a:spcAft>
              <a:buNone/>
            </a:pPr>
            <a:endParaRPr lang="en-GB" sz="1000">
              <a:latin typeface="Aptos" panose="020B0004020202020204" pitchFamily="34" charset="0"/>
            </a:endParaRPr>
          </a:p>
          <a:p>
            <a:pPr marL="0" lvl="0" indent="0" algn="l" rtl="0">
              <a:spcBef>
                <a:spcPts val="0"/>
              </a:spcBef>
              <a:spcAft>
                <a:spcPts val="0"/>
              </a:spcAft>
              <a:buNone/>
            </a:pPr>
            <a:endParaRPr lang="de-DE" sz="1000">
              <a:solidFill>
                <a:schemeClr val="dk1"/>
              </a:solidFill>
              <a:highlight>
                <a:schemeClr val="lt1"/>
              </a:highlight>
            </a:endParaRPr>
          </a:p>
        </p:txBody>
      </p:sp>
    </p:spTree>
    <p:extLst>
      <p:ext uri="{BB962C8B-B14F-4D97-AF65-F5344CB8AC3E}">
        <p14:creationId xmlns:p14="http://schemas.microsoft.com/office/powerpoint/2010/main" val="33304519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de-DE" sz="1000">
                <a:solidFill>
                  <a:schemeClr val="dk1"/>
                </a:solidFill>
                <a:highlight>
                  <a:schemeClr val="lt1"/>
                </a:highlight>
              </a:rPr>
              <a:t>Up </a:t>
            </a:r>
            <a:r>
              <a:rPr lang="de-DE" sz="1000" err="1">
                <a:solidFill>
                  <a:schemeClr val="dk1"/>
                </a:solidFill>
                <a:highlight>
                  <a:schemeClr val="lt1"/>
                </a:highlight>
              </a:rPr>
              <a:t>to</a:t>
            </a:r>
            <a:r>
              <a:rPr lang="de-DE" sz="1000">
                <a:solidFill>
                  <a:schemeClr val="dk1"/>
                </a:solidFill>
                <a:highlight>
                  <a:schemeClr val="lt1"/>
                </a:highlight>
              </a:rPr>
              <a:t> 6 </a:t>
            </a:r>
            <a:r>
              <a:rPr lang="de-DE" sz="1000" err="1">
                <a:solidFill>
                  <a:schemeClr val="dk1"/>
                </a:solidFill>
                <a:highlight>
                  <a:schemeClr val="lt1"/>
                </a:highlight>
              </a:rPr>
              <a:t>participants</a:t>
            </a:r>
            <a:r>
              <a:rPr lang="de-DE" sz="1000">
                <a:solidFill>
                  <a:schemeClr val="dk1"/>
                </a:solidFill>
                <a:highlight>
                  <a:schemeClr val="lt1"/>
                </a:highlight>
              </a:rPr>
              <a:t> </a:t>
            </a:r>
            <a:r>
              <a:rPr lang="de-DE" sz="1000" err="1">
                <a:solidFill>
                  <a:schemeClr val="dk1"/>
                </a:solidFill>
                <a:highlight>
                  <a:schemeClr val="lt1"/>
                </a:highlight>
              </a:rPr>
              <a:t>can</a:t>
            </a:r>
            <a:r>
              <a:rPr lang="de-DE" sz="1000">
                <a:solidFill>
                  <a:schemeClr val="dk1"/>
                </a:solidFill>
                <a:highlight>
                  <a:schemeClr val="lt1"/>
                </a:highlight>
              </a:rPr>
              <a:t> pitch 2 min pitch – 3 min </a:t>
            </a:r>
            <a:r>
              <a:rPr lang="de-DE" sz="1000" err="1">
                <a:solidFill>
                  <a:schemeClr val="dk1"/>
                </a:solidFill>
                <a:highlight>
                  <a:schemeClr val="lt1"/>
                </a:highlight>
              </a:rPr>
              <a:t>feedback</a:t>
            </a:r>
            <a:endParaRPr lang="de-DE" sz="1000">
              <a:solidFill>
                <a:schemeClr val="dk1"/>
              </a:solidFill>
              <a:highlight>
                <a:schemeClr val="lt1"/>
              </a:highlight>
            </a:endParaRPr>
          </a:p>
          <a:p>
            <a:pPr marL="171450" lvl="0" indent="-171450" algn="l" rtl="0">
              <a:spcBef>
                <a:spcPts val="0"/>
              </a:spcBef>
              <a:spcAft>
                <a:spcPts val="0"/>
              </a:spcAft>
              <a:buFont typeface="Arial" panose="020B0604020202020204" pitchFamily="34" charset="0"/>
              <a:buChar char="•"/>
            </a:pPr>
            <a:r>
              <a:rPr lang="de-DE" sz="1000">
                <a:solidFill>
                  <a:schemeClr val="dk1"/>
                </a:solidFill>
                <a:highlight>
                  <a:schemeClr val="lt1"/>
                </a:highlight>
              </a:rPr>
              <a:t>First </a:t>
            </a:r>
            <a:r>
              <a:rPr lang="de-DE" sz="1000" err="1">
                <a:solidFill>
                  <a:schemeClr val="dk1"/>
                </a:solidFill>
                <a:highlight>
                  <a:schemeClr val="lt1"/>
                </a:highlight>
              </a:rPr>
              <a:t>come</a:t>
            </a:r>
            <a:r>
              <a:rPr lang="de-DE" sz="1000">
                <a:solidFill>
                  <a:schemeClr val="dk1"/>
                </a:solidFill>
                <a:highlight>
                  <a:schemeClr val="lt1"/>
                </a:highlight>
              </a:rPr>
              <a:t>, </a:t>
            </a:r>
            <a:r>
              <a:rPr lang="de-DE" sz="1000" err="1">
                <a:solidFill>
                  <a:schemeClr val="dk1"/>
                </a:solidFill>
                <a:highlight>
                  <a:schemeClr val="lt1"/>
                </a:highlight>
              </a:rPr>
              <a:t>first</a:t>
            </a:r>
            <a:r>
              <a:rPr lang="de-DE" sz="1000">
                <a:solidFill>
                  <a:schemeClr val="dk1"/>
                </a:solidFill>
                <a:highlight>
                  <a:schemeClr val="lt1"/>
                </a:highlight>
              </a:rPr>
              <a:t> </a:t>
            </a:r>
            <a:r>
              <a:rPr lang="de-DE" sz="1000" err="1">
                <a:solidFill>
                  <a:schemeClr val="dk1"/>
                </a:solidFill>
                <a:highlight>
                  <a:schemeClr val="lt1"/>
                </a:highlight>
              </a:rPr>
              <a:t>serve</a:t>
            </a:r>
            <a:endParaRPr lang="de-DE" sz="1000">
              <a:solidFill>
                <a:schemeClr val="dk1"/>
              </a:solidFill>
              <a:highlight>
                <a:schemeClr val="lt1"/>
              </a:highlight>
            </a:endParaRPr>
          </a:p>
          <a:p>
            <a:pPr marL="0" lvl="0" indent="0" algn="l" rtl="0">
              <a:spcBef>
                <a:spcPts val="0"/>
              </a:spcBef>
              <a:spcAft>
                <a:spcPts val="0"/>
              </a:spcAft>
              <a:buNone/>
            </a:pPr>
            <a:endParaRPr lang="de-DE" sz="1000">
              <a:solidFill>
                <a:schemeClr val="dk1"/>
              </a:solidFill>
              <a:highlight>
                <a:schemeClr val="lt1"/>
              </a:highlight>
            </a:endParaRPr>
          </a:p>
          <a:p>
            <a:pPr marL="0" lvl="0" indent="0" algn="l" rtl="0">
              <a:spcBef>
                <a:spcPts val="0"/>
              </a:spcBef>
              <a:spcAft>
                <a:spcPts val="0"/>
              </a:spcAft>
              <a:buNone/>
            </a:pPr>
            <a:r>
              <a:rPr lang="de-DE" sz="1000" err="1">
                <a:solidFill>
                  <a:schemeClr val="dk1"/>
                </a:solidFill>
                <a:highlight>
                  <a:schemeClr val="lt1"/>
                </a:highlight>
              </a:rPr>
              <a:t>If</a:t>
            </a:r>
            <a:r>
              <a:rPr lang="de-DE" sz="1000">
                <a:solidFill>
                  <a:schemeClr val="dk1"/>
                </a:solidFill>
                <a:highlight>
                  <a:schemeClr val="lt1"/>
                </a:highlight>
              </a:rPr>
              <a:t> </a:t>
            </a:r>
            <a:r>
              <a:rPr lang="de-DE" sz="1000" err="1">
                <a:solidFill>
                  <a:schemeClr val="dk1"/>
                </a:solidFill>
                <a:highlight>
                  <a:schemeClr val="lt1"/>
                </a:highlight>
              </a:rPr>
              <a:t>you</a:t>
            </a:r>
            <a:r>
              <a:rPr lang="de-DE" sz="1000">
                <a:solidFill>
                  <a:schemeClr val="dk1"/>
                </a:solidFill>
                <a:highlight>
                  <a:schemeClr val="lt1"/>
                </a:highlight>
              </a:rPr>
              <a:t> </a:t>
            </a:r>
            <a:r>
              <a:rPr lang="de-DE" sz="1000" err="1">
                <a:solidFill>
                  <a:schemeClr val="dk1"/>
                </a:solidFill>
                <a:highlight>
                  <a:schemeClr val="lt1"/>
                </a:highlight>
              </a:rPr>
              <a:t>would</a:t>
            </a:r>
            <a:r>
              <a:rPr lang="de-DE" sz="1000">
                <a:solidFill>
                  <a:schemeClr val="dk1"/>
                </a:solidFill>
                <a:highlight>
                  <a:schemeClr val="lt1"/>
                </a:highlight>
              </a:rPr>
              <a:t> like </a:t>
            </a:r>
            <a:r>
              <a:rPr lang="de-DE" sz="1000" err="1">
                <a:solidFill>
                  <a:schemeClr val="dk1"/>
                </a:solidFill>
                <a:highlight>
                  <a:schemeClr val="lt1"/>
                </a:highlight>
              </a:rPr>
              <a:t>to</a:t>
            </a:r>
            <a:r>
              <a:rPr lang="de-DE" sz="1000">
                <a:solidFill>
                  <a:schemeClr val="dk1"/>
                </a:solidFill>
                <a:highlight>
                  <a:schemeClr val="lt1"/>
                </a:highlight>
              </a:rPr>
              <a:t> pitch: </a:t>
            </a:r>
          </a:p>
          <a:p>
            <a:pPr marL="0" lvl="0" indent="0" algn="l" rtl="0">
              <a:spcBef>
                <a:spcPts val="0"/>
              </a:spcBef>
              <a:spcAft>
                <a:spcPts val="0"/>
              </a:spcAft>
              <a:buNone/>
            </a:pPr>
            <a:r>
              <a:rPr lang="en-GB" sz="2000"/>
              <a:t>Please type into the group chat: </a:t>
            </a:r>
          </a:p>
          <a:p>
            <a:pPr>
              <a:lnSpc>
                <a:spcPct val="100000"/>
              </a:lnSpc>
            </a:pPr>
            <a:r>
              <a:rPr lang="en-GB" sz="2000"/>
              <a:t>Your name + your pitch title</a:t>
            </a:r>
          </a:p>
          <a:p>
            <a:pPr marL="0" lvl="0" indent="0" algn="l" rtl="0">
              <a:spcBef>
                <a:spcPts val="0"/>
              </a:spcBef>
              <a:spcAft>
                <a:spcPts val="0"/>
              </a:spcAft>
              <a:buNone/>
            </a:pPr>
            <a:endParaRPr lang="de-DE" sz="1000">
              <a:solidFill>
                <a:schemeClr val="dk1"/>
              </a:solidFill>
              <a:highlight>
                <a:schemeClr val="lt1"/>
              </a:highlight>
            </a:endParaRPr>
          </a:p>
        </p:txBody>
      </p:sp>
    </p:spTree>
    <p:extLst>
      <p:ext uri="{BB962C8B-B14F-4D97-AF65-F5344CB8AC3E}">
        <p14:creationId xmlns:p14="http://schemas.microsoft.com/office/powerpoint/2010/main" val="19580954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263be4a94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7263be4a94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M1: ONBOARDING EXPERTS in separate </a:t>
            </a:r>
            <a:r>
              <a:rPr lang="de-DE" err="1"/>
              <a:t>breakout</a:t>
            </a:r>
            <a:r>
              <a:rPr lang="de-DE"/>
              <a:t> </a:t>
            </a:r>
            <a:r>
              <a:rPr lang="de-DE" err="1"/>
              <a:t>room</a:t>
            </a:r>
            <a:r>
              <a:rPr lang="de-DE"/>
              <a:t>:</a:t>
            </a:r>
          </a:p>
          <a:p>
            <a:pPr marL="171450" lvl="0" indent="-171450" algn="l" rtl="0">
              <a:spcBef>
                <a:spcPts val="0"/>
              </a:spcBef>
              <a:spcAft>
                <a:spcPts val="0"/>
              </a:spcAft>
            </a:pPr>
            <a:endParaRPr lang="de-DE"/>
          </a:p>
          <a:p>
            <a:pPr marL="171450" lvl="0" indent="-171450" algn="l" rtl="0">
              <a:spcBef>
                <a:spcPts val="0"/>
              </a:spcBef>
              <a:spcAft>
                <a:spcPts val="0"/>
              </a:spcAft>
              <a:buFont typeface="Arial" panose="020B0604020202020204" pitchFamily="34" charset="0"/>
              <a:buChar char="•"/>
            </a:pPr>
            <a:r>
              <a:rPr lang="de-DE"/>
              <a:t>After </a:t>
            </a:r>
            <a:r>
              <a:rPr lang="de-DE" err="1"/>
              <a:t>the</a:t>
            </a:r>
            <a:r>
              <a:rPr lang="de-DE"/>
              <a:t> break, </a:t>
            </a:r>
            <a:r>
              <a:rPr lang="de-DE" err="1"/>
              <a:t>there</a:t>
            </a:r>
            <a:r>
              <a:rPr lang="de-DE"/>
              <a:t> will </a:t>
            </a:r>
            <a:r>
              <a:rPr lang="de-DE" err="1"/>
              <a:t>be</a:t>
            </a:r>
            <a:r>
              <a:rPr lang="de-DE"/>
              <a:t> a </a:t>
            </a:r>
            <a:r>
              <a:rPr lang="de-DE" err="1"/>
              <a:t>short</a:t>
            </a:r>
            <a:r>
              <a:rPr lang="de-DE"/>
              <a:t>  </a:t>
            </a:r>
            <a:r>
              <a:rPr lang="de-DE" err="1"/>
              <a:t>input</a:t>
            </a:r>
            <a:r>
              <a:rPr lang="de-DE"/>
              <a:t> »Pitch </a:t>
            </a:r>
            <a:r>
              <a:rPr lang="de-DE" err="1"/>
              <a:t>digitally</a:t>
            </a:r>
            <a:r>
              <a:rPr lang="de-DE"/>
              <a:t>«</a:t>
            </a:r>
          </a:p>
          <a:p>
            <a:pPr marL="171450" lvl="0" indent="-171450" algn="l" rtl="0">
              <a:spcBef>
                <a:spcPts val="0"/>
              </a:spcBef>
              <a:spcAft>
                <a:spcPts val="0"/>
              </a:spcAft>
              <a:buFont typeface="Arial" panose="020B0604020202020204" pitchFamily="34" charset="0"/>
              <a:buChar char="•"/>
            </a:pPr>
            <a:r>
              <a:rPr lang="de-DE" err="1"/>
              <a:t>Then</a:t>
            </a:r>
            <a:r>
              <a:rPr lang="de-DE"/>
              <a:t> </a:t>
            </a:r>
            <a:r>
              <a:rPr lang="de-DE" err="1"/>
              <a:t>we</a:t>
            </a:r>
            <a:r>
              <a:rPr lang="de-DE"/>
              <a:t> will </a:t>
            </a:r>
            <a:r>
              <a:rPr lang="de-DE" err="1"/>
              <a:t>introduce</a:t>
            </a:r>
            <a:r>
              <a:rPr lang="de-DE"/>
              <a:t> </a:t>
            </a:r>
            <a:r>
              <a:rPr lang="de-DE" err="1"/>
              <a:t>you</a:t>
            </a:r>
            <a:r>
              <a:rPr lang="de-DE"/>
              <a:t> </a:t>
            </a:r>
            <a:r>
              <a:rPr lang="de-DE" err="1"/>
              <a:t>as</a:t>
            </a:r>
            <a:r>
              <a:rPr lang="de-DE"/>
              <a:t> </a:t>
            </a:r>
            <a:r>
              <a:rPr lang="de-DE" err="1"/>
              <a:t>the</a:t>
            </a:r>
            <a:r>
              <a:rPr lang="de-DE"/>
              <a:t> </a:t>
            </a:r>
            <a:r>
              <a:rPr lang="de-DE" err="1"/>
              <a:t>experts</a:t>
            </a:r>
            <a:r>
              <a:rPr lang="de-DE"/>
              <a:t>. </a:t>
            </a:r>
          </a:p>
          <a:p>
            <a:pPr marL="171450" lvl="0" indent="-171450" algn="l" rtl="0">
              <a:spcBef>
                <a:spcPts val="0"/>
              </a:spcBef>
              <a:spcAft>
                <a:spcPts val="0"/>
              </a:spcAft>
              <a:buFont typeface="Arial" panose="020B0604020202020204" pitchFamily="34" charset="0"/>
              <a:buChar char="•"/>
            </a:pPr>
            <a:r>
              <a:rPr lang="de-DE" err="1"/>
              <a:t>Each</a:t>
            </a:r>
            <a:r>
              <a:rPr lang="de-DE"/>
              <a:t> </a:t>
            </a:r>
            <a:r>
              <a:rPr lang="de-DE" err="1"/>
              <a:t>of</a:t>
            </a:r>
            <a:r>
              <a:rPr lang="de-DE"/>
              <a:t> </a:t>
            </a:r>
            <a:r>
              <a:rPr lang="de-DE" err="1"/>
              <a:t>you</a:t>
            </a:r>
            <a:r>
              <a:rPr lang="de-DE"/>
              <a:t> will </a:t>
            </a:r>
            <a:r>
              <a:rPr lang="de-DE" err="1"/>
              <a:t>have</a:t>
            </a:r>
            <a:r>
              <a:rPr lang="de-DE"/>
              <a:t> 2 </a:t>
            </a:r>
            <a:r>
              <a:rPr lang="de-DE" err="1"/>
              <a:t>minutes</a:t>
            </a:r>
            <a:r>
              <a:rPr lang="de-DE"/>
              <a:t> </a:t>
            </a:r>
            <a:r>
              <a:rPr lang="de-DE" err="1"/>
              <a:t>to</a:t>
            </a:r>
            <a:r>
              <a:rPr lang="de-DE"/>
              <a:t> </a:t>
            </a:r>
            <a:r>
              <a:rPr lang="de-DE" err="1"/>
              <a:t>introduce</a:t>
            </a:r>
            <a:r>
              <a:rPr lang="de-DE"/>
              <a:t> </a:t>
            </a:r>
            <a:r>
              <a:rPr lang="de-DE" err="1"/>
              <a:t>yourself</a:t>
            </a:r>
            <a:r>
              <a:rPr lang="de-DE"/>
              <a:t> </a:t>
            </a:r>
            <a:r>
              <a:rPr lang="de-DE" err="1"/>
              <a:t>individually</a:t>
            </a:r>
            <a:r>
              <a:rPr lang="de-DE"/>
              <a:t> (</a:t>
            </a:r>
            <a:r>
              <a:rPr lang="de-DE" err="1"/>
              <a:t>please</a:t>
            </a:r>
            <a:r>
              <a:rPr lang="de-DE"/>
              <a:t> also </a:t>
            </a:r>
            <a:r>
              <a:rPr lang="de-DE" err="1"/>
              <a:t>explain</a:t>
            </a:r>
            <a:r>
              <a:rPr lang="de-DE"/>
              <a:t> </a:t>
            </a:r>
            <a:r>
              <a:rPr lang="de-DE" err="1"/>
              <a:t>your</a:t>
            </a:r>
            <a:r>
              <a:rPr lang="de-DE"/>
              <a:t> </a:t>
            </a:r>
            <a:r>
              <a:rPr lang="de-DE" err="1"/>
              <a:t>function</a:t>
            </a:r>
            <a:r>
              <a:rPr lang="de-DE"/>
              <a:t> &amp; </a:t>
            </a:r>
            <a:r>
              <a:rPr lang="de-DE" err="1"/>
              <a:t>why</a:t>
            </a:r>
            <a:r>
              <a:rPr lang="de-DE"/>
              <a:t>/</a:t>
            </a:r>
            <a:r>
              <a:rPr lang="de-DE" err="1"/>
              <a:t>what</a:t>
            </a:r>
            <a:r>
              <a:rPr lang="de-DE"/>
              <a:t> </a:t>
            </a:r>
            <a:r>
              <a:rPr lang="de-DE" err="1"/>
              <a:t>you</a:t>
            </a:r>
            <a:r>
              <a:rPr lang="de-DE"/>
              <a:t> </a:t>
            </a:r>
            <a:r>
              <a:rPr lang="de-DE" err="1"/>
              <a:t>are</a:t>
            </a:r>
            <a:r>
              <a:rPr lang="de-DE"/>
              <a:t> </a:t>
            </a:r>
            <a:r>
              <a:rPr lang="de-DE" err="1"/>
              <a:t>here</a:t>
            </a:r>
            <a:r>
              <a:rPr lang="de-DE"/>
              <a:t> </a:t>
            </a:r>
            <a:r>
              <a:rPr lang="de-DE" err="1"/>
              <a:t>as</a:t>
            </a:r>
            <a:r>
              <a:rPr lang="de-DE"/>
              <a:t>)</a:t>
            </a:r>
          </a:p>
          <a:p>
            <a:pPr marL="171450" lvl="0" indent="-171450" algn="l" rtl="0">
              <a:spcBef>
                <a:spcPts val="0"/>
              </a:spcBef>
              <a:spcAft>
                <a:spcPts val="0"/>
              </a:spcAft>
            </a:pPr>
            <a:endParaRPr lang="de-DE"/>
          </a:p>
          <a:p>
            <a:pPr marL="171450" lvl="0" indent="-171450" algn="l" rtl="0">
              <a:spcBef>
                <a:spcPts val="0"/>
              </a:spcBef>
              <a:spcAft>
                <a:spcPts val="0"/>
              </a:spcAft>
            </a:pPr>
            <a:r>
              <a:rPr lang="de-DE"/>
              <a:t>After </a:t>
            </a:r>
            <a:r>
              <a:rPr lang="de-DE" err="1"/>
              <a:t>that</a:t>
            </a:r>
            <a:r>
              <a:rPr lang="de-DE"/>
              <a:t>:</a:t>
            </a:r>
          </a:p>
          <a:p>
            <a:pPr marL="171450" lvl="0" indent="-171450" algn="l" rtl="0">
              <a:spcBef>
                <a:spcPts val="0"/>
              </a:spcBef>
              <a:spcAft>
                <a:spcPts val="0"/>
              </a:spcAft>
              <a:buFont typeface="Arial" panose="020B0604020202020204" pitchFamily="34" charset="0"/>
              <a:buChar char="•"/>
            </a:pPr>
            <a:r>
              <a:rPr lang="de-DE"/>
              <a:t>Max. 6 </a:t>
            </a:r>
            <a:r>
              <a:rPr lang="de-DE" err="1"/>
              <a:t>pitches</a:t>
            </a:r>
            <a:endParaRPr lang="de-DE"/>
          </a:p>
          <a:p>
            <a:pPr marL="171450" lvl="0" indent="-171450" algn="l" rtl="0">
              <a:spcBef>
                <a:spcPts val="0"/>
              </a:spcBef>
              <a:spcAft>
                <a:spcPts val="0"/>
              </a:spcAft>
              <a:buFont typeface="Arial" panose="020B0604020202020204" pitchFamily="34" charset="0"/>
              <a:buChar char="•"/>
            </a:pPr>
            <a:r>
              <a:rPr lang="de-DE" err="1"/>
              <a:t>We</a:t>
            </a:r>
            <a:r>
              <a:rPr lang="de-DE"/>
              <a:t> </a:t>
            </a:r>
            <a:r>
              <a:rPr lang="de-DE" err="1"/>
              <a:t>introduce</a:t>
            </a:r>
            <a:r>
              <a:rPr lang="de-DE"/>
              <a:t> </a:t>
            </a:r>
            <a:r>
              <a:rPr lang="de-DE" err="1"/>
              <a:t>the</a:t>
            </a:r>
            <a:r>
              <a:rPr lang="de-DE"/>
              <a:t> </a:t>
            </a:r>
            <a:r>
              <a:rPr lang="de-DE" err="1"/>
              <a:t>pitches</a:t>
            </a:r>
            <a:r>
              <a:rPr lang="de-DE"/>
              <a:t> and </a:t>
            </a:r>
            <a:r>
              <a:rPr lang="de-DE" err="1"/>
              <a:t>hand</a:t>
            </a:r>
            <a:r>
              <a:rPr lang="de-DE"/>
              <a:t> </a:t>
            </a:r>
            <a:r>
              <a:rPr lang="de-DE" err="1"/>
              <a:t>over</a:t>
            </a:r>
            <a:r>
              <a:rPr lang="de-DE"/>
              <a:t> </a:t>
            </a:r>
            <a:r>
              <a:rPr lang="de-DE" err="1"/>
              <a:t>to</a:t>
            </a:r>
            <a:r>
              <a:rPr lang="de-DE"/>
              <a:t> </a:t>
            </a:r>
            <a:r>
              <a:rPr lang="de-DE" err="1"/>
              <a:t>the</a:t>
            </a:r>
            <a:r>
              <a:rPr lang="de-DE"/>
              <a:t> </a:t>
            </a:r>
            <a:r>
              <a:rPr lang="de-DE" err="1"/>
              <a:t>participants</a:t>
            </a:r>
            <a:r>
              <a:rPr lang="de-DE"/>
              <a:t>:</a:t>
            </a:r>
          </a:p>
          <a:p>
            <a:pPr marL="171450" lvl="0" indent="-171450" algn="l" rtl="0">
              <a:spcBef>
                <a:spcPts val="0"/>
              </a:spcBef>
              <a:spcAft>
                <a:spcPts val="0"/>
              </a:spcAft>
              <a:buFont typeface="Arial" panose="020B0604020202020204" pitchFamily="34" charset="0"/>
              <a:buChar char="•"/>
            </a:pPr>
            <a:r>
              <a:rPr lang="de-DE"/>
              <a:t>2 </a:t>
            </a:r>
            <a:r>
              <a:rPr lang="de-DE" err="1"/>
              <a:t>minutes</a:t>
            </a:r>
            <a:r>
              <a:rPr lang="de-DE"/>
              <a:t> pitch, </a:t>
            </a:r>
            <a:r>
              <a:rPr lang="de-DE" err="1"/>
              <a:t>then</a:t>
            </a:r>
            <a:r>
              <a:rPr lang="de-DE"/>
              <a:t> GONG</a:t>
            </a:r>
          </a:p>
          <a:p>
            <a:pPr marL="171450" lvl="0" indent="-171450" algn="l" rtl="0">
              <a:spcBef>
                <a:spcPts val="0"/>
              </a:spcBef>
              <a:spcAft>
                <a:spcPts val="0"/>
              </a:spcAft>
              <a:buFont typeface="Arial" panose="020B0604020202020204" pitchFamily="34" charset="0"/>
              <a:buChar char="•"/>
            </a:pPr>
            <a:r>
              <a:rPr lang="de-DE"/>
              <a:t>2-3 </a:t>
            </a:r>
            <a:r>
              <a:rPr lang="de-DE" err="1"/>
              <a:t>minutes</a:t>
            </a:r>
            <a:r>
              <a:rPr lang="de-DE"/>
              <a:t> </a:t>
            </a:r>
            <a:r>
              <a:rPr lang="de-DE" err="1"/>
              <a:t>feedback</a:t>
            </a:r>
            <a:r>
              <a:rPr lang="de-DE"/>
              <a:t> </a:t>
            </a:r>
            <a:r>
              <a:rPr lang="de-DE" err="1"/>
              <a:t>of</a:t>
            </a:r>
            <a:r>
              <a:rPr lang="de-DE"/>
              <a:t> </a:t>
            </a:r>
            <a:r>
              <a:rPr lang="de-DE" err="1"/>
              <a:t>you</a:t>
            </a:r>
            <a:r>
              <a:rPr lang="de-DE"/>
              <a:t>, </a:t>
            </a:r>
            <a:r>
              <a:rPr lang="de-DE" err="1"/>
              <a:t>then</a:t>
            </a:r>
            <a:r>
              <a:rPr lang="de-DE"/>
              <a:t> GONG</a:t>
            </a:r>
          </a:p>
          <a:p>
            <a:pPr marL="171450" lvl="0" indent="-171450" algn="l" rtl="0">
              <a:spcBef>
                <a:spcPts val="0"/>
              </a:spcBef>
              <a:spcAft>
                <a:spcPts val="0"/>
              </a:spcAft>
              <a:buFont typeface="Arial" panose="020B0604020202020204" pitchFamily="34" charset="0"/>
              <a:buChar char="•"/>
            </a:pPr>
            <a:r>
              <a:rPr lang="de-DE" err="1"/>
              <a:t>Please</a:t>
            </a:r>
            <a:r>
              <a:rPr lang="de-DE"/>
              <a:t> </a:t>
            </a:r>
            <a:r>
              <a:rPr lang="de-DE" err="1"/>
              <a:t>clarify</a:t>
            </a:r>
            <a:r>
              <a:rPr lang="de-DE"/>
              <a:t> </a:t>
            </a:r>
            <a:r>
              <a:rPr lang="de-DE" err="1"/>
              <a:t>who</a:t>
            </a:r>
            <a:r>
              <a:rPr lang="de-DE"/>
              <a:t> </a:t>
            </a:r>
            <a:r>
              <a:rPr lang="de-DE" err="1"/>
              <a:t>of</a:t>
            </a:r>
            <a:r>
              <a:rPr lang="de-DE"/>
              <a:t> </a:t>
            </a:r>
            <a:r>
              <a:rPr lang="de-DE" err="1"/>
              <a:t>you</a:t>
            </a:r>
            <a:r>
              <a:rPr lang="de-DE"/>
              <a:t> </a:t>
            </a:r>
            <a:r>
              <a:rPr lang="de-DE" err="1"/>
              <a:t>starts</a:t>
            </a:r>
            <a:r>
              <a:rPr lang="de-DE"/>
              <a:t> </a:t>
            </a:r>
            <a:r>
              <a:rPr lang="de-DE" err="1"/>
              <a:t>with</a:t>
            </a:r>
            <a:r>
              <a:rPr lang="de-DE"/>
              <a:t> </a:t>
            </a:r>
            <a:r>
              <a:rPr lang="de-DE" err="1"/>
              <a:t>feedback</a:t>
            </a:r>
            <a:endParaRPr lang="de-DE"/>
          </a:p>
          <a:p>
            <a:pPr marL="171450" lvl="0" indent="-171450" algn="l" rtl="0">
              <a:spcBef>
                <a:spcPts val="0"/>
              </a:spcBef>
              <a:spcAft>
                <a:spcPts val="0"/>
              </a:spcAft>
            </a:pPr>
            <a:endParaRPr lang="de-DE"/>
          </a:p>
          <a:p>
            <a:pPr marL="171450" lvl="0" indent="-171450" algn="l" rtl="0">
              <a:spcBef>
                <a:spcPts val="0"/>
              </a:spcBef>
              <a:spcAft>
                <a:spcPts val="0"/>
              </a:spcAft>
            </a:pPr>
            <a:r>
              <a:rPr lang="de-DE"/>
              <a:t>Note </a:t>
            </a:r>
            <a:r>
              <a:rPr lang="de-DE" err="1"/>
              <a:t>that</a:t>
            </a:r>
            <a:r>
              <a:rPr lang="de-DE"/>
              <a:t> </a:t>
            </a:r>
            <a:r>
              <a:rPr lang="de-DE" err="1"/>
              <a:t>the</a:t>
            </a:r>
            <a:r>
              <a:rPr lang="de-DE"/>
              <a:t> </a:t>
            </a:r>
            <a:r>
              <a:rPr lang="de-DE" err="1"/>
              <a:t>pitches</a:t>
            </a:r>
            <a:r>
              <a:rPr lang="de-DE"/>
              <a:t> </a:t>
            </a:r>
            <a:r>
              <a:rPr lang="de-DE" err="1"/>
              <a:t>were</a:t>
            </a:r>
            <a:r>
              <a:rPr lang="de-DE"/>
              <a:t> </a:t>
            </a:r>
            <a:r>
              <a:rPr lang="de-DE" err="1"/>
              <a:t>created</a:t>
            </a:r>
            <a:r>
              <a:rPr lang="de-DE"/>
              <a:t> in a </a:t>
            </a:r>
            <a:r>
              <a:rPr lang="de-DE" err="1"/>
              <a:t>short</a:t>
            </a:r>
            <a:r>
              <a:rPr lang="de-DE"/>
              <a:t> time and </a:t>
            </a:r>
            <a:r>
              <a:rPr lang="de-DE" err="1"/>
              <a:t>which</a:t>
            </a:r>
            <a:r>
              <a:rPr lang="de-DE"/>
              <a:t> </a:t>
            </a:r>
            <a:r>
              <a:rPr lang="de-DE" err="1"/>
              <a:t>steps</a:t>
            </a:r>
            <a:r>
              <a:rPr lang="de-DE"/>
              <a:t> </a:t>
            </a:r>
            <a:r>
              <a:rPr lang="de-DE" err="1"/>
              <a:t>should</a:t>
            </a:r>
            <a:r>
              <a:rPr lang="de-DE"/>
              <a:t> </a:t>
            </a:r>
            <a:r>
              <a:rPr lang="de-DE" err="1"/>
              <a:t>be</a:t>
            </a:r>
            <a:r>
              <a:rPr lang="de-DE"/>
              <a:t> </a:t>
            </a:r>
            <a:r>
              <a:rPr lang="de-DE" err="1"/>
              <a:t>included</a:t>
            </a:r>
            <a:r>
              <a:rPr lang="de-DE"/>
              <a:t> (</a:t>
            </a:r>
            <a:r>
              <a:rPr lang="de-DE" err="1"/>
              <a:t>problem</a:t>
            </a:r>
            <a:r>
              <a:rPr lang="de-DE"/>
              <a:t>/</a:t>
            </a:r>
            <a:r>
              <a:rPr lang="de-DE" err="1"/>
              <a:t>solution</a:t>
            </a:r>
            <a:r>
              <a:rPr lang="de-DE"/>
              <a:t> fit, </a:t>
            </a:r>
            <a:r>
              <a:rPr lang="de-DE" err="1"/>
              <a:t>target</a:t>
            </a:r>
            <a:r>
              <a:rPr lang="de-DE"/>
              <a:t> </a:t>
            </a:r>
            <a:r>
              <a:rPr lang="de-DE" err="1"/>
              <a:t>audience</a:t>
            </a:r>
            <a:r>
              <a:rPr lang="de-DE"/>
              <a:t>, </a:t>
            </a:r>
            <a:r>
              <a:rPr lang="de-DE" err="1"/>
              <a:t>call</a:t>
            </a:r>
            <a:r>
              <a:rPr lang="de-DE"/>
              <a:t> </a:t>
            </a:r>
            <a:r>
              <a:rPr lang="de-DE" err="1"/>
              <a:t>to</a:t>
            </a:r>
            <a:r>
              <a:rPr lang="de-DE"/>
              <a:t> </a:t>
            </a:r>
            <a:r>
              <a:rPr lang="de-DE" err="1"/>
              <a:t>action</a:t>
            </a:r>
            <a:r>
              <a:rPr lang="de-DE"/>
              <a:t>, </a:t>
            </a:r>
            <a:r>
              <a:rPr lang="de-DE" err="1"/>
              <a:t>storyline</a:t>
            </a:r>
            <a:r>
              <a:rPr lang="de-DE"/>
              <a:t>)</a:t>
            </a:r>
          </a:p>
          <a:p>
            <a:pPr marL="171450" lvl="0" indent="-171450" algn="l" rtl="0">
              <a:spcBef>
                <a:spcPts val="0"/>
              </a:spcBef>
              <a:spcAft>
                <a:spcPts val="0"/>
              </a:spcAft>
            </a:pPr>
            <a:r>
              <a:rPr lang="de-DE" err="1"/>
              <a:t>Please</a:t>
            </a:r>
            <a:r>
              <a:rPr lang="de-DE"/>
              <a:t> </a:t>
            </a:r>
            <a:r>
              <a:rPr lang="de-DE" err="1"/>
              <a:t>give</a:t>
            </a:r>
            <a:r>
              <a:rPr lang="de-DE"/>
              <a:t> </a:t>
            </a:r>
            <a:r>
              <a:rPr lang="de-DE" err="1"/>
              <a:t>feedback</a:t>
            </a:r>
            <a:r>
              <a:rPr lang="de-DE"/>
              <a:t> on </a:t>
            </a:r>
            <a:r>
              <a:rPr lang="de-DE" err="1"/>
              <a:t>the</a:t>
            </a:r>
            <a:r>
              <a:rPr lang="de-DE"/>
              <a:t> pitch </a:t>
            </a:r>
            <a:r>
              <a:rPr lang="de-DE" err="1"/>
              <a:t>rather</a:t>
            </a:r>
            <a:r>
              <a:rPr lang="de-DE"/>
              <a:t> </a:t>
            </a:r>
            <a:r>
              <a:rPr lang="de-DE" err="1"/>
              <a:t>than</a:t>
            </a:r>
            <a:r>
              <a:rPr lang="de-DE"/>
              <a:t> on </a:t>
            </a:r>
            <a:r>
              <a:rPr lang="de-DE" err="1"/>
              <a:t>the</a:t>
            </a:r>
            <a:r>
              <a:rPr lang="de-DE"/>
              <a:t> </a:t>
            </a:r>
            <a:r>
              <a:rPr lang="de-DE" err="1"/>
              <a:t>idea</a:t>
            </a:r>
            <a:r>
              <a:rPr lang="de-DE"/>
              <a:t>: I like / I </a:t>
            </a:r>
            <a:r>
              <a:rPr lang="de-DE" err="1"/>
              <a:t>wish</a:t>
            </a:r>
            <a:r>
              <a:rPr lang="de-DE"/>
              <a:t> / open </a:t>
            </a:r>
            <a:r>
              <a:rPr lang="de-DE" err="1"/>
              <a:t>questions</a:t>
            </a:r>
            <a:r>
              <a:rPr lang="de-DE"/>
              <a:t> / </a:t>
            </a:r>
            <a:r>
              <a:rPr lang="de-DE" err="1"/>
              <a:t>new</a:t>
            </a:r>
            <a:r>
              <a:rPr lang="de-DE"/>
              <a:t> </a:t>
            </a:r>
            <a:r>
              <a:rPr lang="de-DE" err="1"/>
              <a:t>ideas</a:t>
            </a:r>
            <a:endParaRPr lang="de-DE"/>
          </a:p>
          <a:p>
            <a:pPr marL="171450" lvl="0" indent="-171450" algn="l" rtl="0">
              <a:spcBef>
                <a:spcPts val="0"/>
              </a:spcBef>
              <a:spcAft>
                <a:spcPts val="0"/>
              </a:spcAft>
            </a:pPr>
            <a:r>
              <a:rPr lang="de-DE"/>
              <a:t>After </a:t>
            </a:r>
            <a:r>
              <a:rPr lang="de-DE" err="1"/>
              <a:t>that</a:t>
            </a:r>
            <a:r>
              <a:rPr lang="de-DE"/>
              <a:t>, </a:t>
            </a:r>
            <a:r>
              <a:rPr lang="de-DE" err="1"/>
              <a:t>everyone</a:t>
            </a:r>
            <a:r>
              <a:rPr lang="de-DE"/>
              <a:t> </a:t>
            </a:r>
            <a:r>
              <a:rPr lang="de-DE" err="1"/>
              <a:t>meets</a:t>
            </a:r>
            <a:r>
              <a:rPr lang="de-DE"/>
              <a:t> in </a:t>
            </a:r>
            <a:r>
              <a:rPr lang="de-DE" err="1"/>
              <a:t>the</a:t>
            </a:r>
            <a:r>
              <a:rPr lang="de-DE"/>
              <a:t> </a:t>
            </a:r>
            <a:r>
              <a:rPr lang="de-DE" err="1"/>
              <a:t>main</a:t>
            </a:r>
            <a:r>
              <a:rPr lang="de-DE"/>
              <a:t> </a:t>
            </a:r>
            <a:r>
              <a:rPr lang="de-DE" err="1"/>
              <a:t>room</a:t>
            </a:r>
            <a:r>
              <a:rPr lang="de-DE"/>
              <a:t> and max. 10 </a:t>
            </a:r>
            <a:r>
              <a:rPr lang="de-DE" err="1"/>
              <a:t>minutes</a:t>
            </a:r>
            <a:r>
              <a:rPr lang="de-DE"/>
              <a:t> </a:t>
            </a:r>
            <a:r>
              <a:rPr lang="de-DE" err="1"/>
              <a:t>input</a:t>
            </a:r>
            <a:r>
              <a:rPr lang="de-DE"/>
              <a:t> </a:t>
            </a:r>
            <a:r>
              <a:rPr lang="de-DE" err="1"/>
              <a:t>from</a:t>
            </a:r>
            <a:r>
              <a:rPr lang="de-DE"/>
              <a:t> </a:t>
            </a:r>
            <a:r>
              <a:rPr lang="de-DE" err="1"/>
              <a:t>the</a:t>
            </a:r>
            <a:r>
              <a:rPr lang="de-DE"/>
              <a:t> </a:t>
            </a:r>
            <a:r>
              <a:rPr lang="de-DE" err="1"/>
              <a:t>start-up</a:t>
            </a:r>
            <a:r>
              <a:rPr lang="de-DE"/>
              <a:t> </a:t>
            </a:r>
            <a:r>
              <a:rPr lang="de-DE" err="1"/>
              <a:t>centers</a:t>
            </a:r>
            <a:r>
              <a:rPr lang="de-DE"/>
              <a:t>: </a:t>
            </a:r>
            <a:r>
              <a:rPr lang="de-DE" err="1"/>
              <a:t>What</a:t>
            </a:r>
            <a:r>
              <a:rPr lang="de-DE"/>
              <a:t> </a:t>
            </a:r>
            <a:r>
              <a:rPr lang="de-DE" err="1"/>
              <a:t>is</a:t>
            </a:r>
            <a:r>
              <a:rPr lang="de-DE"/>
              <a:t> </a:t>
            </a:r>
            <a:r>
              <a:rPr lang="de-DE" err="1"/>
              <a:t>your</a:t>
            </a:r>
            <a:r>
              <a:rPr lang="de-DE"/>
              <a:t> </a:t>
            </a:r>
            <a:r>
              <a:rPr lang="de-DE" err="1"/>
              <a:t>offer</a:t>
            </a:r>
            <a:r>
              <a:rPr lang="de-DE"/>
              <a:t>? </a:t>
            </a:r>
            <a:r>
              <a:rPr lang="de-DE" err="1"/>
              <a:t>What</a:t>
            </a:r>
            <a:r>
              <a:rPr lang="de-DE"/>
              <a:t> </a:t>
            </a:r>
            <a:r>
              <a:rPr lang="de-DE" err="1"/>
              <a:t>could</a:t>
            </a:r>
            <a:r>
              <a:rPr lang="de-DE"/>
              <a:t> </a:t>
            </a:r>
            <a:r>
              <a:rPr lang="de-DE" err="1"/>
              <a:t>be</a:t>
            </a:r>
            <a:r>
              <a:rPr lang="de-DE"/>
              <a:t> </a:t>
            </a:r>
            <a:r>
              <a:rPr lang="de-DE" err="1"/>
              <a:t>the</a:t>
            </a:r>
            <a:r>
              <a:rPr lang="de-DE"/>
              <a:t> </a:t>
            </a:r>
            <a:r>
              <a:rPr lang="de-DE" err="1"/>
              <a:t>next</a:t>
            </a:r>
            <a:r>
              <a:rPr lang="de-DE"/>
              <a:t> </a:t>
            </a:r>
            <a:r>
              <a:rPr lang="de-DE" err="1"/>
              <a:t>steps</a:t>
            </a:r>
            <a:r>
              <a:rPr lang="de-DE"/>
              <a:t> </a:t>
            </a:r>
            <a:r>
              <a:rPr lang="de-DE" err="1"/>
              <a:t>for</a:t>
            </a:r>
            <a:r>
              <a:rPr lang="de-DE"/>
              <a:t> </a:t>
            </a:r>
            <a:r>
              <a:rPr lang="de-DE" err="1"/>
              <a:t>the</a:t>
            </a:r>
            <a:r>
              <a:rPr lang="de-DE"/>
              <a:t> </a:t>
            </a:r>
            <a:r>
              <a:rPr lang="de-DE" err="1"/>
              <a:t>participants</a:t>
            </a:r>
            <a:r>
              <a:rPr lang="de-DE"/>
              <a:t>?</a:t>
            </a:r>
          </a:p>
          <a:p>
            <a:pPr marL="171450" lvl="0" indent="-171450" algn="l" rtl="0">
              <a:spcBef>
                <a:spcPts val="0"/>
              </a:spcBef>
              <a:spcAft>
                <a:spcPts val="0"/>
              </a:spcAft>
            </a:pPr>
            <a:endParaRPr lang="de-DE"/>
          </a:p>
          <a:p>
            <a:pPr marL="171450" lvl="0" indent="-171450" algn="l" rtl="0">
              <a:spcBef>
                <a:spcPts val="0"/>
              </a:spcBef>
              <a:spcAft>
                <a:spcPts val="0"/>
              </a:spcAft>
            </a:pPr>
            <a:r>
              <a:rPr lang="de-DE" err="1"/>
              <a:t>We</a:t>
            </a:r>
            <a:r>
              <a:rPr lang="de-DE"/>
              <a:t> will </a:t>
            </a:r>
            <a:r>
              <a:rPr lang="de-DE" err="1"/>
              <a:t>explains</a:t>
            </a:r>
            <a:r>
              <a:rPr lang="de-DE"/>
              <a:t> </a:t>
            </a:r>
            <a:r>
              <a:rPr lang="de-DE" err="1"/>
              <a:t>setting</a:t>
            </a:r>
            <a:r>
              <a:rPr lang="de-DE"/>
              <a:t> &amp; gong in </a:t>
            </a:r>
            <a:r>
              <a:rPr lang="de-DE" err="1"/>
              <a:t>the</a:t>
            </a:r>
            <a:r>
              <a:rPr lang="de-DE"/>
              <a:t> </a:t>
            </a:r>
            <a:r>
              <a:rPr lang="de-DE" err="1"/>
              <a:t>room</a:t>
            </a:r>
            <a:endParaRPr lang="de-DE"/>
          </a:p>
          <a:p>
            <a:pPr marL="171450" lvl="0" indent="-171450" algn="l" rtl="0">
              <a:spcBef>
                <a:spcPts val="0"/>
              </a:spcBef>
              <a:spcAft>
                <a:spcPts val="0"/>
              </a:spcAft>
            </a:pPr>
            <a:r>
              <a:rPr lang="de-DE"/>
              <a:t>_______</a:t>
            </a:r>
          </a:p>
          <a:p>
            <a:pPr marL="171450" lvl="0" indent="-171450" algn="l" rtl="0">
              <a:spcBef>
                <a:spcPts val="0"/>
              </a:spcBef>
              <a:spcAft>
                <a:spcPts val="0"/>
              </a:spcAft>
            </a:pPr>
            <a:endParaRPr lang="de-DE"/>
          </a:p>
          <a:p>
            <a:pPr marL="171450" lvl="0" indent="-171450" algn="l" rtl="0">
              <a:spcBef>
                <a:spcPts val="0"/>
              </a:spcBef>
              <a:spcAft>
                <a:spcPts val="0"/>
              </a:spcAft>
            </a:pPr>
            <a:r>
              <a:rPr lang="de-DE"/>
              <a:t>M2: List/</a:t>
            </a:r>
            <a:r>
              <a:rPr lang="de-DE" err="1"/>
              <a:t>order</a:t>
            </a:r>
            <a:r>
              <a:rPr lang="de-DE"/>
              <a:t> </a:t>
            </a:r>
            <a:r>
              <a:rPr lang="de-DE" err="1"/>
              <a:t>for</a:t>
            </a:r>
            <a:r>
              <a:rPr lang="de-DE"/>
              <a:t> </a:t>
            </a:r>
            <a:r>
              <a:rPr lang="de-DE" err="1"/>
              <a:t>the</a:t>
            </a:r>
            <a:r>
              <a:rPr lang="de-DE"/>
              <a:t> </a:t>
            </a:r>
            <a:r>
              <a:rPr lang="de-DE" err="1"/>
              <a:t>pitches</a:t>
            </a:r>
            <a:r>
              <a:rPr lang="de-DE"/>
              <a:t>/</a:t>
            </a:r>
            <a:r>
              <a:rPr lang="de-DE" err="1"/>
              <a:t>breakouts</a:t>
            </a:r>
            <a:endParaRPr/>
          </a:p>
        </p:txBody>
      </p:sp>
    </p:spTree>
    <p:extLst>
      <p:ext uri="{BB962C8B-B14F-4D97-AF65-F5344CB8AC3E}">
        <p14:creationId xmlns:p14="http://schemas.microsoft.com/office/powerpoint/2010/main" val="25277895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726494fd45_1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726494fd45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a:t>Everybody is back? All went well? </a:t>
            </a:r>
          </a:p>
          <a:p>
            <a:pPr marL="171450" lvl="0" indent="-171450" algn="l" rtl="0">
              <a:spcBef>
                <a:spcPts val="0"/>
              </a:spcBef>
              <a:spcAft>
                <a:spcPts val="0"/>
              </a:spcAft>
            </a:pPr>
            <a:r>
              <a:rPr lang="en"/>
              <a:t>Thumbs up if you’re with me please!</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err="1"/>
              <a:t>Now</a:t>
            </a:r>
            <a:r>
              <a:rPr lang="de-DE"/>
              <a:t> </a:t>
            </a:r>
            <a:r>
              <a:rPr lang="de-DE" err="1"/>
              <a:t>before</a:t>
            </a:r>
            <a:r>
              <a:rPr lang="de-DE"/>
              <a:t> </a:t>
            </a:r>
            <a:r>
              <a:rPr lang="de-DE" err="1"/>
              <a:t>we</a:t>
            </a:r>
            <a:r>
              <a:rPr lang="de-DE"/>
              <a:t> </a:t>
            </a:r>
            <a:r>
              <a:rPr lang="de-DE" err="1"/>
              <a:t>start</a:t>
            </a:r>
            <a:r>
              <a:rPr lang="de-DE"/>
              <a:t>…</a:t>
            </a:r>
          </a:p>
          <a:p>
            <a:pPr marL="0" lvl="0" indent="0" algn="l" rtl="0">
              <a:spcBef>
                <a:spcPts val="0"/>
              </a:spcBef>
              <a:spcAft>
                <a:spcPts val="0"/>
              </a:spcAft>
              <a:buNone/>
            </a:pPr>
            <a:endParaRPr lang="de-DE"/>
          </a:p>
          <a:p>
            <a:pPr marL="0" lvl="0" indent="0" algn="l" rtl="0">
              <a:spcBef>
                <a:spcPts val="0"/>
              </a:spcBef>
              <a:spcAft>
                <a:spcPts val="0"/>
              </a:spcAft>
              <a:buNone/>
            </a:pPr>
            <a:r>
              <a:rPr lang="de-DE"/>
              <a:t>… </a:t>
            </a:r>
            <a:r>
              <a:rPr lang="de-DE" err="1"/>
              <a:t>let‘s</a:t>
            </a:r>
            <a:r>
              <a:rPr lang="de-DE"/>
              <a:t> </a:t>
            </a:r>
            <a:r>
              <a:rPr lang="de-DE" err="1"/>
              <a:t>have</a:t>
            </a:r>
            <a:r>
              <a:rPr lang="de-DE"/>
              <a:t> a </a:t>
            </a:r>
            <a:r>
              <a:rPr lang="de-DE" err="1"/>
              <a:t>look</a:t>
            </a:r>
            <a:r>
              <a:rPr lang="de-DE"/>
              <a:t> at </a:t>
            </a:r>
            <a:r>
              <a:rPr lang="de-DE" err="1"/>
              <a:t>how</a:t>
            </a:r>
            <a:r>
              <a:rPr lang="de-DE"/>
              <a:t> </a:t>
            </a:r>
            <a:r>
              <a:rPr lang="de-DE" err="1"/>
              <a:t>to</a:t>
            </a:r>
            <a:r>
              <a:rPr lang="de-DE"/>
              <a:t> pitch in a digital </a:t>
            </a:r>
            <a:r>
              <a:rPr lang="de-DE" err="1"/>
              <a:t>setting</a:t>
            </a:r>
            <a:r>
              <a:rPr lang="de-DE"/>
              <a:t>!</a:t>
            </a:r>
            <a:endParaRPr/>
          </a:p>
        </p:txBody>
      </p:sp>
    </p:spTree>
    <p:extLst>
      <p:ext uri="{BB962C8B-B14F-4D97-AF65-F5344CB8AC3E}">
        <p14:creationId xmlns:p14="http://schemas.microsoft.com/office/powerpoint/2010/main" val="29960267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171450" lvl="0" indent="-171450">
              <a:spcAft>
                <a:spcPts val="1600"/>
              </a:spcAft>
              <a:buSzPct val="80000"/>
              <a:buFont typeface="Arial" panose="020B0604020202020204" pitchFamily="34" charset="0"/>
              <a:buChar char="•"/>
            </a:pPr>
            <a:r>
              <a:rPr lang="de-DE" sz="1100" b="0">
                <a:solidFill>
                  <a:schemeClr val="tx1"/>
                </a:solidFill>
                <a:latin typeface="DINOT-Bold" panose="020B0504020101020102" pitchFamily="34" charset="77"/>
              </a:rPr>
              <a:t>Always </a:t>
            </a:r>
            <a:r>
              <a:rPr lang="de-DE" sz="1100" b="0" err="1">
                <a:solidFill>
                  <a:schemeClr val="tx1"/>
                </a:solidFill>
                <a:latin typeface="DINOT-Bold" panose="020B0504020101020102" pitchFamily="34" charset="77"/>
              </a:rPr>
              <a:t>test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sound</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camera</a:t>
            </a:r>
            <a:r>
              <a:rPr lang="de-DE" sz="1100" b="0">
                <a:solidFill>
                  <a:schemeClr val="tx1"/>
                </a:solidFill>
                <a:latin typeface="DINOT-Bold" panose="020B0504020101020102" pitchFamily="34" charset="77"/>
              </a:rPr>
              <a:t>, and </a:t>
            </a:r>
            <a:r>
              <a:rPr lang="de-DE" sz="1100" b="0" err="1">
                <a:solidFill>
                  <a:schemeClr val="tx1"/>
                </a:solidFill>
                <a:latin typeface="DINOT-Bold" panose="020B0504020101020102" pitchFamily="34" charset="77"/>
              </a:rPr>
              <a:t>internet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connection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beforehand</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avoid</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technical</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issues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during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pitch.</a:t>
            </a:r>
          </a:p>
          <a:p>
            <a:pPr marL="171450" lvl="0" indent="-171450">
              <a:spcAft>
                <a:spcPts val="1600"/>
              </a:spcAft>
              <a:buSzPct val="80000"/>
              <a:buFont typeface="Arial" panose="020B0604020202020204" pitchFamily="34" charset="0"/>
              <a:buChar char="•"/>
            </a:pPr>
            <a:endParaRPr lang="de-DE" sz="1100" b="0">
              <a:solidFill>
                <a:schemeClr val="tx1"/>
              </a:solidFill>
              <a:latin typeface="DINOT-Bold" panose="020B0504020101020102" pitchFamily="34" charset="77"/>
            </a:endParaRPr>
          </a:p>
          <a:p>
            <a:pPr marL="171450" lvl="0" indent="-171450">
              <a:spcAft>
                <a:spcPts val="1600"/>
              </a:spcAft>
              <a:buSzPct val="80000"/>
              <a:buFont typeface="Arial" panose="020B0604020202020204" pitchFamily="34" charset="0"/>
              <a:buChar char="•"/>
            </a:pPr>
            <a:r>
              <a:rPr lang="de-DE" sz="1100" b="0">
                <a:solidFill>
                  <a:schemeClr val="tx1"/>
                </a:solidFill>
                <a:latin typeface="DINOT-Bold" panose="020B0504020101020102" pitchFamily="34" charset="77"/>
              </a:rPr>
              <a:t>Think </a:t>
            </a:r>
            <a:r>
              <a:rPr lang="de-DE" sz="1100" b="0" err="1">
                <a:solidFill>
                  <a:schemeClr val="tx1"/>
                </a:solidFill>
                <a:latin typeface="DINOT-Bold" panose="020B0504020101020102" pitchFamily="34" charset="77"/>
              </a:rPr>
              <a:t>about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how</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want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present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idea</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What</a:t>
            </a:r>
            <a:r>
              <a:rPr lang="de-DE" sz="1100" b="0">
                <a:solidFill>
                  <a:schemeClr val="tx1"/>
                </a:solidFill>
                <a:latin typeface="DINOT-Bold" panose="020B0504020101020102" pitchFamily="34" charset="77"/>
              </a:rPr>
              <a:t> medium </a:t>
            </a:r>
            <a:r>
              <a:rPr lang="de-DE" sz="1100" b="0" err="1">
                <a:solidFill>
                  <a:schemeClr val="tx1"/>
                </a:solidFill>
                <a:latin typeface="DINOT-Bold" panose="020B0504020101020102" pitchFamily="34" charset="77"/>
              </a:rPr>
              <a:t>works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best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and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product</a:t>
            </a:r>
            <a:r>
              <a:rPr lang="de-DE" sz="1100" b="0">
                <a:solidFill>
                  <a:schemeClr val="tx1"/>
                </a:solidFill>
                <a:latin typeface="DINOT-Bold" panose="020B0504020101020102" pitchFamily="34" charset="77"/>
              </a:rPr>
              <a:t>?</a:t>
            </a:r>
          </a:p>
          <a:p>
            <a:pPr marL="171450" lvl="0" indent="-171450">
              <a:spcAft>
                <a:spcPts val="1600"/>
              </a:spcAft>
              <a:buSzPct val="80000"/>
              <a:buFont typeface="Arial" panose="020B0604020202020204" pitchFamily="34" charset="0"/>
              <a:buChar char="•"/>
            </a:pPr>
            <a:endParaRPr lang="de-DE" sz="1100" b="0">
              <a:solidFill>
                <a:schemeClr val="tx1"/>
              </a:solidFill>
              <a:latin typeface="DINOT-Bold" panose="020B0504020101020102" pitchFamily="34" charset="77"/>
            </a:endParaRPr>
          </a:p>
          <a:p>
            <a:pPr marL="171450" lvl="0" indent="-171450">
              <a:spcAft>
                <a:spcPts val="1600"/>
              </a:spcAft>
              <a:buSzPct val="80000"/>
              <a:buFont typeface="Arial" panose="020B0604020202020204" pitchFamily="34" charset="0"/>
              <a:buChar char="•"/>
            </a:pPr>
            <a:r>
              <a:rPr lang="de-DE" sz="1100" b="0" err="1">
                <a:solidFill>
                  <a:schemeClr val="tx1"/>
                </a:solidFill>
                <a:latin typeface="DINOT-Bold" panose="020B0504020101020102" pitchFamily="34" charset="77"/>
              </a:rPr>
              <a:t>Would</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slidedeck</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show</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idea</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clearly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 digital/analog prototype </a:t>
            </a:r>
            <a:r>
              <a:rPr lang="de-DE" sz="1100" b="0" err="1">
                <a:solidFill>
                  <a:schemeClr val="tx1"/>
                </a:solidFill>
                <a:latin typeface="DINOT-Bold" panose="020B0504020101020102" pitchFamily="34" charset="77"/>
              </a:rPr>
              <a:t>more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effective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bring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life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really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tangible?</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6834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726494fd4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726494fd4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 typeface="Arial" panose="020B0604020202020204" pitchFamily="34" charset="0"/>
              <a:buChar char="•"/>
            </a:pPr>
            <a:r>
              <a:rPr lang="de-DE" dirty="0" err="1">
                <a:cs typeface="Calibri"/>
              </a:rPr>
              <a:t>Let‘s</a:t>
            </a:r>
            <a:r>
              <a:rPr lang="de-DE" dirty="0">
                <a:cs typeface="Calibri"/>
              </a:rPr>
              <a:t> </a:t>
            </a:r>
            <a:r>
              <a:rPr lang="de-DE" dirty="0" err="1">
                <a:cs typeface="Calibri"/>
              </a:rPr>
              <a:t>get</a:t>
            </a:r>
            <a:r>
              <a:rPr lang="de-DE" dirty="0">
                <a:cs typeface="Calibri"/>
              </a:rPr>
              <a:t> </a:t>
            </a:r>
            <a:r>
              <a:rPr lang="de-DE" dirty="0" err="1">
                <a:cs typeface="Calibri"/>
              </a:rPr>
              <a:t>started</a:t>
            </a:r>
            <a:r>
              <a:rPr lang="de-DE" dirty="0">
                <a:cs typeface="Calibri"/>
              </a:rPr>
              <a:t>. </a:t>
            </a:r>
          </a:p>
          <a:p>
            <a:pPr marL="171450" indent="-171450">
              <a:buFont typeface="Arial" panose="020B0604020202020204" pitchFamily="34" charset="0"/>
              <a:buChar char="•"/>
            </a:pPr>
            <a:r>
              <a:rPr lang="de-DE" dirty="0">
                <a:cs typeface="Calibri"/>
              </a:rPr>
              <a:t>Today </a:t>
            </a:r>
            <a:r>
              <a:rPr lang="de-DE" dirty="0" err="1">
                <a:cs typeface="Calibri"/>
              </a:rPr>
              <a:t>we‘ll</a:t>
            </a:r>
            <a:r>
              <a:rPr lang="de-DE" dirty="0">
                <a:cs typeface="Calibri"/>
              </a:rPr>
              <a:t> </a:t>
            </a:r>
            <a:r>
              <a:rPr lang="de-DE" dirty="0" err="1">
                <a:cs typeface="Calibri"/>
              </a:rPr>
              <a:t>work</a:t>
            </a:r>
            <a:r>
              <a:rPr lang="de-DE" dirty="0">
                <a:cs typeface="Calibri"/>
              </a:rPr>
              <a:t> on MIRO.</a:t>
            </a:r>
          </a:p>
          <a:p>
            <a:pPr marL="171450" indent="-171450">
              <a:buFont typeface="Arial" panose="020B0604020202020204" pitchFamily="34" charset="0"/>
              <a:buChar char="•"/>
            </a:pPr>
            <a:r>
              <a:rPr lang="de-DE" dirty="0">
                <a:cs typeface="Calibri"/>
              </a:rPr>
              <a:t>Who </a:t>
            </a:r>
            <a:r>
              <a:rPr lang="de-DE" dirty="0" err="1">
                <a:cs typeface="Calibri"/>
              </a:rPr>
              <a:t>has</a:t>
            </a:r>
            <a:r>
              <a:rPr lang="de-DE" dirty="0">
                <a:cs typeface="Calibri"/>
              </a:rPr>
              <a:t> </a:t>
            </a:r>
            <a:r>
              <a:rPr lang="de-DE" dirty="0" err="1">
                <a:cs typeface="Calibri"/>
              </a:rPr>
              <a:t>worked</a:t>
            </a:r>
            <a:r>
              <a:rPr lang="de-DE" dirty="0">
                <a:cs typeface="Calibri"/>
              </a:rPr>
              <a:t> </a:t>
            </a:r>
            <a:r>
              <a:rPr lang="de-DE" dirty="0" err="1">
                <a:cs typeface="Calibri"/>
              </a:rPr>
              <a:t>with</a:t>
            </a:r>
            <a:r>
              <a:rPr lang="de-DE" dirty="0">
                <a:cs typeface="Calibri"/>
              </a:rPr>
              <a:t> </a:t>
            </a:r>
            <a:r>
              <a:rPr lang="de-DE" dirty="0" err="1">
                <a:cs typeface="Calibri"/>
              </a:rPr>
              <a:t>this</a:t>
            </a:r>
            <a:r>
              <a:rPr lang="de-DE" dirty="0">
                <a:cs typeface="Calibri"/>
              </a:rPr>
              <a:t> </a:t>
            </a:r>
            <a:r>
              <a:rPr lang="de-DE" dirty="0" err="1">
                <a:cs typeface="Calibri"/>
              </a:rPr>
              <a:t>tool</a:t>
            </a:r>
            <a:r>
              <a:rPr lang="de-DE" dirty="0">
                <a:cs typeface="Calibri"/>
              </a:rPr>
              <a:t> </a:t>
            </a:r>
            <a:r>
              <a:rPr lang="de-DE" dirty="0" err="1">
                <a:cs typeface="Calibri"/>
              </a:rPr>
              <a:t>before</a:t>
            </a:r>
            <a:r>
              <a:rPr lang="de-DE" dirty="0">
                <a:cs typeface="Calibri"/>
              </a:rPr>
              <a:t>?</a:t>
            </a:r>
          </a:p>
          <a:p>
            <a:pPr marL="171450" indent="-171450">
              <a:buFont typeface="Arial" panose="020B0604020202020204" pitchFamily="34" charset="0"/>
              <a:buChar char="•"/>
            </a:pPr>
            <a:endParaRPr lang="de-DE" dirty="0">
              <a:cs typeface="Calibri"/>
            </a:endParaRPr>
          </a:p>
        </p:txBody>
      </p:sp>
    </p:spTree>
    <p:extLst>
      <p:ext uri="{BB962C8B-B14F-4D97-AF65-F5344CB8AC3E}">
        <p14:creationId xmlns:p14="http://schemas.microsoft.com/office/powerpoint/2010/main" val="23915366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8" indent="0">
              <a:spcAft>
                <a:spcPts val="1600"/>
              </a:spcAft>
              <a:buSzPct val="80000"/>
              <a:buFont typeface="Courier New" panose="02070309020205020404" pitchFamily="49" charset="0"/>
              <a:buNone/>
            </a:pPr>
            <a:r>
              <a:rPr lang="en-GB" sz="1800" b="0" i="0" u="none" strike="noStrike" cap="none">
                <a:solidFill>
                  <a:srgbClr val="000000"/>
                </a:solidFill>
                <a:latin typeface="Arial"/>
                <a:ea typeface="Arial"/>
                <a:cs typeface="Arial"/>
                <a:sym typeface="Calibri"/>
              </a:rPr>
              <a:t>[Show these camera setups live to show everyone how not to do it]</a:t>
            </a:r>
            <a:endParaRPr lang="de-DE" sz="1100" b="0" i="0" u="none" strike="noStrike" cap="none">
              <a:solidFill>
                <a:schemeClr val="tx1"/>
              </a:solidFill>
              <a:latin typeface="DINOT-Bold" panose="020B0504020101020102" pitchFamily="34" charset="77"/>
              <a:ea typeface="Arial"/>
              <a:cs typeface="Arial"/>
              <a:sym typeface="Calibri"/>
            </a:endParaRPr>
          </a:p>
          <a:p>
            <a:pPr marL="0" lvl="8" indent="0">
              <a:spcAft>
                <a:spcPts val="1600"/>
              </a:spcAft>
              <a:buSzPct val="80000"/>
              <a:buFont typeface="Courier New" panose="02070309020205020404" pitchFamily="49" charset="0"/>
              <a:buNone/>
            </a:pPr>
            <a:endParaRPr lang="de-DE" sz="1100" b="0" i="0" u="none" strike="noStrike" cap="none">
              <a:solidFill>
                <a:schemeClr val="tx1"/>
              </a:solidFill>
              <a:latin typeface="DINOT-Bold" panose="020B0504020101020102" pitchFamily="34" charset="77"/>
              <a:ea typeface="Arial"/>
              <a:cs typeface="Arial"/>
              <a:sym typeface="Calibri"/>
            </a:endParaRPr>
          </a:p>
          <a:p>
            <a:pPr marL="285750" lvl="8" indent="-285750">
              <a:spcAft>
                <a:spcPts val="1600"/>
              </a:spcAft>
              <a:buSzPct val="80000"/>
              <a:buFont typeface="Arial" panose="020B0604020202020204" pitchFamily="34" charset="0"/>
              <a:buChar char="•"/>
            </a:pPr>
            <a:r>
              <a:rPr lang="en-GB" sz="1800" b="0" i="0" u="none" strike="noStrike" cap="none">
                <a:solidFill>
                  <a:srgbClr val="000000"/>
                </a:solidFill>
                <a:latin typeface="Arial"/>
                <a:ea typeface="Arial"/>
                <a:cs typeface="Arial"/>
                <a:sym typeface="Calibri"/>
              </a:rPr>
              <a:t>Not: the giant (camera from below)</a:t>
            </a:r>
          </a:p>
          <a:p>
            <a:pPr marL="285750" lvl="8" indent="-285750">
              <a:spcAft>
                <a:spcPts val="1600"/>
              </a:spcAft>
              <a:buSzPct val="80000"/>
              <a:buFont typeface="Arial" panose="020B0604020202020204" pitchFamily="34" charset="0"/>
              <a:buChar char="•"/>
            </a:pPr>
            <a:r>
              <a:rPr lang="en-GB" sz="1800" b="0" i="0" u="none" strike="noStrike" cap="none">
                <a:solidFill>
                  <a:srgbClr val="000000"/>
                </a:solidFill>
                <a:latin typeface="Arial"/>
                <a:ea typeface="Arial"/>
                <a:cs typeface="Arial"/>
                <a:sym typeface="Calibri"/>
              </a:rPr>
              <a:t>Not: Closeup (Just nose in the picture)</a:t>
            </a:r>
          </a:p>
          <a:p>
            <a:pPr marL="285750" lvl="8" indent="-285750">
              <a:spcAft>
                <a:spcPts val="1600"/>
              </a:spcAft>
              <a:buSzPct val="80000"/>
              <a:buFont typeface="Arial" panose="020B0604020202020204" pitchFamily="34" charset="0"/>
              <a:buChar char="•"/>
            </a:pPr>
            <a:r>
              <a:rPr lang="en-GB" sz="1800" b="0" i="0" u="none" strike="noStrike" cap="none">
                <a:solidFill>
                  <a:srgbClr val="000000"/>
                </a:solidFill>
                <a:latin typeface="Arial"/>
                <a:ea typeface="Arial"/>
                <a:cs typeface="Arial"/>
                <a:sym typeface="Calibri"/>
              </a:rPr>
              <a:t>Not: The conceptual artist (half on camera with lamp in artistic setting)</a:t>
            </a:r>
          </a:p>
          <a:p>
            <a:pPr marL="285750" lvl="8" indent="-285750">
              <a:spcAft>
                <a:spcPts val="1600"/>
              </a:spcAft>
              <a:buSzPct val="80000"/>
              <a:buFont typeface="Arial" panose="020B0604020202020204" pitchFamily="34" charset="0"/>
              <a:buChar char="•"/>
            </a:pPr>
            <a:r>
              <a:rPr lang="en-GB" sz="1800" b="0" i="0" u="none" strike="noStrike" cap="none">
                <a:solidFill>
                  <a:srgbClr val="000000"/>
                </a:solidFill>
                <a:latin typeface="Arial"/>
                <a:ea typeface="Arial"/>
                <a:cs typeface="Arial"/>
                <a:sym typeface="Calibri"/>
              </a:rPr>
              <a:t>Not: The Guru (the mystical one with lots of backlight)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23769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285750" lvl="0" indent="-285750">
              <a:spcAft>
                <a:spcPts val="1600"/>
              </a:spcAft>
              <a:buSzPct val="80000"/>
              <a:buFont typeface="Arial" panose="020B0604020202020204" pitchFamily="34" charset="0"/>
              <a:buChar char="•"/>
            </a:pPr>
            <a:r>
              <a:rPr lang="de-DE" sz="1800" b="0">
                <a:latin typeface="DINOT-Bold" panose="020B0504020101020102" pitchFamily="34" charset="77"/>
              </a:rPr>
              <a:t>The </a:t>
            </a:r>
            <a:r>
              <a:rPr lang="de-DE" sz="1800" b="0" err="1">
                <a:latin typeface="DINOT-Bold" panose="020B0504020101020102" pitchFamily="34" charset="77"/>
              </a:rPr>
              <a:t>art</a:t>
            </a:r>
            <a:r>
              <a:rPr lang="de-DE" sz="1800" b="0">
                <a:latin typeface="DINOT-Bold" panose="020B0504020101020102" pitchFamily="34" charset="77"/>
              </a:rPr>
              <a:t> </a:t>
            </a:r>
            <a:r>
              <a:rPr lang="de-DE" sz="1800" b="0" err="1">
                <a:latin typeface="DINOT-Bold" panose="020B0504020101020102" pitchFamily="34" charset="77"/>
              </a:rPr>
              <a:t>of</a:t>
            </a:r>
            <a:r>
              <a:rPr lang="de-DE" sz="1800" b="0">
                <a:latin typeface="DINOT-Bold" panose="020B0504020101020102" pitchFamily="34" charset="77"/>
              </a:rPr>
              <a:t> </a:t>
            </a:r>
            <a:r>
              <a:rPr lang="de-DE" sz="1800" b="0" err="1">
                <a:latin typeface="DINOT-Bold" panose="020B0504020101020102" pitchFamily="34" charset="77"/>
              </a:rPr>
              <a:t>focus</a:t>
            </a:r>
            <a:r>
              <a:rPr lang="de-DE" sz="1800" b="0">
                <a:latin typeface="DINOT-Bold" panose="020B0504020101020102" pitchFamily="34" charset="77"/>
              </a:rPr>
              <a:t> on </a:t>
            </a:r>
            <a:r>
              <a:rPr lang="de-DE" sz="1800" b="0" err="1">
                <a:latin typeface="DINOT-Bold" panose="020B0504020101020102" pitchFamily="34" charset="77"/>
              </a:rPr>
              <a:t>perspective</a:t>
            </a:r>
            <a:r>
              <a:rPr lang="de-DE" sz="1800" b="0">
                <a:latin typeface="DINOT-Bold" panose="020B0504020101020102" pitchFamily="34" charset="77"/>
              </a:rPr>
              <a:t> and </a:t>
            </a:r>
            <a:r>
              <a:rPr lang="de-DE" sz="1800" b="0" err="1">
                <a:latin typeface="DINOT-Bold" panose="020B0504020101020102" pitchFamily="34" charset="77"/>
              </a:rPr>
              <a:t>framing</a:t>
            </a:r>
            <a:endParaRPr lang="de-DE" sz="1800" b="0">
              <a:latin typeface="DINOT-Bold" panose="020B0504020101020102" pitchFamily="34" charset="77"/>
            </a:endParaRPr>
          </a:p>
          <a:p>
            <a:pPr marL="285750" lvl="0" indent="-285750">
              <a:spcAft>
                <a:spcPts val="1600"/>
              </a:spcAft>
              <a:buSzPct val="80000"/>
              <a:buFont typeface="Arial" panose="020B0604020202020204" pitchFamily="34" charset="0"/>
              <a:buChar char="•"/>
            </a:pPr>
            <a:r>
              <a:rPr lang="de-DE" sz="1800" b="1" err="1">
                <a:latin typeface="DINOT-Bold" panose="020B0504020101020102" pitchFamily="34" charset="77"/>
              </a:rPr>
              <a:t>Let‘s</a:t>
            </a:r>
            <a:r>
              <a:rPr lang="de-DE" sz="1800" b="1">
                <a:latin typeface="DINOT-Bold" panose="020B0504020101020102" pitchFamily="34" charset="77"/>
              </a:rPr>
              <a:t> do </a:t>
            </a:r>
            <a:r>
              <a:rPr lang="de-DE" sz="1800" b="1" err="1">
                <a:latin typeface="DINOT-Bold" panose="020B0504020101020102" pitchFamily="34" charset="77"/>
              </a:rPr>
              <a:t>it</a:t>
            </a:r>
            <a:r>
              <a:rPr lang="de-DE" sz="1800" b="1">
                <a:latin typeface="DINOT-Bold" panose="020B0504020101020102" pitchFamily="34" charset="77"/>
              </a:rPr>
              <a:t> </a:t>
            </a:r>
            <a:r>
              <a:rPr lang="de-DE" sz="1800" b="1" err="1">
                <a:latin typeface="DINOT-Bold" panose="020B0504020101020102" pitchFamily="34" charset="77"/>
              </a:rPr>
              <a:t>right</a:t>
            </a:r>
            <a:r>
              <a:rPr lang="de-DE" sz="1800" b="1">
                <a:latin typeface="DINOT-Bold" panose="020B0504020101020102" pitchFamily="34" charset="77"/>
              </a:rPr>
              <a:t> and </a:t>
            </a:r>
            <a:r>
              <a:rPr lang="de-DE" sz="1800" b="1" err="1">
                <a:latin typeface="DINOT-Bold" panose="020B0504020101020102" pitchFamily="34" charset="77"/>
              </a:rPr>
              <a:t>please</a:t>
            </a:r>
            <a:r>
              <a:rPr lang="de-DE" sz="1800" b="1">
                <a:latin typeface="DINOT-Bold" panose="020B0504020101020102" pitchFamily="34" charset="77"/>
              </a:rPr>
              <a:t> follow </a:t>
            </a:r>
            <a:r>
              <a:rPr lang="de-DE" sz="1800" b="1" err="1">
                <a:latin typeface="DINOT-Bold" panose="020B0504020101020102" pitchFamily="34" charset="77"/>
              </a:rPr>
              <a:t>along</a:t>
            </a:r>
            <a:r>
              <a:rPr lang="de-DE" sz="1800" b="1">
                <a:latin typeface="DINOT-Bold" panose="020B0504020101020102" pitchFamily="34" charset="77"/>
              </a:rPr>
              <a:t> </a:t>
            </a:r>
            <a:r>
              <a:rPr lang="de-DE" sz="1800" b="1" err="1">
                <a:latin typeface="DINOT-Bold" panose="020B0504020101020102" pitchFamily="34" charset="77"/>
              </a:rPr>
              <a:t>everyone</a:t>
            </a:r>
            <a:r>
              <a:rPr lang="de-DE" sz="1800" b="1">
                <a:latin typeface="DINOT-Bold" panose="020B0504020101020102" pitchFamily="34" charset="77"/>
              </a:rPr>
              <a:t>:</a:t>
            </a:r>
          </a:p>
          <a:p>
            <a:pPr marL="628650" marR="0" lvl="1" indent="-285750" algn="l" defTabSz="685800" rtl="0" eaLnBrk="1" fontAlgn="auto" latinLnBrk="0" hangingPunct="1">
              <a:lnSpc>
                <a:spcPct val="100000"/>
              </a:lnSpc>
              <a:spcBef>
                <a:spcPts val="0"/>
              </a:spcBef>
              <a:spcAft>
                <a:spcPts val="1600"/>
              </a:spcAft>
              <a:buClrTx/>
              <a:buSzPct val="80000"/>
              <a:buFont typeface="Arial" panose="020B0604020202020204" pitchFamily="34" charset="0"/>
              <a:buChar char="•"/>
              <a:tabLst/>
              <a:defRPr/>
            </a:pPr>
            <a:r>
              <a:rPr lang="en-GB" sz="4000"/>
              <a:t>Webcam should be positioned at the same height as your eyes</a:t>
            </a:r>
          </a:p>
          <a:p>
            <a:pPr marL="628650" marR="0" lvl="1" indent="-285750" algn="l" defTabSz="685800" rtl="0" eaLnBrk="1" fontAlgn="auto" latinLnBrk="0" hangingPunct="1">
              <a:lnSpc>
                <a:spcPct val="100000"/>
              </a:lnSpc>
              <a:spcBef>
                <a:spcPts val="0"/>
              </a:spcBef>
              <a:spcAft>
                <a:spcPts val="1600"/>
              </a:spcAft>
              <a:buClrTx/>
              <a:buSzPct val="80000"/>
              <a:buFont typeface="Arial" panose="020B0604020202020204" pitchFamily="34" charset="0"/>
              <a:buChar char="•"/>
              <a:tabLst/>
              <a:defRPr/>
            </a:pPr>
            <a:r>
              <a:rPr lang="en-GB" sz="4000"/>
              <a:t>Leave some room in the upper part of the shot</a:t>
            </a:r>
          </a:p>
          <a:p>
            <a:pPr marL="628650" marR="0" lvl="1" indent="-285750" algn="l" defTabSz="685800" rtl="0" eaLnBrk="1" fontAlgn="auto" latinLnBrk="0" hangingPunct="1">
              <a:lnSpc>
                <a:spcPct val="100000"/>
              </a:lnSpc>
              <a:spcBef>
                <a:spcPts val="0"/>
              </a:spcBef>
              <a:spcAft>
                <a:spcPts val="1600"/>
              </a:spcAft>
              <a:buClrTx/>
              <a:buSzPct val="80000"/>
              <a:buFont typeface="Arial" panose="020B0604020202020204" pitchFamily="34" charset="0"/>
              <a:buChar char="•"/>
              <a:tabLst/>
              <a:defRPr/>
            </a:pPr>
            <a:r>
              <a:rPr lang="en-GB" sz="1800" b="0" i="0" u="none" strike="noStrike" cap="none">
                <a:solidFill>
                  <a:srgbClr val="000000"/>
                </a:solidFill>
                <a:latin typeface="Arial"/>
                <a:ea typeface="Arial"/>
                <a:cs typeface="Arial"/>
                <a:sym typeface="Calibri"/>
              </a:rPr>
              <a:t>Now you can decide where to be in the shot: frontal or three quarters and letting the face front (looks like a painting to me)</a:t>
            </a:r>
            <a:br>
              <a:rPr lang="de-DE" sz="1800" b="1">
                <a:latin typeface="DINOT-Bold" panose="020B0504020101020102" pitchFamily="34" charset="77"/>
              </a:rPr>
            </a:br>
            <a:endParaRPr lang="de-DE" sz="1100" b="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1187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en-GB" sz="1100">
                <a:sym typeface="Calibri"/>
              </a:rPr>
              <a:t>And a little about the background…</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1100">
                <a:sym typeface="Calibri"/>
              </a:rPr>
              <a:t>Avoid big windows behind you  (remember – guru effect?)</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1100">
                <a:sym typeface="Calibri"/>
              </a:rPr>
              <a:t>Avoid big flat walls behind you, because they flatten your image, its always nice to feel some air between the subject and the background</a:t>
            </a:r>
          </a:p>
          <a:p>
            <a:pPr marL="0" lvl="0" indent="0">
              <a:spcAft>
                <a:spcPts val="1600"/>
              </a:spcAft>
              <a:buSzPct val="80000"/>
              <a:buFont typeface="+mj-lt"/>
              <a:buNone/>
            </a:pPr>
            <a:endParaRPr lang="de-DE" sz="1100" b="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4877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sz="1100"/>
              <a:t>And </a:t>
            </a:r>
            <a:r>
              <a:rPr lang="de-DE" sz="1100" err="1"/>
              <a:t>how</a:t>
            </a:r>
            <a:r>
              <a:rPr lang="de-DE" sz="1100"/>
              <a:t> </a:t>
            </a:r>
            <a:r>
              <a:rPr lang="de-DE" sz="1100" err="1"/>
              <a:t>about</a:t>
            </a:r>
            <a:r>
              <a:rPr lang="de-DE" sz="1100"/>
              <a:t> </a:t>
            </a:r>
            <a:r>
              <a:rPr lang="de-DE" sz="1100" err="1"/>
              <a:t>behaviour</a:t>
            </a:r>
            <a:r>
              <a:rPr lang="de-DE" sz="1100"/>
              <a:t> and </a:t>
            </a:r>
            <a:r>
              <a:rPr lang="de-DE" sz="1100" err="1"/>
              <a:t>interaction</a:t>
            </a:r>
            <a:r>
              <a:rPr lang="de-DE" sz="1100"/>
              <a:t>?</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sz="1100"/>
              <a:t>People </a:t>
            </a:r>
            <a:r>
              <a:rPr lang="de-DE" sz="1100" err="1"/>
              <a:t>tend</a:t>
            </a:r>
            <a:r>
              <a:rPr lang="de-DE" sz="1100"/>
              <a:t> </a:t>
            </a:r>
            <a:r>
              <a:rPr lang="de-DE" sz="1100" err="1"/>
              <a:t>to</a:t>
            </a:r>
            <a:r>
              <a:rPr lang="de-DE" sz="1100"/>
              <a:t> </a:t>
            </a:r>
            <a:r>
              <a:rPr lang="de-DE" sz="1100" err="1"/>
              <a:t>speed</a:t>
            </a:r>
            <a:r>
              <a:rPr lang="de-DE" sz="1100"/>
              <a:t> </a:t>
            </a:r>
            <a:r>
              <a:rPr lang="de-DE" sz="1100" err="1"/>
              <a:t>up</a:t>
            </a:r>
            <a:r>
              <a:rPr lang="de-DE" sz="1100"/>
              <a:t> </a:t>
            </a:r>
            <a:r>
              <a:rPr lang="de-DE" sz="1100" err="1"/>
              <a:t>their</a:t>
            </a:r>
            <a:r>
              <a:rPr lang="de-DE" sz="1100"/>
              <a:t> </a:t>
            </a:r>
            <a:r>
              <a:rPr lang="de-DE" sz="1100" err="1"/>
              <a:t>speech</a:t>
            </a:r>
            <a:r>
              <a:rPr lang="de-DE" sz="1100"/>
              <a:t> </a:t>
            </a:r>
            <a:r>
              <a:rPr lang="de-DE" sz="1100" err="1"/>
              <a:t>when</a:t>
            </a:r>
            <a:r>
              <a:rPr lang="de-DE" sz="1100"/>
              <a:t> </a:t>
            </a:r>
            <a:r>
              <a:rPr lang="de-DE" sz="1100" err="1"/>
              <a:t>they</a:t>
            </a:r>
            <a:r>
              <a:rPr lang="de-DE" sz="1100"/>
              <a:t> </a:t>
            </a:r>
            <a:r>
              <a:rPr lang="de-DE" sz="1100" err="1"/>
              <a:t>are</a:t>
            </a:r>
            <a:r>
              <a:rPr lang="de-DE" sz="1100"/>
              <a:t> </a:t>
            </a:r>
            <a:r>
              <a:rPr lang="de-DE" sz="1100" err="1"/>
              <a:t>nervous</a:t>
            </a:r>
            <a:r>
              <a:rPr lang="de-DE" sz="1100"/>
              <a:t>. </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sz="1100" err="1"/>
              <a:t>Aim</a:t>
            </a:r>
            <a:r>
              <a:rPr lang="de-DE" sz="1100"/>
              <a:t> </a:t>
            </a:r>
            <a:r>
              <a:rPr lang="de-DE" sz="1100" err="1"/>
              <a:t>to</a:t>
            </a:r>
            <a:r>
              <a:rPr lang="de-DE" sz="1100"/>
              <a:t> </a:t>
            </a:r>
            <a:r>
              <a:rPr lang="de-DE" sz="1100" err="1"/>
              <a:t>speak</a:t>
            </a:r>
            <a:r>
              <a:rPr lang="de-DE" sz="1100"/>
              <a:t> a </a:t>
            </a:r>
            <a:r>
              <a:rPr lang="de-DE" sz="1100" err="1"/>
              <a:t>little</a:t>
            </a:r>
            <a:r>
              <a:rPr lang="de-DE" sz="1100"/>
              <a:t> </a:t>
            </a:r>
            <a:r>
              <a:rPr lang="de-DE" sz="1100" err="1"/>
              <a:t>slower</a:t>
            </a:r>
            <a:r>
              <a:rPr lang="de-DE" sz="1100"/>
              <a:t> </a:t>
            </a:r>
            <a:r>
              <a:rPr lang="de-DE" sz="1100" err="1"/>
              <a:t>than</a:t>
            </a:r>
            <a:r>
              <a:rPr lang="de-DE" sz="1100"/>
              <a:t> normal, and </a:t>
            </a:r>
            <a:r>
              <a:rPr lang="de-DE" sz="1100" err="1"/>
              <a:t>it</a:t>
            </a:r>
            <a:r>
              <a:rPr lang="de-DE" sz="1100"/>
              <a:t> </a:t>
            </a:r>
            <a:r>
              <a:rPr lang="de-DE" sz="1100" err="1"/>
              <a:t>should</a:t>
            </a:r>
            <a:r>
              <a:rPr lang="de-DE" sz="1100"/>
              <a:t> </a:t>
            </a:r>
            <a:r>
              <a:rPr lang="de-DE" sz="1100" err="1"/>
              <a:t>be</a:t>
            </a:r>
            <a:r>
              <a:rPr lang="de-DE" sz="1100"/>
              <a:t> </a:t>
            </a:r>
            <a:r>
              <a:rPr lang="de-DE" sz="1100" err="1"/>
              <a:t>perfect</a:t>
            </a:r>
            <a:r>
              <a:rPr lang="de-DE" sz="1100"/>
              <a:t>!</a:t>
            </a:r>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endParaRPr lang="de-DE" sz="1100"/>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2400"/>
              <a:t>Look directly into the camera every now and then.</a:t>
            </a:r>
          </a:p>
          <a:p>
            <a:pPr marL="514350" marR="0" lvl="1"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1100"/>
              <a:t>Remember: </a:t>
            </a:r>
            <a:r>
              <a:rPr lang="de-DE" sz="1100"/>
              <a:t>The </a:t>
            </a:r>
            <a:r>
              <a:rPr lang="de-DE" sz="1100" err="1"/>
              <a:t>camera</a:t>
            </a:r>
            <a:r>
              <a:rPr lang="de-DE" sz="1100"/>
              <a:t> </a:t>
            </a:r>
            <a:r>
              <a:rPr lang="de-DE" sz="1100" err="1"/>
              <a:t>is</a:t>
            </a:r>
            <a:r>
              <a:rPr lang="de-DE" sz="1100"/>
              <a:t> NOT </a:t>
            </a:r>
            <a:r>
              <a:rPr lang="de-DE" sz="1100" err="1"/>
              <a:t>your</a:t>
            </a:r>
            <a:r>
              <a:rPr lang="de-DE" sz="1100"/>
              <a:t> screen! Ist a </a:t>
            </a:r>
            <a:r>
              <a:rPr lang="de-DE" sz="1100" err="1"/>
              <a:t>difference</a:t>
            </a:r>
            <a:r>
              <a:rPr lang="de-DE" sz="1100"/>
              <a:t> [</a:t>
            </a:r>
            <a:r>
              <a:rPr lang="de-DE" sz="1100" err="1"/>
              <a:t>show</a:t>
            </a:r>
            <a:r>
              <a:rPr lang="de-DE" sz="1100"/>
              <a:t> </a:t>
            </a:r>
            <a:r>
              <a:rPr lang="de-DE" sz="1100" err="1"/>
              <a:t>difference</a:t>
            </a:r>
            <a:r>
              <a:rPr lang="de-DE" sz="1100"/>
              <a:t> </a:t>
            </a:r>
            <a:r>
              <a:rPr lang="de-DE" sz="1100" err="1"/>
              <a:t>when</a:t>
            </a:r>
            <a:r>
              <a:rPr lang="de-DE" sz="1100"/>
              <a:t> </a:t>
            </a:r>
            <a:r>
              <a:rPr lang="de-DE" sz="1100" err="1"/>
              <a:t>looking</a:t>
            </a:r>
            <a:r>
              <a:rPr lang="de-DE" sz="1100"/>
              <a:t> </a:t>
            </a:r>
            <a:r>
              <a:rPr lang="de-DE" sz="1100" err="1"/>
              <a:t>directly</a:t>
            </a:r>
            <a:r>
              <a:rPr lang="de-DE" sz="1100"/>
              <a:t> </a:t>
            </a:r>
            <a:r>
              <a:rPr lang="de-DE" sz="1100" err="1"/>
              <a:t>into</a:t>
            </a:r>
            <a:r>
              <a:rPr lang="de-DE" sz="1100"/>
              <a:t> </a:t>
            </a:r>
            <a:r>
              <a:rPr lang="de-DE" sz="1100" err="1"/>
              <a:t>the</a:t>
            </a:r>
            <a:r>
              <a:rPr lang="de-DE" sz="1100"/>
              <a:t> </a:t>
            </a:r>
            <a:r>
              <a:rPr lang="de-DE" sz="1100" err="1"/>
              <a:t>camera</a:t>
            </a:r>
            <a:r>
              <a:rPr lang="de-DE" sz="1100"/>
              <a:t> </a:t>
            </a:r>
            <a:r>
              <a:rPr lang="de-DE" sz="1100" err="1"/>
              <a:t>or</a:t>
            </a:r>
            <a:r>
              <a:rPr lang="de-DE" sz="1100"/>
              <a:t> on screen]</a:t>
            </a:r>
          </a:p>
          <a:p>
            <a:pPr marL="514350" marR="0" lvl="1"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endParaRPr lang="de-DE" sz="1100"/>
          </a:p>
          <a:p>
            <a:pPr marL="171450" marR="0" lvl="0"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de-DE" sz="1100"/>
              <a:t>Last but not least:</a:t>
            </a:r>
          </a:p>
          <a:p>
            <a:pPr marL="514350" marR="0" lvl="1"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2400"/>
              <a:t>People do not tend to smile when they watch you digitally – don’t be irritated and have fun!</a:t>
            </a:r>
          </a:p>
          <a:p>
            <a:pPr marL="514350" marR="0" lvl="1" indent="-1714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endParaRPr lang="de-DE" sz="1100"/>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09001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err="1"/>
              <a:t>You</a:t>
            </a:r>
            <a:r>
              <a:rPr lang="de-DE"/>
              <a:t> </a:t>
            </a:r>
            <a:r>
              <a:rPr lang="de-DE" err="1"/>
              <a:t>may</a:t>
            </a:r>
            <a:r>
              <a:rPr lang="de-DE"/>
              <a:t> </a:t>
            </a:r>
            <a:r>
              <a:rPr lang="de-DE" err="1"/>
              <a:t>have</a:t>
            </a:r>
            <a:r>
              <a:rPr lang="de-DE"/>
              <a:t> </a:t>
            </a:r>
            <a:r>
              <a:rPr lang="de-DE" err="1"/>
              <a:t>already</a:t>
            </a:r>
            <a:r>
              <a:rPr lang="de-DE"/>
              <a:t> </a:t>
            </a:r>
            <a:r>
              <a:rPr lang="de-DE" err="1"/>
              <a:t>noticed</a:t>
            </a:r>
            <a:r>
              <a:rPr lang="de-DE"/>
              <a:t> </a:t>
            </a:r>
            <a:r>
              <a:rPr lang="de-DE" err="1"/>
              <a:t>some</a:t>
            </a:r>
            <a:r>
              <a:rPr lang="de-DE"/>
              <a:t> </a:t>
            </a:r>
            <a:r>
              <a:rPr lang="de-DE" err="1"/>
              <a:t>new</a:t>
            </a:r>
            <a:r>
              <a:rPr lang="de-DE"/>
              <a:t> </a:t>
            </a:r>
            <a:r>
              <a:rPr lang="de-DE" err="1"/>
              <a:t>faces</a:t>
            </a:r>
            <a:r>
              <a:rPr lang="de-DE"/>
              <a:t> </a:t>
            </a:r>
            <a:r>
              <a:rPr lang="de-DE" err="1"/>
              <a:t>here</a:t>
            </a:r>
            <a:r>
              <a:rPr lang="de-DE"/>
              <a:t> </a:t>
            </a:r>
            <a:r>
              <a:rPr lang="de-DE" err="1"/>
              <a:t>with</a:t>
            </a:r>
            <a:r>
              <a:rPr lang="de-DE"/>
              <a:t> </a:t>
            </a:r>
            <a:r>
              <a:rPr lang="de-DE" err="1"/>
              <a:t>us</a:t>
            </a:r>
            <a:r>
              <a:rPr lang="de-DE"/>
              <a:t> after </a:t>
            </a:r>
            <a:r>
              <a:rPr lang="de-DE" err="1"/>
              <a:t>the</a:t>
            </a:r>
            <a:r>
              <a:rPr lang="de-DE"/>
              <a:t> break …</a:t>
            </a:r>
          </a:p>
        </p:txBody>
      </p:sp>
    </p:spTree>
    <p:extLst>
      <p:ext uri="{BB962C8B-B14F-4D97-AF65-F5344CB8AC3E}">
        <p14:creationId xmlns:p14="http://schemas.microsoft.com/office/powerpoint/2010/main" val="41194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000" b="0" dirty="0"/>
              <a:t>… </a:t>
            </a:r>
            <a:r>
              <a:rPr lang="de-DE" sz="1000" b="0" dirty="0" err="1"/>
              <a:t>Please</a:t>
            </a:r>
            <a:r>
              <a:rPr lang="de-DE" sz="1000" b="0" dirty="0"/>
              <a:t> </a:t>
            </a:r>
            <a:r>
              <a:rPr lang="de-DE" sz="1000" b="0" dirty="0" err="1"/>
              <a:t>meet</a:t>
            </a:r>
            <a:r>
              <a:rPr lang="de-DE" sz="1000" b="0" dirty="0"/>
              <a:t> </a:t>
            </a:r>
            <a:r>
              <a:rPr lang="de-DE" sz="1000" b="0" dirty="0" err="1"/>
              <a:t>our</a:t>
            </a:r>
            <a:r>
              <a:rPr lang="de-DE" sz="1000" b="0" dirty="0"/>
              <a:t> </a:t>
            </a:r>
            <a:r>
              <a:rPr lang="de-DE" sz="1000" b="0" dirty="0" err="1"/>
              <a:t>experts</a:t>
            </a:r>
            <a:r>
              <a:rPr lang="de-DE" sz="1000" b="0" dirty="0"/>
              <a:t>! </a:t>
            </a:r>
            <a:r>
              <a:rPr lang="de-DE" sz="1000" b="0" dirty="0" err="1"/>
              <a:t>It‘s</a:t>
            </a:r>
            <a:r>
              <a:rPr lang="de-DE" sz="1000" b="0" dirty="0"/>
              <a:t> </a:t>
            </a:r>
            <a:r>
              <a:rPr lang="de-DE" sz="1000" b="0" dirty="0" err="1"/>
              <a:t>lovely</a:t>
            </a:r>
            <a:r>
              <a:rPr lang="de-DE" sz="1000" b="0" dirty="0"/>
              <a:t> </a:t>
            </a:r>
            <a:r>
              <a:rPr lang="de-DE" sz="1000" b="0" dirty="0" err="1"/>
              <a:t>to</a:t>
            </a:r>
            <a:r>
              <a:rPr lang="de-DE" sz="1000" b="0" dirty="0"/>
              <a:t> </a:t>
            </a:r>
            <a:r>
              <a:rPr lang="de-DE" sz="1000" b="0" dirty="0" err="1"/>
              <a:t>have</a:t>
            </a:r>
            <a:r>
              <a:rPr lang="de-DE" sz="1000" b="0" dirty="0"/>
              <a:t> </a:t>
            </a:r>
            <a:r>
              <a:rPr lang="de-DE" sz="1000" b="0" dirty="0" err="1"/>
              <a:t>you</a:t>
            </a:r>
            <a:r>
              <a:rPr lang="de-DE" sz="1000" b="0" dirty="0"/>
              <a:t> </a:t>
            </a:r>
            <a:r>
              <a:rPr lang="de-DE" sz="1000" b="0" dirty="0" err="1"/>
              <a:t>with</a:t>
            </a:r>
            <a:r>
              <a:rPr lang="de-DE" sz="1000" b="0" dirty="0"/>
              <a:t> </a:t>
            </a:r>
            <a:r>
              <a:rPr lang="de-DE" sz="1000" b="0" dirty="0" err="1"/>
              <a:t>us</a:t>
            </a:r>
            <a:endParaRPr lang="de-DE" sz="1000" b="0" dirty="0"/>
          </a:p>
          <a:p>
            <a:pPr marL="0" lvl="0" indent="0" algn="l" rtl="0">
              <a:spcBef>
                <a:spcPts val="0"/>
              </a:spcBef>
              <a:spcAft>
                <a:spcPts val="0"/>
              </a:spcAft>
              <a:buNone/>
            </a:pPr>
            <a:endParaRPr lang="de-DE" sz="1000" b="0" dirty="0"/>
          </a:p>
          <a:p>
            <a:pPr marL="0" lvl="0" indent="0" algn="l" rtl="0">
              <a:spcBef>
                <a:spcPts val="0"/>
              </a:spcBef>
              <a:spcAft>
                <a:spcPts val="0"/>
              </a:spcAft>
              <a:buNone/>
            </a:pPr>
            <a:r>
              <a:rPr lang="de-DE" sz="1000" b="0" dirty="0"/>
              <a:t>Dear </a:t>
            </a:r>
            <a:r>
              <a:rPr lang="de-DE" sz="1000" b="0" dirty="0" err="1"/>
              <a:t>guests</a:t>
            </a:r>
            <a:r>
              <a:rPr lang="de-DE" sz="1000" b="0" dirty="0"/>
              <a:t>: </a:t>
            </a:r>
            <a:r>
              <a:rPr lang="de-DE" sz="1000" b="0" dirty="0" err="1"/>
              <a:t>Could</a:t>
            </a:r>
            <a:r>
              <a:rPr lang="de-DE" sz="1000" b="0" dirty="0"/>
              <a:t> </a:t>
            </a:r>
            <a:r>
              <a:rPr lang="de-DE" sz="1000" b="0" dirty="0" err="1"/>
              <a:t>you</a:t>
            </a:r>
            <a:r>
              <a:rPr lang="de-DE" sz="1000" b="0" dirty="0"/>
              <a:t> </a:t>
            </a:r>
            <a:r>
              <a:rPr lang="de-DE" sz="1000" b="0" dirty="0" err="1"/>
              <a:t>please</a:t>
            </a:r>
            <a:r>
              <a:rPr lang="de-DE" sz="1000" b="0" dirty="0"/>
              <a:t> </a:t>
            </a:r>
            <a:r>
              <a:rPr lang="de-DE" sz="1000" b="0" dirty="0" err="1"/>
              <a:t>briefly</a:t>
            </a:r>
            <a:r>
              <a:rPr lang="de-DE" sz="1000" b="0" dirty="0"/>
              <a:t> </a:t>
            </a:r>
            <a:r>
              <a:rPr lang="de-DE" sz="1000" b="0" dirty="0" err="1"/>
              <a:t>introduce</a:t>
            </a:r>
            <a:r>
              <a:rPr lang="de-DE" sz="1000" b="0" dirty="0"/>
              <a:t> </a:t>
            </a:r>
            <a:r>
              <a:rPr lang="de-DE" sz="1000" b="0" dirty="0" err="1"/>
              <a:t>yourselves</a:t>
            </a:r>
            <a:r>
              <a:rPr lang="de-DE" sz="1000" b="0" dirty="0"/>
              <a:t>?</a:t>
            </a:r>
          </a:p>
          <a:p>
            <a:pPr marL="0" lvl="0" indent="0" algn="l" rtl="0">
              <a:spcBef>
                <a:spcPts val="0"/>
              </a:spcBef>
              <a:spcAft>
                <a:spcPts val="0"/>
              </a:spcAft>
              <a:buNone/>
            </a:pPr>
            <a:r>
              <a:rPr lang="de-DE" sz="1000" b="0" dirty="0"/>
              <a:t>[</a:t>
            </a:r>
            <a:r>
              <a:rPr lang="de-DE" sz="1000" b="0" dirty="0" err="1"/>
              <a:t>interaction</a:t>
            </a:r>
            <a:r>
              <a:rPr lang="de-DE" sz="1000" b="0" dirty="0"/>
              <a:t> </a:t>
            </a:r>
            <a:r>
              <a:rPr lang="de-DE" sz="1000" b="0" dirty="0" err="1"/>
              <a:t>with</a:t>
            </a:r>
            <a:r>
              <a:rPr lang="de-DE" sz="1000" b="0" dirty="0"/>
              <a:t> </a:t>
            </a:r>
            <a:r>
              <a:rPr lang="de-DE" sz="1000" b="0" dirty="0" err="1"/>
              <a:t>the</a:t>
            </a:r>
            <a:r>
              <a:rPr lang="de-DE" sz="1000" b="0" dirty="0"/>
              <a:t> </a:t>
            </a:r>
            <a:r>
              <a:rPr lang="de-DE" sz="1000" b="0" dirty="0" err="1"/>
              <a:t>guests</a:t>
            </a:r>
            <a:r>
              <a:rPr lang="de-DE" sz="1000" b="0" dirty="0"/>
              <a:t> so </a:t>
            </a:r>
            <a:r>
              <a:rPr lang="de-DE" sz="1000" b="0" dirty="0" err="1"/>
              <a:t>everyone</a:t>
            </a:r>
            <a:r>
              <a:rPr lang="de-DE" sz="1000" b="0" dirty="0"/>
              <a:t> </a:t>
            </a:r>
            <a:r>
              <a:rPr lang="de-DE" sz="1000" b="0" dirty="0" err="1"/>
              <a:t>feels</a:t>
            </a:r>
            <a:r>
              <a:rPr lang="de-DE" sz="1000" b="0" dirty="0"/>
              <a:t> </a:t>
            </a:r>
            <a:r>
              <a:rPr lang="de-DE" sz="1000" b="0" dirty="0" err="1"/>
              <a:t>welcome</a:t>
            </a:r>
            <a:r>
              <a:rPr lang="de-DE" sz="1000" b="0" dirty="0"/>
              <a:t>]</a:t>
            </a:r>
          </a:p>
        </p:txBody>
      </p:sp>
    </p:spTree>
    <p:extLst>
      <p:ext uri="{BB962C8B-B14F-4D97-AF65-F5344CB8AC3E}">
        <p14:creationId xmlns:p14="http://schemas.microsoft.com/office/powerpoint/2010/main" val="16208889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726494fd45_1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726494fd45_1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b="0" err="1">
                <a:solidFill>
                  <a:schemeClr val="tx1"/>
                </a:solidFill>
                <a:highlight>
                  <a:schemeClr val="lt1"/>
                </a:highlight>
                <a:latin typeface="DINOT-Bold" panose="020B0504020101020102" pitchFamily="34" charset="77"/>
              </a:rPr>
              <a:t>Let‘s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have</a:t>
            </a:r>
            <a:r>
              <a:rPr lang="de-DE" sz="1100" b="0">
                <a:solidFill>
                  <a:schemeClr val="tx1"/>
                </a:solidFill>
                <a:highlight>
                  <a:schemeClr val="lt1"/>
                </a:highlight>
                <a:latin typeface="DINOT-Bold" panose="020B0504020101020102" pitchFamily="34" charset="77"/>
              </a:rPr>
              <a:t> a </a:t>
            </a:r>
            <a:r>
              <a:rPr lang="de-DE" sz="1100" b="0" err="1">
                <a:solidFill>
                  <a:schemeClr val="tx1"/>
                </a:solidFill>
                <a:highlight>
                  <a:schemeClr val="lt1"/>
                </a:highlight>
                <a:latin typeface="DINOT-Bold" panose="020B0504020101020102" pitchFamily="34" charset="77"/>
              </a:rPr>
              <a:t>look</a:t>
            </a:r>
            <a:r>
              <a:rPr lang="de-DE" sz="1100" b="0">
                <a:solidFill>
                  <a:schemeClr val="tx1"/>
                </a:solidFill>
                <a:highlight>
                  <a:schemeClr val="lt1"/>
                </a:highlight>
                <a:latin typeface="DINOT-Bold" panose="020B0504020101020102" pitchFamily="34" charset="77"/>
              </a:rPr>
              <a:t> at </a:t>
            </a:r>
            <a:r>
              <a:rPr lang="de-DE" sz="1100" b="0" err="1">
                <a:solidFill>
                  <a:schemeClr val="tx1"/>
                </a:solidFill>
                <a:highlight>
                  <a:schemeClr val="lt1"/>
                </a:highlight>
                <a:latin typeface="DINOT-Bold" panose="020B0504020101020102" pitchFamily="34" charset="77"/>
              </a:rPr>
              <a:t>how</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how</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this</a:t>
            </a:r>
            <a:r>
              <a:rPr lang="de-DE" sz="1100" b="0">
                <a:solidFill>
                  <a:schemeClr val="tx1"/>
                </a:solidFill>
                <a:highlight>
                  <a:schemeClr val="lt1"/>
                </a:highlight>
                <a:latin typeface="DINOT-Bold" panose="020B0504020101020102" pitchFamily="34" charset="77"/>
              </a:rPr>
              <a:t> will </a:t>
            </a:r>
            <a:r>
              <a:rPr lang="de-DE" sz="1100" b="0" err="1">
                <a:solidFill>
                  <a:schemeClr val="tx1"/>
                </a:solidFill>
                <a:highlight>
                  <a:schemeClr val="lt1"/>
                </a:highlight>
                <a:latin typeface="DINOT-Bold" panose="020B0504020101020102" pitchFamily="34" charset="77"/>
              </a:rPr>
              <a:t>work</a:t>
            </a:r>
            <a:r>
              <a:rPr lang="de-DE" sz="1100" b="0">
                <a:solidFill>
                  <a:schemeClr val="tx1"/>
                </a:solidFill>
                <a:highlight>
                  <a:schemeClr val="lt1"/>
                </a:highlight>
                <a:latin typeface="DINOT-Bold" panose="020B0504020101020102" pitchFamily="34" charset="77"/>
              </a:rPr>
              <a:t>: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err="1">
                <a:solidFill>
                  <a:schemeClr val="tx1"/>
                </a:solidFill>
                <a:highlight>
                  <a:schemeClr val="lt1"/>
                </a:highlight>
                <a:latin typeface="DINOT-Bold" panose="020B0504020101020102" pitchFamily="34" charset="77"/>
              </a:rPr>
              <a:t>Our</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pitching</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volunteers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We</a:t>
            </a:r>
            <a:r>
              <a:rPr lang="de-DE" sz="1100" b="0">
                <a:solidFill>
                  <a:schemeClr val="tx1"/>
                </a:solidFill>
                <a:highlight>
                  <a:schemeClr val="lt1"/>
                </a:highlight>
                <a:latin typeface="DINOT-Bold" panose="020B0504020101020102" pitchFamily="34" charset="77"/>
              </a:rPr>
              <a:t> will </a:t>
            </a:r>
            <a:r>
              <a:rPr lang="de-DE" sz="1100" b="0" err="1">
                <a:solidFill>
                  <a:schemeClr val="tx1"/>
                </a:solidFill>
                <a:highlight>
                  <a:schemeClr val="lt1"/>
                </a:highlight>
                <a:latin typeface="DINOT-Bold" panose="020B0504020101020102" pitchFamily="34" charset="77"/>
              </a:rPr>
              <a:t>call</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your</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name</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say</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ready</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set</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go</a:t>
            </a:r>
            <a:r>
              <a:rPr lang="de-DE" sz="1100" b="0">
                <a:solidFill>
                  <a:schemeClr val="tx1"/>
                </a:solidFill>
                <a:highlight>
                  <a:schemeClr val="lt1"/>
                </a:highlight>
                <a:latin typeface="DINOT-Bold" panose="020B0504020101020102" pitchFamily="34" charset="77"/>
              </a:rPr>
              <a:t>! And </a:t>
            </a:r>
            <a:r>
              <a:rPr lang="de-DE" sz="1100" b="0" err="1">
                <a:solidFill>
                  <a:schemeClr val="tx1"/>
                </a:solidFill>
                <a:highlight>
                  <a:schemeClr val="lt1"/>
                </a:highlight>
                <a:latin typeface="DINOT-Bold" panose="020B0504020101020102" pitchFamily="34" charset="77"/>
              </a:rPr>
              <a:t>from</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then</a:t>
            </a:r>
            <a:r>
              <a:rPr lang="de-DE" sz="1100" b="0">
                <a:solidFill>
                  <a:schemeClr val="tx1"/>
                </a:solidFill>
                <a:highlight>
                  <a:schemeClr val="lt1"/>
                </a:highlight>
                <a:latin typeface="DINOT-Bold" panose="020B0504020101020102" pitchFamily="34" charset="77"/>
              </a:rPr>
              <a:t> on </a:t>
            </a:r>
            <a:r>
              <a:rPr lang="de-DE" sz="1100" b="0" err="1">
                <a:solidFill>
                  <a:schemeClr val="tx1"/>
                </a:solidFill>
                <a:highlight>
                  <a:schemeClr val="lt1"/>
                </a:highlight>
                <a:latin typeface="DINOT-Bold" panose="020B0504020101020102" pitchFamily="34" charset="77"/>
              </a:rPr>
              <a:t>you‘ll</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have</a:t>
            </a:r>
            <a:r>
              <a:rPr lang="de-DE" sz="1100" b="0">
                <a:solidFill>
                  <a:schemeClr val="tx1"/>
                </a:solidFill>
                <a:highlight>
                  <a:schemeClr val="lt1"/>
                </a:highlight>
                <a:latin typeface="DINOT-Bold" panose="020B0504020101020102" pitchFamily="34" charset="77"/>
              </a:rPr>
              <a:t> 2 </a:t>
            </a:r>
            <a:r>
              <a:rPr lang="de-DE" sz="1100" b="0" err="1">
                <a:solidFill>
                  <a:schemeClr val="tx1"/>
                </a:solidFill>
                <a:highlight>
                  <a:schemeClr val="lt1"/>
                </a:highlight>
                <a:latin typeface="DINOT-Bold" panose="020B0504020101020102" pitchFamily="34" charset="77"/>
              </a:rPr>
              <a:t>minutes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for</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your</a:t>
            </a:r>
            <a:r>
              <a:rPr lang="de-DE" sz="1100" b="0">
                <a:solidFill>
                  <a:schemeClr val="tx1"/>
                </a:solidFill>
                <a:highlight>
                  <a:schemeClr val="lt1"/>
                </a:highlight>
                <a:latin typeface="DINOT-Bold" panose="020B0504020101020102" pitchFamily="34" charset="77"/>
              </a:rPr>
              <a:t> pitch.</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a:solidFill>
                  <a:schemeClr val="tx1"/>
                </a:solidFill>
                <a:highlight>
                  <a:schemeClr val="lt1"/>
                </a:highlight>
                <a:latin typeface="DINOT-Bold" panose="020B0504020101020102" pitchFamily="34" charset="77"/>
              </a:rPr>
              <a:t>After 2 </a:t>
            </a:r>
            <a:r>
              <a:rPr lang="de-DE" sz="1100" b="0" err="1">
                <a:solidFill>
                  <a:schemeClr val="tx1"/>
                </a:solidFill>
                <a:highlight>
                  <a:schemeClr val="lt1"/>
                </a:highlight>
                <a:latin typeface="DINOT-Bold" panose="020B0504020101020102" pitchFamily="34" charset="77"/>
              </a:rPr>
              <a:t>minutes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you‘ll</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hear</a:t>
            </a:r>
            <a:r>
              <a:rPr lang="de-DE" sz="1100" b="0">
                <a:solidFill>
                  <a:schemeClr val="tx1"/>
                </a:solidFill>
                <a:highlight>
                  <a:schemeClr val="lt1"/>
                </a:highlight>
                <a:latin typeface="DINOT-Bold" panose="020B0504020101020102" pitchFamily="34" charset="77"/>
              </a:rPr>
              <a:t> a GONG – </a:t>
            </a:r>
            <a:r>
              <a:rPr lang="de-DE" sz="1100" b="0" err="1">
                <a:solidFill>
                  <a:schemeClr val="tx1"/>
                </a:solidFill>
                <a:highlight>
                  <a:schemeClr val="lt1"/>
                </a:highlight>
                <a:latin typeface="DINOT-Bold" panose="020B0504020101020102" pitchFamily="34" charset="77"/>
              </a:rPr>
              <a:t>this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is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when</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your</a:t>
            </a:r>
            <a:r>
              <a:rPr lang="de-DE" sz="1100" b="0">
                <a:solidFill>
                  <a:schemeClr val="tx1"/>
                </a:solidFill>
                <a:highlight>
                  <a:schemeClr val="lt1"/>
                </a:highlight>
                <a:latin typeface="DINOT-Bold" panose="020B0504020101020102" pitchFamily="34" charset="77"/>
              </a:rPr>
              <a:t> time </a:t>
            </a:r>
            <a:r>
              <a:rPr lang="de-DE" sz="1100" b="0" err="1">
                <a:solidFill>
                  <a:schemeClr val="tx1"/>
                </a:solidFill>
                <a:highlight>
                  <a:schemeClr val="lt1"/>
                </a:highlight>
                <a:latin typeface="DINOT-Bold" panose="020B0504020101020102" pitchFamily="34" charset="77"/>
              </a:rPr>
              <a:t>is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over</a:t>
            </a:r>
            <a:r>
              <a:rPr lang="de-DE" sz="1100" b="0">
                <a:solidFill>
                  <a:schemeClr val="tx1"/>
                </a:solidFill>
                <a:highlight>
                  <a:schemeClr val="lt1"/>
                </a:highlight>
                <a:latin typeface="DINOT-Bold" panose="020B0504020101020102" pitchFamily="34" charset="77"/>
              </a:rPr>
              <a: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err="1">
                <a:solidFill>
                  <a:schemeClr val="tx1"/>
                </a:solidFill>
                <a:highlight>
                  <a:schemeClr val="lt1"/>
                </a:highlight>
                <a:latin typeface="DINOT-Bold" panose="020B0504020101020102" pitchFamily="34" charset="77"/>
              </a:rPr>
              <a:t>Then</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we</a:t>
            </a:r>
            <a:r>
              <a:rPr lang="de-DE" sz="1100" b="0">
                <a:solidFill>
                  <a:schemeClr val="tx1"/>
                </a:solidFill>
                <a:highlight>
                  <a:schemeClr val="lt1"/>
                </a:highlight>
                <a:latin typeface="DINOT-Bold" panose="020B0504020101020102" pitchFamily="34" charset="77"/>
              </a:rPr>
              <a:t> will </a:t>
            </a:r>
            <a:r>
              <a:rPr lang="de-DE" sz="1100" b="0" err="1">
                <a:solidFill>
                  <a:schemeClr val="tx1"/>
                </a:solidFill>
                <a:highlight>
                  <a:schemeClr val="lt1"/>
                </a:highlight>
                <a:latin typeface="DINOT-Bold" panose="020B0504020101020102" pitchFamily="34" charset="77"/>
              </a:rPr>
              <a:t>start</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the</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feedback</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round</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for</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another</a:t>
            </a:r>
            <a:r>
              <a:rPr lang="de-DE" sz="1100" b="0">
                <a:solidFill>
                  <a:schemeClr val="tx1"/>
                </a:solidFill>
                <a:highlight>
                  <a:schemeClr val="lt1"/>
                </a:highlight>
                <a:latin typeface="DINOT-Bold" panose="020B0504020101020102" pitchFamily="34" charset="77"/>
              </a:rPr>
              <a:t> 3 </a:t>
            </a:r>
            <a:r>
              <a:rPr lang="de-DE" sz="1100" b="0" err="1">
                <a:solidFill>
                  <a:schemeClr val="tx1"/>
                </a:solidFill>
                <a:highlight>
                  <a:schemeClr val="lt1"/>
                </a:highlight>
                <a:latin typeface="DINOT-Bold" panose="020B0504020101020102" pitchFamily="34" charset="77"/>
              </a:rPr>
              <a:t>minutes</a:t>
            </a:r>
            <a:r>
              <a:rPr lang="de-DE" sz="1100" b="0">
                <a:solidFill>
                  <a:schemeClr val="tx1"/>
                </a:solidFill>
                <a:highlight>
                  <a:schemeClr val="lt1"/>
                </a:highlight>
                <a:latin typeface="DINOT-Bold" panose="020B0504020101020102" pitchFamily="34" charset="77"/>
              </a:rPr>
              <a: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a:solidFill>
                  <a:schemeClr val="tx1"/>
                </a:solidFill>
                <a:highlight>
                  <a:schemeClr val="lt1"/>
                </a:highlight>
                <a:latin typeface="DINOT-Bold" panose="020B0504020101020102" pitchFamily="34" charset="77"/>
              </a:rPr>
              <a:t>After 3 </a:t>
            </a:r>
            <a:r>
              <a:rPr lang="de-DE" sz="1100" b="0" err="1">
                <a:solidFill>
                  <a:schemeClr val="tx1"/>
                </a:solidFill>
                <a:highlight>
                  <a:schemeClr val="lt1"/>
                </a:highlight>
                <a:latin typeface="DINOT-Bold" panose="020B0504020101020102" pitchFamily="34" charset="77"/>
              </a:rPr>
              <a:t>minutes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you‘ll</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hear</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the</a:t>
            </a:r>
            <a:r>
              <a:rPr lang="de-DE" sz="1100" b="0">
                <a:solidFill>
                  <a:schemeClr val="tx1"/>
                </a:solidFill>
                <a:highlight>
                  <a:schemeClr val="lt1"/>
                </a:highlight>
                <a:latin typeface="DINOT-Bold" panose="020B0504020101020102" pitchFamily="34" charset="77"/>
              </a:rPr>
              <a:t> GONG </a:t>
            </a:r>
            <a:r>
              <a:rPr lang="de-DE" sz="1100" b="0" err="1">
                <a:solidFill>
                  <a:schemeClr val="tx1"/>
                </a:solidFill>
                <a:highlight>
                  <a:schemeClr val="lt1"/>
                </a:highlight>
                <a:latin typeface="DINOT-Bold" panose="020B0504020101020102" pitchFamily="34" charset="77"/>
              </a:rPr>
              <a:t>again</a:t>
            </a:r>
            <a:r>
              <a:rPr lang="de-DE" sz="1100" b="0">
                <a:solidFill>
                  <a:schemeClr val="tx1"/>
                </a:solidFill>
                <a:highlight>
                  <a:schemeClr val="lt1"/>
                </a:highlight>
                <a:latin typeface="DINOT-Bold" panose="020B0504020101020102" pitchFamily="34" charset="77"/>
              </a:rPr>
              <a:t> and </a:t>
            </a:r>
            <a:r>
              <a:rPr lang="de-DE" sz="1100" b="0" err="1">
                <a:solidFill>
                  <a:schemeClr val="tx1"/>
                </a:solidFill>
                <a:highlight>
                  <a:schemeClr val="lt1"/>
                </a:highlight>
                <a:latin typeface="DINOT-Bold" panose="020B0504020101020102" pitchFamily="34" charset="77"/>
              </a:rPr>
              <a:t>the</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next</a:t>
            </a:r>
            <a:r>
              <a:rPr lang="de-DE" sz="1100" b="0">
                <a:solidFill>
                  <a:schemeClr val="tx1"/>
                </a:solidFill>
                <a:highlight>
                  <a:schemeClr val="lt1"/>
                </a:highlight>
                <a:latin typeface="DINOT-Bold" panose="020B0504020101020102" pitchFamily="34" charset="77"/>
              </a:rPr>
              <a:t> pitch </a:t>
            </a:r>
            <a:r>
              <a:rPr lang="de-DE" sz="1100" b="0" err="1">
                <a:solidFill>
                  <a:schemeClr val="tx1"/>
                </a:solidFill>
                <a:highlight>
                  <a:schemeClr val="lt1"/>
                </a:highlight>
                <a:latin typeface="DINOT-Bold" panose="020B0504020101020102" pitchFamily="34" charset="77"/>
              </a:rPr>
              <a:t>has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its</a:t>
            </a:r>
            <a:r>
              <a:rPr lang="de-DE" sz="1100" b="0">
                <a:solidFill>
                  <a:schemeClr val="tx1"/>
                </a:solidFill>
                <a:highlight>
                  <a:schemeClr val="lt1"/>
                </a:highlight>
                <a:latin typeface="DINOT-Bold" panose="020B0504020101020102" pitchFamily="34" charset="77"/>
              </a:rPr>
              <a:t> turn.</a:t>
            </a:r>
          </a:p>
          <a:p>
            <a:pPr marL="0" lvl="0" indent="0" algn="l" rtl="0">
              <a:spcBef>
                <a:spcPts val="0"/>
              </a:spcBef>
              <a:spcAft>
                <a:spcPts val="0"/>
              </a:spcAft>
              <a:buNone/>
            </a:pPr>
            <a:endParaRPr/>
          </a:p>
        </p:txBody>
      </p:sp>
    </p:spTree>
    <p:extLst>
      <p:ext uri="{BB962C8B-B14F-4D97-AF65-F5344CB8AC3E}">
        <p14:creationId xmlns:p14="http://schemas.microsoft.com/office/powerpoint/2010/main" val="28035506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GB"/>
          </a:p>
          <a:p>
            <a:endParaRPr lang="en-GB"/>
          </a:p>
          <a:p>
            <a:endParaRPr lang="en-GB"/>
          </a:p>
        </p:txBody>
      </p:sp>
    </p:spTree>
    <p:extLst>
      <p:ext uri="{BB962C8B-B14F-4D97-AF65-F5344CB8AC3E}">
        <p14:creationId xmlns:p14="http://schemas.microsoft.com/office/powerpoint/2010/main" val="41937015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de-DE"/>
              <a:t>[Info zu den Gründerzentren/ Info </a:t>
            </a:r>
            <a:r>
              <a:rPr lang="de-DE" err="1"/>
              <a:t>about</a:t>
            </a:r>
            <a:r>
              <a:rPr lang="de-DE"/>
              <a:t> </a:t>
            </a:r>
            <a:r>
              <a:rPr lang="de-DE" err="1"/>
              <a:t>the</a:t>
            </a:r>
            <a:r>
              <a:rPr lang="de-DE"/>
              <a:t> </a:t>
            </a:r>
            <a:r>
              <a:rPr lang="de-DE" err="1"/>
              <a:t>incubators</a:t>
            </a:r>
            <a:r>
              <a:rPr lang="de-DE"/>
              <a:t>]</a:t>
            </a:r>
          </a:p>
          <a:p>
            <a:pPr marL="0" lvl="0" indent="0" algn="l" rtl="0">
              <a:spcBef>
                <a:spcPts val="0"/>
              </a:spcBef>
              <a:spcAft>
                <a:spcPts val="0"/>
              </a:spcAft>
              <a:buFontTx/>
              <a:buNone/>
            </a:pPr>
            <a:endParaRPr lang="de-DE"/>
          </a:p>
          <a:p>
            <a:pPr marL="0" marR="0" lvl="0" indent="0" algn="l" defTabSz="685800" rtl="0" eaLnBrk="1" fontAlgn="auto" latinLnBrk="0" hangingPunct="1">
              <a:lnSpc>
                <a:spcPct val="100000"/>
              </a:lnSpc>
              <a:spcBef>
                <a:spcPts val="0"/>
              </a:spcBef>
              <a:spcAft>
                <a:spcPts val="0"/>
              </a:spcAft>
              <a:buClrTx/>
              <a:buSzTx/>
              <a:buFontTx/>
              <a:buNone/>
              <a:tabLst/>
              <a:defRPr/>
            </a:pPr>
            <a:r>
              <a:rPr lang="de-DE"/>
              <a:t>[</a:t>
            </a:r>
            <a:r>
              <a:rPr lang="de-DE" err="1"/>
              <a:t>If</a:t>
            </a:r>
            <a:r>
              <a:rPr lang="de-DE"/>
              <a:t> </a:t>
            </a:r>
            <a:r>
              <a:rPr lang="de-DE" err="1"/>
              <a:t>necessary</a:t>
            </a:r>
            <a:r>
              <a:rPr lang="de-DE"/>
              <a:t>, switch </a:t>
            </a:r>
            <a:r>
              <a:rPr lang="de-DE" err="1"/>
              <a:t>here</a:t>
            </a:r>
            <a:r>
              <a:rPr lang="de-DE"/>
              <a:t> </a:t>
            </a:r>
            <a:r>
              <a:rPr lang="de-DE" err="1"/>
              <a:t>to</a:t>
            </a:r>
            <a:r>
              <a:rPr lang="de-DE"/>
              <a:t> </a:t>
            </a:r>
            <a:r>
              <a:rPr lang="de-DE" err="1"/>
              <a:t>the</a:t>
            </a:r>
            <a:r>
              <a:rPr lang="de-DE"/>
              <a:t> </a:t>
            </a:r>
            <a:r>
              <a:rPr lang="de-DE" err="1"/>
              <a:t>guests</a:t>
            </a:r>
            <a:r>
              <a:rPr lang="de-DE"/>
              <a:t>' </a:t>
            </a:r>
            <a:r>
              <a:rPr lang="de-DE" err="1"/>
              <a:t>slides</a:t>
            </a:r>
            <a:r>
              <a:rPr lang="de-DE"/>
              <a:t>]</a:t>
            </a:r>
          </a:p>
          <a:p>
            <a:pPr marL="0" lvl="0" indent="0" algn="l" rtl="0">
              <a:spcBef>
                <a:spcPts val="0"/>
              </a:spcBef>
              <a:spcAft>
                <a:spcPts val="0"/>
              </a:spcAft>
              <a:buFontTx/>
              <a:buNone/>
            </a:pPr>
            <a:endParaRPr lang="de-DE"/>
          </a:p>
          <a:p>
            <a:pPr marL="0" marR="0" lvl="0" indent="0" algn="l" defTabSz="685800" rtl="0" eaLnBrk="1" fontAlgn="auto" latinLnBrk="0" hangingPunct="1">
              <a:lnSpc>
                <a:spcPct val="100000"/>
              </a:lnSpc>
              <a:spcBef>
                <a:spcPts val="0"/>
              </a:spcBef>
              <a:spcAft>
                <a:spcPts val="0"/>
              </a:spcAft>
              <a:buClrTx/>
              <a:buSzTx/>
              <a:buFontTx/>
              <a:buNone/>
              <a:tabLst/>
              <a:defRPr/>
            </a:pPr>
            <a:r>
              <a:rPr lang="de-DE"/>
              <a:t>[Say </a:t>
            </a:r>
            <a:r>
              <a:rPr lang="de-DE" err="1"/>
              <a:t>thank</a:t>
            </a:r>
            <a:r>
              <a:rPr lang="de-DE"/>
              <a:t> </a:t>
            </a:r>
            <a:r>
              <a:rPr lang="de-DE" err="1"/>
              <a:t>you</a:t>
            </a:r>
            <a:r>
              <a:rPr lang="de-DE"/>
              <a:t> an goodbye </a:t>
            </a:r>
            <a:r>
              <a:rPr lang="de-DE" err="1"/>
              <a:t>to</a:t>
            </a:r>
            <a:r>
              <a:rPr lang="de-DE"/>
              <a:t> </a:t>
            </a:r>
            <a:r>
              <a:rPr lang="de-DE" err="1"/>
              <a:t>the</a:t>
            </a:r>
            <a:r>
              <a:rPr lang="de-DE"/>
              <a:t> </a:t>
            </a:r>
            <a:r>
              <a:rPr lang="de-DE" err="1"/>
              <a:t>guests</a:t>
            </a:r>
            <a:r>
              <a:rPr lang="de-DE"/>
              <a:t>]</a:t>
            </a:r>
          </a:p>
          <a:p>
            <a:pPr marL="0" lvl="0" indent="0" algn="l" rtl="0">
              <a:spcBef>
                <a:spcPts val="0"/>
              </a:spcBef>
              <a:spcAft>
                <a:spcPts val="0"/>
              </a:spcAft>
              <a:buFontTx/>
              <a:buNone/>
            </a:pPr>
            <a:endParaRPr lang="de-DE"/>
          </a:p>
        </p:txBody>
      </p:sp>
    </p:spTree>
    <p:extLst>
      <p:ext uri="{BB962C8B-B14F-4D97-AF65-F5344CB8AC3E}">
        <p14:creationId xmlns:p14="http://schemas.microsoft.com/office/powerpoint/2010/main" val="1696765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76200" indent="0">
              <a:buClr>
                <a:schemeClr val="dk1"/>
              </a:buClr>
              <a:buSzPts val="1200"/>
              <a:buNone/>
            </a:pPr>
            <a:endParaRPr lang="de-DE">
              <a:latin typeface="Aptos" panose="020B0004020202020204" pitchFamily="34" charset="0"/>
            </a:endParaRPr>
          </a:p>
        </p:txBody>
      </p:sp>
    </p:spTree>
    <p:extLst>
      <p:ext uri="{BB962C8B-B14F-4D97-AF65-F5344CB8AC3E}">
        <p14:creationId xmlns:p14="http://schemas.microsoft.com/office/powerpoint/2010/main" val="2823977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ptos_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r>
              <a:rPr lang="de-DE"/>
              <a:t>Bild durch Klicken auf Symbol hinzufügen</a:t>
            </a:r>
          </a:p>
        </p:txBody>
      </p:sp>
      <p:sp>
        <p:nvSpPr>
          <p:cNvPr id="9" name="Google Shape;38;p80">
            <a:extLst>
              <a:ext uri="{FF2B5EF4-FFF2-40B4-BE49-F238E27FC236}">
                <a16:creationId xmlns:a16="http://schemas.microsoft.com/office/drawing/2014/main" id="{B1AA85AB-0B26-9731-7A72-6BADE4AE71BE}"/>
              </a:ext>
            </a:extLst>
          </p:cNvPr>
          <p:cNvSpPr txBox="1">
            <a:spLocks noGrp="1"/>
          </p:cNvSpPr>
          <p:nvPr>
            <p:ph type="body" idx="1" hasCustomPrompt="1"/>
          </p:nvPr>
        </p:nvSpPr>
        <p:spPr>
          <a:xfrm>
            <a:off x="411351" y="333783"/>
            <a:ext cx="390320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Workshop title</a:t>
            </a:r>
          </a:p>
        </p:txBody>
      </p:sp>
      <p:grpSp>
        <p:nvGrpSpPr>
          <p:cNvPr id="5" name="Gruppieren 4">
            <a:extLst>
              <a:ext uri="{FF2B5EF4-FFF2-40B4-BE49-F238E27FC236}">
                <a16:creationId xmlns:a16="http://schemas.microsoft.com/office/drawing/2014/main" id="{B472D27A-D2E5-486F-A876-65E2B8ADCC2C}"/>
              </a:ext>
            </a:extLst>
          </p:cNvPr>
          <p:cNvGrpSpPr/>
          <p:nvPr userDrawn="1"/>
        </p:nvGrpSpPr>
        <p:grpSpPr>
          <a:xfrm>
            <a:off x="240253" y="3940014"/>
            <a:ext cx="6019789" cy="1085886"/>
            <a:chOff x="294684" y="3771966"/>
            <a:chExt cx="6131694" cy="1106072"/>
          </a:xfrm>
        </p:grpSpPr>
        <p:sp>
          <p:nvSpPr>
            <p:cNvPr id="10" name="Titel 1">
              <a:extLst>
                <a:ext uri="{FF2B5EF4-FFF2-40B4-BE49-F238E27FC236}">
                  <a16:creationId xmlns:a16="http://schemas.microsoft.com/office/drawing/2014/main" id="{CFAA730A-B20A-95D3-06B6-A9981277E630}"/>
                </a:ext>
              </a:extLst>
            </p:cNvPr>
            <p:cNvSpPr txBox="1"/>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11" name="Grafik 10">
              <a:extLst>
                <a:ext uri="{FF2B5EF4-FFF2-40B4-BE49-F238E27FC236}">
                  <a16:creationId xmlns:a16="http://schemas.microsoft.com/office/drawing/2014/main" id="{2A9A98F5-E77A-866F-E2BB-E0801D632244}"/>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5150762" y="4276758"/>
              <a:ext cx="1275615" cy="487993"/>
            </a:xfrm>
            <a:prstGeom prst="rect">
              <a:avLst/>
            </a:prstGeom>
          </p:spPr>
        </p:pic>
        <p:pic>
          <p:nvPicPr>
            <p:cNvPr id="12" name="Grafik 11">
              <a:extLst>
                <a:ext uri="{FF2B5EF4-FFF2-40B4-BE49-F238E27FC236}">
                  <a16:creationId xmlns:a16="http://schemas.microsoft.com/office/drawing/2014/main" id="{1376CFF5-D63B-5C6B-85E5-15E91A39FD68}"/>
                </a:ext>
              </a:extLst>
            </p:cNvPr>
            <p:cNvPicPr/>
            <p:nvPr userDrawn="1"/>
          </p:nvPicPr>
          <p:blipFill>
            <a:blip r:embed="rId3"/>
            <a:srcRect/>
            <a:stretch/>
          </p:blipFill>
          <p:spPr>
            <a:xfrm>
              <a:off x="294684" y="3771966"/>
              <a:ext cx="4612192" cy="1106072"/>
            </a:xfrm>
            <a:prstGeom prst="rect">
              <a:avLst/>
            </a:prstGeom>
          </p:spPr>
        </p:pic>
      </p:grpSp>
    </p:spTree>
    <p:extLst>
      <p:ext uri="{BB962C8B-B14F-4D97-AF65-F5344CB8AC3E}">
        <p14:creationId xmlns:p14="http://schemas.microsoft.com/office/powerpoint/2010/main" val="571386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ptos_Infofoli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62FC91-5A4F-722C-B155-F17334BCDA8A}"/>
              </a:ext>
            </a:extLst>
          </p:cNvPr>
          <p:cNvSpPr>
            <a:spLocks noGrp="1"/>
          </p:cNvSpPr>
          <p:nvPr>
            <p:ph type="body" sz="quarter" idx="13"/>
          </p:nvPr>
        </p:nvSpPr>
        <p:spPr>
          <a:xfrm>
            <a:off x="428625" y="1743076"/>
            <a:ext cx="8251031" cy="2687240"/>
          </a:xfrm>
          <a:prstGeom prst="rect">
            <a:avLst/>
          </a:prstGeom>
        </p:spPr>
        <p:txBody>
          <a:bodyPr lIns="0" tIns="0" rIns="0" bIns="0"/>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de-DE"/>
              <a:t>Mastertextformat bearbeiten</a:t>
            </a:r>
          </a:p>
          <a:p>
            <a:pPr lvl="1"/>
            <a:r>
              <a:rPr lang="de-DE"/>
              <a:t>Zweite Ebene</a:t>
            </a:r>
          </a:p>
        </p:txBody>
      </p:sp>
      <p:sp>
        <p:nvSpPr>
          <p:cNvPr id="3" name="Google Shape;38;p80">
            <a:extLst>
              <a:ext uri="{FF2B5EF4-FFF2-40B4-BE49-F238E27FC236}">
                <a16:creationId xmlns:a16="http://schemas.microsoft.com/office/drawing/2014/main" id="{C4E6EB72-1D3C-F2DE-4C77-F8B3E909A109}"/>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204863351"/>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685E9CC-4B84-F102-75E1-04AB3C79B9F9}"/>
              </a:ext>
            </a:extLst>
          </p:cNvPr>
          <p:cNvSpPr>
            <a:spLocks noGrp="1"/>
          </p:cNvSpPr>
          <p:nvPr>
            <p:ph type="body" sz="quarter" idx="13"/>
          </p:nvPr>
        </p:nvSpPr>
        <p:spPr>
          <a:xfrm>
            <a:off x="1371600" y="1743076"/>
            <a:ext cx="7308056" cy="2687240"/>
          </a:xfrm>
          <a:prstGeom prst="rect">
            <a:avLst/>
          </a:prstGeom>
        </p:spPr>
        <p:txBody>
          <a:bodyPr/>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de-DE"/>
              <a:t>Mastertextformat bearbeiten</a:t>
            </a:r>
          </a:p>
          <a:p>
            <a:pPr lvl="1"/>
            <a:r>
              <a:rPr lang="de-DE"/>
              <a:t>Zweite Ebene</a:t>
            </a:r>
          </a:p>
        </p:txBody>
      </p:sp>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3665105689"/>
      </p:ext>
    </p:extLst>
  </p:cSld>
  <p:clrMapOvr>
    <a:masterClrMapping/>
  </p:clrMapOvr>
  <p:extLst>
    <p:ext uri="{DCECCB84-F9BA-43D5-87BE-67443E8EF086}">
      <p15:sldGuideLst xmlns:p15="http://schemas.microsoft.com/office/powerpoint/2012/main">
        <p15:guide id="1" orient="horz" pos="1098">
          <p15:clr>
            <a:srgbClr val="FBAE40"/>
          </p15:clr>
        </p15:guide>
        <p15:guide id="2"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ptos_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Zitate</a:t>
            </a:r>
          </a:p>
        </p:txBody>
      </p:sp>
    </p:spTree>
    <p:extLst>
      <p:ext uri="{BB962C8B-B14F-4D97-AF65-F5344CB8AC3E}">
        <p14:creationId xmlns:p14="http://schemas.microsoft.com/office/powerpoint/2010/main" val="51973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009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r>
              <a:rPr lang="de-DE"/>
              <a:t>Bild durch Klicken auf Symbol hinzufügen</a:t>
            </a:r>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657785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Solo </a:t>
            </a:r>
            <a:r>
              <a:rPr lang="de-DE" err="1"/>
              <a:t>work</a:t>
            </a:r>
            <a:endParaRPr lang="de-DE"/>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Headline Template / </a:t>
            </a:r>
            <a:r>
              <a:rPr lang="de-DE" err="1"/>
              <a:t>Exercise</a:t>
            </a:r>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3534512240"/>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Headline Template / </a:t>
            </a:r>
            <a:r>
              <a:rPr lang="de-DE" err="1"/>
              <a:t>Exercise</a:t>
            </a:r>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40810"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602834806"/>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1693257572"/>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tos_Checkin_SOLO">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6B5BE86-9513-0232-F32B-E18553DD1E7B}"/>
              </a:ext>
            </a:extLst>
          </p:cNvPr>
          <p:cNvSpPr>
            <a:spLocks noGrp="1"/>
          </p:cNvSpPr>
          <p:nvPr>
            <p:ph type="body" sz="quarter" idx="19" hasCustomPrompt="1"/>
          </p:nvPr>
        </p:nvSpPr>
        <p:spPr>
          <a:xfrm>
            <a:off x="1143000"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5" name="Text Placeholder 10">
            <a:extLst>
              <a:ext uri="{FF2B5EF4-FFF2-40B4-BE49-F238E27FC236}">
                <a16:creationId xmlns:a16="http://schemas.microsoft.com/office/drawing/2014/main" id="{6F6C7D99-D02B-FB2A-38DB-CAD593B0073D}"/>
              </a:ext>
            </a:extLst>
          </p:cNvPr>
          <p:cNvSpPr>
            <a:spLocks noGrp="1"/>
          </p:cNvSpPr>
          <p:nvPr>
            <p:ph type="body" sz="quarter" idx="20" hasCustomPrompt="1"/>
          </p:nvPr>
        </p:nvSpPr>
        <p:spPr>
          <a:xfrm>
            <a:off x="3943350" y="2286000"/>
            <a:ext cx="2652432" cy="2103835"/>
          </a:xfrm>
          <a:prstGeom prst="rect">
            <a:avLst/>
          </a:prstGeom>
        </p:spPr>
        <p:txBody>
          <a:bodyPr lIns="0" tIns="0" rIns="0" bIns="0"/>
          <a:lstStyle>
            <a:lvl1pPr marL="0" indent="-171450">
              <a:spcBef>
                <a:spcPts val="0"/>
              </a:spcBef>
              <a:spcAft>
                <a:spcPts val="900"/>
              </a:spcAft>
              <a:buFont typeface="+mj-lt"/>
              <a:buAutoNum type="arabicPeriod"/>
              <a:defRPr sz="1400"/>
            </a:lvl1pPr>
          </a:lstStyle>
          <a:p>
            <a:pPr lvl="0"/>
            <a:r>
              <a:rPr lang="en-US"/>
              <a:t>Instructions</a:t>
            </a:r>
          </a:p>
          <a:p>
            <a:pPr lvl="0"/>
            <a:r>
              <a:rPr lang="en-US"/>
              <a:t>…</a:t>
            </a:r>
          </a:p>
          <a:p>
            <a:pPr lvl="0"/>
            <a:r>
              <a:rPr lang="en-US"/>
              <a:t>…</a:t>
            </a:r>
          </a:p>
          <a:p>
            <a:pPr lvl="0"/>
            <a:endParaRPr lang="en-US"/>
          </a:p>
        </p:txBody>
      </p:sp>
      <p:pic>
        <p:nvPicPr>
          <p:cNvPr id="6" name="Grafik 4">
            <a:extLst>
              <a:ext uri="{FF2B5EF4-FFF2-40B4-BE49-F238E27FC236}">
                <a16:creationId xmlns:a16="http://schemas.microsoft.com/office/drawing/2014/main" id="{4DF4D8CD-DA08-8BB4-0750-E60E5BAE2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521" y="1200275"/>
            <a:ext cx="444690" cy="444690"/>
          </a:xfrm>
          <a:prstGeom prst="rect">
            <a:avLst/>
          </a:prstGeom>
        </p:spPr>
      </p:pic>
      <p:sp>
        <p:nvSpPr>
          <p:cNvPr id="10" name="Textplatzhalter 33">
            <a:extLst>
              <a:ext uri="{FF2B5EF4-FFF2-40B4-BE49-F238E27FC236}">
                <a16:creationId xmlns:a16="http://schemas.microsoft.com/office/drawing/2014/main" id="{8DC1CBBA-E58A-A896-1257-160C99E1FD31}"/>
              </a:ext>
            </a:extLst>
          </p:cNvPr>
          <p:cNvSpPr txBox="1">
            <a:spLocks/>
          </p:cNvSpPr>
          <p:nvPr userDrawn="1"/>
        </p:nvSpPr>
        <p:spPr>
          <a:xfrm>
            <a:off x="114300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Solo </a:t>
            </a:r>
            <a:r>
              <a:rPr lang="de-DE" sz="1400" err="1"/>
              <a:t>work</a:t>
            </a:r>
            <a:endParaRPr lang="de-DE" sz="1400"/>
          </a:p>
        </p:txBody>
      </p:sp>
      <p:sp>
        <p:nvSpPr>
          <p:cNvPr id="14" name="Textplatzhalter 33">
            <a:extLst>
              <a:ext uri="{FF2B5EF4-FFF2-40B4-BE49-F238E27FC236}">
                <a16:creationId xmlns:a16="http://schemas.microsoft.com/office/drawing/2014/main" id="{D983E983-A2AA-AC90-DD81-0EBF7BC33777}"/>
              </a:ext>
            </a:extLst>
          </p:cNvPr>
          <p:cNvSpPr txBox="1">
            <a:spLocks/>
          </p:cNvSpPr>
          <p:nvPr userDrawn="1"/>
        </p:nvSpPr>
        <p:spPr>
          <a:xfrm>
            <a:off x="394335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Check-in</a:t>
            </a:r>
          </a:p>
        </p:txBody>
      </p:sp>
      <p:sp>
        <p:nvSpPr>
          <p:cNvPr id="17" name="Textplatzhalter 33">
            <a:extLst>
              <a:ext uri="{FF2B5EF4-FFF2-40B4-BE49-F238E27FC236}">
                <a16:creationId xmlns:a16="http://schemas.microsoft.com/office/drawing/2014/main" id="{342147A0-4756-E309-8BD8-0B9446C913C2}"/>
              </a:ext>
            </a:extLst>
          </p:cNvPr>
          <p:cNvSpPr txBox="1">
            <a:spLocks/>
          </p:cNvSpPr>
          <p:nvPr userDrawn="1"/>
        </p:nvSpPr>
        <p:spPr>
          <a:xfrm>
            <a:off x="6828305"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20 </a:t>
            </a:r>
            <a:r>
              <a:rPr lang="de-DE" sz="1400" err="1"/>
              <a:t>minutes</a:t>
            </a:r>
            <a:endParaRPr lang="de-DE" sz="1400"/>
          </a:p>
        </p:txBody>
      </p:sp>
      <p:pic>
        <p:nvPicPr>
          <p:cNvPr id="18" name="Graphic 14">
            <a:extLst>
              <a:ext uri="{FF2B5EF4-FFF2-40B4-BE49-F238E27FC236}">
                <a16:creationId xmlns:a16="http://schemas.microsoft.com/office/drawing/2014/main" id="{6183CD05-8744-E949-DC16-6B9960B4487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7708" y="1200275"/>
            <a:ext cx="444690" cy="444690"/>
          </a:xfrm>
          <a:prstGeom prst="rect">
            <a:avLst/>
          </a:prstGeom>
        </p:spPr>
      </p:pic>
      <p:pic>
        <p:nvPicPr>
          <p:cNvPr id="3" name="Graphic 7">
            <a:extLst>
              <a:ext uri="{FF2B5EF4-FFF2-40B4-BE49-F238E27FC236}">
                <a16:creationId xmlns:a16="http://schemas.microsoft.com/office/drawing/2014/main" id="{07DF8E94-8592-B3A5-7530-ADA4A17E7E18}"/>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40738"/>
          <a:stretch/>
        </p:blipFill>
        <p:spPr>
          <a:xfrm>
            <a:off x="1067428" y="960737"/>
            <a:ext cx="989972" cy="733349"/>
          </a:xfrm>
          <a:prstGeom prst="rect">
            <a:avLst/>
          </a:prstGeom>
        </p:spPr>
      </p:pic>
      <p:sp>
        <p:nvSpPr>
          <p:cNvPr id="4" name="Textfeld 2">
            <a:extLst>
              <a:ext uri="{FF2B5EF4-FFF2-40B4-BE49-F238E27FC236}">
                <a16:creationId xmlns:a16="http://schemas.microsoft.com/office/drawing/2014/main" id="{C6A0F136-8C2B-BF23-F531-76147A884B66}"/>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a:solidFill>
                  <a:srgbClr val="E30613"/>
                </a:solidFill>
                <a:latin typeface="Aptos" panose="020B0004020202020204" pitchFamily="34" charset="0"/>
              </a:rPr>
              <a:t>Check-in</a:t>
            </a:r>
          </a:p>
        </p:txBody>
      </p:sp>
    </p:spTree>
    <p:extLst>
      <p:ext uri="{BB962C8B-B14F-4D97-AF65-F5344CB8AC3E}">
        <p14:creationId xmlns:p14="http://schemas.microsoft.com/office/powerpoint/2010/main" val="1108663942"/>
      </p:ext>
    </p:extLst>
  </p:cSld>
  <p:clrMapOvr>
    <a:masterClrMapping/>
  </p:clrMapOvr>
  <p:extLst>
    <p:ext uri="{DCECCB84-F9BA-43D5-87BE-67443E8EF086}">
      <p15:sldGuideLst xmlns:p15="http://schemas.microsoft.com/office/powerpoint/2012/main">
        <p15:guide id="1" orient="horz" pos="1212">
          <p15:clr>
            <a:srgbClr val="FBAE40"/>
          </p15:clr>
        </p15:guide>
        <p15:guide id="2" pos="2472">
          <p15:clr>
            <a:srgbClr val="FBAE40"/>
          </p15:clr>
        </p15:guide>
        <p15:guide id="3"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Headline" preserve="1" userDrawn="1">
  <p:cSld name="3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390548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1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63" name="Google Shape;63;p78"/>
          <p:cNvSpPr/>
          <p:nvPr/>
        </p:nvSpPr>
        <p:spPr>
          <a:xfrm>
            <a:off x="5092971" y="1393031"/>
            <a:ext cx="3181350" cy="3181350"/>
          </a:xfrm>
          <a:prstGeom prst="ellipse">
            <a:avLst/>
          </a:prstGeom>
          <a:solidFill>
            <a:srgbClr val="DFE8F0"/>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420497577"/>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r>
              <a:rPr lang="de-DE"/>
              <a:t>Bild durch Klicken auf Symbol hinzufügen</a:t>
            </a:r>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a:t>CLICK TO EDIT MASTER TEXT </a:t>
            </a:r>
          </a:p>
        </p:txBody>
      </p:sp>
    </p:spTree>
    <p:extLst>
      <p:ext uri="{BB962C8B-B14F-4D97-AF65-F5344CB8AC3E}">
        <p14:creationId xmlns:p14="http://schemas.microsoft.com/office/powerpoint/2010/main" val="368065010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Headline" preserve="1" userDrawn="1">
  <p:cSld name="4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469350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4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125035124"/>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Folie mit Template" preserve="1" userDrawn="1">
  <p:cSld name="4_Folie mit Template">
    <p:spTree>
      <p:nvGrpSpPr>
        <p:cNvPr id="1" name="Shape 151"/>
        <p:cNvGrpSpPr/>
        <p:nvPr/>
      </p:nvGrpSpPr>
      <p:grpSpPr>
        <a:xfrm>
          <a:off x="0" y="0"/>
          <a:ext cx="0" cy="0"/>
          <a:chOff x="0" y="0"/>
          <a:chExt cx="0" cy="0"/>
        </a:xfrm>
      </p:grpSpPr>
      <p:sp>
        <p:nvSpPr>
          <p:cNvPr id="152" name="Google Shape;152;p88"/>
          <p:cNvSpPr>
            <a:spLocks noGrp="1"/>
          </p:cNvSpPr>
          <p:nvPr>
            <p:ph type="pic" idx="2"/>
          </p:nvPr>
        </p:nvSpPr>
        <p:spPr>
          <a:xfrm>
            <a:off x="3009900" y="981307"/>
            <a:ext cx="5829300" cy="3876442"/>
          </a:xfrm>
          <a:prstGeom prst="rect">
            <a:avLst/>
          </a:prstGeom>
          <a:noFill/>
          <a:ln>
            <a:noFill/>
          </a:ln>
        </p:spPr>
      </p:sp>
      <p:sp>
        <p:nvSpPr>
          <p:cNvPr id="154" name="Google Shape;154;p88"/>
          <p:cNvSpPr txBox="1">
            <a:spLocks noGrp="1"/>
          </p:cNvSpPr>
          <p:nvPr>
            <p:ph type="body" idx="3"/>
          </p:nvPr>
        </p:nvSpPr>
        <p:spPr>
          <a:xfrm>
            <a:off x="428625" y="1995489"/>
            <a:ext cx="2403785" cy="172307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800"/>
              <a:buFont typeface="Arial"/>
              <a:buNone/>
              <a:defRPr sz="1400" b="1" i="0" u="none" strike="noStrike" cap="none">
                <a:solidFill>
                  <a:srgbClr val="E30613"/>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3" name="Google Shape;38;p80">
            <a:extLst>
              <a:ext uri="{FF2B5EF4-FFF2-40B4-BE49-F238E27FC236}">
                <a16:creationId xmlns:a16="http://schemas.microsoft.com/office/drawing/2014/main" id="{2A6D13CF-BDA2-5F6B-21A0-D2F6CDCC7EF0}"/>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608908380"/>
      </p:ext>
    </p:extLst>
  </p:cSld>
  <p:clrMapOvr>
    <a:masterClrMapping/>
  </p:clrMapOvr>
  <p:extLst>
    <p:ext uri="{DCECCB84-F9BA-43D5-87BE-67443E8EF086}">
      <p15:sldGuideLst xmlns:p15="http://schemas.microsoft.com/office/powerpoint/2012/main">
        <p15:guide id="1" orient="horz" pos="1260">
          <p15:clr>
            <a:srgbClr val="FBAE40"/>
          </p15:clr>
        </p15:guide>
        <p15:guide id="2" pos="1896">
          <p15:clr>
            <a:srgbClr val="FBAE40"/>
          </p15:clr>
        </p15:guide>
        <p15:guide id="3" orient="horz" pos="6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_Startup Beispiel" preserve="1" userDrawn="1">
  <p:cSld name="5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0" y="-8769"/>
            <a:ext cx="4572000" cy="5143500"/>
          </a:xfrm>
          <a:prstGeom prst="rect">
            <a:avLst/>
          </a:prstGeom>
          <a:noFill/>
          <a:ln>
            <a:noFill/>
          </a:ln>
        </p:spPr>
      </p:sp>
      <p:sp>
        <p:nvSpPr>
          <p:cNvPr id="144" name="Google Shape;144;p87"/>
          <p:cNvSpPr txBox="1"/>
          <p:nvPr/>
        </p:nvSpPr>
        <p:spPr>
          <a:xfrm>
            <a:off x="4899030"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Launched</a:t>
            </a:r>
            <a:endParaRPr b="1" i="0">
              <a:latin typeface="+mn-lt"/>
            </a:endParaRPr>
          </a:p>
        </p:txBody>
      </p:sp>
      <p:sp>
        <p:nvSpPr>
          <p:cNvPr id="145" name="Google Shape;145;p87"/>
          <p:cNvSpPr txBox="1"/>
          <p:nvPr/>
        </p:nvSpPr>
        <p:spPr>
          <a:xfrm>
            <a:off x="6938995"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Founders</a:t>
            </a:r>
            <a:endParaRPr b="1" i="0">
              <a:latin typeface="+mn-lt"/>
            </a:endParaRPr>
          </a:p>
        </p:txBody>
      </p:sp>
      <p:cxnSp>
        <p:nvCxnSpPr>
          <p:cNvPr id="146" name="Google Shape;146;p87"/>
          <p:cNvCxnSpPr>
            <a:cxnSpLocks/>
          </p:cNvCxnSpPr>
          <p:nvPr/>
        </p:nvCxnSpPr>
        <p:spPr>
          <a:xfrm>
            <a:off x="4899030" y="1921520"/>
            <a:ext cx="1418095" cy="0"/>
          </a:xfrm>
          <a:prstGeom prst="straightConnector1">
            <a:avLst/>
          </a:prstGeom>
          <a:noFill/>
          <a:ln w="9525" cap="flat" cmpd="sng">
            <a:solidFill>
              <a:srgbClr val="E30613"/>
            </a:solidFill>
            <a:prstDash val="solid"/>
            <a:miter lim="800000"/>
            <a:headEnd type="none" w="sm" len="sm"/>
            <a:tailEnd type="none" w="sm" len="sm"/>
          </a:ln>
        </p:spPr>
      </p:cxnSp>
      <p:cxnSp>
        <p:nvCxnSpPr>
          <p:cNvPr id="147" name="Google Shape;147;p87"/>
          <p:cNvCxnSpPr>
            <a:cxnSpLocks/>
          </p:cNvCxnSpPr>
          <p:nvPr/>
        </p:nvCxnSpPr>
        <p:spPr>
          <a:xfrm>
            <a:off x="6938995" y="1921520"/>
            <a:ext cx="1418095" cy="0"/>
          </a:xfrm>
          <a:prstGeom prst="straightConnector1">
            <a:avLst/>
          </a:prstGeom>
          <a:noFill/>
          <a:ln w="9525" cap="flat" cmpd="sng">
            <a:solidFill>
              <a:srgbClr val="E30613"/>
            </a:solidFill>
            <a:prstDash val="solid"/>
            <a:miter lim="800000"/>
            <a:headEnd type="none" w="sm" len="sm"/>
            <a:tailEnd type="none" w="sm" len="sm"/>
          </a:ln>
        </p:spPr>
      </p:cxnSp>
      <p:sp>
        <p:nvSpPr>
          <p:cNvPr id="148" name="Google Shape;148;p87"/>
          <p:cNvSpPr txBox="1">
            <a:spLocks noGrp="1"/>
          </p:cNvSpPr>
          <p:nvPr>
            <p:ph type="body" idx="3"/>
          </p:nvPr>
        </p:nvSpPr>
        <p:spPr>
          <a:xfrm>
            <a:off x="4899030"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149" name="Google Shape;149;p87"/>
          <p:cNvSpPr txBox="1">
            <a:spLocks noGrp="1"/>
          </p:cNvSpPr>
          <p:nvPr>
            <p:ph type="body" idx="4"/>
          </p:nvPr>
        </p:nvSpPr>
        <p:spPr>
          <a:xfrm>
            <a:off x="6938995"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150" name="Google Shape;150;p87"/>
          <p:cNvSpPr txBox="1">
            <a:spLocks noGrp="1"/>
          </p:cNvSpPr>
          <p:nvPr>
            <p:ph type="body" idx="5" hasCustomPrompt="1"/>
          </p:nvPr>
        </p:nvSpPr>
        <p:spPr>
          <a:xfrm>
            <a:off x="4899030" y="2880248"/>
            <a:ext cx="3484664" cy="1847383"/>
          </a:xfrm>
          <a:prstGeom prst="rect">
            <a:avLst/>
          </a:prstGeom>
          <a:noFill/>
          <a:ln>
            <a:noFill/>
          </a:ln>
        </p:spPr>
        <p:txBody>
          <a:bodyPr spcFirstLastPara="1" wrap="square" lIns="0" tIns="0" rIns="0" bIns="0" anchor="t" anchorCtr="0">
            <a:noAutofit/>
          </a:bodyPr>
          <a:lstStyle>
            <a:lvl1pPr marL="228600" marR="0" lvl="0" indent="-228600" algn="l" rtl="0">
              <a:lnSpc>
                <a:spcPct val="127272"/>
              </a:lnSpc>
              <a:spcBef>
                <a:spcPts val="0"/>
              </a:spcBef>
              <a:spcAft>
                <a:spcPts val="0"/>
              </a:spcAft>
              <a:buClr>
                <a:srgbClr val="000000"/>
              </a:buClr>
              <a:buSzPts val="1100"/>
              <a:buFont typeface="Arial" panose="020B0604020202020204" pitchFamily="34" charset="0"/>
              <a:buChar char="•"/>
              <a:defRPr sz="11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a:t>Bullet </a:t>
            </a:r>
            <a:r>
              <a:rPr lang="de-DE" err="1"/>
              <a:t>One</a:t>
            </a:r>
            <a:endParaRPr lang="de-DE"/>
          </a:p>
          <a:p>
            <a:r>
              <a:rPr lang="de-DE"/>
              <a:t>Bullet </a:t>
            </a:r>
            <a:r>
              <a:rPr lang="de-DE" err="1"/>
              <a:t>Two</a:t>
            </a:r>
            <a:endParaRPr lang="de-DE"/>
          </a:p>
        </p:txBody>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899031" y="970652"/>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100866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Startup Beispiel" preserve="1" userDrawn="1">
  <p:cSld name="6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4572000" y="0"/>
            <a:ext cx="4572000" cy="5143500"/>
          </a:xfrm>
          <a:prstGeom prst="rect">
            <a:avLst/>
          </a:prstGeom>
          <a:noFill/>
          <a:ln>
            <a:noFill/>
          </a:ln>
        </p:spPr>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19100" y="333829"/>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4139851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Aptos_HIW_MAINROO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pic>
        <p:nvPicPr>
          <p:cNvPr id="3" name="Bildplatzhalter 18">
            <a:extLst>
              <a:ext uri="{FF2B5EF4-FFF2-40B4-BE49-F238E27FC236}">
                <a16:creationId xmlns:a16="http://schemas.microsoft.com/office/drawing/2014/main" id="{C9CCFCE1-C409-1199-5E70-92F584A5B33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9543" r="-31020" b="-27557"/>
          <a:stretch/>
        </p:blipFill>
        <p:spPr>
          <a:xfrm>
            <a:off x="1129885" y="1122732"/>
            <a:ext cx="515711" cy="692686"/>
          </a:xfrm>
          <a:prstGeom prst="rect">
            <a:avLst/>
          </a:prstGeom>
        </p:spPr>
      </p:pic>
      <p:pic>
        <p:nvPicPr>
          <p:cNvPr id="7" name="Bildplatzhalter 16">
            <a:extLst>
              <a:ext uri="{FF2B5EF4-FFF2-40B4-BE49-F238E27FC236}">
                <a16:creationId xmlns:a16="http://schemas.microsoft.com/office/drawing/2014/main" id="{6B5CBE7A-6658-27D7-702F-28E36EE34B8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1869" b="1869"/>
          <a:stretch>
            <a:fillRect/>
          </a:stretch>
        </p:blipFill>
        <p:spPr>
          <a:xfrm>
            <a:off x="3733800" y="1271805"/>
            <a:ext cx="393610" cy="378581"/>
          </a:xfrm>
          <a:prstGeom prst="rect">
            <a:avLst/>
          </a:prstGeom>
        </p:spPr>
      </p:pic>
    </p:spTree>
    <p:extLst>
      <p:ext uri="{BB962C8B-B14F-4D97-AF65-F5344CB8AC3E}">
        <p14:creationId xmlns:p14="http://schemas.microsoft.com/office/powerpoint/2010/main" val="2806901737"/>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enutzerdefiniertes Layout" preserve="1">
  <p:cSld name="Benutzerdefiniertes Layout">
    <p:spTree>
      <p:nvGrpSpPr>
        <p:cNvPr id="1" name="Shape 228"/>
        <p:cNvGrpSpPr/>
        <p:nvPr/>
      </p:nvGrpSpPr>
      <p:grpSpPr>
        <a:xfrm>
          <a:off x="0" y="0"/>
          <a:ext cx="0" cy="0"/>
          <a:chOff x="0" y="0"/>
          <a:chExt cx="0" cy="0"/>
        </a:xfrm>
      </p:grpSpPr>
      <p:sp>
        <p:nvSpPr>
          <p:cNvPr id="230" name="Google Shape;230;p88"/>
          <p:cNvSpPr txBox="1"/>
          <p:nvPr/>
        </p:nvSpPr>
        <p:spPr>
          <a:xfrm>
            <a:off x="387351" y="3065724"/>
            <a:ext cx="2908524"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Everybody</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make</a:t>
            </a:r>
            <a:r>
              <a:rPr lang="de-DE" sz="1600" b="1" i="0">
                <a:solidFill>
                  <a:schemeClr val="lt1"/>
                </a:solidFill>
                <a:latin typeface="+mn-lt"/>
                <a:ea typeface="Arial"/>
                <a:cs typeface="Arial"/>
                <a:sym typeface="Arial"/>
              </a:rPr>
              <a:t> a </a:t>
            </a:r>
            <a:r>
              <a:rPr lang="de-DE" sz="1600" b="1" i="0" err="1">
                <a:solidFill>
                  <a:schemeClr val="lt1"/>
                </a:solidFill>
                <a:latin typeface="+mn-lt"/>
                <a:ea typeface="Arial"/>
                <a:cs typeface="Arial"/>
                <a:sym typeface="Arial"/>
              </a:rPr>
              <a:t>gesture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how</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are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feeling</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today</a:t>
            </a:r>
            <a:r>
              <a:rPr lang="de-DE" sz="1600" b="1" i="0">
                <a:solidFill>
                  <a:schemeClr val="lt1"/>
                </a:solidFill>
                <a:latin typeface="+mn-lt"/>
                <a:ea typeface="Arial"/>
                <a:cs typeface="Arial"/>
                <a:sym typeface="Arial"/>
              </a:rPr>
              <a:t>! </a:t>
            </a:r>
            <a:endParaRPr b="1" i="0">
              <a:latin typeface="+mn-lt"/>
            </a:endParaRPr>
          </a:p>
        </p:txBody>
      </p:sp>
      <p:pic>
        <p:nvPicPr>
          <p:cNvPr id="232" name="Google Shape;232;p88"/>
          <p:cNvPicPr preferRelativeResize="0"/>
          <p:nvPr/>
        </p:nvPicPr>
        <p:blipFill rotWithShape="1">
          <a:blip r:embed="rId2">
            <a:alphaModFix/>
          </a:blip>
          <a:srcRect/>
          <a:stretch/>
        </p:blipFill>
        <p:spPr>
          <a:xfrm>
            <a:off x="814532" y="1737142"/>
            <a:ext cx="512317" cy="639371"/>
          </a:xfrm>
          <a:prstGeom prst="rect">
            <a:avLst/>
          </a:prstGeom>
          <a:noFill/>
          <a:ln>
            <a:noFill/>
          </a:ln>
        </p:spPr>
      </p:pic>
      <p:pic>
        <p:nvPicPr>
          <p:cNvPr id="233" name="Google Shape;233;p88"/>
          <p:cNvPicPr preferRelativeResize="0"/>
          <p:nvPr/>
        </p:nvPicPr>
        <p:blipFill rotWithShape="1">
          <a:blip r:embed="rId3">
            <a:alphaModFix/>
          </a:blip>
          <a:srcRect/>
          <a:stretch/>
        </p:blipFill>
        <p:spPr>
          <a:xfrm>
            <a:off x="1548653" y="1507218"/>
            <a:ext cx="426736" cy="426736"/>
          </a:xfrm>
          <a:prstGeom prst="rect">
            <a:avLst/>
          </a:prstGeom>
          <a:noFill/>
          <a:ln>
            <a:noFill/>
          </a:ln>
        </p:spPr>
      </p:pic>
      <p:pic>
        <p:nvPicPr>
          <p:cNvPr id="234" name="Google Shape;234;p88"/>
          <p:cNvPicPr preferRelativeResize="0"/>
          <p:nvPr/>
        </p:nvPicPr>
        <p:blipFill rotWithShape="1">
          <a:blip r:embed="rId4">
            <a:alphaModFix/>
          </a:blip>
          <a:srcRect/>
          <a:stretch/>
        </p:blipFill>
        <p:spPr>
          <a:xfrm>
            <a:off x="1604411" y="2235701"/>
            <a:ext cx="458874" cy="458874"/>
          </a:xfrm>
          <a:prstGeom prst="rect">
            <a:avLst/>
          </a:prstGeom>
          <a:noFill/>
          <a:ln>
            <a:noFill/>
          </a:ln>
        </p:spPr>
      </p:pic>
      <p:pic>
        <p:nvPicPr>
          <p:cNvPr id="235" name="Google Shape;235;p88"/>
          <p:cNvPicPr preferRelativeResize="0"/>
          <p:nvPr/>
        </p:nvPicPr>
        <p:blipFill rotWithShape="1">
          <a:blip r:embed="rId5">
            <a:alphaModFix/>
          </a:blip>
          <a:srcRect/>
          <a:stretch/>
        </p:blipFill>
        <p:spPr>
          <a:xfrm>
            <a:off x="6498717" y="2022333"/>
            <a:ext cx="426736" cy="426736"/>
          </a:xfrm>
          <a:prstGeom prst="rect">
            <a:avLst/>
          </a:prstGeom>
          <a:noFill/>
          <a:ln>
            <a:noFill/>
          </a:ln>
        </p:spPr>
      </p:pic>
      <p:sp>
        <p:nvSpPr>
          <p:cNvPr id="236" name="Google Shape;236;p88"/>
          <p:cNvSpPr txBox="1"/>
          <p:nvPr/>
        </p:nvSpPr>
        <p:spPr>
          <a:xfrm>
            <a:off x="4938435" y="3065724"/>
            <a:ext cx="384996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One</a:t>
            </a:r>
            <a:r>
              <a:rPr lang="de-DE" sz="1600" b="1" i="0">
                <a:solidFill>
                  <a:schemeClr val="lt1"/>
                </a:solidFill>
                <a:latin typeface="+mn-lt"/>
                <a:ea typeface="Arial"/>
                <a:cs typeface="Arial"/>
                <a:sym typeface="Arial"/>
              </a:rPr>
              <a:t> after </a:t>
            </a:r>
            <a:r>
              <a:rPr lang="de-DE" sz="1600" b="1" i="0" err="1">
                <a:solidFill>
                  <a:schemeClr val="lt1"/>
                </a:solidFill>
                <a:latin typeface="+mn-lt"/>
                <a:ea typeface="Arial"/>
                <a:cs typeface="Arial"/>
                <a:sym typeface="Arial"/>
              </a:rPr>
              <a:t>another</a:t>
            </a:r>
            <a:r>
              <a:rPr lang="de-DE" sz="1600" b="1" i="0">
                <a:solidFill>
                  <a:schemeClr val="lt1"/>
                </a:solidFill>
                <a:latin typeface="+mn-lt"/>
                <a:ea typeface="Arial"/>
                <a:cs typeface="Arial"/>
                <a:sym typeface="Arial"/>
              </a:rPr>
              <a:t>: </a:t>
            </a:r>
            <a:endParaRPr b="1" i="0">
              <a:latin typeface="+mn-lt"/>
            </a:endParaRPr>
          </a:p>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Introduce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yourself</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with</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your</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name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location</a:t>
            </a:r>
            <a:r>
              <a:rPr lang="de-DE" sz="1600" b="1" i="0">
                <a:solidFill>
                  <a:schemeClr val="lt1"/>
                </a:solidFill>
                <a:latin typeface="+mn-lt"/>
                <a:ea typeface="Arial"/>
                <a:cs typeface="Arial"/>
                <a:sym typeface="Arial"/>
              </a:rPr>
              <a:t>, and </a:t>
            </a:r>
            <a:r>
              <a:rPr lang="de-DE" sz="1600" b="1" i="0" err="1">
                <a:solidFill>
                  <a:schemeClr val="lt1"/>
                </a:solidFill>
                <a:latin typeface="+mn-lt"/>
                <a:ea typeface="Arial"/>
                <a:cs typeface="Arial"/>
                <a:sym typeface="Arial"/>
              </a:rPr>
              <a:t>research</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topic</a:t>
            </a:r>
            <a:r>
              <a:rPr lang="de-DE" sz="1600" b="1" i="0">
                <a:solidFill>
                  <a:schemeClr val="lt1"/>
                </a:solidFill>
                <a:latin typeface="+mn-lt"/>
                <a:ea typeface="Arial"/>
                <a:cs typeface="Arial"/>
                <a:sym typeface="Arial"/>
              </a:rPr>
              <a:t>. </a:t>
            </a:r>
            <a:br>
              <a:rPr lang="de-DE" sz="1600" b="1" i="0">
                <a:solidFill>
                  <a:schemeClr val="lt1"/>
                </a:solidFill>
                <a:latin typeface="+mn-lt"/>
                <a:ea typeface="Arial"/>
                <a:cs typeface="Arial"/>
                <a:sym typeface="Arial"/>
              </a:rPr>
            </a:br>
            <a:r>
              <a:rPr lang="de-DE" sz="1600" b="1" i="0" err="1">
                <a:solidFill>
                  <a:schemeClr val="lt1"/>
                </a:solidFill>
                <a:latin typeface="+mn-lt"/>
                <a:ea typeface="Arial"/>
                <a:cs typeface="Arial"/>
                <a:sym typeface="Arial"/>
              </a:rPr>
              <a:t>Then</a:t>
            </a:r>
            <a:r>
              <a:rPr lang="de-DE" sz="1600" b="1" i="0">
                <a:solidFill>
                  <a:schemeClr val="lt1"/>
                </a:solidFill>
                <a:latin typeface="+mn-lt"/>
                <a:ea typeface="Arial"/>
                <a:cs typeface="Arial"/>
                <a:sym typeface="Arial"/>
              </a:rPr>
              <a:t>, pass on </a:t>
            </a:r>
            <a:r>
              <a:rPr lang="de-DE" sz="1600" b="1" i="0" err="1">
                <a:solidFill>
                  <a:schemeClr val="lt1"/>
                </a:solidFill>
                <a:latin typeface="+mn-lt"/>
                <a:ea typeface="Arial"/>
                <a:cs typeface="Arial"/>
                <a:sym typeface="Arial"/>
              </a:rPr>
              <a:t>the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speaking</a:t>
            </a:r>
            <a:r>
              <a:rPr lang="de-DE" sz="1600" b="1" i="0">
                <a:solidFill>
                  <a:schemeClr val="lt1"/>
                </a:solidFill>
                <a:latin typeface="+mn-lt"/>
                <a:ea typeface="Arial"/>
                <a:cs typeface="Arial"/>
                <a:sym typeface="Arial"/>
              </a:rPr>
              <a:t> ball </a:t>
            </a:r>
            <a:r>
              <a:rPr lang="de-DE" sz="1600" b="1" i="0" err="1">
                <a:solidFill>
                  <a:schemeClr val="lt1"/>
                </a:solidFill>
                <a:latin typeface="+mn-lt"/>
                <a:ea typeface="Arial"/>
                <a:cs typeface="Arial"/>
                <a:sym typeface="Arial"/>
              </a:rPr>
              <a:t>to</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somebody</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else</a:t>
            </a:r>
            <a:r>
              <a:rPr lang="de-DE" sz="1600" b="1" i="0">
                <a:solidFill>
                  <a:schemeClr val="lt1"/>
                </a:solidFill>
                <a:latin typeface="+mn-lt"/>
                <a:ea typeface="Arial"/>
                <a:cs typeface="Arial"/>
                <a:sym typeface="Arial"/>
              </a:rPr>
              <a:t>.</a:t>
            </a:r>
            <a:endParaRPr b="1" i="0">
              <a:latin typeface="+mn-lt"/>
            </a:endParaRPr>
          </a:p>
        </p:txBody>
      </p:sp>
      <p:sp>
        <p:nvSpPr>
          <p:cNvPr id="237" name="Google Shape;237;p88"/>
          <p:cNvSpPr/>
          <p:nvPr/>
        </p:nvSpPr>
        <p:spPr>
          <a:xfrm>
            <a:off x="5986400" y="1915726"/>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88"/>
          <p:cNvSpPr/>
          <p:nvPr/>
        </p:nvSpPr>
        <p:spPr>
          <a:xfrm rot="-895287">
            <a:off x="5916952" y="2089348"/>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88"/>
          <p:cNvSpPr/>
          <p:nvPr/>
        </p:nvSpPr>
        <p:spPr>
          <a:xfrm rot="-1049304">
            <a:off x="5916951" y="2273631"/>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88"/>
          <p:cNvSpPr txBox="1"/>
          <p:nvPr/>
        </p:nvSpPr>
        <p:spPr>
          <a:xfrm>
            <a:off x="330129"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a:solidFill>
                  <a:schemeClr val="lt1"/>
                </a:solidFill>
                <a:latin typeface="+mn-lt"/>
                <a:ea typeface="Arial"/>
                <a:cs typeface="Arial"/>
                <a:sym typeface="Arial"/>
              </a:rPr>
              <a:t>1.</a:t>
            </a:r>
            <a:endParaRPr b="1" i="0">
              <a:latin typeface="+mn-lt"/>
            </a:endParaRPr>
          </a:p>
        </p:txBody>
      </p:sp>
      <p:sp>
        <p:nvSpPr>
          <p:cNvPr id="241" name="Google Shape;241;p88"/>
          <p:cNvSpPr txBox="1"/>
          <p:nvPr/>
        </p:nvSpPr>
        <p:spPr>
          <a:xfrm>
            <a:off x="4930618"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a:solidFill>
                  <a:schemeClr val="lt1"/>
                </a:solidFill>
                <a:latin typeface="+mn-lt"/>
                <a:ea typeface="Arial"/>
                <a:cs typeface="Arial"/>
                <a:sym typeface="Arial"/>
              </a:rPr>
              <a:t>2.</a:t>
            </a:r>
            <a:endParaRPr b="1" i="0">
              <a:latin typeface="+mn-lt"/>
            </a:endParaRPr>
          </a:p>
        </p:txBody>
      </p:sp>
      <p:pic>
        <p:nvPicPr>
          <p:cNvPr id="242" name="Google Shape;242;p88"/>
          <p:cNvPicPr preferRelativeResize="0"/>
          <p:nvPr/>
        </p:nvPicPr>
        <p:blipFill rotWithShape="1">
          <a:blip r:embed="rId6">
            <a:alphaModFix/>
          </a:blip>
          <a:srcRect t="27643" b="2815"/>
          <a:stretch/>
        </p:blipFill>
        <p:spPr>
          <a:xfrm flipH="1">
            <a:off x="7024297" y="2424497"/>
            <a:ext cx="610102" cy="426736"/>
          </a:xfrm>
          <a:prstGeom prst="rect">
            <a:avLst/>
          </a:prstGeom>
          <a:noFill/>
          <a:ln>
            <a:noFill/>
          </a:ln>
        </p:spPr>
      </p:pic>
      <p:sp>
        <p:nvSpPr>
          <p:cNvPr id="3" name="Textfeld 15">
            <a:extLst>
              <a:ext uri="{FF2B5EF4-FFF2-40B4-BE49-F238E27FC236}">
                <a16:creationId xmlns:a16="http://schemas.microsoft.com/office/drawing/2014/main" id="{CD506EDE-8C5F-1BDE-3508-360E24D1B791}"/>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Check-in</a:t>
            </a:r>
          </a:p>
        </p:txBody>
      </p:sp>
    </p:spTree>
    <p:extLst>
      <p:ext uri="{BB962C8B-B14F-4D97-AF65-F5344CB8AC3E}">
        <p14:creationId xmlns:p14="http://schemas.microsoft.com/office/powerpoint/2010/main" val="3375183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Let</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know</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if</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you’re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with</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Raise </a:t>
            </a:r>
            <a:r>
              <a:rPr lang="de-DE" sz="1800" b="1" i="0" u="none" strike="noStrike" cap="none" err="1">
                <a:solidFill>
                  <a:schemeClr val="lt1"/>
                </a:solidFill>
                <a:latin typeface="Aptos" panose="020B0004020202020204" pitchFamily="34" charset="0"/>
                <a:ea typeface="Arial"/>
                <a:cs typeface="Arial"/>
                <a:sym typeface="Arial"/>
              </a:rPr>
              <a:t>your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emoji</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thumb</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p:txBody>
      </p:sp>
    </p:spTree>
    <p:extLst>
      <p:ext uri="{BB962C8B-B14F-4D97-AF65-F5344CB8AC3E}">
        <p14:creationId xmlns:p14="http://schemas.microsoft.com/office/powerpoint/2010/main" val="378202364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tos_Sharing_Speechbubble">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r>
              <a:rPr lang="de-DE" sz="3200" b="1" i="0" baseline="0">
                <a:solidFill>
                  <a:schemeClr val="bg1"/>
                </a:solidFill>
                <a:latin typeface="Aptos" panose="020B0004020202020204" pitchFamily="34" charset="0"/>
              </a:rPr>
              <a:t>Sharing …</a:t>
            </a:r>
          </a:p>
        </p:txBody>
      </p:sp>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2" name="Textfeld 12">
            <a:extLst>
              <a:ext uri="{FF2B5EF4-FFF2-40B4-BE49-F238E27FC236}">
                <a16:creationId xmlns:a16="http://schemas.microsoft.com/office/drawing/2014/main" id="{727B2E42-5AE8-A953-0BF5-6FC501472D11}"/>
              </a:ext>
            </a:extLst>
          </p:cNvPr>
          <p:cNvSpPr txBox="1"/>
          <p:nvPr userDrawn="1"/>
        </p:nvSpPr>
        <p:spPr>
          <a:xfrm>
            <a:off x="0" y="2880358"/>
            <a:ext cx="9144000" cy="500202"/>
          </a:xfrm>
          <a:prstGeom prst="rect">
            <a:avLst/>
          </a:prstGeom>
          <a:noFill/>
        </p:spPr>
        <p:txBody>
          <a:bodyPr wrap="square" lIns="0" tIns="0" rIns="0" bIns="0" rtlCol="0">
            <a:spAutoFit/>
          </a:bodyPr>
          <a:lstStyle/>
          <a:p>
            <a:pPr marL="0" marR="0" lvl="0" indent="0" algn="ctr" rtl="0">
              <a:lnSpc>
                <a:spcPct val="9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How</a:t>
            </a:r>
            <a:r>
              <a:rPr lang="de-DE" sz="1800" b="1" i="0" u="none" strike="noStrike" cap="none">
                <a:solidFill>
                  <a:schemeClr val="lt1"/>
                </a:solidFill>
                <a:latin typeface="Aptos" panose="020B0004020202020204" pitchFamily="34" charset="0"/>
                <a:ea typeface="Arial"/>
                <a:cs typeface="Arial"/>
                <a:sym typeface="Arial"/>
              </a:rPr>
              <a:t> was </a:t>
            </a:r>
            <a:r>
              <a:rPr lang="de-DE" sz="1800" b="1" i="0" u="none" strike="noStrike" cap="none" err="1">
                <a:solidFill>
                  <a:schemeClr val="lt1"/>
                </a:solidFill>
                <a:latin typeface="Aptos" panose="020B0004020202020204" pitchFamily="34" charset="0"/>
                <a:ea typeface="Arial"/>
                <a:cs typeface="Arial"/>
                <a:sym typeface="Arial"/>
              </a:rPr>
              <a:t>the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exercise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for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a:t>
            </a:r>
            <a:r>
              <a:rPr lang="de-DE" sz="1800" b="1" i="0" u="none" strike="noStrike" cap="none">
                <a:solidFill>
                  <a:schemeClr val="lt1"/>
                </a:solidFill>
                <a:latin typeface="Aptos" panose="020B0004020202020204" pitchFamily="34" charset="0"/>
                <a:ea typeface="Arial"/>
                <a:cs typeface="Arial"/>
                <a:sym typeface="Arial"/>
              </a:rPr>
              <a:t>?</a:t>
            </a:r>
          </a:p>
          <a:p>
            <a:pPr marL="0" marR="0" lvl="0" indent="0" algn="ctr" rtl="0">
              <a:lnSpc>
                <a:spcPct val="9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Any </a:t>
            </a:r>
            <a:r>
              <a:rPr lang="de-DE" sz="1800" b="1" i="0" u="none" strike="noStrike" cap="none" err="1">
                <a:solidFill>
                  <a:schemeClr val="lt1"/>
                </a:solidFill>
                <a:latin typeface="Aptos" panose="020B0004020202020204" pitchFamily="34" charset="0"/>
                <a:ea typeface="Arial"/>
                <a:cs typeface="Arial"/>
                <a:sym typeface="Arial"/>
              </a:rPr>
              <a:t>insights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questions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would</a:t>
            </a:r>
            <a:r>
              <a:rPr lang="de-DE" sz="1800" b="1" i="0" u="none" strike="noStrike" cap="none">
                <a:solidFill>
                  <a:schemeClr val="lt1"/>
                </a:solidFill>
                <a:latin typeface="Aptos" panose="020B0004020202020204" pitchFamily="34" charset="0"/>
                <a:ea typeface="Arial"/>
                <a:cs typeface="Arial"/>
                <a:sym typeface="Arial"/>
              </a:rPr>
              <a:t> like </a:t>
            </a:r>
            <a:r>
              <a:rPr lang="de-DE" sz="1800" b="1" i="0" u="none" strike="noStrike" cap="none" err="1">
                <a:solidFill>
                  <a:schemeClr val="lt1"/>
                </a:solidFill>
                <a:latin typeface="Aptos" panose="020B0004020202020204" pitchFamily="34" charset="0"/>
                <a:ea typeface="Arial"/>
                <a:cs typeface="Arial"/>
                <a:sym typeface="Arial"/>
              </a:rPr>
              <a:t>to</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share</a:t>
            </a:r>
            <a:r>
              <a:rPr lang="de-DE" sz="1800" b="1" i="0" u="none" strike="noStrike" cap="none">
                <a:solidFill>
                  <a:schemeClr val="lt1"/>
                </a:solidFill>
                <a:latin typeface="Aptos" panose="020B0004020202020204" pitchFamily="34" charset="0"/>
                <a:ea typeface="Arial"/>
                <a:cs typeface="Arial"/>
                <a:sym typeface="Arial"/>
              </a:rPr>
              <a:t>? </a:t>
            </a:r>
          </a:p>
        </p:txBody>
      </p:sp>
    </p:spTree>
    <p:extLst>
      <p:ext uri="{BB962C8B-B14F-4D97-AF65-F5344CB8AC3E}">
        <p14:creationId xmlns:p14="http://schemas.microsoft.com/office/powerpoint/2010/main" val="4163583323"/>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Sharing</a:t>
            </a:r>
            <a:r>
              <a:rPr lang="de-DE" sz="3150" b="1" i="0">
                <a:solidFill>
                  <a:schemeClr val="bg1"/>
                </a:solidFill>
                <a:latin typeface="Aptos" panose="020B0004020202020204" pitchFamily="34" charset="0"/>
              </a:rPr>
              <a:t>…</a:t>
            </a:r>
          </a:p>
        </p:txBody>
      </p:sp>
    </p:spTree>
    <p:extLst>
      <p:ext uri="{BB962C8B-B14F-4D97-AF65-F5344CB8AC3E}">
        <p14:creationId xmlns:p14="http://schemas.microsoft.com/office/powerpoint/2010/main" val="3583542370"/>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ptos_Sharing_Mic">
    <p:spTree>
      <p:nvGrpSpPr>
        <p:cNvPr id="1" name=""/>
        <p:cNvGrpSpPr/>
        <p:nvPr/>
      </p:nvGrpSpPr>
      <p:grpSpPr>
        <a:xfrm>
          <a:off x="0" y="0"/>
          <a:ext cx="0" cy="0"/>
          <a:chOff x="0" y="0"/>
          <a:chExt cx="0" cy="0"/>
        </a:xfrm>
      </p:grpSpPr>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7" name="Google Shape;38;p80">
            <a:extLst>
              <a:ext uri="{FF2B5EF4-FFF2-40B4-BE49-F238E27FC236}">
                <a16:creationId xmlns:a16="http://schemas.microsoft.com/office/drawing/2014/main" id="{DFE264B8-D86D-B788-CAC3-11C1814E4C8F}"/>
              </a:ext>
            </a:extLst>
          </p:cNvPr>
          <p:cNvSpPr txBox="1">
            <a:spLocks noGrp="1"/>
          </p:cNvSpPr>
          <p:nvPr>
            <p:ph type="body" idx="10"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263886482"/>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tos_Todays-Agenda">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0A10BA-7CB2-BBF3-5295-62F0AC403F5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7" name="Text Placeholder 5">
            <a:extLst>
              <a:ext uri="{FF2B5EF4-FFF2-40B4-BE49-F238E27FC236}">
                <a16:creationId xmlns:a16="http://schemas.microsoft.com/office/drawing/2014/main" id="{B60D56A5-F35D-9998-A01E-0CD49131DD84}"/>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5" name="Google Shape;38;p80">
            <a:extLst>
              <a:ext uri="{FF2B5EF4-FFF2-40B4-BE49-F238E27FC236}">
                <a16:creationId xmlns:a16="http://schemas.microsoft.com/office/drawing/2014/main" id="{E09FEC7E-B391-351B-76A2-311256EED013}"/>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Morning</a:t>
            </a:r>
            <a:endParaRPr/>
          </a:p>
        </p:txBody>
      </p:sp>
      <p:sp>
        <p:nvSpPr>
          <p:cNvPr id="9" name="Google Shape;38;p80">
            <a:extLst>
              <a:ext uri="{FF2B5EF4-FFF2-40B4-BE49-F238E27FC236}">
                <a16:creationId xmlns:a16="http://schemas.microsoft.com/office/drawing/2014/main" id="{0B8AD1D7-6EDD-CCCF-7F2F-59463480B92B}"/>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Afternoon</a:t>
            </a:r>
            <a:endParaRPr/>
          </a:p>
        </p:txBody>
      </p:sp>
      <p:cxnSp>
        <p:nvCxnSpPr>
          <p:cNvPr id="10" name="Google Shape;118;p97">
            <a:extLst>
              <a:ext uri="{FF2B5EF4-FFF2-40B4-BE49-F238E27FC236}">
                <a16:creationId xmlns:a16="http://schemas.microsoft.com/office/drawing/2014/main" id="{F938A17F-AA60-D037-3F65-6DB06401FD8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2" name="Google Shape;119;p97">
            <a:extLst>
              <a:ext uri="{FF2B5EF4-FFF2-40B4-BE49-F238E27FC236}">
                <a16:creationId xmlns:a16="http://schemas.microsoft.com/office/drawing/2014/main" id="{71B8A2AA-E227-0793-FBF4-477C3EA5F19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F73D9355-8B92-1E1B-26DB-EB4B1252F3EE}"/>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244815360"/>
      </p:ext>
    </p:extLst>
  </p:cSld>
  <p:clrMapOvr>
    <a:masterClrMapping/>
  </p:clrMapOvr>
  <p:extLst>
    <p:ext uri="{DCECCB84-F9BA-43D5-87BE-67443E8EF086}">
      <p15:sldGuideLst xmlns:p15="http://schemas.microsoft.com/office/powerpoint/2012/main">
        <p15:guide id="4" pos="2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est-Folienheadline Open Sans" preserve="1" userDrawn="1">
  <p:cSld name="3_test-Folienheadline Open Sans">
    <p:spTree>
      <p:nvGrpSpPr>
        <p:cNvPr id="1" name="Shape 14"/>
        <p:cNvGrpSpPr/>
        <p:nvPr/>
      </p:nvGrpSpPr>
      <p:grpSpPr>
        <a:xfrm>
          <a:off x="0" y="0"/>
          <a:ext cx="0" cy="0"/>
          <a:chOff x="0" y="0"/>
          <a:chExt cx="0" cy="0"/>
        </a:xfrm>
      </p:grpSpPr>
      <p:sp>
        <p:nvSpPr>
          <p:cNvPr id="2" name="Google Shape;17;p71">
            <a:extLst>
              <a:ext uri="{FF2B5EF4-FFF2-40B4-BE49-F238E27FC236}">
                <a16:creationId xmlns:a16="http://schemas.microsoft.com/office/drawing/2014/main" id="{4194A1B3-1165-BD49-25F6-3AB1008C4D34}"/>
              </a:ext>
            </a:extLst>
          </p:cNvPr>
          <p:cNvSpPr txBox="1">
            <a:spLocks noGrp="1"/>
          </p:cNvSpPr>
          <p:nvPr>
            <p:ph type="body" idx="1"/>
          </p:nvPr>
        </p:nvSpPr>
        <p:spPr>
          <a:xfrm>
            <a:off x="437370" y="1520560"/>
            <a:ext cx="6772937" cy="1253597"/>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4200"/>
              <a:buFont typeface="+mj-lt"/>
              <a:buNone/>
              <a:defRPr sz="42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Google Shape;18;p71">
            <a:extLst>
              <a:ext uri="{FF2B5EF4-FFF2-40B4-BE49-F238E27FC236}">
                <a16:creationId xmlns:a16="http://schemas.microsoft.com/office/drawing/2014/main" id="{9076AF9A-0251-C82F-722B-DF4B7BA2499A}"/>
              </a:ext>
            </a:extLst>
          </p:cNvPr>
          <p:cNvSpPr txBox="1">
            <a:spLocks noGrp="1"/>
          </p:cNvSpPr>
          <p:nvPr>
            <p:ph type="body" idx="2"/>
          </p:nvPr>
        </p:nvSpPr>
        <p:spPr>
          <a:xfrm>
            <a:off x="430349" y="404687"/>
            <a:ext cx="6730404" cy="254361"/>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1350"/>
              <a:buFont typeface="+mj-lt"/>
              <a:buNone/>
              <a:defRPr sz="14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58397852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D0B89CD4-9153-F94E-7D57-9920D357E8EA}"/>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endParaRPr lang="de-DE"/>
          </a:p>
        </p:txBody>
      </p:sp>
    </p:spTree>
    <p:extLst>
      <p:ext uri="{BB962C8B-B14F-4D97-AF65-F5344CB8AC3E}">
        <p14:creationId xmlns:p14="http://schemas.microsoft.com/office/powerpoint/2010/main" val="326286624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endParaRPr lang="de-DE"/>
          </a:p>
        </p:txBody>
      </p:sp>
      <p:grpSp>
        <p:nvGrpSpPr>
          <p:cNvPr id="8" name="Gruppieren 7">
            <a:extLst>
              <a:ext uri="{FF2B5EF4-FFF2-40B4-BE49-F238E27FC236}">
                <a16:creationId xmlns:a16="http://schemas.microsoft.com/office/drawing/2014/main" id="{C4E9F7B5-EC29-4096-D277-E2CAC74F072B}"/>
              </a:ext>
            </a:extLst>
          </p:cNvPr>
          <p:cNvGrpSpPr/>
          <p:nvPr userDrawn="1"/>
        </p:nvGrpSpPr>
        <p:grpSpPr>
          <a:xfrm>
            <a:off x="158749" y="3940014"/>
            <a:ext cx="7627098" cy="1085886"/>
            <a:chOff x="211665" y="3771966"/>
            <a:chExt cx="7768882" cy="1106072"/>
          </a:xfrm>
        </p:grpSpPr>
        <p:sp>
          <p:nvSpPr>
            <p:cNvPr id="3" name="Titel 1">
              <a:extLst>
                <a:ext uri="{FF2B5EF4-FFF2-40B4-BE49-F238E27FC236}">
                  <a16:creationId xmlns:a16="http://schemas.microsoft.com/office/drawing/2014/main" id="{B0E6937F-B8D7-586B-55B7-044BB30ABE50}"/>
                </a:ext>
              </a:extLst>
            </p:cNvPr>
            <p:cNvSpPr txBox="1">
              <a:spLocks/>
            </p:cNvSpPr>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5" name="Grafik 4">
              <a:extLst>
                <a:ext uri="{FF2B5EF4-FFF2-40B4-BE49-F238E27FC236}">
                  <a16:creationId xmlns:a16="http://schemas.microsoft.com/office/drawing/2014/main" id="{41678741-0198-CCE7-C8D7-E1B08231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230" y="4307116"/>
              <a:ext cx="1227036" cy="404923"/>
            </a:xfrm>
            <a:prstGeom prst="rect">
              <a:avLst/>
            </a:prstGeom>
          </p:spPr>
        </p:pic>
        <p:pic>
          <p:nvPicPr>
            <p:cNvPr id="6" name="Grafik 5">
              <a:extLst>
                <a:ext uri="{FF2B5EF4-FFF2-40B4-BE49-F238E27FC236}">
                  <a16:creationId xmlns:a16="http://schemas.microsoft.com/office/drawing/2014/main" id="{2E03791F-B522-91FE-7A34-C086842F1A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4932" y="4276758"/>
              <a:ext cx="1275615" cy="487993"/>
            </a:xfrm>
            <a:prstGeom prst="rect">
              <a:avLst/>
            </a:prstGeom>
          </p:spPr>
        </p:pic>
        <p:pic>
          <p:nvPicPr>
            <p:cNvPr id="7" name="Grafik 6">
              <a:extLst>
                <a:ext uri="{FF2B5EF4-FFF2-40B4-BE49-F238E27FC236}">
                  <a16:creationId xmlns:a16="http://schemas.microsoft.com/office/drawing/2014/main" id="{9C1A14B4-1AC2-50EA-2A98-5091016B3D2A}"/>
                </a:ext>
              </a:extLst>
            </p:cNvPr>
            <p:cNvPicPr>
              <a:picLocks noChangeAspect="1"/>
            </p:cNvPicPr>
            <p:nvPr userDrawn="1"/>
          </p:nvPicPr>
          <p:blipFill>
            <a:blip r:embed="rId4"/>
            <a:stretch>
              <a:fillRect/>
            </a:stretch>
          </p:blipFill>
          <p:spPr>
            <a:xfrm>
              <a:off x="211665" y="3771966"/>
              <a:ext cx="4778230" cy="1106072"/>
            </a:xfrm>
            <a:prstGeom prst="rect">
              <a:avLst/>
            </a:prstGeom>
          </p:spPr>
        </p:pic>
      </p:grpSp>
      <p:sp>
        <p:nvSpPr>
          <p:cNvPr id="9" name="Google Shape;38;p80">
            <a:extLst>
              <a:ext uri="{FF2B5EF4-FFF2-40B4-BE49-F238E27FC236}">
                <a16:creationId xmlns:a16="http://schemas.microsoft.com/office/drawing/2014/main" id="{B1AA85AB-0B26-9731-7A72-6BADE4AE71BE}"/>
              </a:ext>
            </a:extLst>
          </p:cNvPr>
          <p:cNvSpPr txBox="1">
            <a:spLocks noGrp="1"/>
          </p:cNvSpPr>
          <p:nvPr>
            <p:ph type="body" idx="1" hasCustomPrompt="1"/>
          </p:nvPr>
        </p:nvSpPr>
        <p:spPr>
          <a:xfrm>
            <a:off x="411351" y="333783"/>
            <a:ext cx="390320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Workshop title</a:t>
            </a:r>
          </a:p>
        </p:txBody>
      </p:sp>
    </p:spTree>
    <p:extLst>
      <p:ext uri="{BB962C8B-B14F-4D97-AF65-F5344CB8AC3E}">
        <p14:creationId xmlns:p14="http://schemas.microsoft.com/office/powerpoint/2010/main" val="389940569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endParaRPr lang="de-DE" dirty="0"/>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dirty="0"/>
              <a:t>CLICK TO EDIT MASTER TEXT </a:t>
            </a:r>
          </a:p>
        </p:txBody>
      </p:sp>
    </p:spTree>
    <p:extLst>
      <p:ext uri="{BB962C8B-B14F-4D97-AF65-F5344CB8AC3E}">
        <p14:creationId xmlns:p14="http://schemas.microsoft.com/office/powerpoint/2010/main" val="91323601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days-Agenda">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0A10BA-7CB2-BBF3-5295-62F0AC403F5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7" name="Text Placeholder 5">
            <a:extLst>
              <a:ext uri="{FF2B5EF4-FFF2-40B4-BE49-F238E27FC236}">
                <a16:creationId xmlns:a16="http://schemas.microsoft.com/office/drawing/2014/main" id="{B60D56A5-F35D-9998-A01E-0CD49131DD84}"/>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5" name="Google Shape;38;p80">
            <a:extLst>
              <a:ext uri="{FF2B5EF4-FFF2-40B4-BE49-F238E27FC236}">
                <a16:creationId xmlns:a16="http://schemas.microsoft.com/office/drawing/2014/main" id="{E09FEC7E-B391-351B-76A2-311256EED013}"/>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Morning</a:t>
            </a:r>
            <a:endParaRPr dirty="0"/>
          </a:p>
        </p:txBody>
      </p:sp>
      <p:sp>
        <p:nvSpPr>
          <p:cNvPr id="9" name="Google Shape;38;p80">
            <a:extLst>
              <a:ext uri="{FF2B5EF4-FFF2-40B4-BE49-F238E27FC236}">
                <a16:creationId xmlns:a16="http://schemas.microsoft.com/office/drawing/2014/main" id="{0B8AD1D7-6EDD-CCCF-7F2F-59463480B92B}"/>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Afternoon</a:t>
            </a:r>
            <a:endParaRPr dirty="0"/>
          </a:p>
        </p:txBody>
      </p:sp>
      <p:cxnSp>
        <p:nvCxnSpPr>
          <p:cNvPr id="10" name="Google Shape;118;p97">
            <a:extLst>
              <a:ext uri="{FF2B5EF4-FFF2-40B4-BE49-F238E27FC236}">
                <a16:creationId xmlns:a16="http://schemas.microsoft.com/office/drawing/2014/main" id="{F938A17F-AA60-D037-3F65-6DB06401FD8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2" name="Google Shape;119;p97">
            <a:extLst>
              <a:ext uri="{FF2B5EF4-FFF2-40B4-BE49-F238E27FC236}">
                <a16:creationId xmlns:a16="http://schemas.microsoft.com/office/drawing/2014/main" id="{71B8A2AA-E227-0793-FBF4-477C3EA5F19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F73D9355-8B92-1E1B-26DB-EB4B1252F3EE}"/>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2364234782"/>
      </p:ext>
    </p:extLst>
  </p:cSld>
  <p:clrMapOvr>
    <a:masterClrMapping/>
  </p:clrMapOvr>
  <p:extLst>
    <p:ext uri="{DCECCB84-F9BA-43D5-87BE-67443E8EF086}">
      <p15:sldGuideLst xmlns:p15="http://schemas.microsoft.com/office/powerpoint/2012/main">
        <p15:guide id="4" pos="26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days-Agenda_Parts">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B1DF90C-B73E-472E-C982-71D3C2E3C09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5" name="Text Placeholder 5">
            <a:extLst>
              <a:ext uri="{FF2B5EF4-FFF2-40B4-BE49-F238E27FC236}">
                <a16:creationId xmlns:a16="http://schemas.microsoft.com/office/drawing/2014/main" id="{EB259111-5BAC-F379-C3D7-0EDBED3F19BF}"/>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6" name="Google Shape;38;p80">
            <a:extLst>
              <a:ext uri="{FF2B5EF4-FFF2-40B4-BE49-F238E27FC236}">
                <a16:creationId xmlns:a16="http://schemas.microsoft.com/office/drawing/2014/main" id="{1916FF60-8082-553E-43AA-997982AD37A2}"/>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Part I</a:t>
            </a:r>
            <a:endParaRPr dirty="0"/>
          </a:p>
        </p:txBody>
      </p:sp>
      <p:sp>
        <p:nvSpPr>
          <p:cNvPr id="7" name="Google Shape;38;p80">
            <a:extLst>
              <a:ext uri="{FF2B5EF4-FFF2-40B4-BE49-F238E27FC236}">
                <a16:creationId xmlns:a16="http://schemas.microsoft.com/office/drawing/2014/main" id="{5B727AB5-FBFD-ECBF-47E6-15C3D54CB507}"/>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Part II</a:t>
            </a:r>
            <a:endParaRPr dirty="0"/>
          </a:p>
        </p:txBody>
      </p:sp>
      <p:cxnSp>
        <p:nvCxnSpPr>
          <p:cNvPr id="8" name="Google Shape;118;p97">
            <a:extLst>
              <a:ext uri="{FF2B5EF4-FFF2-40B4-BE49-F238E27FC236}">
                <a16:creationId xmlns:a16="http://schemas.microsoft.com/office/drawing/2014/main" id="{883B836E-8F85-E779-45FC-BB1EE0D1553E}"/>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6" name="Google Shape;119;p97">
            <a:extLst>
              <a:ext uri="{FF2B5EF4-FFF2-40B4-BE49-F238E27FC236}">
                <a16:creationId xmlns:a16="http://schemas.microsoft.com/office/drawing/2014/main" id="{C6539AF5-44B3-E086-05CD-5E48D673389D}"/>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04733276-D985-539A-08EF-2CBA80742939}"/>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199123339"/>
      </p:ext>
    </p:extLst>
  </p:cSld>
  <p:clrMapOvr>
    <a:masterClrMapping/>
  </p:clrMapOvr>
  <p:extLst>
    <p:ext uri="{DCECCB84-F9BA-43D5-87BE-67443E8EF086}">
      <p15:sldGuideLst xmlns:p15="http://schemas.microsoft.com/office/powerpoint/2012/main">
        <p15:guide id="1" orient="horz" pos="111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5" name="Google Shape;38;p80">
            <a:extLst>
              <a:ext uri="{FF2B5EF4-FFF2-40B4-BE49-F238E27FC236}">
                <a16:creationId xmlns:a16="http://schemas.microsoft.com/office/drawing/2014/main" id="{079BB5BE-2806-329D-FC6E-9ABB40E5E14A}"/>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3614765893"/>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gramme_Days+Parts">
    <p:spTree>
      <p:nvGrpSpPr>
        <p:cNvPr id="1" name=""/>
        <p:cNvGrpSpPr/>
        <p:nvPr/>
      </p:nvGrpSpPr>
      <p:grpSpPr>
        <a:xfrm>
          <a:off x="0" y="0"/>
          <a:ext cx="0" cy="0"/>
          <a:chOff x="0" y="0"/>
          <a:chExt cx="0" cy="0"/>
        </a:xfrm>
      </p:grpSpPr>
      <p:sp>
        <p:nvSpPr>
          <p:cNvPr id="7" name="Textfeld 5">
            <a:extLst>
              <a:ext uri="{FF2B5EF4-FFF2-40B4-BE49-F238E27FC236}">
                <a16:creationId xmlns:a16="http://schemas.microsoft.com/office/drawing/2014/main" id="{8C886AFA-009F-79E5-41E6-594E87923314}"/>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1" name="Textfeld 19">
            <a:extLst>
              <a:ext uri="{FF2B5EF4-FFF2-40B4-BE49-F238E27FC236}">
                <a16:creationId xmlns:a16="http://schemas.microsoft.com/office/drawing/2014/main" id="{0596B8E6-8039-7126-DD81-E3EF7BAE5CB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15" name="Textfeld 23">
            <a:extLst>
              <a:ext uri="{FF2B5EF4-FFF2-40B4-BE49-F238E27FC236}">
                <a16:creationId xmlns:a16="http://schemas.microsoft.com/office/drawing/2014/main" id="{300088D4-3FAC-341F-D146-13D837D261B4}"/>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7" name="Textfeld 27">
            <a:extLst>
              <a:ext uri="{FF2B5EF4-FFF2-40B4-BE49-F238E27FC236}">
                <a16:creationId xmlns:a16="http://schemas.microsoft.com/office/drawing/2014/main" id="{84C6094D-5B31-CA76-1A61-F6B0196B1919}"/>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21" name="Textplatzhalter 33">
            <a:extLst>
              <a:ext uri="{FF2B5EF4-FFF2-40B4-BE49-F238E27FC236}">
                <a16:creationId xmlns:a16="http://schemas.microsoft.com/office/drawing/2014/main" id="{96DAD162-AB35-8C64-3A98-E373A51BD46C}"/>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4" name="Textplatzhalter 33">
            <a:extLst>
              <a:ext uri="{FF2B5EF4-FFF2-40B4-BE49-F238E27FC236}">
                <a16:creationId xmlns:a16="http://schemas.microsoft.com/office/drawing/2014/main" id="{577492E5-D8A1-AFC5-3F3D-BEE03FB05DB8}"/>
              </a:ext>
            </a:extLst>
          </p:cNvPr>
          <p:cNvSpPr>
            <a:spLocks noGrp="1"/>
          </p:cNvSpPr>
          <p:nvPr>
            <p:ph type="body" sz="quarter" idx="16"/>
          </p:nvPr>
        </p:nvSpPr>
        <p:spPr>
          <a:xfrm>
            <a:off x="2593376"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5" name="Textplatzhalter 33">
            <a:extLst>
              <a:ext uri="{FF2B5EF4-FFF2-40B4-BE49-F238E27FC236}">
                <a16:creationId xmlns:a16="http://schemas.microsoft.com/office/drawing/2014/main" id="{94E9A21A-D861-FE8B-6136-76A82A89E268}"/>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8" name="Textplatzhalter 33">
            <a:extLst>
              <a:ext uri="{FF2B5EF4-FFF2-40B4-BE49-F238E27FC236}">
                <a16:creationId xmlns:a16="http://schemas.microsoft.com/office/drawing/2014/main" id="{8C1DA9EA-0C0E-07A1-BCEB-1D25BF5628AC}"/>
              </a:ext>
            </a:extLst>
          </p:cNvPr>
          <p:cNvSpPr>
            <a:spLocks noGrp="1"/>
          </p:cNvSpPr>
          <p:nvPr>
            <p:ph type="body" sz="quarter" idx="20"/>
          </p:nvPr>
        </p:nvSpPr>
        <p:spPr>
          <a:xfrm>
            <a:off x="6858000"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9" name="Text Placeholder 5">
            <a:extLst>
              <a:ext uri="{FF2B5EF4-FFF2-40B4-BE49-F238E27FC236}">
                <a16:creationId xmlns:a16="http://schemas.microsoft.com/office/drawing/2014/main" id="{7D91459C-DE49-F015-ABD3-CB9C294FC4E6}"/>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0" name="Text Placeholder 5">
            <a:extLst>
              <a:ext uri="{FF2B5EF4-FFF2-40B4-BE49-F238E27FC236}">
                <a16:creationId xmlns:a16="http://schemas.microsoft.com/office/drawing/2014/main" id="{877A636E-A12B-5977-8C30-965C4903437C}"/>
              </a:ext>
            </a:extLst>
          </p:cNvPr>
          <p:cNvSpPr>
            <a:spLocks noGrp="1"/>
          </p:cNvSpPr>
          <p:nvPr>
            <p:ph type="body" sz="quarter" idx="21" hasCustomPrompt="1"/>
          </p:nvPr>
        </p:nvSpPr>
        <p:spPr>
          <a:xfrm>
            <a:off x="2593376"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1" name="Text Placeholder 5">
            <a:extLst>
              <a:ext uri="{FF2B5EF4-FFF2-40B4-BE49-F238E27FC236}">
                <a16:creationId xmlns:a16="http://schemas.microsoft.com/office/drawing/2014/main" id="{1A377352-F917-90A3-BA68-10161FACD68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2" name="Text Placeholder 5">
            <a:extLst>
              <a:ext uri="{FF2B5EF4-FFF2-40B4-BE49-F238E27FC236}">
                <a16:creationId xmlns:a16="http://schemas.microsoft.com/office/drawing/2014/main" id="{0B645F93-6EF1-6385-32F1-78091996D056}"/>
              </a:ext>
            </a:extLst>
          </p:cNvPr>
          <p:cNvSpPr>
            <a:spLocks noGrp="1"/>
          </p:cNvSpPr>
          <p:nvPr>
            <p:ph type="body" sz="quarter" idx="23" hasCustomPrompt="1"/>
          </p:nvPr>
        </p:nvSpPr>
        <p:spPr>
          <a:xfrm>
            <a:off x="6858000"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4" name="Google Shape;38;p80">
            <a:extLst>
              <a:ext uri="{FF2B5EF4-FFF2-40B4-BE49-F238E27FC236}">
                <a16:creationId xmlns:a16="http://schemas.microsoft.com/office/drawing/2014/main" id="{B4BD74DB-8382-1DE8-BE07-D586CCB1B438}"/>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40" name="Google Shape;38;p80">
            <a:extLst>
              <a:ext uri="{FF2B5EF4-FFF2-40B4-BE49-F238E27FC236}">
                <a16:creationId xmlns:a16="http://schemas.microsoft.com/office/drawing/2014/main" id="{656DE071-2DAC-94B8-46CD-9E75E5073B22}"/>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41" name="Google Shape;118;p97">
            <a:extLst>
              <a:ext uri="{FF2B5EF4-FFF2-40B4-BE49-F238E27FC236}">
                <a16:creationId xmlns:a16="http://schemas.microsoft.com/office/drawing/2014/main" id="{F5AAC24D-1664-C8C0-5C35-FED3952E5762}"/>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42" name="Google Shape;119;p97">
            <a:extLst>
              <a:ext uri="{FF2B5EF4-FFF2-40B4-BE49-F238E27FC236}">
                <a16:creationId xmlns:a16="http://schemas.microsoft.com/office/drawing/2014/main" id="{43686EFA-3DDE-9D46-0DD2-4861CDA0304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 name="Google Shape;118;p97">
            <a:extLst>
              <a:ext uri="{FF2B5EF4-FFF2-40B4-BE49-F238E27FC236}">
                <a16:creationId xmlns:a16="http://schemas.microsoft.com/office/drawing/2014/main" id="{F5B1BA52-E649-D52A-C729-F7207F9C520B}"/>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cxnSp>
        <p:nvCxnSpPr>
          <p:cNvPr id="3" name="Google Shape;118;p97">
            <a:extLst>
              <a:ext uri="{FF2B5EF4-FFF2-40B4-BE49-F238E27FC236}">
                <a16:creationId xmlns:a16="http://schemas.microsoft.com/office/drawing/2014/main" id="{5CB1E624-B3EB-1498-4FCD-35380CB64BED}"/>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cxnSp>
        <p:nvCxnSpPr>
          <p:cNvPr id="4" name="Google Shape;118;p97">
            <a:extLst>
              <a:ext uri="{FF2B5EF4-FFF2-40B4-BE49-F238E27FC236}">
                <a16:creationId xmlns:a16="http://schemas.microsoft.com/office/drawing/2014/main" id="{6CEBB6DC-CEBE-C5CC-CDDD-6AE5291BA9B8}"/>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cxnSp>
        <p:nvCxnSpPr>
          <p:cNvPr id="5" name="Google Shape;118;p97">
            <a:extLst>
              <a:ext uri="{FF2B5EF4-FFF2-40B4-BE49-F238E27FC236}">
                <a16:creationId xmlns:a16="http://schemas.microsoft.com/office/drawing/2014/main" id="{AF83766D-2BE9-6A1C-B3A8-94ACE5FF7CB1}"/>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8" name="Google Shape;38;p80">
            <a:extLst>
              <a:ext uri="{FF2B5EF4-FFF2-40B4-BE49-F238E27FC236}">
                <a16:creationId xmlns:a16="http://schemas.microsoft.com/office/drawing/2014/main" id="{9978CF24-CED5-0061-9FC4-A8687B56EC25}"/>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Workshop Programme</a:t>
            </a:r>
            <a:endParaRPr dirty="0"/>
          </a:p>
        </p:txBody>
      </p:sp>
    </p:spTree>
    <p:extLst>
      <p:ext uri="{BB962C8B-B14F-4D97-AF65-F5344CB8AC3E}">
        <p14:creationId xmlns:p14="http://schemas.microsoft.com/office/powerpoint/2010/main" val="24639417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_Parts+Modul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84307F98-A24B-CEC0-7C93-95C95B044DAA}"/>
              </a:ext>
            </a:extLst>
          </p:cNvPr>
          <p:cNvSpPr>
            <a:spLocks noGrp="1"/>
          </p:cNvSpPr>
          <p:nvPr>
            <p:ph type="body" sz="quarter" idx="12"/>
          </p:nvPr>
        </p:nvSpPr>
        <p:spPr>
          <a:xfrm>
            <a:off x="428625" y="2138358"/>
            <a:ext cx="4024027" cy="274439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7" name="Text Placeholder 5">
            <a:extLst>
              <a:ext uri="{FF2B5EF4-FFF2-40B4-BE49-F238E27FC236}">
                <a16:creationId xmlns:a16="http://schemas.microsoft.com/office/drawing/2014/main" id="{60C4F1A6-3B38-F25E-F473-AEEE1C5DC7C3}"/>
              </a:ext>
            </a:extLst>
          </p:cNvPr>
          <p:cNvSpPr>
            <a:spLocks noGrp="1"/>
          </p:cNvSpPr>
          <p:nvPr>
            <p:ph type="body" sz="quarter" idx="13"/>
          </p:nvPr>
        </p:nvSpPr>
        <p:spPr>
          <a:xfrm>
            <a:off x="4697888" y="2138358"/>
            <a:ext cx="4017488" cy="274439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2" name="Textfeld 5">
            <a:extLst>
              <a:ext uri="{FF2B5EF4-FFF2-40B4-BE49-F238E27FC236}">
                <a16:creationId xmlns:a16="http://schemas.microsoft.com/office/drawing/2014/main" id="{C6E45255-CD18-B8DD-A5A9-445433CFB51A}"/>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1</a:t>
            </a:r>
          </a:p>
        </p:txBody>
      </p:sp>
      <p:sp>
        <p:nvSpPr>
          <p:cNvPr id="6" name="Textfeld 27">
            <a:extLst>
              <a:ext uri="{FF2B5EF4-FFF2-40B4-BE49-F238E27FC236}">
                <a16:creationId xmlns:a16="http://schemas.microsoft.com/office/drawing/2014/main" id="{BE7124E2-EFE5-A7FD-43C8-97A5DD826D6A}"/>
              </a:ext>
            </a:extLst>
          </p:cNvPr>
          <p:cNvSpPr txBox="1"/>
          <p:nvPr userDrawn="1"/>
        </p:nvSpPr>
        <p:spPr>
          <a:xfrm>
            <a:off x="4697888"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2</a:t>
            </a:r>
          </a:p>
        </p:txBody>
      </p:sp>
      <p:sp>
        <p:nvSpPr>
          <p:cNvPr id="13" name="Google Shape;38;p80">
            <a:extLst>
              <a:ext uri="{FF2B5EF4-FFF2-40B4-BE49-F238E27FC236}">
                <a16:creationId xmlns:a16="http://schemas.microsoft.com/office/drawing/2014/main" id="{47CFDC1F-3687-730B-CFA9-21D32CCEE7D4}"/>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14" name="Google Shape;38;p80">
            <a:extLst>
              <a:ext uri="{FF2B5EF4-FFF2-40B4-BE49-F238E27FC236}">
                <a16:creationId xmlns:a16="http://schemas.microsoft.com/office/drawing/2014/main" id="{003CCDC0-F460-F1D5-4490-FAEFCA7FF4C1}"/>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15" name="Google Shape;118;p97">
            <a:extLst>
              <a:ext uri="{FF2B5EF4-FFF2-40B4-BE49-F238E27FC236}">
                <a16:creationId xmlns:a16="http://schemas.microsoft.com/office/drawing/2014/main" id="{E69F50A0-429C-C5A5-D44A-AEDF5D1A9410}"/>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8" name="Google Shape;119;p97">
            <a:extLst>
              <a:ext uri="{FF2B5EF4-FFF2-40B4-BE49-F238E27FC236}">
                <a16:creationId xmlns:a16="http://schemas.microsoft.com/office/drawing/2014/main" id="{8D65D320-7B33-5AE6-F95B-7CB539AA20EA}"/>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3" name="Google Shape;38;p80">
            <a:extLst>
              <a:ext uri="{FF2B5EF4-FFF2-40B4-BE49-F238E27FC236}">
                <a16:creationId xmlns:a16="http://schemas.microsoft.com/office/drawing/2014/main" id="{EA2B5705-F8BD-9866-E172-9539EA2CE961}"/>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Agenda</a:t>
            </a:r>
            <a:endParaRPr dirty="0"/>
          </a:p>
        </p:txBody>
      </p:sp>
    </p:spTree>
    <p:extLst>
      <p:ext uri="{BB962C8B-B14F-4D97-AF65-F5344CB8AC3E}">
        <p14:creationId xmlns:p14="http://schemas.microsoft.com/office/powerpoint/2010/main" val="2245805047"/>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1169445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tos_Todays-Agenda_Parts">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B1DF90C-B73E-472E-C982-71D3C2E3C09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5" name="Text Placeholder 5">
            <a:extLst>
              <a:ext uri="{FF2B5EF4-FFF2-40B4-BE49-F238E27FC236}">
                <a16:creationId xmlns:a16="http://schemas.microsoft.com/office/drawing/2014/main" id="{EB259111-5BAC-F379-C3D7-0EDBED3F19BF}"/>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6" name="Google Shape;38;p80">
            <a:extLst>
              <a:ext uri="{FF2B5EF4-FFF2-40B4-BE49-F238E27FC236}">
                <a16:creationId xmlns:a16="http://schemas.microsoft.com/office/drawing/2014/main" id="{1916FF60-8082-553E-43AA-997982AD37A2}"/>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Part I</a:t>
            </a:r>
            <a:endParaRPr/>
          </a:p>
        </p:txBody>
      </p:sp>
      <p:sp>
        <p:nvSpPr>
          <p:cNvPr id="7" name="Google Shape;38;p80">
            <a:extLst>
              <a:ext uri="{FF2B5EF4-FFF2-40B4-BE49-F238E27FC236}">
                <a16:creationId xmlns:a16="http://schemas.microsoft.com/office/drawing/2014/main" id="{5B727AB5-FBFD-ECBF-47E6-15C3D54CB507}"/>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Part II</a:t>
            </a:r>
            <a:endParaRPr/>
          </a:p>
        </p:txBody>
      </p:sp>
      <p:cxnSp>
        <p:nvCxnSpPr>
          <p:cNvPr id="8" name="Google Shape;118;p97">
            <a:extLst>
              <a:ext uri="{FF2B5EF4-FFF2-40B4-BE49-F238E27FC236}">
                <a16:creationId xmlns:a16="http://schemas.microsoft.com/office/drawing/2014/main" id="{883B836E-8F85-E779-45FC-BB1EE0D1553E}"/>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6" name="Google Shape;119;p97">
            <a:extLst>
              <a:ext uri="{FF2B5EF4-FFF2-40B4-BE49-F238E27FC236}">
                <a16:creationId xmlns:a16="http://schemas.microsoft.com/office/drawing/2014/main" id="{C6539AF5-44B3-E086-05CD-5E48D673389D}"/>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04733276-D985-539A-08EF-2CBA80742939}"/>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844964417"/>
      </p:ext>
    </p:extLst>
  </p:cSld>
  <p:clrMapOvr>
    <a:masterClrMapping/>
  </p:clrMapOvr>
  <p:extLst>
    <p:ext uri="{DCECCB84-F9BA-43D5-87BE-67443E8EF086}">
      <p15:sldGuideLst xmlns:p15="http://schemas.microsoft.com/office/powerpoint/2012/main">
        <p15:guide id="1" orient="horz" pos="11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line_3Spalten">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3AF6F8F5-0869-6CD6-03AF-14CE0F399FA7}"/>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719143281"/>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foli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62FC91-5A4F-722C-B155-F17334BCDA8A}"/>
              </a:ext>
            </a:extLst>
          </p:cNvPr>
          <p:cNvSpPr>
            <a:spLocks noGrp="1"/>
          </p:cNvSpPr>
          <p:nvPr>
            <p:ph type="body" sz="quarter" idx="13"/>
          </p:nvPr>
        </p:nvSpPr>
        <p:spPr>
          <a:xfrm>
            <a:off x="428625" y="1743076"/>
            <a:ext cx="8251031" cy="2687240"/>
          </a:xfrm>
          <a:prstGeom prst="rect">
            <a:avLst/>
          </a:prstGeom>
        </p:spPr>
        <p:txBody>
          <a:bodyPr lIns="0" tIns="0" rIns="0" bIns="0"/>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
        <p:nvSpPr>
          <p:cNvPr id="3" name="Google Shape;38;p80">
            <a:extLst>
              <a:ext uri="{FF2B5EF4-FFF2-40B4-BE49-F238E27FC236}">
                <a16:creationId xmlns:a16="http://schemas.microsoft.com/office/drawing/2014/main" id="{C4E6EB72-1D3C-F2DE-4C77-F8B3E909A109}"/>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3187175337"/>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fofolie eingerück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685E9CC-4B84-F102-75E1-04AB3C79B9F9}"/>
              </a:ext>
            </a:extLst>
          </p:cNvPr>
          <p:cNvSpPr>
            <a:spLocks noGrp="1"/>
          </p:cNvSpPr>
          <p:nvPr>
            <p:ph type="body" sz="quarter" idx="13"/>
          </p:nvPr>
        </p:nvSpPr>
        <p:spPr>
          <a:xfrm>
            <a:off x="1371600" y="1743076"/>
            <a:ext cx="7308056" cy="2687240"/>
          </a:xfrm>
          <a:prstGeom prst="rect">
            <a:avLst/>
          </a:prstGeom>
        </p:spPr>
        <p:txBody>
          <a:bodyPr/>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543954716"/>
      </p:ext>
    </p:extLst>
  </p:cSld>
  <p:clrMapOvr>
    <a:masterClrMapping/>
  </p:clrMapOvr>
  <p:extLst>
    <p:ext uri="{DCECCB84-F9BA-43D5-87BE-67443E8EF086}">
      <p15:sldGuideLst xmlns:p15="http://schemas.microsoft.com/office/powerpoint/2012/main">
        <p15:guide id="1" orient="horz" pos="1098">
          <p15:clr>
            <a:srgbClr val="FBAE40"/>
          </p15:clr>
        </p15:guide>
        <p15:guide id="2" pos="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dirty="0"/>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Zitate</a:t>
            </a:r>
          </a:p>
        </p:txBody>
      </p:sp>
    </p:spTree>
    <p:extLst>
      <p:ext uri="{BB962C8B-B14F-4D97-AF65-F5344CB8AC3E}">
        <p14:creationId xmlns:p14="http://schemas.microsoft.com/office/powerpoint/2010/main" val="2064755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153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endParaRPr lang="de-DE"/>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579061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Solo </a:t>
            </a:r>
            <a:r>
              <a:rPr lang="de-DE" dirty="0" err="1"/>
              <a:t>work</a:t>
            </a:r>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668134799"/>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40810"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4207476051"/>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IW_TEAM ohne Icons">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99525193"/>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eckin_SOLO">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6B5BE86-9513-0232-F32B-E18553DD1E7B}"/>
              </a:ext>
            </a:extLst>
          </p:cNvPr>
          <p:cNvSpPr>
            <a:spLocks noGrp="1"/>
          </p:cNvSpPr>
          <p:nvPr>
            <p:ph type="body" sz="quarter" idx="19" hasCustomPrompt="1"/>
          </p:nvPr>
        </p:nvSpPr>
        <p:spPr>
          <a:xfrm>
            <a:off x="1143000"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5" name="Text Placeholder 10">
            <a:extLst>
              <a:ext uri="{FF2B5EF4-FFF2-40B4-BE49-F238E27FC236}">
                <a16:creationId xmlns:a16="http://schemas.microsoft.com/office/drawing/2014/main" id="{6F6C7D99-D02B-FB2A-38DB-CAD593B0073D}"/>
              </a:ext>
            </a:extLst>
          </p:cNvPr>
          <p:cNvSpPr>
            <a:spLocks noGrp="1"/>
          </p:cNvSpPr>
          <p:nvPr>
            <p:ph type="body" sz="quarter" idx="20" hasCustomPrompt="1"/>
          </p:nvPr>
        </p:nvSpPr>
        <p:spPr>
          <a:xfrm>
            <a:off x="3943350" y="2286000"/>
            <a:ext cx="2652432" cy="2103835"/>
          </a:xfrm>
          <a:prstGeom prst="rect">
            <a:avLst/>
          </a:prstGeom>
        </p:spPr>
        <p:txBody>
          <a:bodyPr lIns="0" tIns="0" rIns="0" bIns="0"/>
          <a:lstStyle>
            <a:lvl1pPr marL="0" indent="-171450">
              <a:spcBef>
                <a:spcPts val="0"/>
              </a:spcBef>
              <a:spcAft>
                <a:spcPts val="900"/>
              </a:spcAft>
              <a:buFont typeface="+mj-lt"/>
              <a:buAutoNum type="arabicPeriod"/>
              <a:defRPr sz="1400"/>
            </a:lvl1pPr>
          </a:lstStyle>
          <a:p>
            <a:pPr lvl="0"/>
            <a:r>
              <a:rPr lang="en-US" dirty="0"/>
              <a:t>Instructions</a:t>
            </a:r>
          </a:p>
          <a:p>
            <a:pPr lvl="0"/>
            <a:r>
              <a:rPr lang="en-US" dirty="0"/>
              <a:t>…</a:t>
            </a:r>
          </a:p>
          <a:p>
            <a:pPr lvl="0"/>
            <a:r>
              <a:rPr lang="en-US" dirty="0"/>
              <a:t>…</a:t>
            </a:r>
          </a:p>
          <a:p>
            <a:pPr lvl="0"/>
            <a:endParaRPr lang="en-US" dirty="0"/>
          </a:p>
        </p:txBody>
      </p:sp>
      <p:pic>
        <p:nvPicPr>
          <p:cNvPr id="6" name="Grafik 4">
            <a:extLst>
              <a:ext uri="{FF2B5EF4-FFF2-40B4-BE49-F238E27FC236}">
                <a16:creationId xmlns:a16="http://schemas.microsoft.com/office/drawing/2014/main" id="{4DF4D8CD-DA08-8BB4-0750-E60E5BAE2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521" y="1200275"/>
            <a:ext cx="444690" cy="444690"/>
          </a:xfrm>
          <a:prstGeom prst="rect">
            <a:avLst/>
          </a:prstGeom>
        </p:spPr>
      </p:pic>
      <p:sp>
        <p:nvSpPr>
          <p:cNvPr id="10" name="Textplatzhalter 33">
            <a:extLst>
              <a:ext uri="{FF2B5EF4-FFF2-40B4-BE49-F238E27FC236}">
                <a16:creationId xmlns:a16="http://schemas.microsoft.com/office/drawing/2014/main" id="{8DC1CBBA-E58A-A896-1257-160C99E1FD31}"/>
              </a:ext>
            </a:extLst>
          </p:cNvPr>
          <p:cNvSpPr txBox="1">
            <a:spLocks/>
          </p:cNvSpPr>
          <p:nvPr userDrawn="1"/>
        </p:nvSpPr>
        <p:spPr>
          <a:xfrm>
            <a:off x="114300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Solo </a:t>
            </a:r>
            <a:r>
              <a:rPr lang="de-DE" sz="1400" err="1"/>
              <a:t>work</a:t>
            </a:r>
            <a:endParaRPr lang="de-DE" sz="1400"/>
          </a:p>
        </p:txBody>
      </p:sp>
      <p:sp>
        <p:nvSpPr>
          <p:cNvPr id="14" name="Textplatzhalter 33">
            <a:extLst>
              <a:ext uri="{FF2B5EF4-FFF2-40B4-BE49-F238E27FC236}">
                <a16:creationId xmlns:a16="http://schemas.microsoft.com/office/drawing/2014/main" id="{D983E983-A2AA-AC90-DD81-0EBF7BC33777}"/>
              </a:ext>
            </a:extLst>
          </p:cNvPr>
          <p:cNvSpPr txBox="1">
            <a:spLocks/>
          </p:cNvSpPr>
          <p:nvPr userDrawn="1"/>
        </p:nvSpPr>
        <p:spPr>
          <a:xfrm>
            <a:off x="394335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Check-in</a:t>
            </a:r>
          </a:p>
        </p:txBody>
      </p:sp>
      <p:sp>
        <p:nvSpPr>
          <p:cNvPr id="17" name="Textplatzhalter 33">
            <a:extLst>
              <a:ext uri="{FF2B5EF4-FFF2-40B4-BE49-F238E27FC236}">
                <a16:creationId xmlns:a16="http://schemas.microsoft.com/office/drawing/2014/main" id="{342147A0-4756-E309-8BD8-0B9446C913C2}"/>
              </a:ext>
            </a:extLst>
          </p:cNvPr>
          <p:cNvSpPr txBox="1">
            <a:spLocks/>
          </p:cNvSpPr>
          <p:nvPr userDrawn="1"/>
        </p:nvSpPr>
        <p:spPr>
          <a:xfrm>
            <a:off x="6828305"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20 </a:t>
            </a:r>
            <a:r>
              <a:rPr lang="de-DE" sz="1400" err="1"/>
              <a:t>minutes</a:t>
            </a:r>
            <a:endParaRPr lang="de-DE" sz="1400"/>
          </a:p>
        </p:txBody>
      </p:sp>
      <p:pic>
        <p:nvPicPr>
          <p:cNvPr id="18" name="Graphic 14">
            <a:extLst>
              <a:ext uri="{FF2B5EF4-FFF2-40B4-BE49-F238E27FC236}">
                <a16:creationId xmlns:a16="http://schemas.microsoft.com/office/drawing/2014/main" id="{6183CD05-8744-E949-DC16-6B9960B4487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7708" y="1200275"/>
            <a:ext cx="444690" cy="444690"/>
          </a:xfrm>
          <a:prstGeom prst="rect">
            <a:avLst/>
          </a:prstGeom>
        </p:spPr>
      </p:pic>
      <p:pic>
        <p:nvPicPr>
          <p:cNvPr id="3" name="Graphic 7">
            <a:extLst>
              <a:ext uri="{FF2B5EF4-FFF2-40B4-BE49-F238E27FC236}">
                <a16:creationId xmlns:a16="http://schemas.microsoft.com/office/drawing/2014/main" id="{07DF8E94-8592-B3A5-7530-ADA4A17E7E18}"/>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40738"/>
          <a:stretch/>
        </p:blipFill>
        <p:spPr>
          <a:xfrm>
            <a:off x="1067428" y="960737"/>
            <a:ext cx="989972" cy="733349"/>
          </a:xfrm>
          <a:prstGeom prst="rect">
            <a:avLst/>
          </a:prstGeom>
        </p:spPr>
      </p:pic>
      <p:sp>
        <p:nvSpPr>
          <p:cNvPr id="4" name="Textfeld 2">
            <a:extLst>
              <a:ext uri="{FF2B5EF4-FFF2-40B4-BE49-F238E27FC236}">
                <a16:creationId xmlns:a16="http://schemas.microsoft.com/office/drawing/2014/main" id="{C6A0F136-8C2B-BF23-F531-76147A884B66}"/>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a:solidFill>
                  <a:srgbClr val="E30613"/>
                </a:solidFill>
                <a:latin typeface="Aptos" panose="020B0004020202020204" pitchFamily="34" charset="0"/>
              </a:rPr>
              <a:t>Check-in</a:t>
            </a:r>
          </a:p>
        </p:txBody>
      </p:sp>
    </p:spTree>
    <p:extLst>
      <p:ext uri="{BB962C8B-B14F-4D97-AF65-F5344CB8AC3E}">
        <p14:creationId xmlns:p14="http://schemas.microsoft.com/office/powerpoint/2010/main" val="1265510075"/>
      </p:ext>
    </p:extLst>
  </p:cSld>
  <p:clrMapOvr>
    <a:masterClrMapping/>
  </p:clrMapOvr>
  <p:extLst>
    <p:ext uri="{DCECCB84-F9BA-43D5-87BE-67443E8EF086}">
      <p15:sldGuideLst xmlns:p15="http://schemas.microsoft.com/office/powerpoint/2012/main">
        <p15:guide id="1" orient="horz" pos="1212">
          <p15:clr>
            <a:srgbClr val="FBAE40"/>
          </p15:clr>
        </p15:guide>
        <p15:guide id="2" pos="2472">
          <p15:clr>
            <a:srgbClr val="FBAE40"/>
          </p15:clr>
        </p15:guide>
        <p15:guide id="3" pos="7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tos_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5" name="Google Shape;38;p80">
            <a:extLst>
              <a:ext uri="{FF2B5EF4-FFF2-40B4-BE49-F238E27FC236}">
                <a16:creationId xmlns:a16="http://schemas.microsoft.com/office/drawing/2014/main" id="{079BB5BE-2806-329D-FC6E-9ABB40E5E14A}"/>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837251032"/>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Headline" preserve="1" userDrawn="1">
  <p:cSld name="3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390548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1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63" name="Google Shape;63;p78"/>
          <p:cNvSpPr/>
          <p:nvPr/>
        </p:nvSpPr>
        <p:spPr>
          <a:xfrm>
            <a:off x="5092971" y="1393031"/>
            <a:ext cx="3181350" cy="3181350"/>
          </a:xfrm>
          <a:prstGeom prst="ellipse">
            <a:avLst/>
          </a:prstGeom>
          <a:solidFill>
            <a:srgbClr val="F1F2F2"/>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510799197"/>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_Headline" preserve="1" userDrawn="1">
  <p:cSld name="4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469350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4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445451480"/>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_Folie mit Template" preserve="1" userDrawn="1">
  <p:cSld name="4_Folie mit Template">
    <p:spTree>
      <p:nvGrpSpPr>
        <p:cNvPr id="1" name="Shape 151"/>
        <p:cNvGrpSpPr/>
        <p:nvPr/>
      </p:nvGrpSpPr>
      <p:grpSpPr>
        <a:xfrm>
          <a:off x="0" y="0"/>
          <a:ext cx="0" cy="0"/>
          <a:chOff x="0" y="0"/>
          <a:chExt cx="0" cy="0"/>
        </a:xfrm>
      </p:grpSpPr>
      <p:sp>
        <p:nvSpPr>
          <p:cNvPr id="152" name="Google Shape;152;p88"/>
          <p:cNvSpPr>
            <a:spLocks noGrp="1"/>
          </p:cNvSpPr>
          <p:nvPr>
            <p:ph type="pic" idx="2"/>
          </p:nvPr>
        </p:nvSpPr>
        <p:spPr>
          <a:xfrm>
            <a:off x="3009900" y="981307"/>
            <a:ext cx="5829300" cy="3876442"/>
          </a:xfrm>
          <a:prstGeom prst="rect">
            <a:avLst/>
          </a:prstGeom>
          <a:noFill/>
          <a:ln>
            <a:noFill/>
          </a:ln>
        </p:spPr>
      </p:sp>
      <p:sp>
        <p:nvSpPr>
          <p:cNvPr id="154" name="Google Shape;154;p88"/>
          <p:cNvSpPr txBox="1">
            <a:spLocks noGrp="1"/>
          </p:cNvSpPr>
          <p:nvPr>
            <p:ph type="body" idx="3"/>
          </p:nvPr>
        </p:nvSpPr>
        <p:spPr>
          <a:xfrm>
            <a:off x="428625" y="1995489"/>
            <a:ext cx="2403785" cy="172307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800"/>
              <a:buFont typeface="Arial"/>
              <a:buNone/>
              <a:defRPr sz="1400" b="1" i="0" u="none" strike="noStrike" cap="none">
                <a:solidFill>
                  <a:srgbClr val="E30613"/>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38;p80">
            <a:extLst>
              <a:ext uri="{FF2B5EF4-FFF2-40B4-BE49-F238E27FC236}">
                <a16:creationId xmlns:a16="http://schemas.microsoft.com/office/drawing/2014/main" id="{2A6D13CF-BDA2-5F6B-21A0-D2F6CDCC7EF0}"/>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3268055971"/>
      </p:ext>
    </p:extLst>
  </p:cSld>
  <p:clrMapOvr>
    <a:masterClrMapping/>
  </p:clrMapOvr>
  <p:extLst>
    <p:ext uri="{DCECCB84-F9BA-43D5-87BE-67443E8EF086}">
      <p15:sldGuideLst xmlns:p15="http://schemas.microsoft.com/office/powerpoint/2012/main">
        <p15:guide id="1" orient="horz" pos="1260">
          <p15:clr>
            <a:srgbClr val="FBAE40"/>
          </p15:clr>
        </p15:guide>
        <p15:guide id="2" pos="1896">
          <p15:clr>
            <a:srgbClr val="FBAE40"/>
          </p15:clr>
        </p15:guide>
        <p15:guide id="3" orient="horz" pos="61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5_Startup Beispiel" preserve="1" userDrawn="1">
  <p:cSld name="5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0" y="-8769"/>
            <a:ext cx="4572000" cy="5143500"/>
          </a:xfrm>
          <a:prstGeom prst="rect">
            <a:avLst/>
          </a:prstGeom>
          <a:noFill/>
          <a:ln>
            <a:noFill/>
          </a:ln>
        </p:spPr>
      </p:sp>
      <p:sp>
        <p:nvSpPr>
          <p:cNvPr id="144" name="Google Shape;144;p87"/>
          <p:cNvSpPr txBox="1"/>
          <p:nvPr/>
        </p:nvSpPr>
        <p:spPr>
          <a:xfrm>
            <a:off x="4899030"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Launched</a:t>
            </a:r>
            <a:endParaRPr b="1" i="0">
              <a:latin typeface="+mn-lt"/>
            </a:endParaRPr>
          </a:p>
        </p:txBody>
      </p:sp>
      <p:sp>
        <p:nvSpPr>
          <p:cNvPr id="145" name="Google Shape;145;p87"/>
          <p:cNvSpPr txBox="1"/>
          <p:nvPr/>
        </p:nvSpPr>
        <p:spPr>
          <a:xfrm>
            <a:off x="6938995"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Founders</a:t>
            </a:r>
            <a:endParaRPr b="1" i="0">
              <a:latin typeface="+mn-lt"/>
            </a:endParaRPr>
          </a:p>
        </p:txBody>
      </p:sp>
      <p:cxnSp>
        <p:nvCxnSpPr>
          <p:cNvPr id="146" name="Google Shape;146;p87"/>
          <p:cNvCxnSpPr>
            <a:cxnSpLocks/>
          </p:cNvCxnSpPr>
          <p:nvPr/>
        </p:nvCxnSpPr>
        <p:spPr>
          <a:xfrm>
            <a:off x="4899030" y="1921520"/>
            <a:ext cx="1418095" cy="0"/>
          </a:xfrm>
          <a:prstGeom prst="straightConnector1">
            <a:avLst/>
          </a:prstGeom>
          <a:noFill/>
          <a:ln w="9525" cap="flat" cmpd="sng">
            <a:solidFill>
              <a:srgbClr val="E30613"/>
            </a:solidFill>
            <a:prstDash val="solid"/>
            <a:miter lim="800000"/>
            <a:headEnd type="none" w="sm" len="sm"/>
            <a:tailEnd type="none" w="sm" len="sm"/>
          </a:ln>
        </p:spPr>
      </p:cxnSp>
      <p:cxnSp>
        <p:nvCxnSpPr>
          <p:cNvPr id="147" name="Google Shape;147;p87"/>
          <p:cNvCxnSpPr>
            <a:cxnSpLocks/>
          </p:cNvCxnSpPr>
          <p:nvPr/>
        </p:nvCxnSpPr>
        <p:spPr>
          <a:xfrm>
            <a:off x="6938995" y="1921520"/>
            <a:ext cx="1418095" cy="0"/>
          </a:xfrm>
          <a:prstGeom prst="straightConnector1">
            <a:avLst/>
          </a:prstGeom>
          <a:noFill/>
          <a:ln w="9525" cap="flat" cmpd="sng">
            <a:solidFill>
              <a:srgbClr val="E30613"/>
            </a:solidFill>
            <a:prstDash val="solid"/>
            <a:miter lim="800000"/>
            <a:headEnd type="none" w="sm" len="sm"/>
            <a:tailEnd type="none" w="sm" len="sm"/>
          </a:ln>
        </p:spPr>
      </p:cxnSp>
      <p:sp>
        <p:nvSpPr>
          <p:cNvPr id="148" name="Google Shape;148;p87"/>
          <p:cNvSpPr txBox="1">
            <a:spLocks noGrp="1"/>
          </p:cNvSpPr>
          <p:nvPr>
            <p:ph type="body" idx="3"/>
          </p:nvPr>
        </p:nvSpPr>
        <p:spPr>
          <a:xfrm>
            <a:off x="4899030"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49" name="Google Shape;149;p87"/>
          <p:cNvSpPr txBox="1">
            <a:spLocks noGrp="1"/>
          </p:cNvSpPr>
          <p:nvPr>
            <p:ph type="body" idx="4"/>
          </p:nvPr>
        </p:nvSpPr>
        <p:spPr>
          <a:xfrm>
            <a:off x="6938995"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50" name="Google Shape;150;p87"/>
          <p:cNvSpPr txBox="1">
            <a:spLocks noGrp="1"/>
          </p:cNvSpPr>
          <p:nvPr>
            <p:ph type="body" idx="5" hasCustomPrompt="1"/>
          </p:nvPr>
        </p:nvSpPr>
        <p:spPr>
          <a:xfrm>
            <a:off x="4899030" y="2880248"/>
            <a:ext cx="3484664" cy="1847383"/>
          </a:xfrm>
          <a:prstGeom prst="rect">
            <a:avLst/>
          </a:prstGeom>
          <a:noFill/>
          <a:ln>
            <a:noFill/>
          </a:ln>
        </p:spPr>
        <p:txBody>
          <a:bodyPr spcFirstLastPara="1" wrap="square" lIns="0" tIns="0" rIns="0" bIns="0" anchor="t" anchorCtr="0">
            <a:noAutofit/>
          </a:bodyPr>
          <a:lstStyle>
            <a:lvl1pPr marL="228600" marR="0" lvl="0" indent="-228600" algn="l" rtl="0">
              <a:lnSpc>
                <a:spcPct val="127272"/>
              </a:lnSpc>
              <a:spcBef>
                <a:spcPts val="0"/>
              </a:spcBef>
              <a:spcAft>
                <a:spcPts val="0"/>
              </a:spcAft>
              <a:buClr>
                <a:srgbClr val="000000"/>
              </a:buClr>
              <a:buSzPts val="1100"/>
              <a:buFont typeface="Arial" panose="020B0604020202020204" pitchFamily="34" charset="0"/>
              <a:buChar char="•"/>
              <a:defRPr sz="11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dirty="0"/>
              <a:t>Bullet </a:t>
            </a:r>
            <a:r>
              <a:rPr lang="de-DE" dirty="0" err="1"/>
              <a:t>One</a:t>
            </a:r>
            <a:endParaRPr lang="de-DE" dirty="0"/>
          </a:p>
          <a:p>
            <a:r>
              <a:rPr lang="de-DE" dirty="0"/>
              <a:t>Bullet </a:t>
            </a:r>
            <a:r>
              <a:rPr lang="de-DE" dirty="0" err="1"/>
              <a:t>Two</a:t>
            </a:r>
            <a:endParaRPr lang="de-DE" dirty="0"/>
          </a:p>
        </p:txBody>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899031" y="970652"/>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3339238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5_Startup Beispiel" preserve="1" userDrawn="1">
  <p:cSld name="6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4572000" y="0"/>
            <a:ext cx="4572000" cy="5143500"/>
          </a:xfrm>
          <a:prstGeom prst="rect">
            <a:avLst/>
          </a:prstGeom>
          <a:noFill/>
          <a:ln>
            <a:noFill/>
          </a:ln>
        </p:spPr>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19100" y="333829"/>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3548673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_Exercise">
  <p:cSld name="4_Exercise">
    <p:spTree>
      <p:nvGrpSpPr>
        <p:cNvPr id="1" name="Shape 33"/>
        <p:cNvGrpSpPr/>
        <p:nvPr/>
      </p:nvGrpSpPr>
      <p:grpSpPr>
        <a:xfrm>
          <a:off x="0" y="0"/>
          <a:ext cx="0" cy="0"/>
          <a:chOff x="0" y="0"/>
          <a:chExt cx="0" cy="0"/>
        </a:xfrm>
      </p:grpSpPr>
      <p:sp>
        <p:nvSpPr>
          <p:cNvPr id="34" name="Google Shape;34;p48"/>
          <p:cNvSpPr/>
          <p:nvPr/>
        </p:nvSpPr>
        <p:spPr>
          <a:xfrm>
            <a:off x="0" y="0"/>
            <a:ext cx="4572000" cy="5143500"/>
          </a:xfrm>
          <a:prstGeom prst="rect">
            <a:avLst/>
          </a:prstGeom>
          <a:solidFill>
            <a:srgbClr val="E30613"/>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35" name="Google Shape;35;p48"/>
          <p:cNvSpPr txBox="1">
            <a:spLocks noGrp="1"/>
          </p:cNvSpPr>
          <p:nvPr>
            <p:ph type="body" idx="1"/>
          </p:nvPr>
        </p:nvSpPr>
        <p:spPr>
          <a:xfrm>
            <a:off x="386954" y="373319"/>
            <a:ext cx="3812380" cy="125359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chemeClr val="lt1"/>
              </a:buClr>
              <a:buSzPts val="3800"/>
              <a:buFont typeface="Arial"/>
              <a:buNone/>
              <a:defRPr sz="3800" b="1" i="0" u="none" strike="noStrike" cap="none">
                <a:solidFill>
                  <a:schemeClr val="lt1"/>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6" name="Google Shape;36;p48"/>
          <p:cNvSpPr>
            <a:spLocks noGrp="1"/>
          </p:cNvSpPr>
          <p:nvPr>
            <p:ph type="pic" idx="2"/>
          </p:nvPr>
        </p:nvSpPr>
        <p:spPr>
          <a:xfrm>
            <a:off x="4572000" y="0"/>
            <a:ext cx="4572000" cy="5143500"/>
          </a:xfrm>
          <a:prstGeom prst="rect">
            <a:avLst/>
          </a:prstGeom>
          <a:noFill/>
          <a:ln>
            <a:noFill/>
          </a:ln>
        </p:spPr>
      </p:sp>
    </p:spTree>
    <p:extLst>
      <p:ext uri="{BB962C8B-B14F-4D97-AF65-F5344CB8AC3E}">
        <p14:creationId xmlns:p14="http://schemas.microsoft.com/office/powerpoint/2010/main" val="3947038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_Folie">
  <p:cSld name="3_Folie">
    <p:spTree>
      <p:nvGrpSpPr>
        <p:cNvPr id="1" name="Shape 14"/>
        <p:cNvGrpSpPr/>
        <p:nvPr/>
      </p:nvGrpSpPr>
      <p:grpSpPr>
        <a:xfrm>
          <a:off x="0" y="0"/>
          <a:ext cx="0" cy="0"/>
          <a:chOff x="0" y="0"/>
          <a:chExt cx="0" cy="0"/>
        </a:xfrm>
      </p:grpSpPr>
      <p:sp>
        <p:nvSpPr>
          <p:cNvPr id="15" name="Google Shape;15;p45"/>
          <p:cNvSpPr txBox="1">
            <a:spLocks noGrp="1"/>
          </p:cNvSpPr>
          <p:nvPr>
            <p:ph type="body" idx="1"/>
          </p:nvPr>
        </p:nvSpPr>
        <p:spPr>
          <a:xfrm>
            <a:off x="357057" y="366979"/>
            <a:ext cx="6772937" cy="125359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3800"/>
              <a:buFont typeface="Arial"/>
              <a:buNone/>
              <a:defRPr sz="3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0004651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enutzerdefiniertes Layout" preserve="1">
  <p:cSld name="Benutzerdefiniertes Layout">
    <p:spTree>
      <p:nvGrpSpPr>
        <p:cNvPr id="1" name="Shape 228"/>
        <p:cNvGrpSpPr/>
        <p:nvPr/>
      </p:nvGrpSpPr>
      <p:grpSpPr>
        <a:xfrm>
          <a:off x="0" y="0"/>
          <a:ext cx="0" cy="0"/>
          <a:chOff x="0" y="0"/>
          <a:chExt cx="0" cy="0"/>
        </a:xfrm>
      </p:grpSpPr>
      <p:sp>
        <p:nvSpPr>
          <p:cNvPr id="230" name="Google Shape;230;p88"/>
          <p:cNvSpPr txBox="1"/>
          <p:nvPr/>
        </p:nvSpPr>
        <p:spPr>
          <a:xfrm>
            <a:off x="387351" y="3065724"/>
            <a:ext cx="2908524"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Everybody</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make</a:t>
            </a:r>
            <a:r>
              <a:rPr lang="de-DE" sz="1600" b="1" i="0" dirty="0">
                <a:solidFill>
                  <a:schemeClr val="lt1"/>
                </a:solidFill>
                <a:latin typeface="+mn-lt"/>
                <a:ea typeface="Arial"/>
                <a:cs typeface="Arial"/>
                <a:sym typeface="Arial"/>
              </a:rPr>
              <a:t> a </a:t>
            </a:r>
            <a:r>
              <a:rPr lang="de-DE" sz="1600" b="1" i="0" dirty="0" err="1">
                <a:solidFill>
                  <a:schemeClr val="lt1"/>
                </a:solidFill>
                <a:latin typeface="+mn-lt"/>
                <a:ea typeface="Arial"/>
                <a:cs typeface="Arial"/>
                <a:sym typeface="Arial"/>
              </a:rPr>
              <a:t>gesture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how</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are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feeling</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today</a:t>
            </a:r>
            <a:r>
              <a:rPr lang="de-DE" sz="1600" b="1" i="0" dirty="0">
                <a:solidFill>
                  <a:schemeClr val="lt1"/>
                </a:solidFill>
                <a:latin typeface="+mn-lt"/>
                <a:ea typeface="Arial"/>
                <a:cs typeface="Arial"/>
                <a:sym typeface="Arial"/>
              </a:rPr>
              <a:t>! </a:t>
            </a:r>
            <a:endParaRPr b="1" i="0" dirty="0">
              <a:latin typeface="+mn-lt"/>
            </a:endParaRPr>
          </a:p>
        </p:txBody>
      </p:sp>
      <p:pic>
        <p:nvPicPr>
          <p:cNvPr id="232" name="Google Shape;232;p88"/>
          <p:cNvPicPr preferRelativeResize="0"/>
          <p:nvPr/>
        </p:nvPicPr>
        <p:blipFill rotWithShape="1">
          <a:blip r:embed="rId2">
            <a:alphaModFix/>
          </a:blip>
          <a:srcRect/>
          <a:stretch/>
        </p:blipFill>
        <p:spPr>
          <a:xfrm>
            <a:off x="814532" y="1737142"/>
            <a:ext cx="512317" cy="639371"/>
          </a:xfrm>
          <a:prstGeom prst="rect">
            <a:avLst/>
          </a:prstGeom>
          <a:noFill/>
          <a:ln>
            <a:noFill/>
          </a:ln>
        </p:spPr>
      </p:pic>
      <p:pic>
        <p:nvPicPr>
          <p:cNvPr id="233" name="Google Shape;233;p88"/>
          <p:cNvPicPr preferRelativeResize="0"/>
          <p:nvPr/>
        </p:nvPicPr>
        <p:blipFill rotWithShape="1">
          <a:blip r:embed="rId3">
            <a:alphaModFix/>
          </a:blip>
          <a:srcRect/>
          <a:stretch/>
        </p:blipFill>
        <p:spPr>
          <a:xfrm>
            <a:off x="1548653" y="1507218"/>
            <a:ext cx="426736" cy="426736"/>
          </a:xfrm>
          <a:prstGeom prst="rect">
            <a:avLst/>
          </a:prstGeom>
          <a:noFill/>
          <a:ln>
            <a:noFill/>
          </a:ln>
        </p:spPr>
      </p:pic>
      <p:pic>
        <p:nvPicPr>
          <p:cNvPr id="234" name="Google Shape;234;p88"/>
          <p:cNvPicPr preferRelativeResize="0"/>
          <p:nvPr/>
        </p:nvPicPr>
        <p:blipFill rotWithShape="1">
          <a:blip r:embed="rId4">
            <a:alphaModFix/>
          </a:blip>
          <a:srcRect/>
          <a:stretch/>
        </p:blipFill>
        <p:spPr>
          <a:xfrm>
            <a:off x="1604411" y="2235701"/>
            <a:ext cx="458874" cy="458874"/>
          </a:xfrm>
          <a:prstGeom prst="rect">
            <a:avLst/>
          </a:prstGeom>
          <a:noFill/>
          <a:ln>
            <a:noFill/>
          </a:ln>
        </p:spPr>
      </p:pic>
      <p:pic>
        <p:nvPicPr>
          <p:cNvPr id="235" name="Google Shape;235;p88"/>
          <p:cNvPicPr preferRelativeResize="0"/>
          <p:nvPr/>
        </p:nvPicPr>
        <p:blipFill rotWithShape="1">
          <a:blip r:embed="rId5">
            <a:alphaModFix/>
          </a:blip>
          <a:srcRect/>
          <a:stretch/>
        </p:blipFill>
        <p:spPr>
          <a:xfrm>
            <a:off x="6498717" y="2022333"/>
            <a:ext cx="426736" cy="426736"/>
          </a:xfrm>
          <a:prstGeom prst="rect">
            <a:avLst/>
          </a:prstGeom>
          <a:noFill/>
          <a:ln>
            <a:noFill/>
          </a:ln>
        </p:spPr>
      </p:pic>
      <p:sp>
        <p:nvSpPr>
          <p:cNvPr id="236" name="Google Shape;236;p88"/>
          <p:cNvSpPr txBox="1"/>
          <p:nvPr/>
        </p:nvSpPr>
        <p:spPr>
          <a:xfrm>
            <a:off x="4938435" y="3065724"/>
            <a:ext cx="384996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One</a:t>
            </a:r>
            <a:r>
              <a:rPr lang="de-DE" sz="1600" b="1" i="0" dirty="0">
                <a:solidFill>
                  <a:schemeClr val="lt1"/>
                </a:solidFill>
                <a:latin typeface="+mn-lt"/>
                <a:ea typeface="Arial"/>
                <a:cs typeface="Arial"/>
                <a:sym typeface="Arial"/>
              </a:rPr>
              <a:t> after </a:t>
            </a:r>
            <a:r>
              <a:rPr lang="de-DE" sz="1600" b="1" i="0" dirty="0" err="1">
                <a:solidFill>
                  <a:schemeClr val="lt1"/>
                </a:solidFill>
                <a:latin typeface="+mn-lt"/>
                <a:ea typeface="Arial"/>
                <a:cs typeface="Arial"/>
                <a:sym typeface="Arial"/>
              </a:rPr>
              <a:t>another</a:t>
            </a:r>
            <a:r>
              <a:rPr lang="de-DE" sz="1600" b="1" i="0" dirty="0">
                <a:solidFill>
                  <a:schemeClr val="lt1"/>
                </a:solidFill>
                <a:latin typeface="+mn-lt"/>
                <a:ea typeface="Arial"/>
                <a:cs typeface="Arial"/>
                <a:sym typeface="Arial"/>
              </a:rPr>
              <a:t>: </a:t>
            </a:r>
            <a:endParaRPr b="1" i="0" dirty="0">
              <a:latin typeface="+mn-lt"/>
            </a:endParaRPr>
          </a:p>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Introduce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yourself</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with</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your</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name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location</a:t>
            </a:r>
            <a:r>
              <a:rPr lang="de-DE" sz="1600" b="1" i="0" dirty="0">
                <a:solidFill>
                  <a:schemeClr val="lt1"/>
                </a:solidFill>
                <a:latin typeface="+mn-lt"/>
                <a:ea typeface="Arial"/>
                <a:cs typeface="Arial"/>
                <a:sym typeface="Arial"/>
              </a:rPr>
              <a:t>, and </a:t>
            </a:r>
            <a:r>
              <a:rPr lang="de-DE" sz="1600" b="1" i="0" dirty="0" err="1">
                <a:solidFill>
                  <a:schemeClr val="lt1"/>
                </a:solidFill>
                <a:latin typeface="+mn-lt"/>
                <a:ea typeface="Arial"/>
                <a:cs typeface="Arial"/>
                <a:sym typeface="Arial"/>
              </a:rPr>
              <a:t>research</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topic</a:t>
            </a:r>
            <a:r>
              <a:rPr lang="de-DE" sz="1600" b="1" i="0" dirty="0">
                <a:solidFill>
                  <a:schemeClr val="lt1"/>
                </a:solidFill>
                <a:latin typeface="+mn-lt"/>
                <a:ea typeface="Arial"/>
                <a:cs typeface="Arial"/>
                <a:sym typeface="Arial"/>
              </a:rPr>
              <a:t>. </a:t>
            </a:r>
            <a:br>
              <a:rPr lang="de-DE" sz="1600" b="1" i="0" dirty="0">
                <a:solidFill>
                  <a:schemeClr val="lt1"/>
                </a:solidFill>
                <a:latin typeface="+mn-lt"/>
                <a:ea typeface="Arial"/>
                <a:cs typeface="Arial"/>
                <a:sym typeface="Arial"/>
              </a:rPr>
            </a:br>
            <a:r>
              <a:rPr lang="de-DE" sz="1600" b="1" i="0" dirty="0" err="1">
                <a:solidFill>
                  <a:schemeClr val="lt1"/>
                </a:solidFill>
                <a:latin typeface="+mn-lt"/>
                <a:ea typeface="Arial"/>
                <a:cs typeface="Arial"/>
                <a:sym typeface="Arial"/>
              </a:rPr>
              <a:t>Then</a:t>
            </a:r>
            <a:r>
              <a:rPr lang="de-DE" sz="1600" b="1" i="0" dirty="0">
                <a:solidFill>
                  <a:schemeClr val="lt1"/>
                </a:solidFill>
                <a:latin typeface="+mn-lt"/>
                <a:ea typeface="Arial"/>
                <a:cs typeface="Arial"/>
                <a:sym typeface="Arial"/>
              </a:rPr>
              <a:t>, pass on </a:t>
            </a:r>
            <a:r>
              <a:rPr lang="de-DE" sz="1600" b="1" i="0" dirty="0" err="1">
                <a:solidFill>
                  <a:schemeClr val="lt1"/>
                </a:solidFill>
                <a:latin typeface="+mn-lt"/>
                <a:ea typeface="Arial"/>
                <a:cs typeface="Arial"/>
                <a:sym typeface="Arial"/>
              </a:rPr>
              <a:t>the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speaking</a:t>
            </a:r>
            <a:r>
              <a:rPr lang="de-DE" sz="1600" b="1" i="0" dirty="0">
                <a:solidFill>
                  <a:schemeClr val="lt1"/>
                </a:solidFill>
                <a:latin typeface="+mn-lt"/>
                <a:ea typeface="Arial"/>
                <a:cs typeface="Arial"/>
                <a:sym typeface="Arial"/>
              </a:rPr>
              <a:t> ball </a:t>
            </a:r>
            <a:r>
              <a:rPr lang="de-DE" sz="1600" b="1" i="0" dirty="0" err="1">
                <a:solidFill>
                  <a:schemeClr val="lt1"/>
                </a:solidFill>
                <a:latin typeface="+mn-lt"/>
                <a:ea typeface="Arial"/>
                <a:cs typeface="Arial"/>
                <a:sym typeface="Arial"/>
              </a:rPr>
              <a:t>to</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somebody</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else</a:t>
            </a:r>
            <a:r>
              <a:rPr lang="de-DE" sz="1600" b="1" i="0" dirty="0">
                <a:solidFill>
                  <a:schemeClr val="lt1"/>
                </a:solidFill>
                <a:latin typeface="+mn-lt"/>
                <a:ea typeface="Arial"/>
                <a:cs typeface="Arial"/>
                <a:sym typeface="Arial"/>
              </a:rPr>
              <a:t>.</a:t>
            </a:r>
            <a:endParaRPr b="1" i="0" dirty="0">
              <a:latin typeface="+mn-lt"/>
            </a:endParaRPr>
          </a:p>
        </p:txBody>
      </p:sp>
      <p:sp>
        <p:nvSpPr>
          <p:cNvPr id="237" name="Google Shape;237;p88"/>
          <p:cNvSpPr/>
          <p:nvPr/>
        </p:nvSpPr>
        <p:spPr>
          <a:xfrm>
            <a:off x="5986400" y="1915726"/>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88"/>
          <p:cNvSpPr/>
          <p:nvPr/>
        </p:nvSpPr>
        <p:spPr>
          <a:xfrm rot="-895287">
            <a:off x="5916952" y="2089348"/>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88"/>
          <p:cNvSpPr/>
          <p:nvPr/>
        </p:nvSpPr>
        <p:spPr>
          <a:xfrm rot="-1049304">
            <a:off x="5916951" y="2273631"/>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88"/>
          <p:cNvSpPr txBox="1"/>
          <p:nvPr/>
        </p:nvSpPr>
        <p:spPr>
          <a:xfrm>
            <a:off x="330129"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dirty="0">
                <a:solidFill>
                  <a:schemeClr val="lt1"/>
                </a:solidFill>
                <a:latin typeface="+mn-lt"/>
                <a:ea typeface="Arial"/>
                <a:cs typeface="Arial"/>
                <a:sym typeface="Arial"/>
              </a:rPr>
              <a:t>1.</a:t>
            </a:r>
            <a:endParaRPr b="1" i="0" dirty="0">
              <a:latin typeface="+mn-lt"/>
            </a:endParaRPr>
          </a:p>
        </p:txBody>
      </p:sp>
      <p:sp>
        <p:nvSpPr>
          <p:cNvPr id="241" name="Google Shape;241;p88"/>
          <p:cNvSpPr txBox="1"/>
          <p:nvPr/>
        </p:nvSpPr>
        <p:spPr>
          <a:xfrm>
            <a:off x="4930618"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dirty="0">
                <a:solidFill>
                  <a:schemeClr val="lt1"/>
                </a:solidFill>
                <a:latin typeface="+mn-lt"/>
                <a:ea typeface="Arial"/>
                <a:cs typeface="Arial"/>
                <a:sym typeface="Arial"/>
              </a:rPr>
              <a:t>2.</a:t>
            </a:r>
            <a:endParaRPr b="1" i="0" dirty="0">
              <a:latin typeface="+mn-lt"/>
            </a:endParaRPr>
          </a:p>
        </p:txBody>
      </p:sp>
      <p:pic>
        <p:nvPicPr>
          <p:cNvPr id="242" name="Google Shape;242;p88"/>
          <p:cNvPicPr preferRelativeResize="0"/>
          <p:nvPr/>
        </p:nvPicPr>
        <p:blipFill rotWithShape="1">
          <a:blip r:embed="rId6">
            <a:alphaModFix/>
          </a:blip>
          <a:srcRect t="27643" b="2815"/>
          <a:stretch/>
        </p:blipFill>
        <p:spPr>
          <a:xfrm flipH="1">
            <a:off x="7024297" y="2424497"/>
            <a:ext cx="610102" cy="426736"/>
          </a:xfrm>
          <a:prstGeom prst="rect">
            <a:avLst/>
          </a:prstGeom>
          <a:noFill/>
          <a:ln>
            <a:noFill/>
          </a:ln>
        </p:spPr>
      </p:pic>
      <p:sp>
        <p:nvSpPr>
          <p:cNvPr id="3" name="Textfeld 15">
            <a:extLst>
              <a:ext uri="{FF2B5EF4-FFF2-40B4-BE49-F238E27FC236}">
                <a16:creationId xmlns:a16="http://schemas.microsoft.com/office/drawing/2014/main" id="{CD506EDE-8C5F-1BDE-3508-360E24D1B791}"/>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Check-in</a:t>
            </a:r>
          </a:p>
        </p:txBody>
      </p:sp>
    </p:spTree>
    <p:extLst>
      <p:ext uri="{BB962C8B-B14F-4D97-AF65-F5344CB8AC3E}">
        <p14:creationId xmlns:p14="http://schemas.microsoft.com/office/powerpoint/2010/main" val="6624465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Let</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know</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if</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you’re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with</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dirty="0">
                <a:solidFill>
                  <a:schemeClr val="lt1"/>
                </a:solidFill>
                <a:latin typeface="Aptos" panose="020B0004020202020204" pitchFamily="34" charset="0"/>
                <a:ea typeface="Arial"/>
                <a:cs typeface="Arial"/>
                <a:sym typeface="Arial"/>
              </a:rPr>
              <a:t>Raise </a:t>
            </a:r>
            <a:r>
              <a:rPr lang="de-DE" sz="1800" b="1" i="0" u="none" strike="noStrike" cap="none" dirty="0" err="1">
                <a:solidFill>
                  <a:schemeClr val="lt1"/>
                </a:solidFill>
                <a:latin typeface="Aptos" panose="020B0004020202020204" pitchFamily="34" charset="0"/>
                <a:ea typeface="Arial"/>
                <a:cs typeface="Arial"/>
                <a:sym typeface="Arial"/>
              </a:rPr>
              <a:t>your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emoji</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thumb</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p:txBody>
      </p:sp>
    </p:spTree>
    <p:extLst>
      <p:ext uri="{BB962C8B-B14F-4D97-AF65-F5344CB8AC3E}">
        <p14:creationId xmlns:p14="http://schemas.microsoft.com/office/powerpoint/2010/main" val="401466862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haring_Speechbubble">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r>
              <a:rPr lang="de-DE" sz="3200" b="1" i="0" baseline="0" dirty="0">
                <a:solidFill>
                  <a:schemeClr val="bg1"/>
                </a:solidFill>
                <a:latin typeface="Aptos" panose="020B0004020202020204" pitchFamily="34" charset="0"/>
              </a:rPr>
              <a:t>Sharing …</a:t>
            </a:r>
          </a:p>
        </p:txBody>
      </p:sp>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2" name="Textfeld 12">
            <a:extLst>
              <a:ext uri="{FF2B5EF4-FFF2-40B4-BE49-F238E27FC236}">
                <a16:creationId xmlns:a16="http://schemas.microsoft.com/office/drawing/2014/main" id="{727B2E42-5AE8-A953-0BF5-6FC501472D11}"/>
              </a:ext>
            </a:extLst>
          </p:cNvPr>
          <p:cNvSpPr txBox="1"/>
          <p:nvPr userDrawn="1"/>
        </p:nvSpPr>
        <p:spPr>
          <a:xfrm>
            <a:off x="0" y="2880358"/>
            <a:ext cx="9144000" cy="500202"/>
          </a:xfrm>
          <a:prstGeom prst="rect">
            <a:avLst/>
          </a:prstGeom>
          <a:noFill/>
        </p:spPr>
        <p:txBody>
          <a:bodyPr wrap="square" lIns="0" tIns="0" rIns="0" bIns="0" rtlCol="0">
            <a:spAutoFit/>
          </a:bodyPr>
          <a:lstStyle/>
          <a:p>
            <a:pPr marL="0" marR="0" lvl="0" indent="0" algn="ctr" rtl="0">
              <a:lnSpc>
                <a:spcPct val="9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How</a:t>
            </a:r>
            <a:r>
              <a:rPr lang="de-DE" sz="1800" b="1" i="0" u="none" strike="noStrike" cap="none" dirty="0">
                <a:solidFill>
                  <a:schemeClr val="lt1"/>
                </a:solidFill>
                <a:latin typeface="Aptos" panose="020B0004020202020204" pitchFamily="34" charset="0"/>
                <a:ea typeface="Arial"/>
                <a:cs typeface="Arial"/>
                <a:sym typeface="Arial"/>
              </a:rPr>
              <a:t> was </a:t>
            </a:r>
            <a:r>
              <a:rPr lang="de-DE" sz="1800" b="1" i="0" u="none" strike="noStrike" cap="none" dirty="0" err="1">
                <a:solidFill>
                  <a:schemeClr val="lt1"/>
                </a:solidFill>
                <a:latin typeface="Aptos" panose="020B0004020202020204" pitchFamily="34" charset="0"/>
                <a:ea typeface="Arial"/>
                <a:cs typeface="Arial"/>
                <a:sym typeface="Arial"/>
              </a:rPr>
              <a:t>the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exercise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for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a:t>
            </a:r>
            <a:r>
              <a:rPr lang="de-DE" sz="1800" b="1" i="0" u="none" strike="noStrike" cap="none" dirty="0">
                <a:solidFill>
                  <a:schemeClr val="lt1"/>
                </a:solidFill>
                <a:latin typeface="Aptos" panose="020B0004020202020204" pitchFamily="34" charset="0"/>
                <a:ea typeface="Arial"/>
                <a:cs typeface="Arial"/>
                <a:sym typeface="Arial"/>
              </a:rPr>
              <a:t>?</a:t>
            </a:r>
          </a:p>
          <a:p>
            <a:pPr marL="0" marR="0" lvl="0" indent="0" algn="ctr" rtl="0">
              <a:lnSpc>
                <a:spcPct val="90000"/>
              </a:lnSpc>
              <a:spcBef>
                <a:spcPts val="0"/>
              </a:spcBef>
              <a:spcAft>
                <a:spcPts val="0"/>
              </a:spcAft>
              <a:buNone/>
            </a:pPr>
            <a:r>
              <a:rPr lang="de-DE" sz="1800" b="1" i="0" u="none" strike="noStrike" cap="none" dirty="0">
                <a:solidFill>
                  <a:schemeClr val="lt1"/>
                </a:solidFill>
                <a:latin typeface="Aptos" panose="020B0004020202020204" pitchFamily="34" charset="0"/>
                <a:ea typeface="Arial"/>
                <a:cs typeface="Arial"/>
                <a:sym typeface="Arial"/>
              </a:rPr>
              <a:t>Any </a:t>
            </a:r>
            <a:r>
              <a:rPr lang="de-DE" sz="1800" b="1" i="0" u="none" strike="noStrike" cap="none" dirty="0" err="1">
                <a:solidFill>
                  <a:schemeClr val="lt1"/>
                </a:solidFill>
                <a:latin typeface="Aptos" panose="020B0004020202020204" pitchFamily="34" charset="0"/>
                <a:ea typeface="Arial"/>
                <a:cs typeface="Arial"/>
                <a:sym typeface="Arial"/>
              </a:rPr>
              <a:t>insights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questions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would</a:t>
            </a:r>
            <a:r>
              <a:rPr lang="de-DE" sz="1800" b="1" i="0" u="none" strike="noStrike" cap="none" dirty="0">
                <a:solidFill>
                  <a:schemeClr val="lt1"/>
                </a:solidFill>
                <a:latin typeface="Aptos" panose="020B0004020202020204" pitchFamily="34" charset="0"/>
                <a:ea typeface="Arial"/>
                <a:cs typeface="Arial"/>
                <a:sym typeface="Arial"/>
              </a:rPr>
              <a:t> like </a:t>
            </a:r>
            <a:r>
              <a:rPr lang="de-DE" sz="1800" b="1" i="0" u="none" strike="noStrike" cap="none" dirty="0" err="1">
                <a:solidFill>
                  <a:schemeClr val="lt1"/>
                </a:solidFill>
                <a:latin typeface="Aptos" panose="020B0004020202020204" pitchFamily="34" charset="0"/>
                <a:ea typeface="Arial"/>
                <a:cs typeface="Arial"/>
                <a:sym typeface="Arial"/>
              </a:rPr>
              <a:t>to</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share</a:t>
            </a:r>
            <a:r>
              <a:rPr lang="de-DE" sz="1800" b="1" i="0" u="none" strike="noStrike" cap="none" dirty="0">
                <a:solidFill>
                  <a:schemeClr val="lt1"/>
                </a:solidFill>
                <a:latin typeface="Aptos" panose="020B0004020202020204" pitchFamily="34" charset="0"/>
                <a:ea typeface="Arial"/>
                <a:cs typeface="Arial"/>
                <a:sym typeface="Arial"/>
              </a:rPr>
              <a:t>? </a:t>
            </a:r>
          </a:p>
        </p:txBody>
      </p:sp>
    </p:spTree>
    <p:extLst>
      <p:ext uri="{BB962C8B-B14F-4D97-AF65-F5344CB8AC3E}">
        <p14:creationId xmlns:p14="http://schemas.microsoft.com/office/powerpoint/2010/main" val="1344644433"/>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tos_Programme_Days+Parts">
    <p:spTree>
      <p:nvGrpSpPr>
        <p:cNvPr id="1" name=""/>
        <p:cNvGrpSpPr/>
        <p:nvPr/>
      </p:nvGrpSpPr>
      <p:grpSpPr>
        <a:xfrm>
          <a:off x="0" y="0"/>
          <a:ext cx="0" cy="0"/>
          <a:chOff x="0" y="0"/>
          <a:chExt cx="0" cy="0"/>
        </a:xfrm>
      </p:grpSpPr>
      <p:sp>
        <p:nvSpPr>
          <p:cNvPr id="7" name="Textfeld 5">
            <a:extLst>
              <a:ext uri="{FF2B5EF4-FFF2-40B4-BE49-F238E27FC236}">
                <a16:creationId xmlns:a16="http://schemas.microsoft.com/office/drawing/2014/main" id="{8C886AFA-009F-79E5-41E6-594E87923314}"/>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1" name="Textfeld 19">
            <a:extLst>
              <a:ext uri="{FF2B5EF4-FFF2-40B4-BE49-F238E27FC236}">
                <a16:creationId xmlns:a16="http://schemas.microsoft.com/office/drawing/2014/main" id="{0596B8E6-8039-7126-DD81-E3EF7BAE5CB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15" name="Textfeld 23">
            <a:extLst>
              <a:ext uri="{FF2B5EF4-FFF2-40B4-BE49-F238E27FC236}">
                <a16:creationId xmlns:a16="http://schemas.microsoft.com/office/drawing/2014/main" id="{300088D4-3FAC-341F-D146-13D837D261B4}"/>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7" name="Textfeld 27">
            <a:extLst>
              <a:ext uri="{FF2B5EF4-FFF2-40B4-BE49-F238E27FC236}">
                <a16:creationId xmlns:a16="http://schemas.microsoft.com/office/drawing/2014/main" id="{84C6094D-5B31-CA76-1A61-F6B0196B1919}"/>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21" name="Textplatzhalter 33">
            <a:extLst>
              <a:ext uri="{FF2B5EF4-FFF2-40B4-BE49-F238E27FC236}">
                <a16:creationId xmlns:a16="http://schemas.microsoft.com/office/drawing/2014/main" id="{96DAD162-AB35-8C64-3A98-E373A51BD46C}"/>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4" name="Textplatzhalter 33">
            <a:extLst>
              <a:ext uri="{FF2B5EF4-FFF2-40B4-BE49-F238E27FC236}">
                <a16:creationId xmlns:a16="http://schemas.microsoft.com/office/drawing/2014/main" id="{577492E5-D8A1-AFC5-3F3D-BEE03FB05DB8}"/>
              </a:ext>
            </a:extLst>
          </p:cNvPr>
          <p:cNvSpPr>
            <a:spLocks noGrp="1"/>
          </p:cNvSpPr>
          <p:nvPr>
            <p:ph type="body" sz="quarter" idx="16"/>
          </p:nvPr>
        </p:nvSpPr>
        <p:spPr>
          <a:xfrm>
            <a:off x="2593376"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5" name="Textplatzhalter 33">
            <a:extLst>
              <a:ext uri="{FF2B5EF4-FFF2-40B4-BE49-F238E27FC236}">
                <a16:creationId xmlns:a16="http://schemas.microsoft.com/office/drawing/2014/main" id="{94E9A21A-D861-FE8B-6136-76A82A89E268}"/>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8" name="Textplatzhalter 33">
            <a:extLst>
              <a:ext uri="{FF2B5EF4-FFF2-40B4-BE49-F238E27FC236}">
                <a16:creationId xmlns:a16="http://schemas.microsoft.com/office/drawing/2014/main" id="{8C1DA9EA-0C0E-07A1-BCEB-1D25BF5628AC}"/>
              </a:ext>
            </a:extLst>
          </p:cNvPr>
          <p:cNvSpPr>
            <a:spLocks noGrp="1"/>
          </p:cNvSpPr>
          <p:nvPr>
            <p:ph type="body" sz="quarter" idx="20"/>
          </p:nvPr>
        </p:nvSpPr>
        <p:spPr>
          <a:xfrm>
            <a:off x="6858000"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9" name="Text Placeholder 5">
            <a:extLst>
              <a:ext uri="{FF2B5EF4-FFF2-40B4-BE49-F238E27FC236}">
                <a16:creationId xmlns:a16="http://schemas.microsoft.com/office/drawing/2014/main" id="{7D91459C-DE49-F015-ABD3-CB9C294FC4E6}"/>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0" name="Text Placeholder 5">
            <a:extLst>
              <a:ext uri="{FF2B5EF4-FFF2-40B4-BE49-F238E27FC236}">
                <a16:creationId xmlns:a16="http://schemas.microsoft.com/office/drawing/2014/main" id="{877A636E-A12B-5977-8C30-965C4903437C}"/>
              </a:ext>
            </a:extLst>
          </p:cNvPr>
          <p:cNvSpPr>
            <a:spLocks noGrp="1"/>
          </p:cNvSpPr>
          <p:nvPr>
            <p:ph type="body" sz="quarter" idx="21" hasCustomPrompt="1"/>
          </p:nvPr>
        </p:nvSpPr>
        <p:spPr>
          <a:xfrm>
            <a:off x="2593376"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1" name="Text Placeholder 5">
            <a:extLst>
              <a:ext uri="{FF2B5EF4-FFF2-40B4-BE49-F238E27FC236}">
                <a16:creationId xmlns:a16="http://schemas.microsoft.com/office/drawing/2014/main" id="{1A377352-F917-90A3-BA68-10161FACD68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2" name="Text Placeholder 5">
            <a:extLst>
              <a:ext uri="{FF2B5EF4-FFF2-40B4-BE49-F238E27FC236}">
                <a16:creationId xmlns:a16="http://schemas.microsoft.com/office/drawing/2014/main" id="{0B645F93-6EF1-6385-32F1-78091996D056}"/>
              </a:ext>
            </a:extLst>
          </p:cNvPr>
          <p:cNvSpPr>
            <a:spLocks noGrp="1"/>
          </p:cNvSpPr>
          <p:nvPr>
            <p:ph type="body" sz="quarter" idx="23" hasCustomPrompt="1"/>
          </p:nvPr>
        </p:nvSpPr>
        <p:spPr>
          <a:xfrm>
            <a:off x="6858000"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4" name="Google Shape;38;p80">
            <a:extLst>
              <a:ext uri="{FF2B5EF4-FFF2-40B4-BE49-F238E27FC236}">
                <a16:creationId xmlns:a16="http://schemas.microsoft.com/office/drawing/2014/main" id="{B4BD74DB-8382-1DE8-BE07-D586CCB1B438}"/>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40" name="Google Shape;38;p80">
            <a:extLst>
              <a:ext uri="{FF2B5EF4-FFF2-40B4-BE49-F238E27FC236}">
                <a16:creationId xmlns:a16="http://schemas.microsoft.com/office/drawing/2014/main" id="{656DE071-2DAC-94B8-46CD-9E75E5073B22}"/>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41" name="Google Shape;118;p97">
            <a:extLst>
              <a:ext uri="{FF2B5EF4-FFF2-40B4-BE49-F238E27FC236}">
                <a16:creationId xmlns:a16="http://schemas.microsoft.com/office/drawing/2014/main" id="{F5AAC24D-1664-C8C0-5C35-FED3952E5762}"/>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42" name="Google Shape;119;p97">
            <a:extLst>
              <a:ext uri="{FF2B5EF4-FFF2-40B4-BE49-F238E27FC236}">
                <a16:creationId xmlns:a16="http://schemas.microsoft.com/office/drawing/2014/main" id="{43686EFA-3DDE-9D46-0DD2-4861CDA0304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 name="Google Shape;118;p97">
            <a:extLst>
              <a:ext uri="{FF2B5EF4-FFF2-40B4-BE49-F238E27FC236}">
                <a16:creationId xmlns:a16="http://schemas.microsoft.com/office/drawing/2014/main" id="{F5B1BA52-E649-D52A-C729-F7207F9C520B}"/>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cxnSp>
        <p:nvCxnSpPr>
          <p:cNvPr id="3" name="Google Shape;118;p97">
            <a:extLst>
              <a:ext uri="{FF2B5EF4-FFF2-40B4-BE49-F238E27FC236}">
                <a16:creationId xmlns:a16="http://schemas.microsoft.com/office/drawing/2014/main" id="{5CB1E624-B3EB-1498-4FCD-35380CB64BED}"/>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cxnSp>
        <p:nvCxnSpPr>
          <p:cNvPr id="4" name="Google Shape;118;p97">
            <a:extLst>
              <a:ext uri="{FF2B5EF4-FFF2-40B4-BE49-F238E27FC236}">
                <a16:creationId xmlns:a16="http://schemas.microsoft.com/office/drawing/2014/main" id="{6CEBB6DC-CEBE-C5CC-CDDD-6AE5291BA9B8}"/>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cxnSp>
        <p:nvCxnSpPr>
          <p:cNvPr id="5" name="Google Shape;118;p97">
            <a:extLst>
              <a:ext uri="{FF2B5EF4-FFF2-40B4-BE49-F238E27FC236}">
                <a16:creationId xmlns:a16="http://schemas.microsoft.com/office/drawing/2014/main" id="{AF83766D-2BE9-6A1C-B3A8-94ACE5FF7CB1}"/>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8" name="Google Shape;38;p80">
            <a:extLst>
              <a:ext uri="{FF2B5EF4-FFF2-40B4-BE49-F238E27FC236}">
                <a16:creationId xmlns:a16="http://schemas.microsoft.com/office/drawing/2014/main" id="{9978CF24-CED5-0061-9FC4-A8687B56EC25}"/>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Workshop Programme</a:t>
            </a:r>
            <a:endParaRPr/>
          </a:p>
        </p:txBody>
      </p:sp>
    </p:spTree>
    <p:extLst>
      <p:ext uri="{BB962C8B-B14F-4D97-AF65-F5344CB8AC3E}">
        <p14:creationId xmlns:p14="http://schemas.microsoft.com/office/powerpoint/2010/main" val="3362285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Sharing</a:t>
            </a:r>
            <a:r>
              <a:rPr lang="de-DE" sz="3150" b="1" i="0" dirty="0">
                <a:solidFill>
                  <a:schemeClr val="bg1"/>
                </a:solidFill>
                <a:latin typeface="Aptos" panose="020B0004020202020204" pitchFamily="34" charset="0"/>
              </a:rPr>
              <a:t>…</a:t>
            </a:r>
          </a:p>
        </p:txBody>
      </p:sp>
    </p:spTree>
    <p:extLst>
      <p:ext uri="{BB962C8B-B14F-4D97-AF65-F5344CB8AC3E}">
        <p14:creationId xmlns:p14="http://schemas.microsoft.com/office/powerpoint/2010/main" val="1172739720"/>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haring_blanco">
    <p:spTree>
      <p:nvGrpSpPr>
        <p:cNvPr id="1" name=""/>
        <p:cNvGrpSpPr/>
        <p:nvPr/>
      </p:nvGrpSpPr>
      <p:grpSpPr>
        <a:xfrm>
          <a:off x="0" y="0"/>
          <a:ext cx="0" cy="0"/>
          <a:chOff x="0" y="0"/>
          <a:chExt cx="0" cy="0"/>
        </a:xfrm>
      </p:grpSpPr>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7" name="Google Shape;38;p80">
            <a:extLst>
              <a:ext uri="{FF2B5EF4-FFF2-40B4-BE49-F238E27FC236}">
                <a16:creationId xmlns:a16="http://schemas.microsoft.com/office/drawing/2014/main" id="{DFE264B8-D86D-B788-CAC3-11C1814E4C8F}"/>
              </a:ext>
            </a:extLst>
          </p:cNvPr>
          <p:cNvSpPr txBox="1">
            <a:spLocks noGrp="1"/>
          </p:cNvSpPr>
          <p:nvPr>
            <p:ph type="body" idx="10"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929376686"/>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Let</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know</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if</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you’re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with</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Raise </a:t>
            </a:r>
            <a:r>
              <a:rPr lang="de-DE" sz="1800" b="1" i="0" u="none" strike="noStrike" cap="none" err="1">
                <a:solidFill>
                  <a:schemeClr val="lt1"/>
                </a:solidFill>
                <a:latin typeface="Aptos" panose="020B0004020202020204" pitchFamily="34" charset="0"/>
                <a:ea typeface="Arial"/>
                <a:cs typeface="Arial"/>
                <a:sym typeface="Arial"/>
              </a:rPr>
              <a:t>your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emoji</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thumb</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p:txBody>
      </p:sp>
    </p:spTree>
    <p:extLst>
      <p:ext uri="{BB962C8B-B14F-4D97-AF65-F5344CB8AC3E}">
        <p14:creationId xmlns:p14="http://schemas.microsoft.com/office/powerpoint/2010/main" val="1245458863"/>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ptos_Sharing_Speechbubbl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4" name="Google Shape;38;p80">
            <a:extLst>
              <a:ext uri="{FF2B5EF4-FFF2-40B4-BE49-F238E27FC236}">
                <a16:creationId xmlns:a16="http://schemas.microsoft.com/office/drawing/2014/main" id="{4FD7AAD7-F674-F042-35D6-FBBDA71C07E3}"/>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endParaRPr lang="de-DE"/>
          </a:p>
        </p:txBody>
      </p:sp>
      <p:sp>
        <p:nvSpPr>
          <p:cNvPr id="5" name="Google Shape;47;p76">
            <a:extLst>
              <a:ext uri="{FF2B5EF4-FFF2-40B4-BE49-F238E27FC236}">
                <a16:creationId xmlns:a16="http://schemas.microsoft.com/office/drawing/2014/main" id="{C025F314-81AE-1EF8-5F2C-67A9304B4618}"/>
              </a:ext>
            </a:extLst>
          </p:cNvPr>
          <p:cNvSpPr txBox="1">
            <a:spLocks noGrp="1"/>
          </p:cNvSpPr>
          <p:nvPr>
            <p:ph type="body" idx="10"/>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n-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429300150"/>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D0B89CD4-9153-F94E-7D57-9920D357E8EA}"/>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endParaRPr lang="de-DE"/>
          </a:p>
        </p:txBody>
      </p:sp>
    </p:spTree>
    <p:extLst>
      <p:ext uri="{BB962C8B-B14F-4D97-AF65-F5344CB8AC3E}">
        <p14:creationId xmlns:p14="http://schemas.microsoft.com/office/powerpoint/2010/main" val="395922559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ptos_Agenda_Parts+Modul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84307F98-A24B-CEC0-7C93-95C95B044DAA}"/>
              </a:ext>
            </a:extLst>
          </p:cNvPr>
          <p:cNvSpPr>
            <a:spLocks noGrp="1"/>
          </p:cNvSpPr>
          <p:nvPr>
            <p:ph type="body" sz="quarter" idx="12"/>
          </p:nvPr>
        </p:nvSpPr>
        <p:spPr>
          <a:xfrm>
            <a:off x="428625" y="2138358"/>
            <a:ext cx="4024027" cy="274439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7" name="Text Placeholder 5">
            <a:extLst>
              <a:ext uri="{FF2B5EF4-FFF2-40B4-BE49-F238E27FC236}">
                <a16:creationId xmlns:a16="http://schemas.microsoft.com/office/drawing/2014/main" id="{60C4F1A6-3B38-F25E-F473-AEEE1C5DC7C3}"/>
              </a:ext>
            </a:extLst>
          </p:cNvPr>
          <p:cNvSpPr>
            <a:spLocks noGrp="1"/>
          </p:cNvSpPr>
          <p:nvPr>
            <p:ph type="body" sz="quarter" idx="13"/>
          </p:nvPr>
        </p:nvSpPr>
        <p:spPr>
          <a:xfrm>
            <a:off x="4697888" y="2138358"/>
            <a:ext cx="4017488" cy="274439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2" name="Textfeld 5">
            <a:extLst>
              <a:ext uri="{FF2B5EF4-FFF2-40B4-BE49-F238E27FC236}">
                <a16:creationId xmlns:a16="http://schemas.microsoft.com/office/drawing/2014/main" id="{C6E45255-CD18-B8DD-A5A9-445433CFB51A}"/>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1</a:t>
            </a:r>
          </a:p>
        </p:txBody>
      </p:sp>
      <p:sp>
        <p:nvSpPr>
          <p:cNvPr id="6" name="Textfeld 27">
            <a:extLst>
              <a:ext uri="{FF2B5EF4-FFF2-40B4-BE49-F238E27FC236}">
                <a16:creationId xmlns:a16="http://schemas.microsoft.com/office/drawing/2014/main" id="{BE7124E2-EFE5-A7FD-43C8-97A5DD826D6A}"/>
              </a:ext>
            </a:extLst>
          </p:cNvPr>
          <p:cNvSpPr txBox="1"/>
          <p:nvPr userDrawn="1"/>
        </p:nvSpPr>
        <p:spPr>
          <a:xfrm>
            <a:off x="4697888"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2</a:t>
            </a:r>
          </a:p>
        </p:txBody>
      </p:sp>
      <p:sp>
        <p:nvSpPr>
          <p:cNvPr id="13" name="Google Shape;38;p80">
            <a:extLst>
              <a:ext uri="{FF2B5EF4-FFF2-40B4-BE49-F238E27FC236}">
                <a16:creationId xmlns:a16="http://schemas.microsoft.com/office/drawing/2014/main" id="{47CFDC1F-3687-730B-CFA9-21D32CCEE7D4}"/>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14" name="Google Shape;38;p80">
            <a:extLst>
              <a:ext uri="{FF2B5EF4-FFF2-40B4-BE49-F238E27FC236}">
                <a16:creationId xmlns:a16="http://schemas.microsoft.com/office/drawing/2014/main" id="{003CCDC0-F460-F1D5-4490-FAEFCA7FF4C1}"/>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15" name="Google Shape;118;p97">
            <a:extLst>
              <a:ext uri="{FF2B5EF4-FFF2-40B4-BE49-F238E27FC236}">
                <a16:creationId xmlns:a16="http://schemas.microsoft.com/office/drawing/2014/main" id="{E69F50A0-429C-C5A5-D44A-AEDF5D1A9410}"/>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8" name="Google Shape;119;p97">
            <a:extLst>
              <a:ext uri="{FF2B5EF4-FFF2-40B4-BE49-F238E27FC236}">
                <a16:creationId xmlns:a16="http://schemas.microsoft.com/office/drawing/2014/main" id="{8D65D320-7B33-5AE6-F95B-7CB539AA20EA}"/>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3" name="Google Shape;38;p80">
            <a:extLst>
              <a:ext uri="{FF2B5EF4-FFF2-40B4-BE49-F238E27FC236}">
                <a16:creationId xmlns:a16="http://schemas.microsoft.com/office/drawing/2014/main" id="{EA2B5705-F8BD-9866-E172-9539EA2CE961}"/>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Agenda</a:t>
            </a:r>
            <a:endParaRPr/>
          </a:p>
        </p:txBody>
      </p:sp>
    </p:spTree>
    <p:extLst>
      <p:ext uri="{BB962C8B-B14F-4D97-AF65-F5344CB8AC3E}">
        <p14:creationId xmlns:p14="http://schemas.microsoft.com/office/powerpoint/2010/main" val="18284347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422024426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3AF6F8F5-0869-6CD6-03AF-14CE0F399FA7}"/>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166315918"/>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16.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16.emf"/><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4.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5" Type="http://schemas.openxmlformats.org/officeDocument/2006/relationships/image" Target="../media/image16.emf"/><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26">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14924777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41" r:id="rId17"/>
    <p:sldLayoutId id="2147483735" r:id="rId18"/>
    <p:sldLayoutId id="2147483736" r:id="rId19"/>
    <p:sldLayoutId id="2147483737" r:id="rId20"/>
    <p:sldLayoutId id="2147483738" r:id="rId21"/>
    <p:sldLayoutId id="2147483739" r:id="rId22"/>
    <p:sldLayoutId id="2147483740" r:id="rId23"/>
    <p:sldLayoutId id="2147483776" r:id="rId2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372749988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27">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16072460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113826896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391458140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26.jpeg"/><Relationship Id="rId7"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220.png"/><Relationship Id="rId10" Type="http://schemas.openxmlformats.org/officeDocument/2006/relationships/customXml" Target="../ink/ink6.xml"/><Relationship Id="rId4" Type="http://schemas.openxmlformats.org/officeDocument/2006/relationships/customXml" Target="../ink/ink1.xml"/><Relationship Id="rId9" Type="http://schemas.openxmlformats.org/officeDocument/2006/relationships/customXml" Target="../ink/ink5.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41.png"/></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1.xml"/><Relationship Id="rId1" Type="http://schemas.openxmlformats.org/officeDocument/2006/relationships/slideLayout" Target="../slideLayouts/slideLayout11.xml"/><Relationship Id="rId5" Type="http://schemas.openxmlformats.org/officeDocument/2006/relationships/image" Target="../media/image91.svg"/><Relationship Id="rId4" Type="http://schemas.openxmlformats.org/officeDocument/2006/relationships/image" Target="../media/image90.png"/></Relationships>
</file>

<file path=ppt/slides/_rels/slide1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2.xml"/><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3.xml"/><Relationship Id="rId1" Type="http://schemas.openxmlformats.org/officeDocument/2006/relationships/slideLayout" Target="../slideLayouts/slideLayout29.xml"/><Relationship Id="rId4" Type="http://schemas.openxmlformats.org/officeDocument/2006/relationships/image" Target="../media/image94.svg"/></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4.xml"/><Relationship Id="rId1" Type="http://schemas.openxmlformats.org/officeDocument/2006/relationships/slideLayout" Target="../slideLayouts/slideLayout11.xml"/><Relationship Id="rId5" Type="http://schemas.openxmlformats.org/officeDocument/2006/relationships/image" Target="../media/image97.svg"/><Relationship Id="rId4" Type="http://schemas.openxmlformats.org/officeDocument/2006/relationships/image" Target="../media/image96.png"/></Relationships>
</file>

<file path=ppt/slides/_rels/slide10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5.xml"/><Relationship Id="rId1" Type="http://schemas.openxmlformats.org/officeDocument/2006/relationships/slideLayout" Target="../slideLayouts/slideLayout11.xml"/><Relationship Id="rId4" Type="http://schemas.openxmlformats.org/officeDocument/2006/relationships/image" Target="../media/image99.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7.xml"/><Relationship Id="rId1" Type="http://schemas.openxmlformats.org/officeDocument/2006/relationships/slideLayout" Target="../slideLayouts/slideLayout11.xml"/><Relationship Id="rId5" Type="http://schemas.openxmlformats.org/officeDocument/2006/relationships/image" Target="../media/image103.jpeg"/><Relationship Id="rId4" Type="http://schemas.openxmlformats.org/officeDocument/2006/relationships/image" Target="../media/image102.sv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8.xml"/><Relationship Id="rId1" Type="http://schemas.openxmlformats.org/officeDocument/2006/relationships/slideLayout" Target="../slideLayouts/slideLayout1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55.xml"/><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6.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55.xml"/><Relationship Id="rId4" Type="http://schemas.openxmlformats.org/officeDocument/2006/relationships/image" Target="../media/image58.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39.xml"/><Relationship Id="rId5" Type="http://schemas.openxmlformats.org/officeDocument/2006/relationships/image" Target="../media/image41.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39.xml"/><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9.xml"/><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5.xml"/><Relationship Id="rId1" Type="http://schemas.openxmlformats.org/officeDocument/2006/relationships/slideLayout" Target="../slideLayouts/slideLayout39.xml"/><Relationship Id="rId5" Type="http://schemas.openxmlformats.org/officeDocument/2006/relationships/image" Target="../media/image71.jp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5.emf"/></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5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42.xml"/><Relationship Id="rId4" Type="http://schemas.openxmlformats.org/officeDocument/2006/relationships/image" Target="../media/image75.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video" Target="https://www.youtube.com/embed/Zb99SBi8Ydw?feature=oembed" TargetMode="External"/><Relationship Id="rId4" Type="http://schemas.openxmlformats.org/officeDocument/2006/relationships/image" Target="../media/image80.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F7553-4839-050F-4ABC-745984AFC787}"/>
            </a:ext>
          </a:extLst>
        </p:cNvPr>
        <p:cNvGrpSpPr/>
        <p:nvPr/>
      </p:nvGrpSpPr>
      <p:grpSpPr>
        <a:xfrm>
          <a:off x="0" y="0"/>
          <a:ext cx="0" cy="0"/>
          <a:chOff x="0" y="0"/>
          <a:chExt cx="0" cy="0"/>
        </a:xfrm>
      </p:grpSpPr>
      <p:pic>
        <p:nvPicPr>
          <p:cNvPr id="7" name="Bildplatzhalter 6" descr="Ein Bild, das Kleidung, Person, Menschliches Gesicht, Mann enthält.&#10;&#10;Automatisch generierte Beschreibung">
            <a:extLst>
              <a:ext uri="{FF2B5EF4-FFF2-40B4-BE49-F238E27FC236}">
                <a16:creationId xmlns:a16="http://schemas.microsoft.com/office/drawing/2014/main" id="{FA2B67BB-9BDB-162D-2290-1BEAF558FBF9}"/>
              </a:ext>
            </a:extLst>
          </p:cNvPr>
          <p:cNvPicPr>
            <a:picLocks noGrp="1" noChangeAspect="1"/>
          </p:cNvPicPr>
          <p:nvPr>
            <p:ph type="pic" sz="quarter" idx="10"/>
          </p:nvPr>
        </p:nvPicPr>
        <p:blipFill>
          <a:blip r:embed="rId3"/>
          <a:srcRect l="17946" t="14577" r="24532" b="12948"/>
          <a:stretch/>
        </p:blipFill>
        <p:spPr>
          <a:xfrm>
            <a:off x="4572000" y="0"/>
            <a:ext cx="4572000" cy="3832412"/>
          </a:xfrm>
        </p:spPr>
      </p:pic>
      <p:sp>
        <p:nvSpPr>
          <p:cNvPr id="3" name="Textplatzhalter 2">
            <a:extLst>
              <a:ext uri="{FF2B5EF4-FFF2-40B4-BE49-F238E27FC236}">
                <a16:creationId xmlns:a16="http://schemas.microsoft.com/office/drawing/2014/main" id="{27466C18-6426-57C3-DC55-7A52F34981B8}"/>
              </a:ext>
            </a:extLst>
          </p:cNvPr>
          <p:cNvSpPr>
            <a:spLocks noGrp="1"/>
          </p:cNvSpPr>
          <p:nvPr>
            <p:ph type="body" idx="1"/>
          </p:nvPr>
        </p:nvSpPr>
        <p:spPr>
          <a:xfrm>
            <a:off x="411351" y="333783"/>
            <a:ext cx="3903200" cy="886397"/>
          </a:xfrm>
        </p:spPr>
        <p:txBody>
          <a:bodyPr/>
          <a:lstStyle/>
          <a:p>
            <a:r>
              <a:rPr lang="de-DE" dirty="0" err="1"/>
              <a:t>Your</a:t>
            </a:r>
            <a:r>
              <a:rPr lang="de-DE" dirty="0"/>
              <a:t> </a:t>
            </a:r>
            <a:r>
              <a:rPr lang="de-DE" dirty="0" err="1"/>
              <a:t>Research‘s</a:t>
            </a:r>
            <a:r>
              <a:rPr lang="de-DE" dirty="0"/>
              <a:t> Potential</a:t>
            </a: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ACB43680-D3CD-6548-B00C-68D371C79BE1}"/>
                  </a:ext>
                </a:extLst>
              </p14:cNvPr>
              <p14:cNvContentPartPr/>
              <p14:nvPr/>
            </p14:nvContentPartPr>
            <p14:xfrm>
              <a:off x="2685217" y="4469197"/>
              <a:ext cx="360" cy="2160"/>
            </p14:xfrm>
          </p:contentPart>
        </mc:Choice>
        <mc:Fallback xmlns="">
          <p:pic>
            <p:nvPicPr>
              <p:cNvPr id="12" name="Ink 11">
                <a:extLst>
                  <a:ext uri="{FF2B5EF4-FFF2-40B4-BE49-F238E27FC236}">
                    <a16:creationId xmlns:a16="http://schemas.microsoft.com/office/drawing/2014/main" id="{ACB43680-D3CD-6548-B00C-68D371C79BE1}"/>
                  </a:ext>
                </a:extLst>
              </p:cNvPr>
              <p:cNvPicPr/>
              <p:nvPr/>
            </p:nvPicPr>
            <p:blipFill>
              <a:blip r:embed="rId5"/>
              <a:stretch>
                <a:fillRect/>
              </a:stretch>
            </p:blipFill>
            <p:spPr>
              <a:xfrm>
                <a:off x="2679097" y="4463077"/>
                <a:ext cx="126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3D555336-E832-E0BA-BAEB-A7E7826A02C7}"/>
                  </a:ext>
                </a:extLst>
              </p14:cNvPr>
              <p14:cNvContentPartPr/>
              <p14:nvPr/>
            </p14:nvContentPartPr>
            <p14:xfrm>
              <a:off x="431617" y="3201277"/>
              <a:ext cx="1800" cy="360"/>
            </p14:xfrm>
          </p:contentPart>
        </mc:Choice>
        <mc:Fallback xmlns="">
          <p:pic>
            <p:nvPicPr>
              <p:cNvPr id="13" name="Ink 12">
                <a:extLst>
                  <a:ext uri="{FF2B5EF4-FFF2-40B4-BE49-F238E27FC236}">
                    <a16:creationId xmlns:a16="http://schemas.microsoft.com/office/drawing/2014/main" id="{3D555336-E832-E0BA-BAEB-A7E7826A02C7}"/>
                  </a:ext>
                </a:extLst>
              </p:cNvPr>
              <p:cNvPicPr/>
              <p:nvPr/>
            </p:nvPicPr>
            <p:blipFill>
              <a:blip r:embed="rId5"/>
              <a:stretch>
                <a:fillRect/>
              </a:stretch>
            </p:blipFill>
            <p:spPr>
              <a:xfrm>
                <a:off x="425497" y="3195157"/>
                <a:ext cx="1404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2BA4A16A-A6B9-5FB2-2B56-C03FE1460929}"/>
                  </a:ext>
                </a:extLst>
              </p14:cNvPr>
              <p14:cNvContentPartPr/>
              <p14:nvPr/>
            </p14:nvContentPartPr>
            <p14:xfrm>
              <a:off x="2768017" y="4728757"/>
              <a:ext cx="2160" cy="360"/>
            </p14:xfrm>
          </p:contentPart>
        </mc:Choice>
        <mc:Fallback xmlns="">
          <p:pic>
            <p:nvPicPr>
              <p:cNvPr id="14" name="Ink 13">
                <a:extLst>
                  <a:ext uri="{FF2B5EF4-FFF2-40B4-BE49-F238E27FC236}">
                    <a16:creationId xmlns:a16="http://schemas.microsoft.com/office/drawing/2014/main" id="{2BA4A16A-A6B9-5FB2-2B56-C03FE1460929}"/>
                  </a:ext>
                </a:extLst>
              </p:cNvPr>
              <p:cNvPicPr/>
              <p:nvPr/>
            </p:nvPicPr>
            <p:blipFill>
              <a:blip r:embed="rId5"/>
              <a:stretch>
                <a:fillRect/>
              </a:stretch>
            </p:blipFill>
            <p:spPr>
              <a:xfrm>
                <a:off x="2761897" y="4722637"/>
                <a:ext cx="144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94317128-A059-5D97-D6A3-9745CEC8B6BF}"/>
                  </a:ext>
                </a:extLst>
              </p14:cNvPr>
              <p14:cNvContentPartPr/>
              <p14:nvPr/>
            </p14:nvContentPartPr>
            <p14:xfrm>
              <a:off x="5296785" y="4180710"/>
              <a:ext cx="360" cy="360"/>
            </p14:xfrm>
          </p:contentPart>
        </mc:Choice>
        <mc:Fallback xmlns="">
          <p:pic>
            <p:nvPicPr>
              <p:cNvPr id="15" name="Ink 14">
                <a:extLst>
                  <a:ext uri="{FF2B5EF4-FFF2-40B4-BE49-F238E27FC236}">
                    <a16:creationId xmlns:a16="http://schemas.microsoft.com/office/drawing/2014/main" id="{94317128-A059-5D97-D6A3-9745CEC8B6BF}"/>
                  </a:ext>
                </a:extLst>
              </p:cNvPr>
              <p:cNvPicPr/>
              <p:nvPr/>
            </p:nvPicPr>
            <p:blipFill>
              <a:blip r:embed="rId5"/>
              <a:stretch>
                <a:fillRect/>
              </a:stretch>
            </p:blipFill>
            <p:spPr>
              <a:xfrm>
                <a:off x="5290665" y="417459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90E9FEAC-7B77-17DB-4798-7DAA4EA0CBB2}"/>
                  </a:ext>
                </a:extLst>
              </p14:cNvPr>
              <p14:cNvContentPartPr/>
              <p14:nvPr/>
            </p14:nvContentPartPr>
            <p14:xfrm>
              <a:off x="5152425" y="4122390"/>
              <a:ext cx="360" cy="360"/>
            </p14:xfrm>
          </p:contentPart>
        </mc:Choice>
        <mc:Fallback xmlns="">
          <p:pic>
            <p:nvPicPr>
              <p:cNvPr id="16" name="Ink 15">
                <a:extLst>
                  <a:ext uri="{FF2B5EF4-FFF2-40B4-BE49-F238E27FC236}">
                    <a16:creationId xmlns:a16="http://schemas.microsoft.com/office/drawing/2014/main" id="{90E9FEAC-7B77-17DB-4798-7DAA4EA0CBB2}"/>
                  </a:ext>
                </a:extLst>
              </p:cNvPr>
              <p:cNvPicPr/>
              <p:nvPr/>
            </p:nvPicPr>
            <p:blipFill>
              <a:blip r:embed="rId5"/>
              <a:stretch>
                <a:fillRect/>
              </a:stretch>
            </p:blipFill>
            <p:spPr>
              <a:xfrm>
                <a:off x="5146305" y="411627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DCC2FBB5-FB5D-5F14-2F6E-41AE7614200E}"/>
                  </a:ext>
                </a:extLst>
              </p14:cNvPr>
              <p14:cNvContentPartPr/>
              <p14:nvPr/>
            </p14:nvContentPartPr>
            <p14:xfrm>
              <a:off x="598065" y="4127430"/>
              <a:ext cx="360" cy="360"/>
            </p14:xfrm>
          </p:contentPart>
        </mc:Choice>
        <mc:Fallback xmlns="">
          <p:pic>
            <p:nvPicPr>
              <p:cNvPr id="17" name="Ink 16">
                <a:extLst>
                  <a:ext uri="{FF2B5EF4-FFF2-40B4-BE49-F238E27FC236}">
                    <a16:creationId xmlns:a16="http://schemas.microsoft.com/office/drawing/2014/main" id="{DCC2FBB5-FB5D-5F14-2F6E-41AE7614200E}"/>
                  </a:ext>
                </a:extLst>
              </p:cNvPr>
              <p:cNvPicPr/>
              <p:nvPr/>
            </p:nvPicPr>
            <p:blipFill>
              <a:blip r:embed="rId5"/>
              <a:stretch>
                <a:fillRect/>
              </a:stretch>
            </p:blipFill>
            <p:spPr>
              <a:xfrm>
                <a:off x="591945" y="4121310"/>
                <a:ext cx="12600" cy="12600"/>
              </a:xfrm>
              <a:prstGeom prst="rect">
                <a:avLst/>
              </a:prstGeom>
            </p:spPr>
          </p:pic>
        </mc:Fallback>
      </mc:AlternateContent>
    </p:spTree>
    <p:extLst>
      <p:ext uri="{BB962C8B-B14F-4D97-AF65-F5344CB8AC3E}">
        <p14:creationId xmlns:p14="http://schemas.microsoft.com/office/powerpoint/2010/main" val="1955872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 name="Textplatzhalter 1">
            <a:extLst>
              <a:ext uri="{FF2B5EF4-FFF2-40B4-BE49-F238E27FC236}">
                <a16:creationId xmlns:a16="http://schemas.microsoft.com/office/drawing/2014/main" id="{01DF49EF-6D80-0146-8D3A-1488624E6745}"/>
              </a:ext>
            </a:extLst>
          </p:cNvPr>
          <p:cNvSpPr>
            <a:spLocks noGrp="1"/>
          </p:cNvSpPr>
          <p:nvPr>
            <p:ph type="body" idx="1"/>
          </p:nvPr>
        </p:nvSpPr>
        <p:spPr>
          <a:prstGeom prst="rect">
            <a:avLst/>
          </a:prstGeom>
        </p:spPr>
        <p:txBody>
          <a:bodyPr/>
          <a:lstStyle/>
          <a:p>
            <a:r>
              <a:rPr lang="en-GB" dirty="0"/>
              <a:t>Up for the challenge?</a:t>
            </a:r>
            <a:endParaRPr lang="de-DE" dirty="0"/>
          </a:p>
        </p:txBody>
      </p:sp>
      <p:pic>
        <p:nvPicPr>
          <p:cNvPr id="5" name="Google Shape;205;p3">
            <a:extLst>
              <a:ext uri="{FF2B5EF4-FFF2-40B4-BE49-F238E27FC236}">
                <a16:creationId xmlns:a16="http://schemas.microsoft.com/office/drawing/2014/main" id="{49BD736E-EC38-53EB-97D6-9D3E13B3D44D}"/>
              </a:ext>
            </a:extLst>
          </p:cNvPr>
          <p:cNvPicPr preferRelativeResize="0"/>
          <p:nvPr/>
        </p:nvPicPr>
        <p:blipFill rotWithShape="1">
          <a:blip r:embed="rId3">
            <a:alphaModFix/>
          </a:blip>
          <a:srcRect b="18311"/>
          <a:stretch/>
        </p:blipFill>
        <p:spPr>
          <a:xfrm>
            <a:off x="5899270" y="1859611"/>
            <a:ext cx="1374796" cy="1406275"/>
          </a:xfrm>
          <a:prstGeom prst="rect">
            <a:avLst/>
          </a:prstGeom>
          <a:noFill/>
          <a:ln>
            <a:noFill/>
          </a:ln>
        </p:spPr>
      </p:pic>
      <p:pic>
        <p:nvPicPr>
          <p:cNvPr id="8" name="Google Shape;206;p3">
            <a:extLst>
              <a:ext uri="{FF2B5EF4-FFF2-40B4-BE49-F238E27FC236}">
                <a16:creationId xmlns:a16="http://schemas.microsoft.com/office/drawing/2014/main" id="{2877DFE1-1AF0-B200-B6B9-F605181AFD46}"/>
              </a:ext>
            </a:extLst>
          </p:cNvPr>
          <p:cNvPicPr preferRelativeResize="0"/>
          <p:nvPr/>
        </p:nvPicPr>
        <p:blipFill rotWithShape="1">
          <a:blip r:embed="rId4">
            <a:alphaModFix/>
          </a:blip>
          <a:srcRect/>
          <a:stretch/>
        </p:blipFill>
        <p:spPr>
          <a:xfrm>
            <a:off x="1715809" y="1807716"/>
            <a:ext cx="1408465" cy="1408465"/>
          </a:xfrm>
          <a:prstGeom prst="rect">
            <a:avLst/>
          </a:prstGeom>
          <a:noFill/>
          <a:ln>
            <a:noFill/>
          </a:ln>
        </p:spPr>
      </p:pic>
      <p:sp>
        <p:nvSpPr>
          <p:cNvPr id="10" name="Textfeld 2">
            <a:extLst>
              <a:ext uri="{FF2B5EF4-FFF2-40B4-BE49-F238E27FC236}">
                <a16:creationId xmlns:a16="http://schemas.microsoft.com/office/drawing/2014/main" id="{B079B1B8-62BE-DFD0-1879-D80AA98126D4}"/>
              </a:ext>
            </a:extLst>
          </p:cNvPr>
          <p:cNvSpPr txBox="1"/>
          <p:nvPr/>
        </p:nvSpPr>
        <p:spPr>
          <a:xfrm>
            <a:off x="4979394" y="3317559"/>
            <a:ext cx="3214548" cy="7284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1199" marR="0" lvl="0" indent="0" algn="ctr" defTabSz="914400" rtl="0" eaLnBrk="1" fontAlgn="auto" latinLnBrk="0" hangingPunct="1">
              <a:lnSpc>
                <a:spcPct val="100000"/>
              </a:lnSpc>
              <a:spcBef>
                <a:spcPts val="0"/>
              </a:spcBef>
              <a:spcAft>
                <a:spcPts val="1600"/>
              </a:spcAft>
              <a:buClr>
                <a:srgbClr val="434343"/>
              </a:buClr>
              <a:buSzPts val="1200"/>
              <a:buFont typeface="Arial"/>
              <a:buNone/>
              <a:tabLst/>
              <a:defRPr/>
            </a:pPr>
            <a:r>
              <a:rPr kumimoji="0" lang="de-DE" sz="1400" b="1" i="0" u="none" strike="noStrike" kern="0" cap="none" spc="0" normalizeH="0" baseline="0" noProof="0" dirty="0">
                <a:ln>
                  <a:noFill/>
                </a:ln>
                <a:solidFill>
                  <a:srgbClr val="000000"/>
                </a:solidFill>
                <a:effectLst/>
                <a:highlight>
                  <a:srgbClr val="FFFFFF"/>
                </a:highlight>
                <a:uLnTx/>
                <a:uFillTx/>
                <a:latin typeface="Aptos" panose="020B0004020202020204" pitchFamily="34" charset="0"/>
                <a:cs typeface="Arial"/>
                <a:sym typeface="Arial"/>
              </a:rPr>
              <a:t>MIRO </a:t>
            </a:r>
            <a:br>
              <a:rPr kumimoji="0" lang="de-DE" sz="1400" b="1" i="0" u="none" strike="noStrike" kern="0" cap="none" spc="0" normalizeH="0" baseline="0" noProof="0" dirty="0">
                <a:ln>
                  <a:noFill/>
                </a:ln>
                <a:solidFill>
                  <a:srgbClr val="000000"/>
                </a:solidFill>
                <a:effectLst/>
                <a:highlight>
                  <a:srgbClr val="FFFFFF"/>
                </a:highlight>
                <a:uLnTx/>
                <a:uFillTx/>
                <a:latin typeface="Aptos" panose="020B0004020202020204" pitchFamily="34" charset="0"/>
                <a:cs typeface="Arial"/>
                <a:sym typeface="Arial"/>
              </a:rPr>
            </a:br>
            <a:r>
              <a:rPr kumimoji="0" lang="de-DE" sz="1400" b="1" i="0" u="none" strike="noStrike" kern="0" cap="none" spc="0" normalizeH="0" baseline="0" noProof="0" dirty="0">
                <a:ln>
                  <a:noFill/>
                </a:ln>
                <a:solidFill>
                  <a:srgbClr val="000000"/>
                </a:solidFill>
                <a:effectLst/>
                <a:highlight>
                  <a:srgbClr val="FFFFFF"/>
                </a:highlight>
                <a:uLnTx/>
                <a:uFillTx/>
                <a:latin typeface="Aptos" panose="020B0004020202020204" pitchFamily="34" charset="0"/>
                <a:cs typeface="Arial"/>
                <a:sym typeface="Arial"/>
              </a:rPr>
              <a:t>(Digital Whiteboard)</a:t>
            </a:r>
          </a:p>
        </p:txBody>
      </p:sp>
      <p:sp>
        <p:nvSpPr>
          <p:cNvPr id="11" name="Textfeld 6">
            <a:extLst>
              <a:ext uri="{FF2B5EF4-FFF2-40B4-BE49-F238E27FC236}">
                <a16:creationId xmlns:a16="http://schemas.microsoft.com/office/drawing/2014/main" id="{20F97CE9-B3D0-3BDB-39FD-526FABAAC71E}"/>
              </a:ext>
            </a:extLst>
          </p:cNvPr>
          <p:cNvSpPr txBox="1"/>
          <p:nvPr/>
        </p:nvSpPr>
        <p:spPr>
          <a:xfrm>
            <a:off x="3722953" y="1906159"/>
            <a:ext cx="1698093" cy="13131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1199" marR="0" lvl="0" indent="0" algn="ctr" defTabSz="914400" rtl="0" eaLnBrk="1" fontAlgn="auto" latinLnBrk="0" hangingPunct="1">
              <a:lnSpc>
                <a:spcPct val="100000"/>
              </a:lnSpc>
              <a:spcBef>
                <a:spcPts val="0"/>
              </a:spcBef>
              <a:spcAft>
                <a:spcPts val="1600"/>
              </a:spcAft>
              <a:buClr>
                <a:srgbClr val="434343"/>
              </a:buClr>
              <a:buSzPts val="1200"/>
              <a:buFont typeface="Arial"/>
              <a:buNone/>
              <a:tabLst/>
              <a:defRPr/>
            </a:pPr>
            <a:r>
              <a:rPr kumimoji="0" lang="de-DE" sz="6600" b="1" i="0" u="none" strike="noStrike" kern="0" cap="none" spc="0" normalizeH="0" baseline="0" noProof="0" dirty="0">
                <a:ln>
                  <a:noFill/>
                </a:ln>
                <a:solidFill>
                  <a:srgbClr val="E40011"/>
                </a:solidFill>
                <a:effectLst/>
                <a:highlight>
                  <a:srgbClr val="FFFFFF"/>
                </a:highlight>
                <a:uLnTx/>
                <a:uFillTx/>
                <a:latin typeface="Aptos" panose="020B0004020202020204" pitchFamily="34" charset="0"/>
                <a:cs typeface="Arial"/>
                <a:sym typeface="Arial"/>
              </a:rPr>
              <a:t>+</a:t>
            </a:r>
          </a:p>
        </p:txBody>
      </p:sp>
      <p:sp>
        <p:nvSpPr>
          <p:cNvPr id="12" name="Textfeld 2">
            <a:extLst>
              <a:ext uri="{FF2B5EF4-FFF2-40B4-BE49-F238E27FC236}">
                <a16:creationId xmlns:a16="http://schemas.microsoft.com/office/drawing/2014/main" id="{864A8957-205A-FB05-58AC-E97E14134B2C}"/>
              </a:ext>
            </a:extLst>
          </p:cNvPr>
          <p:cNvSpPr txBox="1"/>
          <p:nvPr/>
        </p:nvSpPr>
        <p:spPr>
          <a:xfrm>
            <a:off x="813794" y="3317559"/>
            <a:ext cx="3214548" cy="7284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1199" marR="0" lvl="0" indent="0" algn="ctr" defTabSz="914400" rtl="0" eaLnBrk="1" fontAlgn="auto" latinLnBrk="0" hangingPunct="1">
              <a:lnSpc>
                <a:spcPct val="100000"/>
              </a:lnSpc>
              <a:spcBef>
                <a:spcPts val="0"/>
              </a:spcBef>
              <a:spcAft>
                <a:spcPts val="1600"/>
              </a:spcAft>
              <a:buClr>
                <a:srgbClr val="434343"/>
              </a:buClr>
              <a:buSzPts val="1200"/>
              <a:buFont typeface="Arial"/>
              <a:buNone/>
              <a:tabLst/>
              <a:defRPr/>
            </a:pPr>
            <a:r>
              <a:rPr kumimoji="0" lang="de-DE" sz="1400" b="1" i="0" u="none" strike="noStrike" kern="0" cap="none" spc="0" normalizeH="0" baseline="0" noProof="0" dirty="0">
                <a:ln>
                  <a:noFill/>
                </a:ln>
                <a:solidFill>
                  <a:srgbClr val="000000"/>
                </a:solidFill>
                <a:effectLst/>
                <a:highlight>
                  <a:srgbClr val="FFFFFF"/>
                </a:highlight>
                <a:uLnTx/>
                <a:uFillTx/>
                <a:latin typeface="Aptos" panose="020B0004020202020204" pitchFamily="34" charset="0"/>
                <a:cs typeface="Arial"/>
                <a:sym typeface="Arial"/>
              </a:rPr>
              <a:t>Work with your </a:t>
            </a:r>
            <a:br>
              <a:rPr kumimoji="0" lang="de-DE" sz="1400" b="1" i="0" u="none" strike="noStrike" kern="0" cap="none" spc="0" normalizeH="0" baseline="0" noProof="0" dirty="0">
                <a:ln>
                  <a:noFill/>
                </a:ln>
                <a:solidFill>
                  <a:srgbClr val="000000"/>
                </a:solidFill>
                <a:effectLst/>
                <a:highlight>
                  <a:srgbClr val="FFFFFF"/>
                </a:highlight>
                <a:uLnTx/>
                <a:uFillTx/>
                <a:latin typeface="Aptos" panose="020B0004020202020204" pitchFamily="34" charset="0"/>
                <a:cs typeface="Arial"/>
                <a:sym typeface="Arial"/>
              </a:rPr>
            </a:br>
            <a:r>
              <a:rPr kumimoji="0" lang="de-DE" sz="1400" b="1" i="0" u="none" strike="noStrike" kern="0" cap="none" spc="0" normalizeH="0" baseline="0" noProof="0" dirty="0">
                <a:ln>
                  <a:noFill/>
                </a:ln>
                <a:solidFill>
                  <a:srgbClr val="000000"/>
                </a:solidFill>
                <a:effectLst/>
                <a:highlight>
                  <a:srgbClr val="FFFFFF"/>
                </a:highlight>
                <a:uLnTx/>
                <a:uFillTx/>
                <a:latin typeface="Aptos" panose="020B0004020202020204" pitchFamily="34" charset="0"/>
                <a:cs typeface="Arial"/>
                <a:sym typeface="Arial"/>
              </a:rPr>
              <a:t>own research topic</a:t>
            </a:r>
          </a:p>
        </p:txBody>
      </p:sp>
    </p:spTree>
    <p:extLst>
      <p:ext uri="{BB962C8B-B14F-4D97-AF65-F5344CB8AC3E}">
        <p14:creationId xmlns:p14="http://schemas.microsoft.com/office/powerpoint/2010/main" val="20722186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3" name="Grafik 2">
            <a:extLst>
              <a:ext uri="{FF2B5EF4-FFF2-40B4-BE49-F238E27FC236}">
                <a16:creationId xmlns:a16="http://schemas.microsoft.com/office/drawing/2014/main" id="{4FB359A4-75A2-8F44-B28F-87EB3143E9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extplatzhalter 3">
            <a:extLst>
              <a:ext uri="{FF2B5EF4-FFF2-40B4-BE49-F238E27FC236}">
                <a16:creationId xmlns:a16="http://schemas.microsoft.com/office/drawing/2014/main" id="{7BEE9CAB-06D1-9541-93B7-C1A58A08B1C9}"/>
              </a:ext>
            </a:extLst>
          </p:cNvPr>
          <p:cNvSpPr>
            <a:spLocks noGrp="1"/>
          </p:cNvSpPr>
          <p:nvPr>
            <p:ph type="body" sz="quarter" idx="11"/>
          </p:nvPr>
        </p:nvSpPr>
        <p:spPr>
          <a:xfrm>
            <a:off x="304800" y="285263"/>
            <a:ext cx="5570483" cy="485204"/>
          </a:xfrm>
        </p:spPr>
        <p:txBody>
          <a:bodyPr/>
          <a:lstStyle/>
          <a:p>
            <a:r>
              <a:rPr lang="en-GB"/>
              <a:t>OUR EXPERTS CAN OFFER …</a:t>
            </a:r>
          </a:p>
        </p:txBody>
      </p:sp>
    </p:spTree>
    <p:extLst>
      <p:ext uri="{BB962C8B-B14F-4D97-AF65-F5344CB8AC3E}">
        <p14:creationId xmlns:p14="http://schemas.microsoft.com/office/powerpoint/2010/main" val="32485179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3C9B179-D5F4-EF4B-A084-CB617F467886}"/>
              </a:ext>
            </a:extLst>
          </p:cNvPr>
          <p:cNvSpPr>
            <a:spLocks noGrp="1"/>
          </p:cNvSpPr>
          <p:nvPr>
            <p:ph type="body" idx="1"/>
          </p:nvPr>
        </p:nvSpPr>
        <p:spPr>
          <a:xfrm>
            <a:off x="428626" y="336593"/>
            <a:ext cx="3897965" cy="886397"/>
          </a:xfrm>
        </p:spPr>
        <p:txBody>
          <a:bodyPr/>
          <a:lstStyle/>
          <a:p>
            <a:pPr marL="0" indent="0">
              <a:spcBef>
                <a:spcPts val="0"/>
              </a:spcBef>
            </a:pPr>
            <a:r>
              <a:rPr lang="de-DE" err="1"/>
              <a:t>It’s</a:t>
            </a:r>
            <a:r>
              <a:rPr lang="de-DE"/>
              <a:t> </a:t>
            </a:r>
            <a:r>
              <a:rPr lang="de-DE" err="1"/>
              <a:t>coffee</a:t>
            </a:r>
            <a:br>
              <a:rPr lang="de-DE"/>
            </a:br>
            <a:r>
              <a:rPr lang="de-DE" err="1"/>
              <a:t>o’</a:t>
            </a:r>
            <a:r>
              <a:rPr lang="de-DE"/>
              <a:t> </a:t>
            </a:r>
            <a:r>
              <a:rPr lang="de-DE" err="1"/>
              <a:t>clock</a:t>
            </a:r>
            <a:r>
              <a:rPr lang="de-DE"/>
              <a:t>!</a:t>
            </a:r>
          </a:p>
        </p:txBody>
      </p:sp>
      <p:pic>
        <p:nvPicPr>
          <p:cNvPr id="5" name="Bildplatzhalter 8" descr="Ein Bild, das Tasse, Kaffee, Essen, Drink enthält.&#10;&#10;KI-generierte Inhalte können fehlerhaft sein.">
            <a:extLst>
              <a:ext uri="{FF2B5EF4-FFF2-40B4-BE49-F238E27FC236}">
                <a16:creationId xmlns:a16="http://schemas.microsoft.com/office/drawing/2014/main" id="{95C8663D-6342-2A4B-E7A7-EB1E2054E038}"/>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Tree>
    <p:extLst>
      <p:ext uri="{BB962C8B-B14F-4D97-AF65-F5344CB8AC3E}">
        <p14:creationId xmlns:p14="http://schemas.microsoft.com/office/powerpoint/2010/main" val="29286786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BDC64-BC10-A2CC-9317-324CC5DC1A9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6081BA1-2FC3-E597-019B-A1E94B092A3B}"/>
              </a:ext>
            </a:extLst>
          </p:cNvPr>
          <p:cNvSpPr>
            <a:spLocks noGrp="1"/>
          </p:cNvSpPr>
          <p:nvPr>
            <p:ph type="body" sz="quarter" idx="12"/>
          </p:nvPr>
        </p:nvSpPr>
        <p:spPr/>
        <p:txBody>
          <a:bodyPr/>
          <a:lstStyle/>
          <a:p>
            <a:pPr indent="0">
              <a:buNone/>
            </a:pPr>
            <a:r>
              <a:rPr lang="de-DE" b="1" dirty="0">
                <a:solidFill>
                  <a:srgbClr val="E30613"/>
                </a:solidFill>
              </a:rPr>
              <a:t>Modul 1: </a:t>
            </a:r>
            <a:r>
              <a:rPr lang="de-DE" b="1" dirty="0" err="1">
                <a:solidFill>
                  <a:srgbClr val="E30613"/>
                </a:solidFill>
              </a:rPr>
              <a:t>Your</a:t>
            </a:r>
            <a:r>
              <a:rPr lang="de-DE" b="1" dirty="0">
                <a:solidFill>
                  <a:srgbClr val="E30613"/>
                </a:solidFill>
              </a:rPr>
              <a:t> Research Canvas</a:t>
            </a:r>
          </a:p>
          <a:p>
            <a:pPr indent="0">
              <a:buNone/>
            </a:pPr>
            <a:endParaRPr lang="de-DE" b="1" dirty="0">
              <a:solidFill>
                <a:srgbClr val="E30613"/>
              </a:solidFill>
            </a:endParaRPr>
          </a:p>
          <a:p>
            <a:pPr indent="0">
              <a:buNone/>
            </a:pPr>
            <a:r>
              <a:rPr lang="de-DE" b="1" dirty="0"/>
              <a:t>Check-In</a:t>
            </a:r>
          </a:p>
          <a:p>
            <a:pPr indent="0">
              <a:buNone/>
            </a:pPr>
            <a:endParaRPr lang="de-DE" b="1" dirty="0"/>
          </a:p>
          <a:p>
            <a:r>
              <a:rPr lang="de-DE" dirty="0" err="1"/>
              <a:t>Learn</a:t>
            </a:r>
            <a:r>
              <a:rPr lang="de-DE" dirty="0"/>
              <a:t> </a:t>
            </a:r>
            <a:r>
              <a:rPr lang="de-DE" dirty="0" err="1"/>
              <a:t>about</a:t>
            </a:r>
            <a:r>
              <a:rPr lang="de-DE" dirty="0"/>
              <a:t> </a:t>
            </a:r>
            <a:r>
              <a:rPr lang="de-DE" dirty="0" err="1"/>
              <a:t>the</a:t>
            </a:r>
            <a:r>
              <a:rPr lang="de-DE" dirty="0"/>
              <a:t> </a:t>
            </a:r>
            <a:r>
              <a:rPr lang="de-DE" dirty="0" err="1"/>
              <a:t>relevance</a:t>
            </a:r>
            <a:r>
              <a:rPr lang="de-DE" dirty="0"/>
              <a:t> </a:t>
            </a:r>
            <a:r>
              <a:rPr lang="de-DE" dirty="0" err="1"/>
              <a:t>of</a:t>
            </a:r>
            <a:r>
              <a:rPr lang="de-DE" dirty="0"/>
              <a:t> </a:t>
            </a:r>
            <a:r>
              <a:rPr lang="de-DE" dirty="0" err="1"/>
              <a:t>users</a:t>
            </a:r>
            <a:r>
              <a:rPr lang="de-DE" dirty="0"/>
              <a:t> and potential </a:t>
            </a:r>
            <a:r>
              <a:rPr lang="de-DE" dirty="0" err="1"/>
              <a:t>use</a:t>
            </a:r>
            <a:r>
              <a:rPr lang="de-DE" dirty="0"/>
              <a:t> </a:t>
            </a:r>
            <a:r>
              <a:rPr lang="de-DE" dirty="0" err="1"/>
              <a:t>cases</a:t>
            </a:r>
            <a:endParaRPr lang="de-DE" dirty="0">
              <a:solidFill>
                <a:srgbClr val="000000"/>
              </a:solidFill>
              <a:latin typeface="Arial" panose="020B0604020202020204" pitchFamily="34" charset="0"/>
            </a:endParaRPr>
          </a:p>
          <a:p>
            <a:r>
              <a:rPr lang="de-DE" dirty="0" err="1"/>
              <a:t>Apply</a:t>
            </a:r>
            <a:r>
              <a:rPr lang="de-DE" dirty="0"/>
              <a:t> </a:t>
            </a:r>
            <a:r>
              <a:rPr lang="de-DE" dirty="0" err="1"/>
              <a:t>the</a:t>
            </a:r>
            <a:r>
              <a:rPr lang="de-DE" dirty="0"/>
              <a:t> Research Canvas </a:t>
            </a:r>
            <a:r>
              <a:rPr lang="de-DE" dirty="0" err="1"/>
              <a:t>to</a:t>
            </a:r>
            <a:r>
              <a:rPr lang="de-DE" dirty="0"/>
              <a:t> </a:t>
            </a:r>
            <a:r>
              <a:rPr lang="de-DE" dirty="0" err="1"/>
              <a:t>your</a:t>
            </a:r>
            <a:r>
              <a:rPr lang="de-DE" dirty="0"/>
              <a:t> own </a:t>
            </a:r>
            <a:r>
              <a:rPr lang="de-DE" dirty="0" err="1"/>
              <a:t>research</a:t>
            </a:r>
            <a:endParaRPr lang="de-DE" dirty="0">
              <a:solidFill>
                <a:srgbClr val="000000"/>
              </a:solidFill>
              <a:latin typeface="Arial" panose="020B0604020202020204" pitchFamily="34" charset="0"/>
            </a:endParaRPr>
          </a:p>
          <a:p>
            <a:r>
              <a:rPr lang="de-DE" dirty="0" err="1"/>
              <a:t>Get</a:t>
            </a:r>
            <a:r>
              <a:rPr lang="de-DE" dirty="0"/>
              <a:t> </a:t>
            </a:r>
            <a:r>
              <a:rPr lang="de-DE" dirty="0" err="1"/>
              <a:t>creative</a:t>
            </a:r>
            <a:r>
              <a:rPr lang="de-DE" dirty="0"/>
              <a:t> </a:t>
            </a:r>
            <a:r>
              <a:rPr lang="de-DE" dirty="0" err="1"/>
              <a:t>by</a:t>
            </a:r>
            <a:r>
              <a:rPr lang="de-DE" dirty="0"/>
              <a:t> </a:t>
            </a:r>
            <a:r>
              <a:rPr lang="de-DE" dirty="0" err="1"/>
              <a:t>brainstorming</a:t>
            </a:r>
            <a:r>
              <a:rPr lang="de-DE" dirty="0"/>
              <a:t> potential </a:t>
            </a:r>
            <a:r>
              <a:rPr lang="de-DE" dirty="0" err="1"/>
              <a:t>use</a:t>
            </a:r>
            <a:r>
              <a:rPr lang="de-DE" dirty="0"/>
              <a:t> </a:t>
            </a:r>
            <a:r>
              <a:rPr lang="de-DE" dirty="0" err="1"/>
              <a:t>cases</a:t>
            </a:r>
            <a:r>
              <a:rPr lang="de-DE" dirty="0"/>
              <a:t> </a:t>
            </a:r>
            <a:r>
              <a:rPr lang="de-DE" dirty="0" err="1"/>
              <a:t>for</a:t>
            </a:r>
            <a:r>
              <a:rPr lang="de-DE" dirty="0"/>
              <a:t> </a:t>
            </a:r>
            <a:r>
              <a:rPr lang="de-DE" dirty="0" err="1"/>
              <a:t>your</a:t>
            </a:r>
            <a:r>
              <a:rPr lang="de-DE" dirty="0"/>
              <a:t> </a:t>
            </a:r>
            <a:r>
              <a:rPr lang="de-DE" dirty="0" err="1"/>
              <a:t>research</a:t>
            </a:r>
            <a:r>
              <a:rPr lang="de-DE" dirty="0"/>
              <a:t> </a:t>
            </a:r>
            <a:r>
              <a:rPr lang="de-DE" dirty="0" err="1"/>
              <a:t>topic</a:t>
            </a:r>
            <a:endParaRPr lang="de-DE" dirty="0">
              <a:solidFill>
                <a:srgbClr val="000000"/>
              </a:solidFill>
              <a:latin typeface="Arial" panose="020B0604020202020204" pitchFamily="34" charset="0"/>
            </a:endParaRPr>
          </a:p>
          <a:p>
            <a:endParaRPr lang="de-DE" dirty="0"/>
          </a:p>
        </p:txBody>
      </p:sp>
      <p:sp>
        <p:nvSpPr>
          <p:cNvPr id="3" name="Textplatzhalter 2">
            <a:extLst>
              <a:ext uri="{FF2B5EF4-FFF2-40B4-BE49-F238E27FC236}">
                <a16:creationId xmlns:a16="http://schemas.microsoft.com/office/drawing/2014/main" id="{8E102CE9-C64C-1ED2-26BA-38E3A3C0EC99}"/>
              </a:ext>
            </a:extLst>
          </p:cNvPr>
          <p:cNvSpPr>
            <a:spLocks noGrp="1"/>
          </p:cNvSpPr>
          <p:nvPr>
            <p:ph type="body" sz="quarter" idx="13"/>
          </p:nvPr>
        </p:nvSpPr>
        <p:spPr/>
        <p:txBody>
          <a:bodyPr/>
          <a:lstStyle/>
          <a:p>
            <a:pPr indent="0">
              <a:buNone/>
            </a:pPr>
            <a:r>
              <a:rPr lang="de-DE" b="1" dirty="0">
                <a:solidFill>
                  <a:srgbClr val="E30613"/>
                </a:solidFill>
              </a:rPr>
              <a:t>Modul 2: Pitch Training</a:t>
            </a:r>
          </a:p>
          <a:p>
            <a:pPr indent="0">
              <a:buNone/>
            </a:pPr>
            <a:endParaRPr lang="de-DE" b="1" dirty="0">
              <a:solidFill>
                <a:srgbClr val="E30613"/>
              </a:solidFill>
            </a:endParaRPr>
          </a:p>
          <a:p>
            <a:pPr fontAlgn="t"/>
            <a:r>
              <a:rPr lang="de-DE" dirty="0"/>
              <a:t>Key </a:t>
            </a:r>
            <a:r>
              <a:rPr lang="de-DE" dirty="0" err="1"/>
              <a:t>principles</a:t>
            </a:r>
            <a:r>
              <a:rPr lang="de-DE" dirty="0"/>
              <a:t> </a:t>
            </a:r>
            <a:r>
              <a:rPr lang="de-DE" dirty="0" err="1"/>
              <a:t>for</a:t>
            </a:r>
            <a:r>
              <a:rPr lang="de-DE" dirty="0"/>
              <a:t> a </a:t>
            </a:r>
            <a:r>
              <a:rPr lang="de-DE" dirty="0" err="1"/>
              <a:t>convincing</a:t>
            </a:r>
            <a:r>
              <a:rPr lang="de-DE" dirty="0"/>
              <a:t> pitch</a:t>
            </a:r>
          </a:p>
          <a:p>
            <a:pPr fontAlgn="t"/>
            <a:r>
              <a:rPr lang="de-DE" dirty="0" err="1"/>
              <a:t>Develop</a:t>
            </a:r>
            <a:r>
              <a:rPr lang="de-DE" dirty="0"/>
              <a:t> a </a:t>
            </a:r>
            <a:r>
              <a:rPr lang="de-DE" dirty="0" err="1"/>
              <a:t>storyline</a:t>
            </a:r>
            <a:r>
              <a:rPr lang="de-DE" dirty="0"/>
              <a:t>, </a:t>
            </a:r>
            <a:r>
              <a:rPr lang="de-DE" dirty="0" err="1"/>
              <a:t>set</a:t>
            </a:r>
            <a:r>
              <a:rPr lang="de-DE" dirty="0"/>
              <a:t> </a:t>
            </a:r>
            <a:r>
              <a:rPr lang="de-DE" dirty="0" err="1"/>
              <a:t>the</a:t>
            </a:r>
            <a:r>
              <a:rPr lang="de-DE" dirty="0"/>
              <a:t> </a:t>
            </a:r>
            <a:r>
              <a:rPr lang="de-DE" dirty="0" err="1"/>
              <a:t>stage</a:t>
            </a:r>
            <a:r>
              <a:rPr lang="de-DE" dirty="0"/>
              <a:t>, and </a:t>
            </a:r>
            <a:r>
              <a:rPr lang="de-DE" dirty="0" err="1"/>
              <a:t>use</a:t>
            </a:r>
            <a:r>
              <a:rPr lang="de-DE" dirty="0"/>
              <a:t> </a:t>
            </a:r>
            <a:r>
              <a:rPr lang="de-DE" dirty="0" err="1"/>
              <a:t>your</a:t>
            </a:r>
            <a:r>
              <a:rPr lang="de-DE" dirty="0"/>
              <a:t> </a:t>
            </a:r>
            <a:r>
              <a:rPr lang="de-DE" dirty="0" err="1"/>
              <a:t>voice</a:t>
            </a:r>
            <a:endParaRPr lang="de-DE" dirty="0"/>
          </a:p>
          <a:p>
            <a:pPr fontAlgn="t"/>
            <a:r>
              <a:rPr lang="de-DE" dirty="0" err="1"/>
              <a:t>Get</a:t>
            </a:r>
            <a:r>
              <a:rPr lang="de-DE" dirty="0"/>
              <a:t> </a:t>
            </a:r>
            <a:r>
              <a:rPr lang="de-DE" dirty="0" err="1"/>
              <a:t>feedback</a:t>
            </a:r>
            <a:r>
              <a:rPr lang="de-DE" dirty="0"/>
              <a:t> and </a:t>
            </a:r>
            <a:r>
              <a:rPr lang="de-DE" dirty="0" err="1"/>
              <a:t>learn</a:t>
            </a:r>
            <a:r>
              <a:rPr lang="de-DE" dirty="0"/>
              <a:t> </a:t>
            </a:r>
            <a:r>
              <a:rPr lang="de-DE" dirty="0" err="1"/>
              <a:t>from</a:t>
            </a:r>
            <a:r>
              <a:rPr lang="de-DE" dirty="0"/>
              <a:t> </a:t>
            </a:r>
            <a:r>
              <a:rPr lang="de-DE" dirty="0" err="1"/>
              <a:t>your</a:t>
            </a:r>
            <a:r>
              <a:rPr lang="de-DE" dirty="0"/>
              <a:t> </a:t>
            </a:r>
            <a:r>
              <a:rPr lang="de-DE" dirty="0" err="1"/>
              <a:t>peers</a:t>
            </a:r>
            <a:endParaRPr lang="de-DE" dirty="0">
              <a:solidFill>
                <a:srgbClr val="000000"/>
              </a:solidFill>
              <a:latin typeface="Arial" panose="020B0604020202020204" pitchFamily="34" charset="0"/>
            </a:endParaRPr>
          </a:p>
          <a:p>
            <a:pPr fontAlgn="t"/>
            <a:r>
              <a:rPr lang="de-DE" dirty="0"/>
              <a:t>Experiment, push and fail </a:t>
            </a:r>
            <a:r>
              <a:rPr lang="de-DE" dirty="0" err="1"/>
              <a:t>forward</a:t>
            </a:r>
            <a:r>
              <a:rPr lang="de-DE" dirty="0"/>
              <a:t>!</a:t>
            </a:r>
            <a:endParaRPr lang="de-DE" dirty="0">
              <a:solidFill>
                <a:srgbClr val="000000"/>
              </a:solidFill>
              <a:latin typeface="Arial" panose="020B0604020202020204" pitchFamily="34" charset="0"/>
            </a:endParaRPr>
          </a:p>
          <a:p>
            <a:pPr fontAlgn="t"/>
            <a:endParaRPr lang="de-DE" dirty="0">
              <a:solidFill>
                <a:srgbClr val="000000"/>
              </a:solidFill>
              <a:latin typeface="Arial" panose="020B0604020202020204" pitchFamily="34" charset="0"/>
            </a:endParaRPr>
          </a:p>
          <a:p>
            <a:pPr fontAlgn="t"/>
            <a:endParaRPr lang="de-DE" dirty="0">
              <a:solidFill>
                <a:srgbClr val="000000"/>
              </a:solidFill>
              <a:latin typeface="Arial" panose="020B0604020202020204" pitchFamily="34" charset="0"/>
            </a:endParaRPr>
          </a:p>
          <a:p>
            <a:pPr indent="0">
              <a:buNone/>
            </a:pPr>
            <a:endParaRPr lang="de-DE" b="1" dirty="0">
              <a:solidFill>
                <a:srgbClr val="E30613"/>
              </a:solidFill>
            </a:endParaRPr>
          </a:p>
          <a:p>
            <a:pPr indent="0">
              <a:buNone/>
            </a:pPr>
            <a:r>
              <a:rPr lang="de-DE" b="1" dirty="0"/>
              <a:t>Wrap-Up</a:t>
            </a:r>
          </a:p>
          <a:p>
            <a:endParaRPr lang="de-DE" dirty="0"/>
          </a:p>
        </p:txBody>
      </p:sp>
      <p:sp>
        <p:nvSpPr>
          <p:cNvPr id="4" name="Textplatzhalter 3">
            <a:extLst>
              <a:ext uri="{FF2B5EF4-FFF2-40B4-BE49-F238E27FC236}">
                <a16:creationId xmlns:a16="http://schemas.microsoft.com/office/drawing/2014/main" id="{4BF7A10D-903B-2170-2855-FA466CC9248B}"/>
              </a:ext>
            </a:extLst>
          </p:cNvPr>
          <p:cNvSpPr>
            <a:spLocks noGrp="1"/>
          </p:cNvSpPr>
          <p:nvPr>
            <p:ph type="body" idx="10"/>
          </p:nvPr>
        </p:nvSpPr>
        <p:spPr/>
        <p:txBody>
          <a:bodyPr/>
          <a:lstStyle/>
          <a:p>
            <a:r>
              <a:rPr lang="de-DE"/>
              <a:t>Part I</a:t>
            </a:r>
          </a:p>
        </p:txBody>
      </p:sp>
      <p:sp>
        <p:nvSpPr>
          <p:cNvPr id="5" name="Textplatzhalter 4">
            <a:extLst>
              <a:ext uri="{FF2B5EF4-FFF2-40B4-BE49-F238E27FC236}">
                <a16:creationId xmlns:a16="http://schemas.microsoft.com/office/drawing/2014/main" id="{41A56D0C-D625-87B3-7D27-334F179A1AA0}"/>
              </a:ext>
            </a:extLst>
          </p:cNvPr>
          <p:cNvSpPr>
            <a:spLocks noGrp="1"/>
          </p:cNvSpPr>
          <p:nvPr>
            <p:ph type="body" idx="11"/>
          </p:nvPr>
        </p:nvSpPr>
        <p:spPr>
          <a:xfrm>
            <a:off x="4697889" y="1099293"/>
            <a:ext cx="4017487" cy="430887"/>
          </a:xfrm>
        </p:spPr>
        <p:txBody>
          <a:bodyPr/>
          <a:lstStyle/>
          <a:p>
            <a:r>
              <a:rPr lang="de-DE"/>
              <a:t>Part II</a:t>
            </a:r>
          </a:p>
        </p:txBody>
      </p:sp>
      <p:sp>
        <p:nvSpPr>
          <p:cNvPr id="6" name="Textplatzhalter 5">
            <a:extLst>
              <a:ext uri="{FF2B5EF4-FFF2-40B4-BE49-F238E27FC236}">
                <a16:creationId xmlns:a16="http://schemas.microsoft.com/office/drawing/2014/main" id="{4CC91AAD-C3DE-724F-997A-1113790ED098}"/>
              </a:ext>
            </a:extLst>
          </p:cNvPr>
          <p:cNvSpPr>
            <a:spLocks noGrp="1"/>
          </p:cNvSpPr>
          <p:nvPr>
            <p:ph type="body" idx="1"/>
          </p:nvPr>
        </p:nvSpPr>
        <p:spPr/>
        <p:txBody>
          <a:bodyPr/>
          <a:lstStyle/>
          <a:p>
            <a:r>
              <a:rPr lang="de-DE"/>
              <a:t>Agenda</a:t>
            </a:r>
          </a:p>
        </p:txBody>
      </p:sp>
      <p:sp>
        <p:nvSpPr>
          <p:cNvPr id="7" name="Oval 6">
            <a:extLst>
              <a:ext uri="{FF2B5EF4-FFF2-40B4-BE49-F238E27FC236}">
                <a16:creationId xmlns:a16="http://schemas.microsoft.com/office/drawing/2014/main" id="{B21878F5-61E8-7666-3D2E-535B64093C32}"/>
              </a:ext>
            </a:extLst>
          </p:cNvPr>
          <p:cNvSpPr/>
          <p:nvPr/>
        </p:nvSpPr>
        <p:spPr>
          <a:xfrm rot="20608313">
            <a:off x="3419877" y="1088323"/>
            <a:ext cx="1139471" cy="1139471"/>
          </a:xfrm>
          <a:prstGeom prst="ellipse">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ptos" panose="020B0004020202020204" pitchFamily="34" charset="0"/>
                <a:cs typeface="Arial"/>
                <a:sym typeface="Calibri"/>
              </a:rPr>
              <a:t>Lunch Break</a:t>
            </a:r>
          </a:p>
        </p:txBody>
      </p:sp>
    </p:spTree>
    <p:extLst>
      <p:ext uri="{BB962C8B-B14F-4D97-AF65-F5344CB8AC3E}">
        <p14:creationId xmlns:p14="http://schemas.microsoft.com/office/powerpoint/2010/main" val="18833489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73C6DB-9969-1B9A-BFFF-0987F28D4009}"/>
              </a:ext>
            </a:extLst>
          </p:cNvPr>
          <p:cNvSpPr>
            <a:spLocks noGrp="1"/>
          </p:cNvSpPr>
          <p:nvPr>
            <p:ph type="body" sz="quarter" idx="13"/>
          </p:nvPr>
        </p:nvSpPr>
        <p:spPr>
          <a:xfrm>
            <a:off x="3183316" y="3688004"/>
            <a:ext cx="3200400" cy="742312"/>
          </a:xfrm>
        </p:spPr>
        <p:txBody>
          <a:bodyPr/>
          <a:lstStyle/>
          <a:p>
            <a:pPr marL="0" indent="0" algn="ctr">
              <a:buNone/>
            </a:pPr>
            <a:r>
              <a:rPr lang="de-DE" sz="1800" b="1" err="1">
                <a:latin typeface="Aptos" panose="020B0004020202020204" pitchFamily="34" charset="0"/>
              </a:rPr>
              <a:t>Please</a:t>
            </a:r>
            <a:r>
              <a:rPr lang="de-DE" sz="1800" b="1">
                <a:latin typeface="Aptos" panose="020B0004020202020204" pitchFamily="34" charset="0"/>
              </a:rPr>
              <a:t>, follow </a:t>
            </a:r>
            <a:r>
              <a:rPr lang="de-DE" sz="1800" b="1" err="1">
                <a:latin typeface="Aptos" panose="020B0004020202020204" pitchFamily="34" charset="0"/>
              </a:rPr>
              <a:t>the</a:t>
            </a:r>
            <a:r>
              <a:rPr lang="de-DE" sz="1800" b="1">
                <a:latin typeface="Aptos" panose="020B0004020202020204" pitchFamily="34" charset="0"/>
              </a:rPr>
              <a:t> link in </a:t>
            </a:r>
            <a:r>
              <a:rPr lang="de-DE" sz="1800" b="1" err="1">
                <a:latin typeface="Aptos" panose="020B0004020202020204" pitchFamily="34" charset="0"/>
              </a:rPr>
              <a:t>the</a:t>
            </a:r>
            <a:r>
              <a:rPr lang="de-DE" sz="1800" b="1">
                <a:latin typeface="Aptos" panose="020B0004020202020204" pitchFamily="34" charset="0"/>
              </a:rPr>
              <a:t> </a:t>
            </a:r>
            <a:r>
              <a:rPr lang="de-DE" sz="1800" b="1" err="1">
                <a:latin typeface="Aptos" panose="020B0004020202020204" pitchFamily="34" charset="0"/>
              </a:rPr>
              <a:t>chat</a:t>
            </a:r>
            <a:r>
              <a:rPr lang="de-DE" sz="1800" b="1">
                <a:latin typeface="Aptos" panose="020B0004020202020204" pitchFamily="34" charset="0"/>
              </a:rPr>
              <a:t> </a:t>
            </a:r>
            <a:r>
              <a:rPr lang="de-DE" sz="1800" b="1" err="1">
                <a:latin typeface="Aptos" panose="020B0004020202020204" pitchFamily="34" charset="0"/>
              </a:rPr>
              <a:t>window</a:t>
            </a:r>
            <a:r>
              <a:rPr lang="de-DE" sz="1800" b="1">
                <a:latin typeface="Aptos" panose="020B0004020202020204" pitchFamily="34" charset="0"/>
              </a:rPr>
              <a:t>.</a:t>
            </a:r>
          </a:p>
        </p:txBody>
      </p:sp>
      <p:sp>
        <p:nvSpPr>
          <p:cNvPr id="3" name="Textplatzhalter 2">
            <a:extLst>
              <a:ext uri="{FF2B5EF4-FFF2-40B4-BE49-F238E27FC236}">
                <a16:creationId xmlns:a16="http://schemas.microsoft.com/office/drawing/2014/main" id="{FE78EFB8-6962-E876-0233-09FA7658C0AB}"/>
              </a:ext>
            </a:extLst>
          </p:cNvPr>
          <p:cNvSpPr>
            <a:spLocks noGrp="1"/>
          </p:cNvSpPr>
          <p:nvPr>
            <p:ph type="body" idx="1"/>
          </p:nvPr>
        </p:nvSpPr>
        <p:spPr/>
        <p:txBody>
          <a:bodyPr/>
          <a:lstStyle/>
          <a:p>
            <a:r>
              <a:rPr lang="de-DE"/>
              <a:t>Time </a:t>
            </a:r>
            <a:r>
              <a:rPr lang="de-DE" err="1"/>
              <a:t>for</a:t>
            </a:r>
            <a:r>
              <a:rPr lang="de-DE"/>
              <a:t> </a:t>
            </a:r>
            <a:r>
              <a:rPr lang="de-DE" err="1"/>
              <a:t>feedback</a:t>
            </a:r>
            <a:r>
              <a:rPr lang="de-DE"/>
              <a:t>!</a:t>
            </a:r>
          </a:p>
        </p:txBody>
      </p:sp>
      <p:pic>
        <p:nvPicPr>
          <p:cNvPr id="5" name="Grafik 4">
            <a:extLst>
              <a:ext uri="{FF2B5EF4-FFF2-40B4-BE49-F238E27FC236}">
                <a16:creationId xmlns:a16="http://schemas.microsoft.com/office/drawing/2014/main" id="{2C694181-C4E6-BE93-F221-F22BD44EE1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5526" y="1813759"/>
            <a:ext cx="1515981" cy="1515981"/>
          </a:xfrm>
          <a:prstGeom prst="rect">
            <a:avLst/>
          </a:prstGeom>
        </p:spPr>
      </p:pic>
      <p:pic>
        <p:nvPicPr>
          <p:cNvPr id="9" name="Grafik 8">
            <a:extLst>
              <a:ext uri="{FF2B5EF4-FFF2-40B4-BE49-F238E27FC236}">
                <a16:creationId xmlns:a16="http://schemas.microsoft.com/office/drawing/2014/main" id="{6C295A03-7787-F6BA-1539-2BE1E00E95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85122" y="1992891"/>
            <a:ext cx="1515981" cy="1515981"/>
          </a:xfrm>
          <a:prstGeom prst="rect">
            <a:avLst/>
          </a:prstGeom>
        </p:spPr>
      </p:pic>
    </p:spTree>
    <p:extLst>
      <p:ext uri="{BB962C8B-B14F-4D97-AF65-F5344CB8AC3E}">
        <p14:creationId xmlns:p14="http://schemas.microsoft.com/office/powerpoint/2010/main" val="6054477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B0FC5CC-CAA8-FC44-554D-87321497C44E}"/>
              </a:ext>
            </a:extLst>
          </p:cNvPr>
          <p:cNvSpPr>
            <a:spLocks noGrp="1"/>
          </p:cNvSpPr>
          <p:nvPr>
            <p:ph type="body" idx="1"/>
          </p:nvPr>
        </p:nvSpPr>
        <p:spPr>
          <a:xfrm>
            <a:off x="2252662" y="3920510"/>
            <a:ext cx="4638675" cy="443198"/>
          </a:xfrm>
        </p:spPr>
        <p:txBody>
          <a:bodyPr/>
          <a:lstStyle/>
          <a:p>
            <a:r>
              <a:rPr lang="de-DE"/>
              <a:t>I like, I </a:t>
            </a:r>
            <a:r>
              <a:rPr lang="de-DE" err="1"/>
              <a:t>wish</a:t>
            </a:r>
            <a:r>
              <a:rPr lang="de-DE"/>
              <a:t>, I </a:t>
            </a:r>
            <a:r>
              <a:rPr lang="de-DE" err="1"/>
              <a:t>take</a:t>
            </a:r>
            <a:r>
              <a:rPr lang="de-DE"/>
              <a:t> </a:t>
            </a:r>
            <a:r>
              <a:rPr lang="de-DE" err="1"/>
              <a:t>away</a:t>
            </a:r>
            <a:r>
              <a:rPr lang="de-DE"/>
              <a:t>…</a:t>
            </a:r>
          </a:p>
        </p:txBody>
      </p:sp>
      <p:sp>
        <p:nvSpPr>
          <p:cNvPr id="3" name="Textplatzhalter 2">
            <a:extLst>
              <a:ext uri="{FF2B5EF4-FFF2-40B4-BE49-F238E27FC236}">
                <a16:creationId xmlns:a16="http://schemas.microsoft.com/office/drawing/2014/main" id="{7FA51B0A-7389-7AAF-841E-F2447801646D}"/>
              </a:ext>
            </a:extLst>
          </p:cNvPr>
          <p:cNvSpPr>
            <a:spLocks noGrp="1"/>
          </p:cNvSpPr>
          <p:nvPr>
            <p:ph type="body" idx="10"/>
          </p:nvPr>
        </p:nvSpPr>
        <p:spPr/>
        <p:txBody>
          <a:bodyPr/>
          <a:lstStyle/>
          <a:p>
            <a:r>
              <a:rPr lang="de-DE" err="1"/>
              <a:t>Wrapping</a:t>
            </a:r>
            <a:r>
              <a:rPr lang="de-DE"/>
              <a:t> </a:t>
            </a:r>
            <a:r>
              <a:rPr lang="de-DE" err="1"/>
              <a:t>up</a:t>
            </a:r>
            <a:r>
              <a:rPr lang="de-DE"/>
              <a:t>!</a:t>
            </a:r>
          </a:p>
        </p:txBody>
      </p:sp>
      <p:pic>
        <p:nvPicPr>
          <p:cNvPr id="4" name="Grafik 3" descr="Ein Bild, das Muster, Pixel, Design enthält.&#10;&#10;Automatisch generierte Beschreibung">
            <a:extLst>
              <a:ext uri="{FF2B5EF4-FFF2-40B4-BE49-F238E27FC236}">
                <a16:creationId xmlns:a16="http://schemas.microsoft.com/office/drawing/2014/main" id="{B729729A-1206-02E0-D0B5-739BE5A7EA5C}"/>
              </a:ext>
            </a:extLst>
          </p:cNvPr>
          <p:cNvPicPr>
            <a:picLocks noChangeAspect="1"/>
          </p:cNvPicPr>
          <p:nvPr/>
        </p:nvPicPr>
        <p:blipFill>
          <a:blip r:embed="rId3"/>
          <a:stretch>
            <a:fillRect/>
          </a:stretch>
        </p:blipFill>
        <p:spPr>
          <a:xfrm>
            <a:off x="3644307" y="1644058"/>
            <a:ext cx="1855383" cy="1855383"/>
          </a:xfrm>
          <a:prstGeom prst="rect">
            <a:avLst/>
          </a:prstGeom>
        </p:spPr>
      </p:pic>
    </p:spTree>
    <p:extLst>
      <p:ext uri="{BB962C8B-B14F-4D97-AF65-F5344CB8AC3E}">
        <p14:creationId xmlns:p14="http://schemas.microsoft.com/office/powerpoint/2010/main" val="31101510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B6CE146-FFBE-B231-F5E9-C8C6FBDAB133}"/>
              </a:ext>
            </a:extLst>
          </p:cNvPr>
          <p:cNvSpPr>
            <a:spLocks noGrp="1"/>
          </p:cNvSpPr>
          <p:nvPr>
            <p:ph type="body" idx="1"/>
          </p:nvPr>
        </p:nvSpPr>
        <p:spPr/>
        <p:txBody>
          <a:bodyPr/>
          <a:lstStyle/>
          <a:p>
            <a:r>
              <a:rPr lang="de-DE"/>
              <a:t>Are </a:t>
            </a:r>
            <a:r>
              <a:rPr lang="de-DE" err="1"/>
              <a:t>there</a:t>
            </a:r>
            <a:r>
              <a:rPr lang="de-DE"/>
              <a:t> </a:t>
            </a:r>
            <a:r>
              <a:rPr lang="de-DE" err="1"/>
              <a:t>any</a:t>
            </a:r>
            <a:r>
              <a:rPr lang="de-DE"/>
              <a:t> </a:t>
            </a:r>
            <a:r>
              <a:rPr lang="de-DE" err="1"/>
              <a:t>comments</a:t>
            </a:r>
            <a:r>
              <a:rPr lang="de-DE"/>
              <a:t>, </a:t>
            </a:r>
            <a:r>
              <a:rPr lang="de-DE" err="1"/>
              <a:t>thoughts</a:t>
            </a:r>
            <a:r>
              <a:rPr lang="de-DE"/>
              <a:t> </a:t>
            </a:r>
            <a:r>
              <a:rPr lang="de-DE" err="1"/>
              <a:t>or</a:t>
            </a:r>
            <a:r>
              <a:rPr lang="de-DE"/>
              <a:t> </a:t>
            </a:r>
            <a:r>
              <a:rPr lang="de-DE" err="1"/>
              <a:t>questions</a:t>
            </a:r>
            <a:r>
              <a:rPr lang="de-DE"/>
              <a:t> </a:t>
            </a:r>
            <a:br>
              <a:rPr lang="de-DE"/>
            </a:br>
            <a:r>
              <a:rPr lang="de-DE" err="1"/>
              <a:t>you</a:t>
            </a:r>
            <a:r>
              <a:rPr lang="de-DE"/>
              <a:t> </a:t>
            </a:r>
            <a:r>
              <a:rPr lang="de-DE" err="1"/>
              <a:t>would</a:t>
            </a:r>
            <a:r>
              <a:rPr lang="de-DE"/>
              <a:t> like </a:t>
            </a:r>
            <a:r>
              <a:rPr lang="de-DE" err="1"/>
              <a:t>to</a:t>
            </a:r>
            <a:r>
              <a:rPr lang="de-DE"/>
              <a:t> </a:t>
            </a:r>
            <a:r>
              <a:rPr lang="de-DE" err="1"/>
              <a:t>share</a:t>
            </a:r>
            <a:r>
              <a:rPr lang="de-DE"/>
              <a:t>? </a:t>
            </a:r>
            <a:br>
              <a:rPr lang="de-DE"/>
            </a:br>
            <a:r>
              <a:rPr lang="de-DE"/>
              <a:t>Raise </a:t>
            </a:r>
            <a:r>
              <a:rPr lang="de-DE" err="1"/>
              <a:t>your</a:t>
            </a:r>
            <a:r>
              <a:rPr lang="de-DE"/>
              <a:t> </a:t>
            </a:r>
            <a:r>
              <a:rPr lang="de-DE" err="1"/>
              <a:t>hand</a:t>
            </a:r>
            <a:r>
              <a:rPr lang="de-DE"/>
              <a:t>.</a:t>
            </a:r>
          </a:p>
          <a:p>
            <a:endParaRPr lang="de-DE"/>
          </a:p>
        </p:txBody>
      </p:sp>
      <p:sp>
        <p:nvSpPr>
          <p:cNvPr id="3" name="Textplatzhalter 2">
            <a:extLst>
              <a:ext uri="{FF2B5EF4-FFF2-40B4-BE49-F238E27FC236}">
                <a16:creationId xmlns:a16="http://schemas.microsoft.com/office/drawing/2014/main" id="{A384FBCB-5641-B87A-DCF8-30C8CBB8B695}"/>
              </a:ext>
            </a:extLst>
          </p:cNvPr>
          <p:cNvSpPr>
            <a:spLocks noGrp="1"/>
          </p:cNvSpPr>
          <p:nvPr>
            <p:ph type="body" idx="10"/>
          </p:nvPr>
        </p:nvSpPr>
        <p:spPr/>
        <p:txBody>
          <a:bodyPr/>
          <a:lstStyle/>
          <a:p>
            <a:r>
              <a:rPr lang="de-DE"/>
              <a:t>Sharing</a:t>
            </a:r>
          </a:p>
        </p:txBody>
      </p:sp>
      <p:pic>
        <p:nvPicPr>
          <p:cNvPr id="4" name="Grafik 3">
            <a:extLst>
              <a:ext uri="{FF2B5EF4-FFF2-40B4-BE49-F238E27FC236}">
                <a16:creationId xmlns:a16="http://schemas.microsoft.com/office/drawing/2014/main" id="{F2AA77C5-304A-CC1F-0ABB-5162CB199DC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76820" y="1749838"/>
            <a:ext cx="790359" cy="757428"/>
          </a:xfrm>
          <a:prstGeom prst="rect">
            <a:avLst/>
          </a:prstGeom>
        </p:spPr>
      </p:pic>
    </p:spTree>
    <p:extLst>
      <p:ext uri="{BB962C8B-B14F-4D97-AF65-F5344CB8AC3E}">
        <p14:creationId xmlns:p14="http://schemas.microsoft.com/office/powerpoint/2010/main" val="34918503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A3749-761D-DF5B-9C2C-64A9FDB05AAE}"/>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D61C0CD-5D1C-E43F-CFB1-3A76C6A97458}"/>
              </a:ext>
            </a:extLst>
          </p:cNvPr>
          <p:cNvSpPr>
            <a:spLocks noGrp="1"/>
          </p:cNvSpPr>
          <p:nvPr>
            <p:ph type="body" sz="quarter" idx="13"/>
          </p:nvPr>
        </p:nvSpPr>
        <p:spPr>
          <a:xfrm>
            <a:off x="1371601" y="1743076"/>
            <a:ext cx="3689222" cy="1329595"/>
          </a:xfrm>
        </p:spPr>
        <p:txBody>
          <a:bodyPr/>
          <a:lstStyle/>
          <a:p>
            <a:pPr marL="285743" indent="-285743">
              <a:spcAft>
                <a:spcPts val="1600"/>
              </a:spcAft>
              <a:buSzPct val="80000"/>
              <a:buFont typeface="Arial" panose="020B0604020202020204" pitchFamily="34" charset="0"/>
              <a:buChar char="•"/>
            </a:pPr>
            <a:r>
              <a:rPr lang="de-DE" sz="1400" err="1">
                <a:latin typeface="Aptos" panose="020B0004020202020204" pitchFamily="34" charset="0"/>
              </a:rPr>
              <a:t>Join</a:t>
            </a:r>
            <a:r>
              <a:rPr lang="de-DE" sz="1400">
                <a:latin typeface="Aptos" panose="020B0004020202020204" pitchFamily="34" charset="0"/>
              </a:rPr>
              <a:t> </a:t>
            </a:r>
            <a:r>
              <a:rPr lang="de-DE" sz="1400" err="1">
                <a:latin typeface="Aptos" panose="020B0004020202020204" pitchFamily="34" charset="0"/>
              </a:rPr>
              <a:t>our</a:t>
            </a:r>
            <a:r>
              <a:rPr lang="de-DE" sz="1400">
                <a:latin typeface="Aptos" panose="020B0004020202020204" pitchFamily="34" charset="0"/>
              </a:rPr>
              <a:t> </a:t>
            </a:r>
            <a:r>
              <a:rPr lang="de-DE" sz="1400" b="1">
                <a:latin typeface="Aptos" panose="020B0004020202020204" pitchFamily="34" charset="0"/>
              </a:rPr>
              <a:t>LinkedIn </a:t>
            </a:r>
            <a:r>
              <a:rPr lang="de-DE" sz="1400" b="1" err="1">
                <a:latin typeface="Aptos" panose="020B0004020202020204" pitchFamily="34" charset="0"/>
              </a:rPr>
              <a:t>group</a:t>
            </a:r>
            <a:endParaRPr lang="de-DE" b="1">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latin typeface="Aptos" panose="020B0004020202020204" pitchFamily="34" charset="0"/>
              </a:rPr>
              <a:t>Take </a:t>
            </a:r>
            <a:r>
              <a:rPr lang="de-DE" sz="1400" err="1">
                <a:latin typeface="Aptos" panose="020B0004020202020204" pitchFamily="34" charset="0"/>
              </a:rPr>
              <a:t>part</a:t>
            </a:r>
            <a:r>
              <a:rPr lang="de-DE" sz="1400">
                <a:latin typeface="Aptos" panose="020B0004020202020204" pitchFamily="34" charset="0"/>
              </a:rPr>
              <a:t> in </a:t>
            </a:r>
            <a:r>
              <a:rPr lang="de-DE" sz="1400" err="1">
                <a:latin typeface="Aptos" panose="020B0004020202020204" pitchFamily="34" charset="0"/>
              </a:rPr>
              <a:t>other</a:t>
            </a:r>
            <a:r>
              <a:rPr lang="de-DE" sz="1400">
                <a:latin typeface="Aptos" panose="020B0004020202020204" pitchFamily="34" charset="0"/>
              </a:rPr>
              <a:t> (Onlin</a:t>
            </a:r>
            <a:r>
              <a:rPr lang="de-DE">
                <a:latin typeface="Aptos" panose="020B0004020202020204" pitchFamily="34" charset="0"/>
              </a:rPr>
              <a:t>e-) </a:t>
            </a:r>
            <a:r>
              <a:rPr lang="de-DE" b="1">
                <a:latin typeface="Aptos" panose="020B0004020202020204" pitchFamily="34" charset="0"/>
              </a:rPr>
              <a:t>Workshops</a:t>
            </a:r>
            <a:endParaRPr lang="de-DE" sz="1400" b="1">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latin typeface="Aptos" panose="020B0004020202020204" pitchFamily="34" charset="0"/>
              </a:rPr>
              <a:t>Tell </a:t>
            </a:r>
            <a:r>
              <a:rPr lang="de-DE" sz="1400" err="1">
                <a:latin typeface="Aptos" panose="020B0004020202020204" pitchFamily="34" charset="0"/>
              </a:rPr>
              <a:t>your</a:t>
            </a:r>
            <a:r>
              <a:rPr lang="de-DE" sz="1400">
                <a:latin typeface="Aptos" panose="020B0004020202020204" pitchFamily="34" charset="0"/>
              </a:rPr>
              <a:t> </a:t>
            </a:r>
            <a:r>
              <a:rPr lang="de-DE" sz="1400" err="1">
                <a:latin typeface="Aptos" panose="020B0004020202020204" pitchFamily="34" charset="0"/>
              </a:rPr>
              <a:t>peers</a:t>
            </a:r>
            <a:r>
              <a:rPr lang="de-DE" sz="1400">
                <a:latin typeface="Aptos" panose="020B0004020202020204" pitchFamily="34" charset="0"/>
              </a:rPr>
              <a:t> and </a:t>
            </a:r>
            <a:r>
              <a:rPr lang="de-DE" sz="1400" err="1">
                <a:latin typeface="Aptos" panose="020B0004020202020204" pitchFamily="34" charset="0"/>
              </a:rPr>
              <a:t>spread</a:t>
            </a:r>
            <a:r>
              <a:rPr lang="de-DE" sz="1400">
                <a:latin typeface="Aptos" panose="020B0004020202020204" pitchFamily="34" charset="0"/>
              </a:rPr>
              <a:t> </a:t>
            </a:r>
            <a:r>
              <a:rPr lang="de-DE" sz="1400" err="1">
                <a:latin typeface="Aptos" panose="020B0004020202020204" pitchFamily="34" charset="0"/>
              </a:rPr>
              <a:t>the</a:t>
            </a:r>
            <a:r>
              <a:rPr lang="de-DE" sz="1400">
                <a:latin typeface="Aptos" panose="020B0004020202020204" pitchFamily="34" charset="0"/>
              </a:rPr>
              <a:t> </a:t>
            </a:r>
            <a:r>
              <a:rPr lang="de-DE" sz="1400" err="1">
                <a:latin typeface="Aptos" panose="020B0004020202020204" pitchFamily="34" charset="0"/>
              </a:rPr>
              <a:t>word</a:t>
            </a:r>
            <a:r>
              <a:rPr lang="de-DE" sz="1400">
                <a:latin typeface="Aptos" panose="020B0004020202020204" pitchFamily="34" charset="0"/>
              </a:rPr>
              <a:t> via </a:t>
            </a:r>
            <a:r>
              <a:rPr lang="de-DE" sz="1400" b="1">
                <a:latin typeface="Aptos" panose="020B0004020202020204" pitchFamily="34" charset="0"/>
              </a:rPr>
              <a:t>social </a:t>
            </a:r>
            <a:r>
              <a:rPr lang="de-DE" sz="1400" b="1" err="1">
                <a:latin typeface="Aptos" panose="020B0004020202020204" pitchFamily="34" charset="0"/>
              </a:rPr>
              <a:t>media</a:t>
            </a:r>
            <a:endParaRPr lang="de-DE" sz="1400" b="1">
              <a:latin typeface="Aptos" panose="020B0004020202020204" pitchFamily="34" charset="0"/>
            </a:endParaRPr>
          </a:p>
          <a:p>
            <a:pPr marL="285743" indent="-285743">
              <a:spcAft>
                <a:spcPts val="1600"/>
              </a:spcAft>
              <a:buSzPct val="80000"/>
              <a:buFont typeface="Arial" panose="020B0604020202020204" pitchFamily="34" charset="0"/>
              <a:buChar char="•"/>
            </a:pPr>
            <a:r>
              <a:rPr lang="de-DE" err="1">
                <a:latin typeface="Aptos" panose="020B0004020202020204" pitchFamily="34" charset="0"/>
              </a:rPr>
              <a:t>Stay</a:t>
            </a:r>
            <a:r>
              <a:rPr lang="de-DE">
                <a:latin typeface="Aptos" panose="020B0004020202020204" pitchFamily="34" charset="0"/>
              </a:rPr>
              <a:t> </a:t>
            </a:r>
            <a:r>
              <a:rPr lang="de-DE" err="1">
                <a:latin typeface="Aptos" panose="020B0004020202020204" pitchFamily="34" charset="0"/>
              </a:rPr>
              <a:t>active</a:t>
            </a:r>
            <a:r>
              <a:rPr lang="de-DE">
                <a:latin typeface="Aptos" panose="020B0004020202020204" pitchFamily="34" charset="0"/>
              </a:rPr>
              <a:t> in </a:t>
            </a:r>
            <a:r>
              <a:rPr lang="de-DE" err="1">
                <a:latin typeface="Aptos" panose="020B0004020202020204" pitchFamily="34" charset="0"/>
              </a:rPr>
              <a:t>our</a:t>
            </a:r>
            <a:r>
              <a:rPr lang="de-DE">
                <a:latin typeface="Aptos" panose="020B0004020202020204" pitchFamily="34" charset="0"/>
              </a:rPr>
              <a:t> </a:t>
            </a:r>
            <a:r>
              <a:rPr lang="de-DE" b="1">
                <a:latin typeface="Aptos" panose="020B0004020202020204" pitchFamily="34" charset="0"/>
              </a:rPr>
              <a:t>Alumni-Community</a:t>
            </a:r>
          </a:p>
          <a:p>
            <a:pPr marL="285743" indent="-285743">
              <a:spcAft>
                <a:spcPts val="1600"/>
              </a:spcAft>
              <a:buSzPct val="80000"/>
              <a:buFont typeface="Arial" panose="020B0604020202020204" pitchFamily="34" charset="0"/>
              <a:buChar char="•"/>
            </a:pPr>
            <a:r>
              <a:rPr lang="de-DE">
                <a:latin typeface="Aptos" panose="020B0004020202020204" pitchFamily="34" charset="0"/>
              </a:rPr>
              <a:t>Keep </a:t>
            </a:r>
            <a:r>
              <a:rPr lang="de-DE" err="1">
                <a:latin typeface="Aptos" panose="020B0004020202020204" pitchFamily="34" charset="0"/>
              </a:rPr>
              <a:t>learning</a:t>
            </a:r>
            <a:r>
              <a:rPr lang="de-DE">
                <a:latin typeface="Aptos" panose="020B0004020202020204" pitchFamily="34" charset="0"/>
              </a:rPr>
              <a:t> </a:t>
            </a:r>
            <a:r>
              <a:rPr lang="de-DE" err="1">
                <a:latin typeface="Aptos" panose="020B0004020202020204" pitchFamily="34" charset="0"/>
              </a:rPr>
              <a:t>from</a:t>
            </a:r>
            <a:r>
              <a:rPr lang="de-DE">
                <a:latin typeface="Aptos" panose="020B0004020202020204" pitchFamily="34" charset="0"/>
              </a:rPr>
              <a:t> </a:t>
            </a:r>
            <a:r>
              <a:rPr lang="de-DE" err="1">
                <a:latin typeface="Aptos" panose="020B0004020202020204" pitchFamily="34" charset="0"/>
              </a:rPr>
              <a:t>each</a:t>
            </a:r>
            <a:r>
              <a:rPr lang="de-DE">
                <a:latin typeface="Aptos" panose="020B0004020202020204" pitchFamily="34" charset="0"/>
              </a:rPr>
              <a:t> </a:t>
            </a:r>
            <a:r>
              <a:rPr lang="de-DE" err="1">
                <a:latin typeface="Aptos" panose="020B0004020202020204" pitchFamily="34" charset="0"/>
              </a:rPr>
              <a:t>other</a:t>
            </a:r>
            <a:r>
              <a:rPr lang="de-DE">
                <a:latin typeface="Aptos" panose="020B0004020202020204" pitchFamily="34" charset="0"/>
              </a:rPr>
              <a:t> on </a:t>
            </a:r>
            <a:r>
              <a:rPr lang="de-DE" err="1">
                <a:latin typeface="Aptos" panose="020B0004020202020204" pitchFamily="34" charset="0"/>
              </a:rPr>
              <a:t>your</a:t>
            </a:r>
            <a:r>
              <a:rPr lang="de-DE">
                <a:latin typeface="Aptos" panose="020B0004020202020204" pitchFamily="34" charset="0"/>
              </a:rPr>
              <a:t> </a:t>
            </a:r>
            <a:r>
              <a:rPr lang="de-DE" err="1">
                <a:latin typeface="Aptos" panose="020B0004020202020204" pitchFamily="34" charset="0"/>
              </a:rPr>
              <a:t>entrepreneurial</a:t>
            </a:r>
            <a:r>
              <a:rPr lang="de-DE">
                <a:latin typeface="Aptos" panose="020B0004020202020204" pitchFamily="34" charset="0"/>
              </a:rPr>
              <a:t> </a:t>
            </a:r>
            <a:r>
              <a:rPr lang="de-DE" err="1">
                <a:latin typeface="Aptos" panose="020B0004020202020204" pitchFamily="34" charset="0"/>
              </a:rPr>
              <a:t>journey</a:t>
            </a:r>
            <a:r>
              <a:rPr lang="de-DE">
                <a:latin typeface="Aptos" panose="020B0004020202020204" pitchFamily="34" charset="0"/>
              </a:rPr>
              <a:t> </a:t>
            </a:r>
          </a:p>
        </p:txBody>
      </p:sp>
      <p:sp>
        <p:nvSpPr>
          <p:cNvPr id="3" name="Textplatzhalter 2">
            <a:extLst>
              <a:ext uri="{FF2B5EF4-FFF2-40B4-BE49-F238E27FC236}">
                <a16:creationId xmlns:a16="http://schemas.microsoft.com/office/drawing/2014/main" id="{0736281A-285D-4B31-DA5D-A9D50024ACD4}"/>
              </a:ext>
            </a:extLst>
          </p:cNvPr>
          <p:cNvSpPr>
            <a:spLocks noGrp="1"/>
          </p:cNvSpPr>
          <p:nvPr>
            <p:ph type="body" idx="1"/>
          </p:nvPr>
        </p:nvSpPr>
        <p:spPr>
          <a:xfrm>
            <a:off x="428625" y="336593"/>
            <a:ext cx="6332393" cy="886397"/>
          </a:xfrm>
        </p:spPr>
        <p:txBody>
          <a:bodyPr/>
          <a:lstStyle/>
          <a:p>
            <a:r>
              <a:rPr lang="de-DE" err="1"/>
              <a:t>Stay</a:t>
            </a:r>
            <a:r>
              <a:rPr lang="de-DE"/>
              <a:t> </a:t>
            </a:r>
            <a:r>
              <a:rPr lang="de-DE" err="1"/>
              <a:t>connected</a:t>
            </a:r>
            <a:r>
              <a:rPr lang="de-DE"/>
              <a:t> </a:t>
            </a:r>
            <a:r>
              <a:rPr lang="de-DE" err="1"/>
              <a:t>with</a:t>
            </a:r>
            <a:r>
              <a:rPr lang="de-DE"/>
              <a:t> </a:t>
            </a:r>
            <a:r>
              <a:rPr lang="de-DE" err="1"/>
              <a:t>the</a:t>
            </a:r>
            <a:r>
              <a:rPr lang="de-DE"/>
              <a:t> YES </a:t>
            </a:r>
            <a:r>
              <a:rPr lang="de-DE" err="1"/>
              <a:t>community</a:t>
            </a:r>
            <a:r>
              <a:rPr lang="de-DE"/>
              <a:t> </a:t>
            </a:r>
          </a:p>
        </p:txBody>
      </p:sp>
      <p:pic>
        <p:nvPicPr>
          <p:cNvPr id="7" name="Grafik 6">
            <a:extLst>
              <a:ext uri="{FF2B5EF4-FFF2-40B4-BE49-F238E27FC236}">
                <a16:creationId xmlns:a16="http://schemas.microsoft.com/office/drawing/2014/main" id="{132212B0-B8FB-C18A-400F-E3A61BCA8C84}"/>
              </a:ext>
            </a:extLst>
          </p:cNvPr>
          <p:cNvPicPr>
            <a:picLocks noChangeAspect="1"/>
          </p:cNvPicPr>
          <p:nvPr/>
        </p:nvPicPr>
        <p:blipFill>
          <a:blip r:embed="rId3"/>
          <a:srcRect l="33718" t="7313" r="4473"/>
          <a:stretch/>
        </p:blipFill>
        <p:spPr>
          <a:xfrm>
            <a:off x="5196254" y="1497167"/>
            <a:ext cx="3140268" cy="3140268"/>
          </a:xfrm>
          <a:prstGeom prst="ellipse">
            <a:avLst/>
          </a:prstGeom>
        </p:spPr>
      </p:pic>
      <p:pic>
        <p:nvPicPr>
          <p:cNvPr id="6" name="Grafik 10">
            <a:extLst>
              <a:ext uri="{FF2B5EF4-FFF2-40B4-BE49-F238E27FC236}">
                <a16:creationId xmlns:a16="http://schemas.microsoft.com/office/drawing/2014/main" id="{B8F9C05B-17EB-36E2-56FC-5DDD9813C5D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8625" y="2386324"/>
            <a:ext cx="680977" cy="680977"/>
          </a:xfrm>
          <a:prstGeom prst="rect">
            <a:avLst/>
          </a:prstGeom>
        </p:spPr>
      </p:pic>
    </p:spTree>
    <p:extLst>
      <p:ext uri="{BB962C8B-B14F-4D97-AF65-F5344CB8AC3E}">
        <p14:creationId xmlns:p14="http://schemas.microsoft.com/office/powerpoint/2010/main" val="40642414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774C8-25E8-2AD9-BC15-E4222574D67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CD905B8-4474-CC1C-BCF8-83C7A43510A2}"/>
              </a:ext>
            </a:extLst>
          </p:cNvPr>
          <p:cNvSpPr>
            <a:spLocks noGrp="1"/>
          </p:cNvSpPr>
          <p:nvPr>
            <p:ph type="body" sz="quarter" idx="13"/>
          </p:nvPr>
        </p:nvSpPr>
        <p:spPr>
          <a:xfrm>
            <a:off x="1371601" y="1743076"/>
            <a:ext cx="3689222" cy="1329595"/>
          </a:xfrm>
        </p:spPr>
        <p:txBody>
          <a:bodyPr/>
          <a:lstStyle/>
          <a:p>
            <a:pPr marL="285743" indent="-285743">
              <a:spcAft>
                <a:spcPts val="1600"/>
              </a:spcAft>
              <a:buSzPct val="80000"/>
              <a:buFont typeface="Arial" panose="020B0604020202020204" pitchFamily="34" charset="0"/>
              <a:buChar char="•"/>
            </a:pPr>
            <a:r>
              <a:rPr lang="de-DE" sz="1400">
                <a:solidFill>
                  <a:srgbClr val="262626"/>
                </a:solidFill>
                <a:latin typeface="Aptos" panose="020B0004020202020204" pitchFamily="34" charset="0"/>
              </a:rPr>
              <a:t>Connect </a:t>
            </a:r>
            <a:r>
              <a:rPr lang="de-DE" sz="1400" err="1">
                <a:solidFill>
                  <a:srgbClr val="262626"/>
                </a:solidFill>
                <a:latin typeface="Aptos" panose="020B0004020202020204" pitchFamily="34" charset="0"/>
              </a:rPr>
              <a:t>with</a:t>
            </a:r>
            <a:r>
              <a:rPr lang="de-DE" sz="1400">
                <a:solidFill>
                  <a:srgbClr val="262626"/>
                </a:solidFill>
                <a:latin typeface="Aptos" panose="020B0004020202020204" pitchFamily="34" charset="0"/>
              </a:rPr>
              <a:t> YES and </a:t>
            </a:r>
            <a:r>
              <a:rPr lang="de-DE" sz="1400" err="1">
                <a:solidFill>
                  <a:srgbClr val="262626"/>
                </a:solidFill>
                <a:latin typeface="Aptos" panose="020B0004020202020204" pitchFamily="34" charset="0"/>
              </a:rPr>
              <a:t>fellow</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participants</a:t>
            </a:r>
            <a:r>
              <a:rPr lang="de-DE" sz="1400">
                <a:solidFill>
                  <a:srgbClr val="262626"/>
                </a:solidFill>
                <a:latin typeface="Aptos" panose="020B0004020202020204" pitchFamily="34" charset="0"/>
              </a:rPr>
              <a:t> on LinkedIn</a:t>
            </a:r>
            <a:endParaRPr lang="en-US" sz="1400">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solidFill>
                  <a:srgbClr val="262626"/>
                </a:solidFill>
                <a:latin typeface="Aptos" panose="020B0004020202020204" pitchFamily="34" charset="0"/>
              </a:rPr>
              <a:t>Share </a:t>
            </a:r>
            <a:r>
              <a:rPr lang="de-DE" sz="1400" err="1">
                <a:solidFill>
                  <a:srgbClr val="262626"/>
                </a:solidFill>
                <a:latin typeface="Aptos" panose="020B0004020202020204" pitchFamily="34" charset="0"/>
              </a:rPr>
              <a:t>your</a:t>
            </a:r>
            <a:r>
              <a:rPr lang="de-DE" sz="1400">
                <a:solidFill>
                  <a:srgbClr val="262626"/>
                </a:solidFill>
                <a:latin typeface="Aptos" panose="020B0004020202020204" pitchFamily="34" charset="0"/>
              </a:rPr>
              <a:t> YES </a:t>
            </a:r>
            <a:r>
              <a:rPr lang="de-DE" sz="1400" err="1">
                <a:solidFill>
                  <a:srgbClr val="262626"/>
                </a:solidFill>
                <a:latin typeface="Aptos" panose="020B0004020202020204" pitchFamily="34" charset="0"/>
              </a:rPr>
              <a:t>certificate</a:t>
            </a:r>
            <a:r>
              <a:rPr lang="de-DE" sz="1400">
                <a:solidFill>
                  <a:srgbClr val="262626"/>
                </a:solidFill>
                <a:latin typeface="Aptos" panose="020B0004020202020204" pitchFamily="34" charset="0"/>
              </a:rPr>
              <a:t> on </a:t>
            </a:r>
            <a:r>
              <a:rPr lang="de-DE" sz="1400" err="1">
                <a:solidFill>
                  <a:srgbClr val="262626"/>
                </a:solidFill>
                <a:latin typeface="Aptos" panose="020B0004020202020204" pitchFamily="34" charset="0"/>
              </a:rPr>
              <a:t>Social</a:t>
            </a:r>
            <a:r>
              <a:rPr lang="de-DE" sz="1400">
                <a:solidFill>
                  <a:srgbClr val="262626"/>
                </a:solidFill>
                <a:latin typeface="Aptos" panose="020B0004020202020204" pitchFamily="34" charset="0"/>
              </a:rPr>
              <a:t> Media</a:t>
            </a:r>
            <a:endParaRPr lang="de-DE" sz="1400">
              <a:solidFill>
                <a:srgbClr val="E30613"/>
              </a:solidFill>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solidFill>
                  <a:srgbClr val="262626"/>
                </a:solidFill>
                <a:latin typeface="Aptos" panose="020B0004020202020204" pitchFamily="34" charset="0"/>
              </a:rPr>
              <a:t>Add YES </a:t>
            </a:r>
            <a:r>
              <a:rPr lang="de-DE" sz="1400" err="1">
                <a:solidFill>
                  <a:srgbClr val="262626"/>
                </a:solidFill>
                <a:latin typeface="Aptos" panose="020B0004020202020204" pitchFamily="34" charset="0"/>
              </a:rPr>
              <a:t>to</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your</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trainings</a:t>
            </a:r>
            <a:r>
              <a:rPr lang="de-DE" sz="1400">
                <a:solidFill>
                  <a:srgbClr val="262626"/>
                </a:solidFill>
                <a:latin typeface="Aptos" panose="020B0004020202020204" pitchFamily="34" charset="0"/>
              </a:rPr>
              <a:t> on LinkedIn </a:t>
            </a:r>
            <a:br>
              <a:rPr lang="de-DE" sz="1400">
                <a:solidFill>
                  <a:srgbClr val="262626"/>
                </a:solidFill>
                <a:latin typeface="Aptos" panose="020B0004020202020204" pitchFamily="34" charset="0"/>
              </a:rPr>
            </a:br>
            <a:r>
              <a:rPr lang="de-DE" sz="1400">
                <a:solidFill>
                  <a:srgbClr val="262626"/>
                </a:solidFill>
                <a:latin typeface="Aptos" panose="020B0004020202020204" pitchFamily="34" charset="0"/>
              </a:rPr>
              <a:t>and </a:t>
            </a:r>
            <a:r>
              <a:rPr lang="de-DE" sz="1400" err="1">
                <a:solidFill>
                  <a:srgbClr val="262626"/>
                </a:solidFill>
                <a:latin typeface="Aptos" panose="020B0004020202020204" pitchFamily="34" charset="0"/>
              </a:rPr>
              <a:t>your</a:t>
            </a:r>
            <a:r>
              <a:rPr lang="de-DE" sz="1400">
                <a:solidFill>
                  <a:srgbClr val="262626"/>
                </a:solidFill>
                <a:latin typeface="Aptos" panose="020B0004020202020204" pitchFamily="34" charset="0"/>
              </a:rPr>
              <a:t> CV</a:t>
            </a:r>
          </a:p>
          <a:p>
            <a:pPr>
              <a:spcAft>
                <a:spcPts val="1600"/>
              </a:spcAft>
              <a:buSzPct val="80000"/>
            </a:pPr>
            <a:r>
              <a:rPr lang="de-DE" sz="1400">
                <a:solidFill>
                  <a:srgbClr val="262626"/>
                </a:solidFill>
                <a:latin typeface="Aptos" panose="020B0004020202020204" pitchFamily="34" charset="0"/>
              </a:rPr>
              <a:t>… and carry </a:t>
            </a:r>
            <a:r>
              <a:rPr lang="de-DE" sz="1400" err="1">
                <a:solidFill>
                  <a:srgbClr val="262626"/>
                </a:solidFill>
                <a:latin typeface="Aptos" panose="020B0004020202020204" pitchFamily="34" charset="0"/>
              </a:rPr>
              <a:t>the</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entrepreneurial</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spirit</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further</a:t>
            </a:r>
            <a:r>
              <a:rPr lang="de-DE" sz="1400">
                <a:solidFill>
                  <a:srgbClr val="262626"/>
                </a:solidFill>
                <a:latin typeface="Aptos" panose="020B0004020202020204" pitchFamily="34" charset="0"/>
              </a:rPr>
              <a:t>.</a:t>
            </a:r>
          </a:p>
        </p:txBody>
      </p:sp>
      <p:sp>
        <p:nvSpPr>
          <p:cNvPr id="3" name="Textplatzhalter 2">
            <a:extLst>
              <a:ext uri="{FF2B5EF4-FFF2-40B4-BE49-F238E27FC236}">
                <a16:creationId xmlns:a16="http://schemas.microsoft.com/office/drawing/2014/main" id="{5AAD6604-9182-38C8-5EBD-4964D9DECCA9}"/>
              </a:ext>
            </a:extLst>
          </p:cNvPr>
          <p:cNvSpPr>
            <a:spLocks noGrp="1"/>
          </p:cNvSpPr>
          <p:nvPr>
            <p:ph type="body" idx="1"/>
          </p:nvPr>
        </p:nvSpPr>
        <p:spPr>
          <a:xfrm>
            <a:off x="428625" y="336593"/>
            <a:ext cx="6332393" cy="886397"/>
          </a:xfrm>
        </p:spPr>
        <p:txBody>
          <a:bodyPr/>
          <a:lstStyle/>
          <a:p>
            <a:r>
              <a:rPr lang="de-DE"/>
              <a:t>Boost </a:t>
            </a:r>
            <a:r>
              <a:rPr lang="de-DE" err="1"/>
              <a:t>your</a:t>
            </a:r>
            <a:r>
              <a:rPr lang="de-DE"/>
              <a:t> </a:t>
            </a:r>
            <a:r>
              <a:rPr lang="de-DE" err="1"/>
              <a:t>career</a:t>
            </a:r>
            <a:r>
              <a:rPr lang="de-DE"/>
              <a:t> </a:t>
            </a:r>
            <a:r>
              <a:rPr lang="de-DE" err="1"/>
              <a:t>with</a:t>
            </a:r>
            <a:r>
              <a:rPr lang="de-DE"/>
              <a:t> </a:t>
            </a:r>
            <a:r>
              <a:rPr lang="de-DE" err="1"/>
              <a:t>your</a:t>
            </a:r>
            <a:r>
              <a:rPr lang="de-DE"/>
              <a:t> YES </a:t>
            </a:r>
            <a:r>
              <a:rPr lang="de-DE" err="1"/>
              <a:t>experience</a:t>
            </a:r>
            <a:endParaRPr lang="de-DE"/>
          </a:p>
        </p:txBody>
      </p:sp>
      <p:pic>
        <p:nvPicPr>
          <p:cNvPr id="6" name="Grafik 5">
            <a:extLst>
              <a:ext uri="{FF2B5EF4-FFF2-40B4-BE49-F238E27FC236}">
                <a16:creationId xmlns:a16="http://schemas.microsoft.com/office/drawing/2014/main" id="{48B6F062-3715-9217-4F23-D7743D61D5B6}"/>
              </a:ext>
            </a:extLst>
          </p:cNvPr>
          <p:cNvPicPr>
            <a:picLocks noChangeAspect="1"/>
          </p:cNvPicPr>
          <p:nvPr/>
        </p:nvPicPr>
        <p:blipFill>
          <a:blip r:embed="rId3"/>
          <a:srcRect l="1663" t="4576" r="39626" b="7182"/>
          <a:stretch/>
        </p:blipFill>
        <p:spPr>
          <a:xfrm>
            <a:off x="5196254" y="1497167"/>
            <a:ext cx="3140268" cy="3140268"/>
          </a:xfrm>
          <a:prstGeom prst="ellipse">
            <a:avLst/>
          </a:prstGeom>
        </p:spPr>
      </p:pic>
      <p:pic>
        <p:nvPicPr>
          <p:cNvPr id="4" name="Picture 3" descr="A blue square with white letters&#10;&#10;Description automatically generated">
            <a:extLst>
              <a:ext uri="{FF2B5EF4-FFF2-40B4-BE49-F238E27FC236}">
                <a16:creationId xmlns:a16="http://schemas.microsoft.com/office/drawing/2014/main" id="{A1CA6EEE-E299-2EDD-CD14-58F8FD8475C8}"/>
              </a:ext>
            </a:extLst>
          </p:cNvPr>
          <p:cNvPicPr>
            <a:picLocks noChangeAspect="1"/>
          </p:cNvPicPr>
          <p:nvPr/>
        </p:nvPicPr>
        <p:blipFill>
          <a:blip r:embed="rId4"/>
          <a:stretch>
            <a:fillRect/>
          </a:stretch>
        </p:blipFill>
        <p:spPr>
          <a:xfrm>
            <a:off x="281354" y="2151039"/>
            <a:ext cx="1090247" cy="1090247"/>
          </a:xfrm>
          <a:prstGeom prst="rect">
            <a:avLst/>
          </a:prstGeom>
        </p:spPr>
      </p:pic>
    </p:spTree>
    <p:extLst>
      <p:ext uri="{BB962C8B-B14F-4D97-AF65-F5344CB8AC3E}">
        <p14:creationId xmlns:p14="http://schemas.microsoft.com/office/powerpoint/2010/main" val="13389433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5B176-6E97-5BD4-D782-0549FF72F78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A10E0E88-895A-0061-6829-74F365AD5270}"/>
              </a:ext>
            </a:extLst>
          </p:cNvPr>
          <p:cNvSpPr>
            <a:spLocks noGrp="1"/>
          </p:cNvSpPr>
          <p:nvPr>
            <p:ph type="body" sz="quarter" idx="13"/>
          </p:nvPr>
        </p:nvSpPr>
        <p:spPr>
          <a:xfrm>
            <a:off x="428625" y="2402503"/>
            <a:ext cx="4632198" cy="1329595"/>
          </a:xfrm>
        </p:spPr>
        <p:txBody>
          <a:bodyPr/>
          <a:lstStyle/>
          <a:p>
            <a:pPr marL="0" indent="0">
              <a:spcAft>
                <a:spcPts val="1600"/>
              </a:spcAft>
              <a:buSzPct val="80000"/>
              <a:buNone/>
            </a:pPr>
            <a:r>
              <a:rPr lang="de-DE" dirty="0" err="1">
                <a:solidFill>
                  <a:srgbClr val="262626"/>
                </a:solidFill>
                <a:latin typeface="Aptos" panose="020B0004020202020204" pitchFamily="34" charset="0"/>
              </a:rPr>
              <a:t>W</a:t>
            </a:r>
            <a:r>
              <a:rPr lang="de-DE" sz="1400" dirty="0" err="1">
                <a:solidFill>
                  <a:srgbClr val="262626"/>
                </a:solidFill>
                <a:latin typeface="Aptos" panose="020B0004020202020204" pitchFamily="34" charset="0"/>
              </a:rPr>
              <a:t>e</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are</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expanding</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our</a:t>
            </a:r>
            <a:r>
              <a:rPr lang="de-DE" sz="1400" dirty="0">
                <a:solidFill>
                  <a:srgbClr val="262626"/>
                </a:solidFill>
                <a:latin typeface="Aptos" panose="020B0004020202020204" pitchFamily="34" charset="0"/>
              </a:rPr>
              <a:t> programme </a:t>
            </a:r>
            <a:r>
              <a:rPr lang="de-DE" sz="1400" dirty="0" err="1">
                <a:solidFill>
                  <a:srgbClr val="262626"/>
                </a:solidFill>
                <a:latin typeface="Aptos" panose="020B0004020202020204" pitchFamily="34" charset="0"/>
              </a:rPr>
              <a:t>with</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the</a:t>
            </a:r>
            <a:r>
              <a:rPr lang="de-DE" sz="1400" dirty="0">
                <a:solidFill>
                  <a:srgbClr val="262626"/>
                </a:solidFill>
                <a:latin typeface="Aptos" panose="020B0004020202020204" pitchFamily="34" charset="0"/>
              </a:rPr>
              <a:t> </a:t>
            </a:r>
            <a:r>
              <a:rPr lang="de-DE" sz="1400" b="1" dirty="0">
                <a:solidFill>
                  <a:srgbClr val="262626"/>
                </a:solidFill>
                <a:latin typeface="Aptos" panose="020B0004020202020204" pitchFamily="34" charset="0"/>
              </a:rPr>
              <a:t>Top-Talents-Track</a:t>
            </a:r>
            <a:r>
              <a:rPr lang="de-DE" sz="1400" dirty="0">
                <a:solidFill>
                  <a:srgbClr val="262626"/>
                </a:solidFill>
                <a:latin typeface="Aptos" panose="020B0004020202020204" pitchFamily="34" charset="0"/>
              </a:rPr>
              <a:t>, a </a:t>
            </a:r>
            <a:r>
              <a:rPr lang="de-DE" sz="1400" dirty="0" err="1">
                <a:solidFill>
                  <a:srgbClr val="262626"/>
                </a:solidFill>
                <a:latin typeface="Aptos" panose="020B0004020202020204" pitchFamily="34" charset="0"/>
              </a:rPr>
              <a:t>three-month</a:t>
            </a:r>
            <a:r>
              <a:rPr lang="de-DE" sz="1400" dirty="0">
                <a:solidFill>
                  <a:srgbClr val="262626"/>
                </a:solidFill>
                <a:latin typeface="Aptos" panose="020B0004020202020204" pitchFamily="34" charset="0"/>
              </a:rPr>
              <a:t> support programme </a:t>
            </a:r>
            <a:r>
              <a:rPr lang="de-DE" sz="1400" dirty="0" err="1">
                <a:solidFill>
                  <a:srgbClr val="262626"/>
                </a:solidFill>
                <a:latin typeface="Aptos" panose="020B0004020202020204" pitchFamily="34" charset="0"/>
              </a:rPr>
              <a:t>for</a:t>
            </a:r>
            <a:r>
              <a:rPr lang="de-DE" sz="1400" dirty="0">
                <a:solidFill>
                  <a:srgbClr val="262626"/>
                </a:solidFill>
                <a:latin typeface="Aptos" panose="020B0004020202020204" pitchFamily="34" charset="0"/>
              </a:rPr>
              <a:t> 20 </a:t>
            </a:r>
            <a:r>
              <a:rPr lang="de-DE" sz="1400" dirty="0" err="1">
                <a:solidFill>
                  <a:srgbClr val="262626"/>
                </a:solidFill>
                <a:latin typeface="Aptos" panose="020B0004020202020204" pitchFamily="34" charset="0"/>
              </a:rPr>
              <a:t>highly</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qualified</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talents</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from</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our</a:t>
            </a:r>
            <a:r>
              <a:rPr lang="de-DE" sz="1400" dirty="0">
                <a:solidFill>
                  <a:srgbClr val="262626"/>
                </a:solidFill>
                <a:latin typeface="Aptos" panose="020B0004020202020204" pitchFamily="34" charset="0"/>
              </a:rPr>
              <a:t> network. </a:t>
            </a:r>
            <a:r>
              <a:rPr lang="de-DE" sz="1400" dirty="0" err="1">
                <a:solidFill>
                  <a:srgbClr val="262626"/>
                </a:solidFill>
                <a:latin typeface="Aptos" panose="020B0004020202020204" pitchFamily="34" charset="0"/>
              </a:rPr>
              <a:t>It</a:t>
            </a:r>
            <a:r>
              <a:rPr lang="de-DE"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combines</a:t>
            </a:r>
            <a:r>
              <a:rPr lang="de-DE"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workshops</a:t>
            </a:r>
            <a:r>
              <a:rPr lang="de-DE" sz="1400" dirty="0">
                <a:solidFill>
                  <a:srgbClr val="262626"/>
                </a:solidFill>
                <a:latin typeface="Aptos" panose="020B0004020202020204" pitchFamily="34" charset="0"/>
              </a:rPr>
              <a:t>, individual </a:t>
            </a:r>
            <a:r>
              <a:rPr lang="de-DE" sz="1400" dirty="0" err="1">
                <a:solidFill>
                  <a:srgbClr val="262626"/>
                </a:solidFill>
                <a:latin typeface="Aptos" panose="020B0004020202020204" pitchFamily="34" charset="0"/>
              </a:rPr>
              <a:t>coaching</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peer-to-peer</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learning</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formats</a:t>
            </a:r>
            <a:r>
              <a:rPr lang="de-DE" dirty="0">
                <a:solidFill>
                  <a:srgbClr val="262626"/>
                </a:solidFill>
                <a:latin typeface="Aptos" panose="020B0004020202020204" pitchFamily="34" charset="0"/>
              </a:rPr>
              <a:t>, and </a:t>
            </a:r>
            <a:r>
              <a:rPr lang="de-DE" sz="1400" dirty="0" err="1">
                <a:solidFill>
                  <a:srgbClr val="262626"/>
                </a:solidFill>
                <a:latin typeface="Aptos" panose="020B0004020202020204" pitchFamily="34" charset="0"/>
              </a:rPr>
              <a:t>networking</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events</a:t>
            </a:r>
            <a:r>
              <a:rPr lang="de-DE" dirty="0">
                <a:solidFill>
                  <a:srgbClr val="262626"/>
                </a:solidFill>
                <a:latin typeface="Aptos" panose="020B0004020202020204" pitchFamily="34" charset="0"/>
              </a:rPr>
              <a:t>. </a:t>
            </a:r>
          </a:p>
        </p:txBody>
      </p:sp>
      <p:sp>
        <p:nvSpPr>
          <p:cNvPr id="3" name="Textplatzhalter 2">
            <a:extLst>
              <a:ext uri="{FF2B5EF4-FFF2-40B4-BE49-F238E27FC236}">
                <a16:creationId xmlns:a16="http://schemas.microsoft.com/office/drawing/2014/main" id="{A967C05B-CB25-F530-77CB-92031C55B37E}"/>
              </a:ext>
            </a:extLst>
          </p:cNvPr>
          <p:cNvSpPr>
            <a:spLocks noGrp="1"/>
          </p:cNvSpPr>
          <p:nvPr>
            <p:ph type="body" idx="1"/>
          </p:nvPr>
        </p:nvSpPr>
        <p:spPr>
          <a:xfrm>
            <a:off x="428625" y="336593"/>
            <a:ext cx="6332393" cy="886397"/>
          </a:xfrm>
        </p:spPr>
        <p:txBody>
          <a:bodyPr/>
          <a:lstStyle/>
          <a:p>
            <a:r>
              <a:rPr lang="de-DE"/>
              <a:t>Top-Talents-Track</a:t>
            </a:r>
          </a:p>
          <a:p>
            <a:endParaRPr lang="de-DE"/>
          </a:p>
        </p:txBody>
      </p:sp>
      <p:pic>
        <p:nvPicPr>
          <p:cNvPr id="6" name="Grafik 5">
            <a:extLst>
              <a:ext uri="{FF2B5EF4-FFF2-40B4-BE49-F238E27FC236}">
                <a16:creationId xmlns:a16="http://schemas.microsoft.com/office/drawing/2014/main" id="{741F4A51-273C-6D19-56E3-9C33CE62AA02}"/>
              </a:ext>
            </a:extLst>
          </p:cNvPr>
          <p:cNvPicPr>
            <a:picLocks noChangeAspect="1"/>
          </p:cNvPicPr>
          <p:nvPr/>
        </p:nvPicPr>
        <p:blipFill>
          <a:blip r:embed="rId3"/>
          <a:srcRect l="29120" t="17732" r="21290" b="6271"/>
          <a:stretch/>
        </p:blipFill>
        <p:spPr>
          <a:xfrm>
            <a:off x="5196254" y="1497167"/>
            <a:ext cx="3140268" cy="3140268"/>
          </a:xfrm>
          <a:prstGeom prst="ellipse">
            <a:avLst/>
          </a:prstGeom>
        </p:spPr>
      </p:pic>
      <p:sp>
        <p:nvSpPr>
          <p:cNvPr id="5" name="Oval 4">
            <a:extLst>
              <a:ext uri="{FF2B5EF4-FFF2-40B4-BE49-F238E27FC236}">
                <a16:creationId xmlns:a16="http://schemas.microsoft.com/office/drawing/2014/main" id="{1BD494BD-6310-E1AC-E8AA-12FB3866D4F6}"/>
              </a:ext>
            </a:extLst>
          </p:cNvPr>
          <p:cNvSpPr/>
          <p:nvPr/>
        </p:nvSpPr>
        <p:spPr>
          <a:xfrm>
            <a:off x="7519374" y="1377109"/>
            <a:ext cx="942976" cy="942976"/>
          </a:xfrm>
          <a:prstGeom prst="ellipse">
            <a:avLst/>
          </a:prstGeom>
          <a:solidFill>
            <a:srgbClr val="AF9F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1">
            <a:extLst>
              <a:ext uri="{FF2B5EF4-FFF2-40B4-BE49-F238E27FC236}">
                <a16:creationId xmlns:a16="http://schemas.microsoft.com/office/drawing/2014/main" id="{F14E0B98-1F9B-0555-4C26-809349A87737}"/>
              </a:ext>
            </a:extLst>
          </p:cNvPr>
          <p:cNvSpPr txBox="1">
            <a:spLocks/>
          </p:cNvSpPr>
          <p:nvPr/>
        </p:nvSpPr>
        <p:spPr>
          <a:xfrm>
            <a:off x="7519375" y="1726002"/>
            <a:ext cx="942976" cy="364760"/>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Aft>
                <a:spcPts val="1600"/>
              </a:spcAft>
              <a:buClrTx/>
              <a:buSzPct val="80000"/>
              <a:buNone/>
            </a:pPr>
            <a:r>
              <a:rPr lang="de-DE" b="1">
                <a:solidFill>
                  <a:schemeClr val="bg1"/>
                </a:solidFill>
                <a:latin typeface="Aptos" panose="020B0004020202020204" pitchFamily="34" charset="0"/>
              </a:rPr>
              <a:t>NEW</a:t>
            </a:r>
          </a:p>
        </p:txBody>
      </p:sp>
      <p:sp>
        <p:nvSpPr>
          <p:cNvPr id="8" name="Textfeld 7">
            <a:extLst>
              <a:ext uri="{FF2B5EF4-FFF2-40B4-BE49-F238E27FC236}">
                <a16:creationId xmlns:a16="http://schemas.microsoft.com/office/drawing/2014/main" id="{2E1BD4E9-C55F-BF59-EDE3-53E86C444F69}"/>
              </a:ext>
            </a:extLst>
          </p:cNvPr>
          <p:cNvSpPr txBox="1"/>
          <p:nvPr/>
        </p:nvSpPr>
        <p:spPr>
          <a:xfrm>
            <a:off x="428625" y="922881"/>
            <a:ext cx="7801377"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buClrTx/>
              <a:defRPr/>
            </a:pPr>
            <a:r>
              <a:rPr kumimoji="0" lang="en-GB"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You’ve got a bold idea from your research – now what?</a:t>
            </a:r>
          </a:p>
          <a:p>
            <a:pPr hangingPunct="0">
              <a:buClrTx/>
              <a:defRPr/>
            </a:pPr>
            <a:endParaRPr kumimoji="0" lang="en-GB"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26744554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15D2-F6FC-3023-6CA1-F5CB9B0EE7B2}"/>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5F2C699-7D87-417E-B2EE-BDCC5A7F40DB}"/>
              </a:ext>
            </a:extLst>
          </p:cNvPr>
          <p:cNvSpPr>
            <a:spLocks noGrp="1"/>
          </p:cNvSpPr>
          <p:nvPr>
            <p:ph type="body" idx="1"/>
          </p:nvPr>
        </p:nvSpPr>
        <p:spPr/>
        <p:txBody>
          <a:bodyPr/>
          <a:lstStyle/>
          <a:p>
            <a:r>
              <a:rPr lang="de-DE"/>
              <a:t>Time </a:t>
            </a:r>
            <a:r>
              <a:rPr lang="de-DE" err="1"/>
              <a:t>for</a:t>
            </a:r>
            <a:r>
              <a:rPr lang="de-DE"/>
              <a:t> </a:t>
            </a:r>
            <a:r>
              <a:rPr lang="de-DE" err="1"/>
              <a:t>feedback</a:t>
            </a:r>
            <a:r>
              <a:rPr lang="de-DE"/>
              <a:t>!</a:t>
            </a:r>
          </a:p>
        </p:txBody>
      </p:sp>
      <p:pic>
        <p:nvPicPr>
          <p:cNvPr id="10" name="Grafik 9">
            <a:extLst>
              <a:ext uri="{FF2B5EF4-FFF2-40B4-BE49-F238E27FC236}">
                <a16:creationId xmlns:a16="http://schemas.microsoft.com/office/drawing/2014/main" id="{81DB8937-0D33-67D4-1A96-477E04587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0928" y="2733929"/>
            <a:ext cx="1644142" cy="1644142"/>
          </a:xfrm>
          <a:prstGeom prst="rect">
            <a:avLst/>
          </a:prstGeom>
        </p:spPr>
      </p:pic>
      <p:pic>
        <p:nvPicPr>
          <p:cNvPr id="4" name="Picture 3" descr="A qr code with a black and white background&#10;&#10;Description automatically generated">
            <a:extLst>
              <a:ext uri="{FF2B5EF4-FFF2-40B4-BE49-F238E27FC236}">
                <a16:creationId xmlns:a16="http://schemas.microsoft.com/office/drawing/2014/main" id="{650451B3-8314-02A8-6FED-F53C6C21DF07}"/>
              </a:ext>
            </a:extLst>
          </p:cNvPr>
          <p:cNvPicPr>
            <a:picLocks noChangeAspect="1"/>
          </p:cNvPicPr>
          <p:nvPr/>
        </p:nvPicPr>
        <p:blipFill>
          <a:blip r:embed="rId5"/>
          <a:stretch>
            <a:fillRect/>
          </a:stretch>
        </p:blipFill>
        <p:spPr>
          <a:xfrm>
            <a:off x="3632200" y="1587500"/>
            <a:ext cx="1879600" cy="1968500"/>
          </a:xfrm>
          <a:prstGeom prst="rect">
            <a:avLst/>
          </a:prstGeom>
        </p:spPr>
      </p:pic>
    </p:spTree>
    <p:extLst>
      <p:ext uri="{BB962C8B-B14F-4D97-AF65-F5344CB8AC3E}">
        <p14:creationId xmlns:p14="http://schemas.microsoft.com/office/powerpoint/2010/main" val="2611296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E6FA856B-5D56-644A-FBAC-EB91E47FCAFA}"/>
              </a:ext>
            </a:extLst>
          </p:cNvPr>
          <p:cNvSpPr>
            <a:spLocks noGrp="1"/>
          </p:cNvSpPr>
          <p:nvPr>
            <p:ph type="body" idx="1"/>
          </p:nvPr>
        </p:nvSpPr>
        <p:spPr/>
        <p:txBody>
          <a:bodyPr/>
          <a:lstStyle/>
          <a:p>
            <a:endParaRPr lang="de-DE"/>
          </a:p>
        </p:txBody>
      </p:sp>
      <p:pic>
        <p:nvPicPr>
          <p:cNvPr id="22" name="Grafik 21">
            <a:extLst>
              <a:ext uri="{FF2B5EF4-FFF2-40B4-BE49-F238E27FC236}">
                <a16:creationId xmlns:a16="http://schemas.microsoft.com/office/drawing/2014/main" id="{B5A762CD-3F11-7607-20B0-E6CA6B3FC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65813"/>
          </a:xfrm>
          <a:prstGeom prst="rect">
            <a:avLst/>
          </a:prstGeom>
        </p:spPr>
      </p:pic>
      <p:cxnSp>
        <p:nvCxnSpPr>
          <p:cNvPr id="23" name="Gerade Verbindung mit Pfeil 22">
            <a:extLst>
              <a:ext uri="{FF2B5EF4-FFF2-40B4-BE49-F238E27FC236}">
                <a16:creationId xmlns:a16="http://schemas.microsoft.com/office/drawing/2014/main" id="{D2E70672-D997-9A55-2DAD-5D2C2341AA64}"/>
              </a:ext>
            </a:extLst>
          </p:cNvPr>
          <p:cNvCxnSpPr>
            <a:cxnSpLocks/>
          </p:cNvCxnSpPr>
          <p:nvPr/>
        </p:nvCxnSpPr>
        <p:spPr>
          <a:xfrm>
            <a:off x="7558268" y="4015581"/>
            <a:ext cx="0" cy="590309"/>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4" name="Textfeld 23">
            <a:extLst>
              <a:ext uri="{FF2B5EF4-FFF2-40B4-BE49-F238E27FC236}">
                <a16:creationId xmlns:a16="http://schemas.microsoft.com/office/drawing/2014/main" id="{F521A874-885F-F423-059B-F5C9D0053CC4}"/>
              </a:ext>
            </a:extLst>
          </p:cNvPr>
          <p:cNvSpPr txBox="1"/>
          <p:nvPr/>
        </p:nvSpPr>
        <p:spPr>
          <a:xfrm>
            <a:off x="7014258" y="3494720"/>
            <a:ext cx="108802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ptos" panose="020B0004020202020204" pitchFamily="34" charset="0"/>
                <a:cs typeface="Arial"/>
                <a:sym typeface="Calibri"/>
              </a:rPr>
              <a:t>navigation map</a:t>
            </a:r>
          </a:p>
        </p:txBody>
      </p:sp>
      <p:cxnSp>
        <p:nvCxnSpPr>
          <p:cNvPr id="25" name="Gerade Verbindung mit Pfeil 24">
            <a:extLst>
              <a:ext uri="{FF2B5EF4-FFF2-40B4-BE49-F238E27FC236}">
                <a16:creationId xmlns:a16="http://schemas.microsoft.com/office/drawing/2014/main" id="{DFFC23BA-863C-E422-3EDA-BD9C97343996}"/>
              </a:ext>
            </a:extLst>
          </p:cNvPr>
          <p:cNvCxnSpPr>
            <a:cxnSpLocks/>
          </p:cNvCxnSpPr>
          <p:nvPr/>
        </p:nvCxnSpPr>
        <p:spPr>
          <a:xfrm>
            <a:off x="8831483" y="4328095"/>
            <a:ext cx="0" cy="277795"/>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6" name="Textfeld 25">
            <a:extLst>
              <a:ext uri="{FF2B5EF4-FFF2-40B4-BE49-F238E27FC236}">
                <a16:creationId xmlns:a16="http://schemas.microsoft.com/office/drawing/2014/main" id="{C08BC080-E8D4-023C-FCED-006F3947213C}"/>
              </a:ext>
            </a:extLst>
          </p:cNvPr>
          <p:cNvSpPr txBox="1"/>
          <p:nvPr/>
        </p:nvSpPr>
        <p:spPr>
          <a:xfrm>
            <a:off x="8287473" y="3990311"/>
            <a:ext cx="108802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ptos" panose="020B0004020202020204" pitchFamily="34" charset="0"/>
                <a:cs typeface="Arial"/>
                <a:sym typeface="Calibri"/>
              </a:rPr>
              <a:t>zoom</a:t>
            </a:r>
          </a:p>
        </p:txBody>
      </p:sp>
      <p:cxnSp>
        <p:nvCxnSpPr>
          <p:cNvPr id="27" name="Gerade Verbindung mit Pfeil 26">
            <a:extLst>
              <a:ext uri="{FF2B5EF4-FFF2-40B4-BE49-F238E27FC236}">
                <a16:creationId xmlns:a16="http://schemas.microsoft.com/office/drawing/2014/main" id="{218E16ED-9661-28E6-0BB0-8D3A885427B3}"/>
              </a:ext>
            </a:extLst>
          </p:cNvPr>
          <p:cNvCxnSpPr>
            <a:cxnSpLocks/>
          </p:cNvCxnSpPr>
          <p:nvPr/>
        </p:nvCxnSpPr>
        <p:spPr>
          <a:xfrm flipH="1">
            <a:off x="555584" y="2013161"/>
            <a:ext cx="544010" cy="0"/>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8" name="Textfeld 27">
            <a:extLst>
              <a:ext uri="{FF2B5EF4-FFF2-40B4-BE49-F238E27FC236}">
                <a16:creationId xmlns:a16="http://schemas.microsoft.com/office/drawing/2014/main" id="{55A0FEFF-F6CC-49E0-225A-4A49AE7D549B}"/>
              </a:ext>
            </a:extLst>
          </p:cNvPr>
          <p:cNvSpPr txBox="1"/>
          <p:nvPr/>
        </p:nvSpPr>
        <p:spPr>
          <a:xfrm>
            <a:off x="1180618" y="1863087"/>
            <a:ext cx="108802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t>sticky notes</a:t>
            </a:r>
          </a:p>
        </p:txBody>
      </p:sp>
      <p:cxnSp>
        <p:nvCxnSpPr>
          <p:cNvPr id="29" name="Gerade Verbindung mit Pfeil 28">
            <a:extLst>
              <a:ext uri="{FF2B5EF4-FFF2-40B4-BE49-F238E27FC236}">
                <a16:creationId xmlns:a16="http://schemas.microsoft.com/office/drawing/2014/main" id="{C453DDC9-F41D-A5B1-E47F-D1A14F70520D}"/>
              </a:ext>
            </a:extLst>
          </p:cNvPr>
          <p:cNvCxnSpPr>
            <a:cxnSpLocks/>
          </p:cNvCxnSpPr>
          <p:nvPr/>
        </p:nvCxnSpPr>
        <p:spPr>
          <a:xfrm flipH="1">
            <a:off x="555584" y="1712222"/>
            <a:ext cx="544010" cy="0"/>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30" name="Textfeld 29">
            <a:extLst>
              <a:ext uri="{FF2B5EF4-FFF2-40B4-BE49-F238E27FC236}">
                <a16:creationId xmlns:a16="http://schemas.microsoft.com/office/drawing/2014/main" id="{29C6D614-25D9-D809-3817-C77765D54110}"/>
              </a:ext>
            </a:extLst>
          </p:cNvPr>
          <p:cNvSpPr txBox="1"/>
          <p:nvPr/>
        </p:nvSpPr>
        <p:spPr>
          <a:xfrm>
            <a:off x="1180618" y="1562148"/>
            <a:ext cx="108802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ptos" panose="020B0004020202020204" pitchFamily="34" charset="0"/>
                <a:cs typeface="Arial"/>
                <a:sym typeface="Calibri"/>
              </a:rPr>
              <a:t>text</a:t>
            </a:r>
          </a:p>
        </p:txBody>
      </p:sp>
      <p:cxnSp>
        <p:nvCxnSpPr>
          <p:cNvPr id="31" name="Gerade Verbindung mit Pfeil 30">
            <a:extLst>
              <a:ext uri="{FF2B5EF4-FFF2-40B4-BE49-F238E27FC236}">
                <a16:creationId xmlns:a16="http://schemas.microsoft.com/office/drawing/2014/main" id="{B29F3D6B-AAFD-A4AB-95C2-50E89D76C652}"/>
              </a:ext>
            </a:extLst>
          </p:cNvPr>
          <p:cNvCxnSpPr>
            <a:cxnSpLocks/>
          </p:cNvCxnSpPr>
          <p:nvPr/>
        </p:nvCxnSpPr>
        <p:spPr>
          <a:xfrm flipH="1">
            <a:off x="555584" y="4050305"/>
            <a:ext cx="300943" cy="0"/>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32" name="Textfeld 31">
            <a:extLst>
              <a:ext uri="{FF2B5EF4-FFF2-40B4-BE49-F238E27FC236}">
                <a16:creationId xmlns:a16="http://schemas.microsoft.com/office/drawing/2014/main" id="{1BF33A24-CFE7-7976-D290-F33B2E2F55FE}"/>
              </a:ext>
            </a:extLst>
          </p:cNvPr>
          <p:cNvSpPr txBox="1"/>
          <p:nvPr/>
        </p:nvSpPr>
        <p:spPr>
          <a:xfrm>
            <a:off x="914402" y="3900231"/>
            <a:ext cx="195611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t>more functions, </a:t>
            </a:r>
            <a:br>
              <a:rPr kumimoji="0" lang="en-GB" sz="1200" b="0"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br>
            <a:r>
              <a:rPr kumimoji="0" lang="en-GB" sz="1200" b="0"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t>like stickers and emojis</a:t>
            </a:r>
          </a:p>
        </p:txBody>
      </p:sp>
      <p:sp>
        <p:nvSpPr>
          <p:cNvPr id="33" name="Textplatzhalter 1">
            <a:extLst>
              <a:ext uri="{FF2B5EF4-FFF2-40B4-BE49-F238E27FC236}">
                <a16:creationId xmlns:a16="http://schemas.microsoft.com/office/drawing/2014/main" id="{F8D8D5BB-992C-6599-402B-D4DBE3501D4E}"/>
              </a:ext>
            </a:extLst>
          </p:cNvPr>
          <p:cNvSpPr txBox="1">
            <a:spLocks/>
          </p:cNvSpPr>
          <p:nvPr/>
        </p:nvSpPr>
        <p:spPr>
          <a:xfrm>
            <a:off x="428625" y="312412"/>
            <a:ext cx="5099593" cy="503984"/>
          </a:xfrm>
          <a:prstGeom prst="rect">
            <a:avLst/>
          </a:prstGeom>
          <a:noFill/>
          <a:ln>
            <a:noFill/>
          </a:ln>
        </p:spPr>
        <p:txBody>
          <a:bodyPr spcFirstLastPara="1" wrap="square" lIns="0" tIns="0" rIns="0" bIns="0" anchor="t" anchorCtr="0">
            <a:spAutoFit/>
          </a:bodyPr>
          <a:lstStyle>
            <a:lvl1pPr marL="0" marR="0" lvl="0" indent="0" algn="l" defTabSz="685800" rtl="0" eaLnBrk="1" latinLnBrk="0" hangingPunct="1">
              <a:lnSpc>
                <a:spcPct val="100000"/>
              </a:lnSpc>
              <a:spcBef>
                <a:spcPts val="0"/>
              </a:spcBef>
              <a:spcAft>
                <a:spcPts val="0"/>
              </a:spcAft>
              <a:buClr>
                <a:schemeClr val="lt1"/>
              </a:buClr>
              <a:buSzPts val="4050"/>
              <a:buFont typeface="Arial"/>
              <a:buNone/>
              <a:defRPr sz="3200" b="1" i="0" u="none" strike="noStrike" kern="1200"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prstClr val="white"/>
              </a:buClr>
              <a:buSzPts val="4050"/>
              <a:buFont typeface="Arial"/>
              <a:buNone/>
              <a:tabLst/>
              <a:defRPr/>
            </a:pPr>
            <a:r>
              <a:rPr kumimoji="0" lang="de-DE" sz="3200" b="1" i="0" u="none" strike="noStrike" kern="1200" cap="none" spc="0" normalizeH="0" baseline="0" noProof="0">
                <a:ln>
                  <a:noFill/>
                </a:ln>
                <a:solidFill>
                  <a:srgbClr val="E30613"/>
                </a:solidFill>
                <a:effectLst/>
                <a:uLnTx/>
                <a:uFillTx/>
                <a:latin typeface="Aptos" panose="020B0004020202020204" pitchFamily="34" charset="0"/>
                <a:cs typeface="Arial"/>
                <a:sym typeface="Arial"/>
              </a:rPr>
              <a:t>Welcome to miro …</a:t>
            </a:r>
            <a:endParaRPr kumimoji="0" lang="de-DE" sz="3200" b="1" i="0" u="none" strike="noStrike" kern="1200" cap="none" spc="0" normalizeH="0" baseline="0" noProof="0" dirty="0">
              <a:ln>
                <a:noFill/>
              </a:ln>
              <a:solidFill>
                <a:srgbClr val="E30613"/>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4111866762"/>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5F395-7DBB-9827-74ED-DA9242F7908E}"/>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57625534-096D-2AA3-85E3-4F6966459FBF}"/>
              </a:ext>
            </a:extLst>
          </p:cNvPr>
          <p:cNvSpPr>
            <a:spLocks noGrp="1"/>
          </p:cNvSpPr>
          <p:nvPr>
            <p:ph type="body" idx="1"/>
          </p:nvPr>
        </p:nvSpPr>
        <p:spPr>
          <a:xfrm>
            <a:off x="428625" y="336593"/>
            <a:ext cx="6332393" cy="443198"/>
          </a:xfrm>
        </p:spPr>
        <p:txBody>
          <a:bodyPr/>
          <a:lstStyle/>
          <a:p>
            <a:r>
              <a:rPr lang="de-DE" err="1"/>
              <a:t>Thank</a:t>
            </a:r>
            <a:r>
              <a:rPr lang="de-DE"/>
              <a:t> </a:t>
            </a:r>
            <a:r>
              <a:rPr lang="de-DE" err="1"/>
              <a:t>you</a:t>
            </a:r>
            <a:r>
              <a:rPr lang="de-DE"/>
              <a:t>!</a:t>
            </a:r>
          </a:p>
        </p:txBody>
      </p:sp>
      <p:sp>
        <p:nvSpPr>
          <p:cNvPr id="4" name="Textfeld 3">
            <a:extLst>
              <a:ext uri="{FF2B5EF4-FFF2-40B4-BE49-F238E27FC236}">
                <a16:creationId xmlns:a16="http://schemas.microsoft.com/office/drawing/2014/main" id="{829F2222-7938-95F7-C9B1-96DCF6633456}"/>
              </a:ext>
            </a:extLst>
          </p:cNvPr>
          <p:cNvSpPr txBox="1"/>
          <p:nvPr/>
        </p:nvSpPr>
        <p:spPr>
          <a:xfrm>
            <a:off x="428625" y="922881"/>
            <a:ext cx="78013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 typeface="Arial"/>
              <a:buNone/>
              <a:tabLst/>
              <a:defRPr/>
            </a:pPr>
            <a:r>
              <a:rPr kumimoji="0" lang="en-GB"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Connect with us and each other via Social Media …</a:t>
            </a:r>
          </a:p>
        </p:txBody>
      </p:sp>
      <p:sp>
        <p:nvSpPr>
          <p:cNvPr id="5" name="Textplatzhalter 1">
            <a:extLst>
              <a:ext uri="{FF2B5EF4-FFF2-40B4-BE49-F238E27FC236}">
                <a16:creationId xmlns:a16="http://schemas.microsoft.com/office/drawing/2014/main" id="{733A6C25-CEB7-BD42-0B97-3763C79A7E21}"/>
              </a:ext>
            </a:extLst>
          </p:cNvPr>
          <p:cNvSpPr txBox="1">
            <a:spLocks/>
          </p:cNvSpPr>
          <p:nvPr/>
        </p:nvSpPr>
        <p:spPr>
          <a:xfrm>
            <a:off x="303935" y="4637434"/>
            <a:ext cx="4756888" cy="506066"/>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450"/>
              </a:spcAft>
              <a:buClr>
                <a:srgbClr val="000000"/>
              </a:buClr>
              <a:buSzTx/>
              <a:buFont typeface="Arial" panose="020B0604020202020204" pitchFamily="34" charset="0"/>
              <a:buNone/>
              <a:tabLst/>
              <a:defRPr/>
            </a:pPr>
            <a:r>
              <a:rPr kumimoji="0" lang="de-DE" sz="1400" b="1" i="0" u="none" strike="noStrike" kern="1200" cap="none" spc="0" normalizeH="0" baseline="0" noProof="0">
                <a:ln>
                  <a:noFill/>
                </a:ln>
                <a:solidFill>
                  <a:srgbClr val="E30613"/>
                </a:solidFill>
                <a:effectLst/>
                <a:uLnTx/>
                <a:uFillTx/>
                <a:latin typeface="Aptos" panose="020B0004020202020204" pitchFamily="34" charset="0"/>
                <a:ea typeface="+mn-ea"/>
                <a:cs typeface="+mn-cs"/>
                <a:sym typeface="Arial"/>
              </a:rPr>
              <a:t>©️ Young Entrepreneurs in Science, 2025</a:t>
            </a:r>
          </a:p>
        </p:txBody>
      </p:sp>
      <p:pic>
        <p:nvPicPr>
          <p:cNvPr id="10" name="Grafik 9" descr="Ein Bild, das Zeichnung, Teller, Schild enthält.&#10;&#10;Automatisch generierte Beschreibung">
            <a:extLst>
              <a:ext uri="{FF2B5EF4-FFF2-40B4-BE49-F238E27FC236}">
                <a16:creationId xmlns:a16="http://schemas.microsoft.com/office/drawing/2014/main" id="{11BED602-ACE2-7644-0ACD-673398D432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42" b="3716"/>
          <a:stretch/>
        </p:blipFill>
        <p:spPr>
          <a:xfrm>
            <a:off x="3481005" y="2066661"/>
            <a:ext cx="567037" cy="552440"/>
          </a:xfrm>
          <a:prstGeom prst="rect">
            <a:avLst/>
          </a:prstGeom>
        </p:spPr>
      </p:pic>
      <p:sp>
        <p:nvSpPr>
          <p:cNvPr id="11" name="Textfeld 10">
            <a:extLst>
              <a:ext uri="{FF2B5EF4-FFF2-40B4-BE49-F238E27FC236}">
                <a16:creationId xmlns:a16="http://schemas.microsoft.com/office/drawing/2014/main" id="{5447AFDA-DBEE-BC25-FB0B-72941C976E44}"/>
              </a:ext>
            </a:extLst>
          </p:cNvPr>
          <p:cNvSpPr txBox="1"/>
          <p:nvPr/>
        </p:nvSpPr>
        <p:spPr>
          <a:xfrm>
            <a:off x="1741893" y="2916543"/>
            <a:ext cx="83000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LinkedIn </a:t>
            </a:r>
            <a:b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Page</a:t>
            </a:r>
          </a:p>
        </p:txBody>
      </p:sp>
      <p:sp>
        <p:nvSpPr>
          <p:cNvPr id="12" name="Textfeld 11">
            <a:extLst>
              <a:ext uri="{FF2B5EF4-FFF2-40B4-BE49-F238E27FC236}">
                <a16:creationId xmlns:a16="http://schemas.microsoft.com/office/drawing/2014/main" id="{1D3F4B41-F568-2473-93CB-476F61320E59}"/>
              </a:ext>
            </a:extLst>
          </p:cNvPr>
          <p:cNvSpPr txBox="1"/>
          <p:nvPr/>
        </p:nvSpPr>
        <p:spPr>
          <a:xfrm>
            <a:off x="3253116" y="2916543"/>
            <a:ext cx="108450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LinkedIn </a:t>
            </a:r>
            <a:b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Group</a:t>
            </a:r>
          </a:p>
        </p:txBody>
      </p:sp>
      <p:pic>
        <p:nvPicPr>
          <p:cNvPr id="15" name="Grafik 14" descr="Ein Bild, das Text, Zeichnung, Flagge, Schild enthält.&#10;&#10;Automatisch generierte Beschreibung">
            <a:extLst>
              <a:ext uri="{FF2B5EF4-FFF2-40B4-BE49-F238E27FC236}">
                <a16:creationId xmlns:a16="http://schemas.microsoft.com/office/drawing/2014/main" id="{10A0E831-9172-D6EB-4AE3-7896A45DA1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2519" y="2108640"/>
            <a:ext cx="550270" cy="550270"/>
          </a:xfrm>
          <a:prstGeom prst="rect">
            <a:avLst/>
          </a:prstGeom>
        </p:spPr>
      </p:pic>
      <p:sp>
        <p:nvSpPr>
          <p:cNvPr id="16" name="Textfeld 15">
            <a:extLst>
              <a:ext uri="{FF2B5EF4-FFF2-40B4-BE49-F238E27FC236}">
                <a16:creationId xmlns:a16="http://schemas.microsoft.com/office/drawing/2014/main" id="{F219D583-F2FC-CB81-CDFF-DCA185EA0454}"/>
              </a:ext>
            </a:extLst>
          </p:cNvPr>
          <p:cNvSpPr txBox="1"/>
          <p:nvPr/>
        </p:nvSpPr>
        <p:spPr>
          <a:xfrm>
            <a:off x="6334267" y="2916543"/>
            <a:ext cx="106677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Newsletter</a:t>
            </a:r>
          </a:p>
        </p:txBody>
      </p:sp>
      <p:pic>
        <p:nvPicPr>
          <p:cNvPr id="17" name="Grafik 16">
            <a:extLst>
              <a:ext uri="{FF2B5EF4-FFF2-40B4-BE49-F238E27FC236}">
                <a16:creationId xmlns:a16="http://schemas.microsoft.com/office/drawing/2014/main" id="{144195F7-9702-8094-0A24-035078AFF0D1}"/>
              </a:ext>
            </a:extLst>
          </p:cNvPr>
          <p:cNvPicPr>
            <a:picLocks noChangeAspect="1"/>
          </p:cNvPicPr>
          <p:nvPr/>
        </p:nvPicPr>
        <p:blipFill>
          <a:blip r:embed="rId5"/>
          <a:stretch>
            <a:fillRect/>
          </a:stretch>
        </p:blipFill>
        <p:spPr>
          <a:xfrm>
            <a:off x="1910658" y="2099264"/>
            <a:ext cx="519838" cy="519838"/>
          </a:xfrm>
          <a:prstGeom prst="rect">
            <a:avLst/>
          </a:prstGeom>
        </p:spPr>
      </p:pic>
      <p:pic>
        <p:nvPicPr>
          <p:cNvPr id="18" name="Grafik 17">
            <a:extLst>
              <a:ext uri="{FF2B5EF4-FFF2-40B4-BE49-F238E27FC236}">
                <a16:creationId xmlns:a16="http://schemas.microsoft.com/office/drawing/2014/main" id="{41C9321C-5359-1B2C-B79C-2002734EFB79}"/>
              </a:ext>
            </a:extLst>
          </p:cNvPr>
          <p:cNvPicPr>
            <a:picLocks noChangeAspect="1"/>
          </p:cNvPicPr>
          <p:nvPr/>
        </p:nvPicPr>
        <p:blipFill>
          <a:blip r:embed="rId6"/>
          <a:stretch>
            <a:fillRect/>
          </a:stretch>
        </p:blipFill>
        <p:spPr>
          <a:xfrm>
            <a:off x="5091916" y="2080085"/>
            <a:ext cx="567037" cy="567037"/>
          </a:xfrm>
          <a:prstGeom prst="rect">
            <a:avLst/>
          </a:prstGeom>
        </p:spPr>
      </p:pic>
      <p:sp>
        <p:nvSpPr>
          <p:cNvPr id="19" name="Textfeld 18">
            <a:extLst>
              <a:ext uri="{FF2B5EF4-FFF2-40B4-BE49-F238E27FC236}">
                <a16:creationId xmlns:a16="http://schemas.microsoft.com/office/drawing/2014/main" id="{A740FE4D-4BB8-DEEA-29AD-B1645BF52697}"/>
              </a:ext>
            </a:extLst>
          </p:cNvPr>
          <p:cNvSpPr txBox="1"/>
          <p:nvPr/>
        </p:nvSpPr>
        <p:spPr>
          <a:xfrm>
            <a:off x="4651952" y="2916543"/>
            <a:ext cx="144696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t>Instagram</a:t>
            </a:r>
            <a:b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t>@sciencepreneurs</a:t>
            </a:r>
          </a:p>
        </p:txBody>
      </p:sp>
    </p:spTree>
    <p:extLst>
      <p:ext uri="{BB962C8B-B14F-4D97-AF65-F5344CB8AC3E}">
        <p14:creationId xmlns:p14="http://schemas.microsoft.com/office/powerpoint/2010/main" val="3868408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1C922-4A42-16AC-B851-4A04DABA4098}"/>
            </a:ext>
          </a:extLst>
        </p:cNvPr>
        <p:cNvGrpSpPr/>
        <p:nvPr/>
      </p:nvGrpSpPr>
      <p:grpSpPr>
        <a:xfrm>
          <a:off x="0" y="0"/>
          <a:ext cx="0" cy="0"/>
          <a:chOff x="0" y="0"/>
          <a:chExt cx="0" cy="0"/>
        </a:xfrm>
      </p:grpSpPr>
      <p:pic>
        <p:nvPicPr>
          <p:cNvPr id="5" name="Grafik 4" descr="Ein Bild, das Person, Kleidung, Wand, Menschliches Gesicht enthält.&#10;&#10;Automatisch generierte Beschreibung">
            <a:extLst>
              <a:ext uri="{FF2B5EF4-FFF2-40B4-BE49-F238E27FC236}">
                <a16:creationId xmlns:a16="http://schemas.microsoft.com/office/drawing/2014/main" id="{DB572E55-6EC8-248F-FC1F-CB299EA0BF2C}"/>
              </a:ext>
            </a:extLst>
          </p:cNvPr>
          <p:cNvPicPr>
            <a:picLocks noChangeAspect="1"/>
          </p:cNvPicPr>
          <p:nvPr/>
        </p:nvPicPr>
        <p:blipFill>
          <a:blip r:embed="rId3"/>
          <a:srcRect t="15730"/>
          <a:stretch/>
        </p:blipFill>
        <p:spPr>
          <a:xfrm>
            <a:off x="20" y="10"/>
            <a:ext cx="9143980" cy="5143490"/>
          </a:xfrm>
          <a:prstGeom prst="rect">
            <a:avLst/>
          </a:prstGeom>
          <a:noFill/>
        </p:spPr>
      </p:pic>
      <p:sp>
        <p:nvSpPr>
          <p:cNvPr id="3" name="Textplatzhalter 2">
            <a:extLst>
              <a:ext uri="{FF2B5EF4-FFF2-40B4-BE49-F238E27FC236}">
                <a16:creationId xmlns:a16="http://schemas.microsoft.com/office/drawing/2014/main" id="{8C73BF3D-DF0C-8FE1-B929-01EAA93981BC}"/>
              </a:ext>
            </a:extLst>
          </p:cNvPr>
          <p:cNvSpPr>
            <a:spLocks noGrp="1"/>
          </p:cNvSpPr>
          <p:nvPr>
            <p:ph type="body" sz="quarter" idx="11"/>
          </p:nvPr>
        </p:nvSpPr>
        <p:spPr>
          <a:xfrm>
            <a:off x="304800" y="285263"/>
            <a:ext cx="1905000" cy="485204"/>
          </a:xfrm>
        </p:spPr>
        <p:txBody>
          <a:bodyPr wrap="square" anchor="b">
            <a:normAutofit/>
          </a:bodyPr>
          <a:lstStyle/>
          <a:p>
            <a:pPr>
              <a:lnSpc>
                <a:spcPct val="90000"/>
              </a:lnSpc>
              <a:spcAft>
                <a:spcPts val="600"/>
              </a:spcAft>
            </a:pPr>
            <a:r>
              <a:rPr lang="de-DE"/>
              <a:t>THE END</a:t>
            </a:r>
          </a:p>
        </p:txBody>
      </p:sp>
    </p:spTree>
    <p:extLst>
      <p:ext uri="{BB962C8B-B14F-4D97-AF65-F5344CB8AC3E}">
        <p14:creationId xmlns:p14="http://schemas.microsoft.com/office/powerpoint/2010/main" val="2624520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6654F3B-9768-427F-9765-58F9438B4FA2}"/>
              </a:ext>
            </a:extLst>
          </p:cNvPr>
          <p:cNvSpPr>
            <a:spLocks noGrp="1"/>
          </p:cNvSpPr>
          <p:nvPr>
            <p:ph type="body" idx="1"/>
          </p:nvPr>
        </p:nvSpPr>
        <p:spPr>
          <a:prstGeom prst="rect">
            <a:avLst/>
          </a:prstGeom>
        </p:spPr>
        <p:txBody>
          <a:bodyPr/>
          <a:lstStyle/>
          <a:p>
            <a:r>
              <a:rPr lang="de-DE" dirty="0"/>
              <a:t>Experience </a:t>
            </a:r>
            <a:r>
              <a:rPr lang="de-DE" dirty="0" err="1"/>
              <a:t>miro</a:t>
            </a:r>
            <a:endParaRPr lang="de-DE" dirty="0"/>
          </a:p>
        </p:txBody>
      </p:sp>
      <p:pic>
        <p:nvPicPr>
          <p:cNvPr id="8" name="Grafik 7">
            <a:extLst>
              <a:ext uri="{FF2B5EF4-FFF2-40B4-BE49-F238E27FC236}">
                <a16:creationId xmlns:a16="http://schemas.microsoft.com/office/drawing/2014/main" id="{DB95E108-6436-E418-4278-27531B9F9F54}"/>
              </a:ext>
            </a:extLst>
          </p:cNvPr>
          <p:cNvPicPr>
            <a:picLocks noChangeAspect="1"/>
          </p:cNvPicPr>
          <p:nvPr/>
        </p:nvPicPr>
        <p:blipFill>
          <a:blip r:embed="rId3"/>
          <a:srcRect/>
          <a:stretch/>
        </p:blipFill>
        <p:spPr>
          <a:xfrm>
            <a:off x="1095375" y="942198"/>
            <a:ext cx="6953249" cy="3911202"/>
          </a:xfrm>
          <a:prstGeom prst="rect">
            <a:avLst/>
          </a:prstGeom>
          <a:ln>
            <a:solidFill>
              <a:schemeClr val="tx1">
                <a:lumMod val="50000"/>
                <a:lumOff val="50000"/>
              </a:schemeClr>
            </a:solidFill>
          </a:ln>
        </p:spPr>
      </p:pic>
    </p:spTree>
    <p:extLst>
      <p:ext uri="{BB962C8B-B14F-4D97-AF65-F5344CB8AC3E}">
        <p14:creationId xmlns:p14="http://schemas.microsoft.com/office/powerpoint/2010/main" val="47486960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22A04A-0BCB-A142-9677-FB0FBFFBEAF4}"/>
              </a:ext>
            </a:extLst>
          </p:cNvPr>
          <p:cNvSpPr>
            <a:spLocks noGrp="1"/>
          </p:cNvSpPr>
          <p:nvPr>
            <p:ph type="body" sz="quarter" idx="14"/>
          </p:nvPr>
        </p:nvSpPr>
        <p:spPr/>
        <p:txBody>
          <a:bodyPr/>
          <a:lstStyle/>
          <a:p>
            <a:r>
              <a:rPr lang="en-GB"/>
              <a:t>Solo work</a:t>
            </a:r>
          </a:p>
        </p:txBody>
      </p:sp>
      <p:sp>
        <p:nvSpPr>
          <p:cNvPr id="7" name="Textplatzhalter 6">
            <a:extLst>
              <a:ext uri="{FF2B5EF4-FFF2-40B4-BE49-F238E27FC236}">
                <a16:creationId xmlns:a16="http://schemas.microsoft.com/office/drawing/2014/main" id="{9B17C245-B944-5D4E-A731-DB2D1CDDB9CF}"/>
              </a:ext>
            </a:extLst>
          </p:cNvPr>
          <p:cNvSpPr>
            <a:spLocks noGrp="1"/>
          </p:cNvSpPr>
          <p:nvPr>
            <p:ph type="body" sz="quarter" idx="15"/>
          </p:nvPr>
        </p:nvSpPr>
        <p:spPr/>
        <p:txBody>
          <a:bodyPr/>
          <a:lstStyle/>
          <a:p>
            <a:r>
              <a:rPr lang="en-GB"/>
              <a:t>Warm up with MIRO</a:t>
            </a:r>
          </a:p>
        </p:txBody>
      </p:sp>
      <p:sp>
        <p:nvSpPr>
          <p:cNvPr id="13" name="Textplatzhalter 12">
            <a:extLst>
              <a:ext uri="{FF2B5EF4-FFF2-40B4-BE49-F238E27FC236}">
                <a16:creationId xmlns:a16="http://schemas.microsoft.com/office/drawing/2014/main" id="{0898FC96-3144-564D-9319-5C22845360E1}"/>
              </a:ext>
            </a:extLst>
          </p:cNvPr>
          <p:cNvSpPr>
            <a:spLocks noGrp="1"/>
          </p:cNvSpPr>
          <p:nvPr>
            <p:ph type="body" sz="quarter" idx="17"/>
          </p:nvPr>
        </p:nvSpPr>
        <p:spPr/>
        <p:txBody>
          <a:bodyPr lIns="0" tIns="0" rIns="0" bIns="0" anchor="t"/>
          <a:lstStyle/>
          <a:p>
            <a:r>
              <a:rPr lang="en-GB" dirty="0"/>
              <a:t>5 minutes</a:t>
            </a:r>
          </a:p>
        </p:txBody>
      </p:sp>
      <p:sp>
        <p:nvSpPr>
          <p:cNvPr id="14" name="Textplatzhalter 13">
            <a:extLst>
              <a:ext uri="{FF2B5EF4-FFF2-40B4-BE49-F238E27FC236}">
                <a16:creationId xmlns:a16="http://schemas.microsoft.com/office/drawing/2014/main" id="{CC6D323E-C5A8-0C4A-90EC-1EBD2DD40C9B}"/>
              </a:ext>
            </a:extLst>
          </p:cNvPr>
          <p:cNvSpPr>
            <a:spLocks noGrp="1"/>
          </p:cNvSpPr>
          <p:nvPr>
            <p:ph type="body" sz="quarter" idx="19"/>
          </p:nvPr>
        </p:nvSpPr>
        <p:spPr/>
        <p:txBody>
          <a:bodyPr/>
          <a:lstStyle/>
          <a:p>
            <a:r>
              <a:rPr lang="en-GB" dirty="0"/>
              <a:t>Transfer to MIRO and find the Miro Experience board on the top</a:t>
            </a:r>
          </a:p>
          <a:p>
            <a:endParaRPr lang="en-GB" dirty="0"/>
          </a:p>
          <a:p>
            <a:endParaRPr lang="en-GB" dirty="0"/>
          </a:p>
        </p:txBody>
      </p:sp>
      <p:sp>
        <p:nvSpPr>
          <p:cNvPr id="15" name="Textplatzhalter 14">
            <a:extLst>
              <a:ext uri="{FF2B5EF4-FFF2-40B4-BE49-F238E27FC236}">
                <a16:creationId xmlns:a16="http://schemas.microsoft.com/office/drawing/2014/main" id="{DE1E1599-35FF-DA44-AF1A-DD8D4F53DFD7}"/>
              </a:ext>
            </a:extLst>
          </p:cNvPr>
          <p:cNvSpPr>
            <a:spLocks noGrp="1"/>
          </p:cNvSpPr>
          <p:nvPr>
            <p:ph type="body" sz="quarter" idx="20"/>
          </p:nvPr>
        </p:nvSpPr>
        <p:spPr>
          <a:xfrm>
            <a:off x="3742918" y="2286000"/>
            <a:ext cx="2754135" cy="2103835"/>
          </a:xfrm>
        </p:spPr>
        <p:txBody>
          <a:bodyPr/>
          <a:lstStyle/>
          <a:p>
            <a:pPr marL="228600" indent="-228600">
              <a:buFont typeface="+mj-lt"/>
              <a:buAutoNum type="arabicPeriod"/>
            </a:pPr>
            <a:r>
              <a:rPr lang="en-GB" dirty="0"/>
              <a:t>Take a sticky note and position it in the template frame</a:t>
            </a:r>
          </a:p>
          <a:p>
            <a:pPr marL="228600" indent="-228600">
              <a:buFont typeface="+mj-lt"/>
              <a:buAutoNum type="arabicPeriod"/>
            </a:pPr>
            <a:r>
              <a:rPr lang="en-GB" dirty="0"/>
              <a:t>Write down your favourite animal</a:t>
            </a:r>
          </a:p>
          <a:p>
            <a:pPr marL="228600" indent="-228600">
              <a:buFont typeface="+mj-lt"/>
              <a:buAutoNum type="arabicPeriod"/>
            </a:pPr>
            <a:r>
              <a:rPr lang="en-GB" dirty="0"/>
              <a:t>Change the size of the sticky note</a:t>
            </a:r>
          </a:p>
          <a:p>
            <a:pPr marL="228600" indent="-228600">
              <a:buFont typeface="+mj-lt"/>
              <a:buAutoNum type="arabicPeriod"/>
            </a:pPr>
            <a:r>
              <a:rPr lang="en-GB" dirty="0"/>
              <a:t>Change the colour of your sticky note</a:t>
            </a:r>
          </a:p>
          <a:p>
            <a:pPr marL="228600" indent="-228600">
              <a:buFont typeface="+mj-lt"/>
              <a:buAutoNum type="arabicPeriod"/>
            </a:pPr>
            <a:r>
              <a:rPr lang="en-GB" dirty="0"/>
              <a:t>Change the shape of your sticky note</a:t>
            </a:r>
          </a:p>
          <a:p>
            <a:pPr marL="228600" indent="-228600">
              <a:buFont typeface="+mj-lt"/>
              <a:buAutoNum type="arabicPeriod"/>
            </a:pPr>
            <a:endParaRPr lang="en-GB" dirty="0"/>
          </a:p>
        </p:txBody>
      </p:sp>
    </p:spTree>
    <p:extLst>
      <p:ext uri="{BB962C8B-B14F-4D97-AF65-F5344CB8AC3E}">
        <p14:creationId xmlns:p14="http://schemas.microsoft.com/office/powerpoint/2010/main" val="12546234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934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a:prstGeom prst="rect">
            <a:avLst/>
          </a:prstGeom>
        </p:spPr>
        <p:txBody>
          <a:bodyPr/>
          <a:lstStyle/>
          <a:p>
            <a:r>
              <a:rPr lang="en-GB"/>
              <a:t>Think big!</a:t>
            </a:r>
          </a:p>
        </p:txBody>
      </p:sp>
      <p:grpSp>
        <p:nvGrpSpPr>
          <p:cNvPr id="26" name="Google Shape;250;p8">
            <a:extLst>
              <a:ext uri="{FF2B5EF4-FFF2-40B4-BE49-F238E27FC236}">
                <a16:creationId xmlns:a16="http://schemas.microsoft.com/office/drawing/2014/main" id="{716878CF-9EC3-210F-0F9B-B5D4E632B66E}"/>
              </a:ext>
            </a:extLst>
          </p:cNvPr>
          <p:cNvGrpSpPr/>
          <p:nvPr/>
        </p:nvGrpSpPr>
        <p:grpSpPr>
          <a:xfrm>
            <a:off x="5182217" y="3660063"/>
            <a:ext cx="1731013" cy="667676"/>
            <a:chOff x="923244" y="4795007"/>
            <a:chExt cx="1731013" cy="667676"/>
          </a:xfrm>
        </p:grpSpPr>
        <p:sp>
          <p:nvSpPr>
            <p:cNvPr id="27" name="Google Shape;251;p8">
              <a:extLst>
                <a:ext uri="{FF2B5EF4-FFF2-40B4-BE49-F238E27FC236}">
                  <a16:creationId xmlns:a16="http://schemas.microsoft.com/office/drawing/2014/main" id="{25F3091C-DED3-21BC-D041-9A9AF335FE2A}"/>
                </a:ext>
              </a:extLst>
            </p:cNvPr>
            <p:cNvSpPr/>
            <p:nvPr/>
          </p:nvSpPr>
          <p:spPr>
            <a:xfrm>
              <a:off x="923244" y="4795007"/>
              <a:ext cx="1731013" cy="405043"/>
            </a:xfrm>
            <a:custGeom>
              <a:avLst/>
              <a:gdLst/>
              <a:ahLst/>
              <a:cxnLst/>
              <a:rect l="l" t="t" r="r" b="b"/>
              <a:pathLst>
                <a:path w="1731013" h="405043" extrusionOk="0">
                  <a:moveTo>
                    <a:pt x="1166934" y="82253"/>
                  </a:moveTo>
                  <a:lnTo>
                    <a:pt x="1677544" y="82253"/>
                  </a:lnTo>
                  <a:cubicBezTo>
                    <a:pt x="1706914" y="82253"/>
                    <a:pt x="1731013" y="58250"/>
                    <a:pt x="1731013" y="29097"/>
                  </a:cubicBezTo>
                  <a:lnTo>
                    <a:pt x="1731013" y="0"/>
                  </a:lnTo>
                  <a:lnTo>
                    <a:pt x="0" y="0"/>
                  </a:lnTo>
                  <a:lnTo>
                    <a:pt x="0" y="29097"/>
                  </a:lnTo>
                  <a:cubicBezTo>
                    <a:pt x="0" y="58308"/>
                    <a:pt x="24100" y="82253"/>
                    <a:pt x="53469" y="82253"/>
                  </a:cubicBezTo>
                  <a:lnTo>
                    <a:pt x="341779" y="82253"/>
                  </a:lnTo>
                  <a:cubicBezTo>
                    <a:pt x="339009" y="86221"/>
                    <a:pt x="336740" y="90457"/>
                    <a:pt x="334720" y="94960"/>
                  </a:cubicBezTo>
                  <a:cubicBezTo>
                    <a:pt x="318680" y="133005"/>
                    <a:pt x="336894" y="177251"/>
                    <a:pt x="375245" y="193221"/>
                  </a:cubicBezTo>
                  <a:lnTo>
                    <a:pt x="855428" y="393386"/>
                  </a:lnTo>
                  <a:lnTo>
                    <a:pt x="1220403" y="393386"/>
                  </a:lnTo>
                  <a:lnTo>
                    <a:pt x="1349556" y="405044"/>
                  </a:lnTo>
                  <a:lnTo>
                    <a:pt x="1440415" y="190416"/>
                  </a:lnTo>
                  <a:lnTo>
                    <a:pt x="1166934" y="82253"/>
                  </a:lnTo>
                  <a:close/>
                  <a:moveTo>
                    <a:pt x="746221" y="159697"/>
                  </a:moveTo>
                  <a:cubicBezTo>
                    <a:pt x="723506" y="166852"/>
                    <a:pt x="715582" y="162350"/>
                    <a:pt x="703715" y="158476"/>
                  </a:cubicBezTo>
                  <a:lnTo>
                    <a:pt x="499474" y="82272"/>
                  </a:lnTo>
                  <a:lnTo>
                    <a:pt x="1043763" y="81719"/>
                  </a:lnTo>
                  <a:lnTo>
                    <a:pt x="746221" y="159697"/>
                  </a:lnTo>
                  <a:close/>
                </a:path>
              </a:pathLst>
            </a:custGeom>
            <a:solidFill>
              <a:srgbClr val="E307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8" name="Google Shape;252;p8">
              <a:extLst>
                <a:ext uri="{FF2B5EF4-FFF2-40B4-BE49-F238E27FC236}">
                  <a16:creationId xmlns:a16="http://schemas.microsoft.com/office/drawing/2014/main" id="{5E05012D-05A9-84A8-A1CA-36757A221A6E}"/>
                </a:ext>
              </a:extLst>
            </p:cNvPr>
            <p:cNvSpPr/>
            <p:nvPr/>
          </p:nvSpPr>
          <p:spPr>
            <a:xfrm>
              <a:off x="2273242" y="4953483"/>
              <a:ext cx="381015" cy="509200"/>
            </a:xfrm>
            <a:custGeom>
              <a:avLst/>
              <a:gdLst/>
              <a:ahLst/>
              <a:cxnLst/>
              <a:rect l="l" t="t" r="r" b="b"/>
              <a:pathLst>
                <a:path w="381015" h="509200" extrusionOk="0">
                  <a:moveTo>
                    <a:pt x="138173" y="0"/>
                  </a:moveTo>
                  <a:lnTo>
                    <a:pt x="0" y="326435"/>
                  </a:lnTo>
                  <a:lnTo>
                    <a:pt x="381015" y="509200"/>
                  </a:lnTo>
                  <a:lnTo>
                    <a:pt x="381015" y="100092"/>
                  </a:lnTo>
                  <a:close/>
                </a:path>
              </a:pathLst>
            </a:custGeom>
            <a:solidFill>
              <a:srgbClr val="E307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grpSp>
      <p:grpSp>
        <p:nvGrpSpPr>
          <p:cNvPr id="29" name="Google Shape;253;p8">
            <a:extLst>
              <a:ext uri="{FF2B5EF4-FFF2-40B4-BE49-F238E27FC236}">
                <a16:creationId xmlns:a16="http://schemas.microsoft.com/office/drawing/2014/main" id="{CE388E00-C8C8-CA65-93D6-37A3D01662BF}"/>
              </a:ext>
            </a:extLst>
          </p:cNvPr>
          <p:cNvGrpSpPr/>
          <p:nvPr/>
        </p:nvGrpSpPr>
        <p:grpSpPr>
          <a:xfrm>
            <a:off x="4116998" y="445584"/>
            <a:ext cx="4362994" cy="4407759"/>
            <a:chOff x="-195138" y="461773"/>
            <a:chExt cx="4362994" cy="4407759"/>
          </a:xfrm>
        </p:grpSpPr>
        <p:pic>
          <p:nvPicPr>
            <p:cNvPr id="30" name="Google Shape;254;p8">
              <a:extLst>
                <a:ext uri="{FF2B5EF4-FFF2-40B4-BE49-F238E27FC236}">
                  <a16:creationId xmlns:a16="http://schemas.microsoft.com/office/drawing/2014/main" id="{233A1547-CC29-3A66-EA2A-7ACB5FF22C03}"/>
                </a:ext>
              </a:extLst>
            </p:cNvPr>
            <p:cNvPicPr preferRelativeResize="0"/>
            <p:nvPr/>
          </p:nvPicPr>
          <p:blipFill rotWithShape="1">
            <a:blip r:embed="rId3">
              <a:alphaModFix/>
            </a:blip>
            <a:srcRect b="18527"/>
            <a:stretch/>
          </p:blipFill>
          <p:spPr>
            <a:xfrm>
              <a:off x="-195138" y="461773"/>
              <a:ext cx="4362994" cy="4407759"/>
            </a:xfrm>
            <a:prstGeom prst="rect">
              <a:avLst/>
            </a:prstGeom>
            <a:noFill/>
            <a:ln>
              <a:noFill/>
            </a:ln>
          </p:spPr>
        </p:pic>
        <p:sp>
          <p:nvSpPr>
            <p:cNvPr id="31" name="Google Shape;255;p8">
              <a:extLst>
                <a:ext uri="{FF2B5EF4-FFF2-40B4-BE49-F238E27FC236}">
                  <a16:creationId xmlns:a16="http://schemas.microsoft.com/office/drawing/2014/main" id="{7DF53C77-F7EC-78B3-C523-132457AC5B29}"/>
                </a:ext>
              </a:extLst>
            </p:cNvPr>
            <p:cNvSpPr/>
            <p:nvPr/>
          </p:nvSpPr>
          <p:spPr>
            <a:xfrm>
              <a:off x="676331" y="1274684"/>
              <a:ext cx="2515953" cy="830997"/>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sp>
        <p:nvSpPr>
          <p:cNvPr id="32" name="Text Placeholder 3">
            <a:extLst>
              <a:ext uri="{FF2B5EF4-FFF2-40B4-BE49-F238E27FC236}">
                <a16:creationId xmlns:a16="http://schemas.microsoft.com/office/drawing/2014/main" id="{1474FBA4-39E0-1C4F-2DC1-C5643DF6F630}"/>
              </a:ext>
            </a:extLst>
          </p:cNvPr>
          <p:cNvSpPr>
            <a:spLocks noGrp="1"/>
          </p:cNvSpPr>
          <p:nvPr>
            <p:ph type="body" idx="2"/>
          </p:nvPr>
        </p:nvSpPr>
        <p:spPr>
          <a:xfrm>
            <a:off x="428625" y="1483067"/>
            <a:ext cx="3843338" cy="2667000"/>
          </a:xfrm>
        </p:spPr>
        <p:txBody>
          <a:bodyPr/>
          <a:lstStyle/>
          <a:p>
            <a:r>
              <a:rPr lang="en-GB" sz="1800" b="0" dirty="0">
                <a:solidFill>
                  <a:srgbClr val="000000"/>
                </a:solidFill>
              </a:rPr>
              <a:t>Imagine it’s 2030.</a:t>
            </a:r>
          </a:p>
          <a:p>
            <a:endParaRPr lang="en-GB" sz="1800" b="0" dirty="0">
              <a:solidFill>
                <a:srgbClr val="000000"/>
              </a:solidFill>
            </a:endParaRPr>
          </a:p>
          <a:p>
            <a:r>
              <a:rPr lang="en-GB" sz="1800" b="0" dirty="0">
                <a:solidFill>
                  <a:srgbClr val="000000"/>
                </a:solidFill>
              </a:rPr>
              <a:t>Your research project has led </a:t>
            </a:r>
            <a:br>
              <a:rPr lang="en-GB" sz="1800" b="0" dirty="0">
                <a:solidFill>
                  <a:srgbClr val="000000"/>
                </a:solidFill>
              </a:rPr>
            </a:br>
            <a:r>
              <a:rPr lang="en-GB" sz="1800" b="0" dirty="0">
                <a:solidFill>
                  <a:srgbClr val="000000"/>
                </a:solidFill>
              </a:rPr>
              <a:t>to pioneering results with breakthrough solutions and will be featured as title page in the recent edition of Science Magazine.</a:t>
            </a:r>
          </a:p>
          <a:p>
            <a:endParaRPr lang="en-GB" sz="1800" b="0" dirty="0">
              <a:solidFill>
                <a:srgbClr val="000000"/>
              </a:solidFill>
            </a:endParaRPr>
          </a:p>
          <a:p>
            <a:r>
              <a:rPr lang="en-GB" sz="1800" b="0" dirty="0">
                <a:solidFill>
                  <a:srgbClr val="000000"/>
                </a:solidFill>
              </a:rPr>
              <a:t>What could be the headline of </a:t>
            </a:r>
            <a:br>
              <a:rPr lang="en-GB" sz="1800" b="0" dirty="0">
                <a:solidFill>
                  <a:srgbClr val="000000"/>
                </a:solidFill>
              </a:rPr>
            </a:br>
            <a:r>
              <a:rPr lang="en-GB" sz="1800" b="0" dirty="0">
                <a:solidFill>
                  <a:srgbClr val="000000"/>
                </a:solidFill>
              </a:rPr>
              <a:t>this magazine?</a:t>
            </a:r>
          </a:p>
          <a:p>
            <a:endParaRPr lang="en-GB" sz="1800" b="0" dirty="0">
              <a:solidFill>
                <a:srgbClr val="000000"/>
              </a:solidFill>
            </a:endParaRPr>
          </a:p>
          <a:p>
            <a:endParaRPr lang="en-GB" sz="1800" b="0" dirty="0">
              <a:solidFill>
                <a:srgbClr val="000000"/>
              </a:solidFill>
            </a:endParaRPr>
          </a:p>
          <a:p>
            <a:endParaRPr lang="en-GB" sz="1800" b="0" dirty="0">
              <a:solidFill>
                <a:srgbClr val="000000"/>
              </a:solidFill>
            </a:endParaRPr>
          </a:p>
        </p:txBody>
      </p:sp>
      <p:sp>
        <p:nvSpPr>
          <p:cNvPr id="33" name="Google Shape;267;p9">
            <a:extLst>
              <a:ext uri="{FF2B5EF4-FFF2-40B4-BE49-F238E27FC236}">
                <a16:creationId xmlns:a16="http://schemas.microsoft.com/office/drawing/2014/main" id="{9082A9C2-A39C-845F-5EDA-724A1D16AFB4}"/>
              </a:ext>
            </a:extLst>
          </p:cNvPr>
          <p:cNvSpPr txBox="1"/>
          <p:nvPr/>
        </p:nvSpPr>
        <p:spPr>
          <a:xfrm>
            <a:off x="5027003" y="1069725"/>
            <a:ext cx="2433341"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48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Science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4" name="Google Shape;268;p9">
            <a:extLst>
              <a:ext uri="{FF2B5EF4-FFF2-40B4-BE49-F238E27FC236}">
                <a16:creationId xmlns:a16="http://schemas.microsoft.com/office/drawing/2014/main" id="{FC1DD087-4384-4F12-14E7-88C93D0A2111}"/>
              </a:ext>
            </a:extLst>
          </p:cNvPr>
          <p:cNvSpPr txBox="1"/>
          <p:nvPr/>
        </p:nvSpPr>
        <p:spPr>
          <a:xfrm>
            <a:off x="5048109" y="1684155"/>
            <a:ext cx="1095172"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Magazine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72178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a:prstGeom prst="rect">
            <a:avLst/>
          </a:prstGeom>
        </p:spPr>
        <p:txBody>
          <a:bodyPr/>
          <a:lstStyle/>
          <a:p>
            <a:r>
              <a:rPr lang="en-GB"/>
              <a:t>Think big!</a:t>
            </a:r>
          </a:p>
        </p:txBody>
      </p:sp>
      <p:grpSp>
        <p:nvGrpSpPr>
          <p:cNvPr id="5" name="Google Shape;264;p9">
            <a:extLst>
              <a:ext uri="{FF2B5EF4-FFF2-40B4-BE49-F238E27FC236}">
                <a16:creationId xmlns:a16="http://schemas.microsoft.com/office/drawing/2014/main" id="{1EBEC853-E9E2-25F7-FB0D-CF649D85B398}"/>
              </a:ext>
            </a:extLst>
          </p:cNvPr>
          <p:cNvGrpSpPr/>
          <p:nvPr/>
        </p:nvGrpSpPr>
        <p:grpSpPr>
          <a:xfrm>
            <a:off x="4116998" y="445770"/>
            <a:ext cx="4362994" cy="4407759"/>
            <a:chOff x="-195138" y="471103"/>
            <a:chExt cx="4362994" cy="4407759"/>
          </a:xfrm>
        </p:grpSpPr>
        <p:pic>
          <p:nvPicPr>
            <p:cNvPr id="7" name="Google Shape;265;p9">
              <a:extLst>
                <a:ext uri="{FF2B5EF4-FFF2-40B4-BE49-F238E27FC236}">
                  <a16:creationId xmlns:a16="http://schemas.microsoft.com/office/drawing/2014/main" id="{8D5644CA-5D44-189E-1AF8-E00202BC4A57}"/>
                </a:ext>
              </a:extLst>
            </p:cNvPr>
            <p:cNvPicPr preferRelativeResize="0"/>
            <p:nvPr/>
          </p:nvPicPr>
          <p:blipFill rotWithShape="1">
            <a:blip r:embed="rId3">
              <a:alphaModFix/>
            </a:blip>
            <a:srcRect b="18527"/>
            <a:stretch/>
          </p:blipFill>
          <p:spPr>
            <a:xfrm>
              <a:off x="-195138" y="471103"/>
              <a:ext cx="4362994" cy="4407759"/>
            </a:xfrm>
            <a:prstGeom prst="rect">
              <a:avLst/>
            </a:prstGeom>
            <a:noFill/>
            <a:ln>
              <a:noFill/>
            </a:ln>
          </p:spPr>
        </p:pic>
        <p:sp>
          <p:nvSpPr>
            <p:cNvPr id="16" name="Google Shape;266;p9">
              <a:extLst>
                <a:ext uri="{FF2B5EF4-FFF2-40B4-BE49-F238E27FC236}">
                  <a16:creationId xmlns:a16="http://schemas.microsoft.com/office/drawing/2014/main" id="{1DED5B54-CF40-01B3-FC44-7201236AEBEE}"/>
                </a:ext>
              </a:extLst>
            </p:cNvPr>
            <p:cNvSpPr/>
            <p:nvPr/>
          </p:nvSpPr>
          <p:spPr>
            <a:xfrm>
              <a:off x="676331" y="1274684"/>
              <a:ext cx="2515953" cy="830997"/>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18" name="Google Shape;267;p9">
              <a:extLst>
                <a:ext uri="{FF2B5EF4-FFF2-40B4-BE49-F238E27FC236}">
                  <a16:creationId xmlns:a16="http://schemas.microsoft.com/office/drawing/2014/main" id="{3A40A86F-3524-24AB-0813-3E882D73DADE}"/>
                </a:ext>
              </a:extLst>
            </p:cNvPr>
            <p:cNvSpPr txBox="1"/>
            <p:nvPr/>
          </p:nvSpPr>
          <p:spPr>
            <a:xfrm>
              <a:off x="714867" y="1095058"/>
              <a:ext cx="2433341"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48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Science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9" name="Google Shape;268;p9">
              <a:extLst>
                <a:ext uri="{FF2B5EF4-FFF2-40B4-BE49-F238E27FC236}">
                  <a16:creationId xmlns:a16="http://schemas.microsoft.com/office/drawing/2014/main" id="{CE7F2D55-BA3E-0ED6-F2AB-58A24BC72FDE}"/>
                </a:ext>
              </a:extLst>
            </p:cNvPr>
            <p:cNvSpPr txBox="1"/>
            <p:nvPr/>
          </p:nvSpPr>
          <p:spPr>
            <a:xfrm>
              <a:off x="735973" y="1709488"/>
              <a:ext cx="1095172"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Magazine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grpSp>
      <p:grpSp>
        <p:nvGrpSpPr>
          <p:cNvPr id="21" name="Google Shape;270;p9">
            <a:extLst>
              <a:ext uri="{FF2B5EF4-FFF2-40B4-BE49-F238E27FC236}">
                <a16:creationId xmlns:a16="http://schemas.microsoft.com/office/drawing/2014/main" id="{B0C7C9BA-4399-0F30-162D-3C284061483F}"/>
              </a:ext>
            </a:extLst>
          </p:cNvPr>
          <p:cNvGrpSpPr/>
          <p:nvPr/>
        </p:nvGrpSpPr>
        <p:grpSpPr>
          <a:xfrm>
            <a:off x="5664746" y="2414189"/>
            <a:ext cx="1170806" cy="1190924"/>
            <a:chOff x="5673890" y="2478197"/>
            <a:chExt cx="1170806" cy="1190924"/>
          </a:xfrm>
        </p:grpSpPr>
        <p:sp>
          <p:nvSpPr>
            <p:cNvPr id="24" name="Google Shape;271;p9">
              <a:extLst>
                <a:ext uri="{FF2B5EF4-FFF2-40B4-BE49-F238E27FC236}">
                  <a16:creationId xmlns:a16="http://schemas.microsoft.com/office/drawing/2014/main" id="{8E06258C-8A27-838E-41DD-749C9AF09E37}"/>
                </a:ext>
              </a:extLst>
            </p:cNvPr>
            <p:cNvSpPr/>
            <p:nvPr/>
          </p:nvSpPr>
          <p:spPr>
            <a:xfrm rot="-9029311">
              <a:off x="5959033" y="2678270"/>
              <a:ext cx="879710" cy="255873"/>
            </a:xfrm>
            <a:prstGeom prst="striped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25" name="Google Shape;272;p9">
              <a:extLst>
                <a:ext uri="{FF2B5EF4-FFF2-40B4-BE49-F238E27FC236}">
                  <a16:creationId xmlns:a16="http://schemas.microsoft.com/office/drawing/2014/main" id="{09E42B11-AD93-6296-EB70-E9B7BB79E85B}"/>
                </a:ext>
              </a:extLst>
            </p:cNvPr>
            <p:cNvSpPr/>
            <p:nvPr/>
          </p:nvSpPr>
          <p:spPr>
            <a:xfrm rot="1747511">
              <a:off x="5680543" y="3215339"/>
              <a:ext cx="879710" cy="255873"/>
            </a:xfrm>
            <a:prstGeom prst="striped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pic>
        <p:nvPicPr>
          <p:cNvPr id="26" name="Google Shape;274;p9">
            <a:extLst>
              <a:ext uri="{FF2B5EF4-FFF2-40B4-BE49-F238E27FC236}">
                <a16:creationId xmlns:a16="http://schemas.microsoft.com/office/drawing/2014/main" id="{BB61A3C9-4BB0-6EA7-CD7E-A0B2397434F3}"/>
              </a:ext>
            </a:extLst>
          </p:cNvPr>
          <p:cNvPicPr preferRelativeResize="0"/>
          <p:nvPr/>
        </p:nvPicPr>
        <p:blipFill rotWithShape="1">
          <a:blip r:embed="rId4">
            <a:alphaModFix/>
          </a:blip>
          <a:srcRect/>
          <a:stretch/>
        </p:blipFill>
        <p:spPr>
          <a:xfrm rot="7265709">
            <a:off x="5780645" y="2555941"/>
            <a:ext cx="913306" cy="913306"/>
          </a:xfrm>
          <a:prstGeom prst="rect">
            <a:avLst/>
          </a:prstGeom>
          <a:noFill/>
          <a:ln>
            <a:noFill/>
          </a:ln>
        </p:spPr>
      </p:pic>
      <p:pic>
        <p:nvPicPr>
          <p:cNvPr id="27" name="Google Shape;275;p9">
            <a:extLst>
              <a:ext uri="{FF2B5EF4-FFF2-40B4-BE49-F238E27FC236}">
                <a16:creationId xmlns:a16="http://schemas.microsoft.com/office/drawing/2014/main" id="{CB046A75-C83D-C594-B3E7-F237462D67E2}"/>
              </a:ext>
            </a:extLst>
          </p:cNvPr>
          <p:cNvPicPr preferRelativeResize="0"/>
          <p:nvPr/>
        </p:nvPicPr>
        <p:blipFill rotWithShape="1">
          <a:blip r:embed="rId5">
            <a:alphaModFix/>
          </a:blip>
          <a:srcRect/>
          <a:stretch/>
        </p:blipFill>
        <p:spPr>
          <a:xfrm>
            <a:off x="6586389" y="2997854"/>
            <a:ext cx="763258" cy="763258"/>
          </a:xfrm>
          <a:prstGeom prst="rect">
            <a:avLst/>
          </a:prstGeom>
          <a:noFill/>
          <a:ln>
            <a:noFill/>
          </a:ln>
        </p:spPr>
      </p:pic>
      <p:pic>
        <p:nvPicPr>
          <p:cNvPr id="28" name="Google Shape;276;p9">
            <a:extLst>
              <a:ext uri="{FF2B5EF4-FFF2-40B4-BE49-F238E27FC236}">
                <a16:creationId xmlns:a16="http://schemas.microsoft.com/office/drawing/2014/main" id="{968AF76D-E83B-955C-46B9-81862ED06414}"/>
              </a:ext>
            </a:extLst>
          </p:cNvPr>
          <p:cNvPicPr preferRelativeResize="0"/>
          <p:nvPr/>
        </p:nvPicPr>
        <p:blipFill rotWithShape="1">
          <a:blip r:embed="rId6">
            <a:alphaModFix/>
          </a:blip>
          <a:srcRect/>
          <a:stretch/>
        </p:blipFill>
        <p:spPr>
          <a:xfrm>
            <a:off x="5153473" y="2216000"/>
            <a:ext cx="830996" cy="830996"/>
          </a:xfrm>
          <a:prstGeom prst="rect">
            <a:avLst/>
          </a:prstGeom>
          <a:noFill/>
          <a:ln>
            <a:noFill/>
          </a:ln>
        </p:spPr>
      </p:pic>
      <p:sp>
        <p:nvSpPr>
          <p:cNvPr id="29" name="Google Shape;277;p9">
            <a:extLst>
              <a:ext uri="{FF2B5EF4-FFF2-40B4-BE49-F238E27FC236}">
                <a16:creationId xmlns:a16="http://schemas.microsoft.com/office/drawing/2014/main" id="{93F407A9-34A2-5D7D-8384-B11A3ECC2F30}"/>
              </a:ext>
            </a:extLst>
          </p:cNvPr>
          <p:cNvSpPr txBox="1"/>
          <p:nvPr/>
        </p:nvSpPr>
        <p:spPr>
          <a:xfrm>
            <a:off x="5109293" y="3816674"/>
            <a:ext cx="1709040" cy="55395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Artificial</a:t>
            </a:r>
            <a:r>
              <a:rPr kumimoji="0" lang="de-DE"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eye-brain</a:t>
            </a:r>
            <a:r>
              <a:rPr kumimoji="0" lang="de-DE"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interface </a:t>
            </a: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restores</a:t>
            </a:r>
            <a:r>
              <a:rPr kumimoji="0" lang="de-DE"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vision</a:t>
            </a:r>
            <a:r>
              <a:rPr kumimoji="0" lang="de-DE"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blind </a:t>
            </a: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patients</a:t>
            </a:r>
            <a:endParaRPr kumimoji="0"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p:txBody>
      </p:sp>
      <p:sp>
        <p:nvSpPr>
          <p:cNvPr id="31" name="Google Shape;278;p9">
            <a:extLst>
              <a:ext uri="{FF2B5EF4-FFF2-40B4-BE49-F238E27FC236}">
                <a16:creationId xmlns:a16="http://schemas.microsoft.com/office/drawing/2014/main" id="{7BDD7C3A-6875-B476-B32E-49BC03C2BFB6}"/>
              </a:ext>
            </a:extLst>
          </p:cNvPr>
          <p:cNvSpPr txBox="1"/>
          <p:nvPr/>
        </p:nvSpPr>
        <p:spPr>
          <a:xfrm>
            <a:off x="7239722" y="4697730"/>
            <a:ext cx="1804179" cy="2307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900" b="1" i="0" u="none" strike="noStrike" kern="0" cap="none" spc="0" normalizeH="0" baseline="0" noProof="0" dirty="0" err="1">
                <a:ln>
                  <a:noFill/>
                </a:ln>
                <a:solidFill>
                  <a:srgbClr val="AFA093"/>
                </a:solidFill>
                <a:effectLst/>
                <a:uLnTx/>
                <a:uFillTx/>
                <a:latin typeface="Aptos" panose="020B0004020202020204" pitchFamily="34" charset="0"/>
                <a:cs typeface="Arial"/>
                <a:sym typeface="Arial"/>
              </a:rPr>
              <a:t>Example</a:t>
            </a:r>
            <a:r>
              <a:rPr kumimoji="0" lang="de-DE" sz="900" b="1" i="0" u="none" strike="noStrike" kern="0" cap="none" spc="0" normalizeH="0" baseline="0" noProof="0" dirty="0">
                <a:ln>
                  <a:noFill/>
                </a:ln>
                <a:solidFill>
                  <a:srgbClr val="AFA093"/>
                </a:solidFill>
                <a:effectLst/>
                <a:uLnTx/>
                <a:uFillTx/>
                <a:latin typeface="Aptos" panose="020B0004020202020204" pitchFamily="34" charset="0"/>
                <a:cs typeface="Arial"/>
                <a:sym typeface="Arial"/>
              </a:rPr>
              <a:t> </a:t>
            </a:r>
            <a:r>
              <a:rPr kumimoji="0" lang="de-DE" sz="900" b="1" i="0" u="none" strike="noStrike" kern="0" cap="none" spc="0" normalizeH="0" baseline="0" noProof="0" dirty="0" err="1">
                <a:ln>
                  <a:noFill/>
                </a:ln>
                <a:solidFill>
                  <a:srgbClr val="AFA093"/>
                </a:solidFill>
                <a:effectLst/>
                <a:uLnTx/>
                <a:uFillTx/>
                <a:latin typeface="Aptos" panose="020B0004020202020204" pitchFamily="34" charset="0"/>
                <a:cs typeface="Arial"/>
                <a:sym typeface="Arial"/>
              </a:rPr>
              <a:t>by</a:t>
            </a:r>
            <a:r>
              <a:rPr kumimoji="0" lang="de-DE" sz="900" b="1" i="0" u="none" strike="noStrike" kern="0" cap="none" spc="0" normalizeH="0" baseline="0" noProof="0" dirty="0">
                <a:ln>
                  <a:noFill/>
                </a:ln>
                <a:solidFill>
                  <a:srgbClr val="AFA093"/>
                </a:solidFill>
                <a:effectLst/>
                <a:uLnTx/>
                <a:uFillTx/>
                <a:latin typeface="Aptos" panose="020B0004020202020204" pitchFamily="34" charset="0"/>
                <a:cs typeface="Arial"/>
                <a:sym typeface="Arial"/>
              </a:rPr>
              <a:t> </a:t>
            </a:r>
            <a:r>
              <a:rPr kumimoji="0" lang="de-DE" sz="900" b="1" i="0" u="none" strike="noStrike" kern="0" cap="none" spc="0" normalizeH="0" baseline="0" noProof="0" dirty="0" err="1">
                <a:ln>
                  <a:noFill/>
                </a:ln>
                <a:solidFill>
                  <a:srgbClr val="AFA093"/>
                </a:solidFill>
                <a:effectLst/>
                <a:uLnTx/>
                <a:uFillTx/>
                <a:latin typeface="Aptos" panose="020B0004020202020204" pitchFamily="34" charset="0"/>
                <a:cs typeface="Arial"/>
                <a:sym typeface="Arial"/>
              </a:rPr>
              <a:t>Yih-Shiuan</a:t>
            </a:r>
            <a:endParaRPr kumimoji="0" sz="900" b="1" i="0" u="none" strike="noStrike" kern="0" cap="none" spc="0" normalizeH="0" baseline="0" noProof="0" dirty="0">
              <a:ln>
                <a:noFill/>
              </a:ln>
              <a:solidFill>
                <a:srgbClr val="AFA093"/>
              </a:solidFill>
              <a:effectLst/>
              <a:uLnTx/>
              <a:uFillTx/>
              <a:latin typeface="Aptos" panose="020B0004020202020204" pitchFamily="34" charset="0"/>
              <a:cs typeface="Arial"/>
              <a:sym typeface="Arial"/>
            </a:endParaRPr>
          </a:p>
        </p:txBody>
      </p:sp>
      <p:sp>
        <p:nvSpPr>
          <p:cNvPr id="2" name="Text Placeholder 3">
            <a:extLst>
              <a:ext uri="{FF2B5EF4-FFF2-40B4-BE49-F238E27FC236}">
                <a16:creationId xmlns:a16="http://schemas.microsoft.com/office/drawing/2014/main" id="{5AF0F1BE-3E55-2C6D-5047-765AE24E5BBC}"/>
              </a:ext>
            </a:extLst>
          </p:cNvPr>
          <p:cNvSpPr txBox="1">
            <a:spLocks/>
          </p:cNvSpPr>
          <p:nvPr/>
        </p:nvSpPr>
        <p:spPr>
          <a:xfrm>
            <a:off x="428625" y="1483067"/>
            <a:ext cx="3843338" cy="2667000"/>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600"/>
              <a:buFont typeface="Arial"/>
              <a:buNone/>
              <a:defRPr sz="2100" b="1" i="0" u="none" strike="noStrike" kern="1200" cap="none">
                <a:solidFill>
                  <a:srgbClr val="E30613"/>
                </a:solidFill>
                <a:latin typeface="+mn-lt"/>
                <a:ea typeface="Aptos" panose="020B0004020202020204" pitchFamily="34" charset="0"/>
                <a:cs typeface="Arial"/>
                <a:sym typeface="Arial"/>
              </a:defRPr>
            </a:lvl1pPr>
            <a:lvl2pPr marL="914400" marR="0" lvl="1" indent="-317500" algn="l" defTabSz="685800" rtl="0" eaLnBrk="1" latinLnBrk="0" hangingPunct="1">
              <a:lnSpc>
                <a:spcPct val="128571"/>
              </a:lnSpc>
              <a:spcBef>
                <a:spcPts val="900"/>
              </a:spcBef>
              <a:spcAft>
                <a:spcPts val="0"/>
              </a:spcAft>
              <a:buClr>
                <a:srgbClr val="000000"/>
              </a:buClr>
              <a:buSzPts val="1400"/>
              <a:buFont typeface="Helvetica Neue"/>
              <a:buAutoNum type="arabicPeriod"/>
              <a:defRPr sz="1400" b="0" i="0" u="none" strike="noStrike" kern="1200" cap="none">
                <a:solidFill>
                  <a:srgbClr val="000000"/>
                </a:solidFill>
                <a:latin typeface="Noticia Text"/>
                <a:ea typeface="Noticia Text"/>
                <a:cs typeface="Noticia Text"/>
                <a:sym typeface="Noticia Text"/>
              </a:defRPr>
            </a:lvl2pPr>
            <a:lvl3pPr marL="1371600" marR="0" lvl="2" indent="-361950" algn="l" defTabSz="685800" rtl="0" eaLnBrk="1" latinLnBrk="0" hangingPunct="1">
              <a:lnSpc>
                <a:spcPct val="90000"/>
              </a:lnSpc>
              <a:spcBef>
                <a:spcPts val="90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600"/>
              <a:buFont typeface="Arial"/>
              <a:buNone/>
              <a:tabLst/>
              <a:defRPr/>
            </a:pPr>
            <a:r>
              <a:rPr kumimoji="0" lang="en-GB" sz="1800" b="0" i="0" u="none" strike="noStrike" kern="1200" cap="none" spc="0" normalizeH="0" baseline="0" noProof="0" dirty="0">
                <a:ln>
                  <a:noFill/>
                </a:ln>
                <a:solidFill>
                  <a:srgbClr val="000000"/>
                </a:solidFill>
                <a:effectLst/>
                <a:uLnTx/>
                <a:uFillTx/>
                <a:latin typeface="Aptos" panose="02110004020202020204"/>
                <a:cs typeface="Arial"/>
                <a:sym typeface="Arial"/>
              </a:rPr>
              <a:t>Imagine it’s 2030.</a:t>
            </a:r>
          </a:p>
          <a:p>
            <a:pPr marL="0" marR="0" lvl="0" indent="0" algn="l" defTabSz="685800" rtl="0" eaLnBrk="1" fontAlgn="auto" latinLnBrk="0" hangingPunct="1">
              <a:lnSpc>
                <a:spcPct val="90000"/>
              </a:lnSpc>
              <a:spcBef>
                <a:spcPts val="0"/>
              </a:spcBef>
              <a:spcAft>
                <a:spcPts val="0"/>
              </a:spcAft>
              <a:buClr>
                <a:srgbClr val="E30613"/>
              </a:buClr>
              <a:buSzPts val="1600"/>
              <a:buFont typeface="Arial"/>
              <a:buNone/>
              <a:tabLst/>
              <a:defRPr/>
            </a:pPr>
            <a:endParaRPr kumimoji="0" lang="en-GB" sz="1800" b="0" i="0" u="none" strike="noStrike" kern="1200" cap="none" spc="0" normalizeH="0" baseline="0" noProof="0" dirty="0">
              <a:ln>
                <a:noFill/>
              </a:ln>
              <a:solidFill>
                <a:srgbClr val="000000"/>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600"/>
              <a:buFont typeface="Arial"/>
              <a:buNone/>
              <a:tabLst/>
              <a:defRPr/>
            </a:pPr>
            <a:r>
              <a:rPr kumimoji="0" lang="en-GB" sz="1800" b="0" i="0" u="none" strike="noStrike" kern="1200" cap="none" spc="0" normalizeH="0" baseline="0" noProof="0" dirty="0">
                <a:ln>
                  <a:noFill/>
                </a:ln>
                <a:solidFill>
                  <a:srgbClr val="000000"/>
                </a:solidFill>
                <a:effectLst/>
                <a:uLnTx/>
                <a:uFillTx/>
                <a:latin typeface="Aptos" panose="02110004020202020204"/>
                <a:cs typeface="Arial"/>
                <a:sym typeface="Arial"/>
              </a:rPr>
              <a:t>Your research project has led </a:t>
            </a:r>
            <a:br>
              <a:rPr kumimoji="0" lang="en-GB" sz="1800" b="0" i="0" u="none" strike="noStrike" kern="1200" cap="none" spc="0" normalizeH="0" baseline="0" noProof="0" dirty="0">
                <a:ln>
                  <a:noFill/>
                </a:ln>
                <a:solidFill>
                  <a:srgbClr val="000000"/>
                </a:solidFill>
                <a:effectLst/>
                <a:uLnTx/>
                <a:uFillTx/>
                <a:latin typeface="Aptos" panose="02110004020202020204"/>
                <a:cs typeface="Arial"/>
                <a:sym typeface="Arial"/>
              </a:rPr>
            </a:br>
            <a:r>
              <a:rPr kumimoji="0" lang="en-GB" sz="1800" b="0" i="0" u="none" strike="noStrike" kern="1200" cap="none" spc="0" normalizeH="0" baseline="0" noProof="0" dirty="0">
                <a:ln>
                  <a:noFill/>
                </a:ln>
                <a:solidFill>
                  <a:srgbClr val="000000"/>
                </a:solidFill>
                <a:effectLst/>
                <a:uLnTx/>
                <a:uFillTx/>
                <a:latin typeface="Aptos" panose="02110004020202020204"/>
                <a:cs typeface="Arial"/>
                <a:sym typeface="Arial"/>
              </a:rPr>
              <a:t>to pioneering results with breakthrough solutions and will be featured as title page in the recent edition of Science Magazine.</a:t>
            </a:r>
          </a:p>
          <a:p>
            <a:pPr marL="0" marR="0" lvl="0" indent="0" algn="l" defTabSz="685800" rtl="0" eaLnBrk="1" fontAlgn="auto" latinLnBrk="0" hangingPunct="1">
              <a:lnSpc>
                <a:spcPct val="90000"/>
              </a:lnSpc>
              <a:spcBef>
                <a:spcPts val="0"/>
              </a:spcBef>
              <a:spcAft>
                <a:spcPts val="0"/>
              </a:spcAft>
              <a:buClr>
                <a:srgbClr val="E30613"/>
              </a:buClr>
              <a:buSzPts val="1600"/>
              <a:buFont typeface="Arial"/>
              <a:buNone/>
              <a:tabLst/>
              <a:defRPr/>
            </a:pPr>
            <a:endParaRPr kumimoji="0" lang="en-GB" sz="1800" b="0" i="0" u="none" strike="noStrike" kern="1200" cap="none" spc="0" normalizeH="0" baseline="0" noProof="0" dirty="0">
              <a:ln>
                <a:noFill/>
              </a:ln>
              <a:solidFill>
                <a:srgbClr val="000000"/>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600"/>
              <a:buFont typeface="Arial"/>
              <a:buNone/>
              <a:tabLst/>
              <a:defRPr/>
            </a:pPr>
            <a:r>
              <a:rPr kumimoji="0" lang="en-GB" sz="1800" b="0" i="0" u="none" strike="noStrike" kern="1200" cap="none" spc="0" normalizeH="0" baseline="0" noProof="0" dirty="0">
                <a:ln>
                  <a:noFill/>
                </a:ln>
                <a:solidFill>
                  <a:srgbClr val="000000"/>
                </a:solidFill>
                <a:effectLst/>
                <a:uLnTx/>
                <a:uFillTx/>
                <a:latin typeface="Aptos" panose="02110004020202020204"/>
                <a:cs typeface="Arial"/>
                <a:sym typeface="Arial"/>
              </a:rPr>
              <a:t>What could be the headline of </a:t>
            </a:r>
            <a:br>
              <a:rPr kumimoji="0" lang="en-GB" sz="1800" b="0" i="0" u="none" strike="noStrike" kern="1200" cap="none" spc="0" normalizeH="0" baseline="0" noProof="0" dirty="0">
                <a:ln>
                  <a:noFill/>
                </a:ln>
                <a:solidFill>
                  <a:srgbClr val="000000"/>
                </a:solidFill>
                <a:effectLst/>
                <a:uLnTx/>
                <a:uFillTx/>
                <a:latin typeface="Aptos" panose="02110004020202020204"/>
                <a:cs typeface="Arial"/>
                <a:sym typeface="Arial"/>
              </a:rPr>
            </a:br>
            <a:r>
              <a:rPr kumimoji="0" lang="en-GB" sz="1800" b="0" i="0" u="none" strike="noStrike" kern="1200" cap="none" spc="0" normalizeH="0" baseline="0" noProof="0" dirty="0">
                <a:ln>
                  <a:noFill/>
                </a:ln>
                <a:solidFill>
                  <a:srgbClr val="000000"/>
                </a:solidFill>
                <a:effectLst/>
                <a:uLnTx/>
                <a:uFillTx/>
                <a:latin typeface="Aptos" panose="02110004020202020204"/>
                <a:cs typeface="Arial"/>
                <a:sym typeface="Arial"/>
              </a:rPr>
              <a:t>this magazine?</a:t>
            </a:r>
          </a:p>
          <a:p>
            <a:pPr marL="0" marR="0" lvl="0" indent="0" algn="l" defTabSz="685800" rtl="0" eaLnBrk="1" fontAlgn="auto" latinLnBrk="0" hangingPunct="1">
              <a:lnSpc>
                <a:spcPct val="90000"/>
              </a:lnSpc>
              <a:spcBef>
                <a:spcPts val="0"/>
              </a:spcBef>
              <a:spcAft>
                <a:spcPts val="0"/>
              </a:spcAft>
              <a:buClr>
                <a:srgbClr val="E30613"/>
              </a:buClr>
              <a:buSzPts val="1600"/>
              <a:buFont typeface="Arial"/>
              <a:buNone/>
              <a:tabLst/>
              <a:defRPr/>
            </a:pPr>
            <a:endParaRPr kumimoji="0" lang="en-GB" sz="1800" b="0" i="0" u="none" strike="noStrike" kern="1200" cap="none" spc="0" normalizeH="0" baseline="0" noProof="0" dirty="0">
              <a:ln>
                <a:noFill/>
              </a:ln>
              <a:solidFill>
                <a:srgbClr val="000000"/>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600"/>
              <a:buFont typeface="Arial"/>
              <a:buNone/>
              <a:tabLst/>
              <a:defRPr/>
            </a:pPr>
            <a:endParaRPr kumimoji="0" lang="en-GB" sz="1800" b="0" i="0" u="none" strike="noStrike" kern="1200" cap="none" spc="0" normalizeH="0" baseline="0" noProof="0" dirty="0">
              <a:ln>
                <a:noFill/>
              </a:ln>
              <a:solidFill>
                <a:srgbClr val="000000"/>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600"/>
              <a:buFont typeface="Arial"/>
              <a:buNone/>
              <a:tabLst/>
              <a:defRPr/>
            </a:pPr>
            <a:endParaRPr kumimoji="0" lang="en-GB" sz="1800" b="0" i="0" u="none" strike="noStrike" kern="1200" cap="none" spc="0" normalizeH="0" baseline="0" noProof="0" dirty="0">
              <a:ln>
                <a:noFill/>
              </a:ln>
              <a:solidFill>
                <a:srgbClr val="000000"/>
              </a:solidFill>
              <a:effectLst/>
              <a:uLnTx/>
              <a:uFillTx/>
              <a:latin typeface="Aptos" panose="02110004020202020204"/>
              <a:cs typeface="Arial"/>
              <a:sym typeface="Arial"/>
            </a:endParaRPr>
          </a:p>
        </p:txBody>
      </p:sp>
    </p:spTree>
    <p:extLst>
      <p:ext uri="{BB962C8B-B14F-4D97-AF65-F5344CB8AC3E}">
        <p14:creationId xmlns:p14="http://schemas.microsoft.com/office/powerpoint/2010/main" val="2523615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D8000B6-44CD-BC4C-8134-9F55F2404D42}"/>
              </a:ext>
            </a:extLst>
          </p:cNvPr>
          <p:cNvSpPr>
            <a:spLocks noGrp="1"/>
          </p:cNvSpPr>
          <p:nvPr>
            <p:ph type="body" sz="quarter" idx="14"/>
          </p:nvPr>
        </p:nvSpPr>
        <p:spPr>
          <a:prstGeom prst="rect">
            <a:avLst/>
          </a:prstGeom>
        </p:spPr>
        <p:txBody>
          <a:bodyPr/>
          <a:lstStyle/>
          <a:p>
            <a:r>
              <a:rPr lang="en-GB"/>
              <a:t>Solo work</a:t>
            </a:r>
          </a:p>
        </p:txBody>
      </p:sp>
      <p:sp>
        <p:nvSpPr>
          <p:cNvPr id="16" name="Textplatzhalter 15">
            <a:extLst>
              <a:ext uri="{FF2B5EF4-FFF2-40B4-BE49-F238E27FC236}">
                <a16:creationId xmlns:a16="http://schemas.microsoft.com/office/drawing/2014/main" id="{DD814384-379E-A146-B3CF-187062A8E619}"/>
              </a:ext>
            </a:extLst>
          </p:cNvPr>
          <p:cNvSpPr>
            <a:spLocks noGrp="1"/>
          </p:cNvSpPr>
          <p:nvPr>
            <p:ph type="body" sz="quarter" idx="15"/>
          </p:nvPr>
        </p:nvSpPr>
        <p:spPr/>
        <p:txBody>
          <a:bodyPr/>
          <a:lstStyle/>
          <a:p>
            <a:r>
              <a:rPr lang="en-GB"/>
              <a:t>Think big!</a:t>
            </a:r>
          </a:p>
        </p:txBody>
      </p:sp>
      <p:sp>
        <p:nvSpPr>
          <p:cNvPr id="18" name="Textplatzhalter 17">
            <a:extLst>
              <a:ext uri="{FF2B5EF4-FFF2-40B4-BE49-F238E27FC236}">
                <a16:creationId xmlns:a16="http://schemas.microsoft.com/office/drawing/2014/main" id="{9E44EC34-5903-B44D-ABCB-3DBB2D65EFDB}"/>
              </a:ext>
            </a:extLst>
          </p:cNvPr>
          <p:cNvSpPr>
            <a:spLocks noGrp="1"/>
          </p:cNvSpPr>
          <p:nvPr>
            <p:ph type="body" sz="quarter" idx="17"/>
          </p:nvPr>
        </p:nvSpPr>
        <p:spPr/>
        <p:txBody>
          <a:bodyPr/>
          <a:lstStyle/>
          <a:p>
            <a:r>
              <a:rPr lang="en-GB"/>
              <a:t>7 min</a:t>
            </a:r>
          </a:p>
        </p:txBody>
      </p:sp>
      <p:sp>
        <p:nvSpPr>
          <p:cNvPr id="19" name="Textplatzhalter 18">
            <a:extLst>
              <a:ext uri="{FF2B5EF4-FFF2-40B4-BE49-F238E27FC236}">
                <a16:creationId xmlns:a16="http://schemas.microsoft.com/office/drawing/2014/main" id="{33CE718E-621A-B948-9AB1-40B80BAFC9D8}"/>
              </a:ext>
            </a:extLst>
          </p:cNvPr>
          <p:cNvSpPr>
            <a:spLocks noGrp="1"/>
          </p:cNvSpPr>
          <p:nvPr>
            <p:ph type="body" sz="quarter" idx="19"/>
          </p:nvPr>
        </p:nvSpPr>
        <p:spPr/>
        <p:txBody>
          <a:bodyPr/>
          <a:lstStyle/>
          <a:p>
            <a:pPr lvl="0">
              <a:lnSpc>
                <a:spcPts val="1800"/>
              </a:lnSpc>
            </a:pPr>
            <a:r>
              <a:rPr lang="en" dirty="0">
                <a:solidFill>
                  <a:schemeClr val="tx1"/>
                </a:solidFill>
              </a:rPr>
              <a:t>Everyone stays in main room</a:t>
            </a:r>
          </a:p>
          <a:p>
            <a:pPr>
              <a:lnSpc>
                <a:spcPts val="1800"/>
              </a:lnSpc>
            </a:pPr>
            <a:r>
              <a:rPr lang="de-DE" dirty="0">
                <a:solidFill>
                  <a:schemeClr val="tx1"/>
                </a:solidFill>
              </a:rPr>
              <a:t>Go </a:t>
            </a:r>
            <a:r>
              <a:rPr lang="de-DE" dirty="0" err="1">
                <a:solidFill>
                  <a:schemeClr val="tx1"/>
                </a:solidFill>
              </a:rPr>
              <a:t>to</a:t>
            </a:r>
            <a:r>
              <a:rPr lang="de-DE" dirty="0">
                <a:solidFill>
                  <a:schemeClr val="tx1"/>
                </a:solidFill>
              </a:rPr>
              <a:t> MIRO </a:t>
            </a:r>
            <a:r>
              <a:rPr lang="de-DE" dirty="0" err="1">
                <a:solidFill>
                  <a:schemeClr val="tx1"/>
                </a:solidFill>
              </a:rPr>
              <a:t>board</a:t>
            </a:r>
            <a:endParaRPr lang="de-DE" dirty="0">
              <a:solidFill>
                <a:schemeClr val="tx1"/>
              </a:solidFill>
            </a:endParaRPr>
          </a:p>
          <a:p>
            <a:pPr lvl="0">
              <a:lnSpc>
                <a:spcPts val="1800"/>
              </a:lnSpc>
            </a:pPr>
            <a:endParaRPr lang="en" dirty="0">
              <a:solidFill>
                <a:schemeClr val="tx1"/>
              </a:solidFill>
            </a:endParaRPr>
          </a:p>
          <a:p>
            <a:endParaRPr lang="en-GB" dirty="0"/>
          </a:p>
        </p:txBody>
      </p:sp>
      <p:sp>
        <p:nvSpPr>
          <p:cNvPr id="20" name="Textplatzhalter 19">
            <a:extLst>
              <a:ext uri="{FF2B5EF4-FFF2-40B4-BE49-F238E27FC236}">
                <a16:creationId xmlns:a16="http://schemas.microsoft.com/office/drawing/2014/main" id="{2B0EC0F3-82E4-8446-A509-27B678201954}"/>
              </a:ext>
            </a:extLst>
          </p:cNvPr>
          <p:cNvSpPr>
            <a:spLocks noGrp="1"/>
          </p:cNvSpPr>
          <p:nvPr>
            <p:ph type="body" sz="quarter" idx="20"/>
          </p:nvPr>
        </p:nvSpPr>
        <p:spPr/>
        <p:txBody>
          <a:bodyPr/>
          <a:lstStyle/>
          <a:p>
            <a:pPr lvl="0">
              <a:lnSpc>
                <a:spcPts val="1800"/>
              </a:lnSpc>
            </a:pPr>
            <a:r>
              <a:rPr lang="de-DE" dirty="0"/>
              <a:t>Imagine and </a:t>
            </a:r>
            <a:r>
              <a:rPr lang="de-DE" dirty="0" err="1"/>
              <a:t>collect</a:t>
            </a:r>
            <a:r>
              <a:rPr lang="de-DE" dirty="0"/>
              <a:t> on MIRO:</a:t>
            </a:r>
          </a:p>
          <a:p>
            <a:pPr lvl="0">
              <a:lnSpc>
                <a:spcPts val="1800"/>
              </a:lnSpc>
            </a:pPr>
            <a:r>
              <a:rPr lang="de-DE" dirty="0"/>
              <a:t>Claim </a:t>
            </a:r>
            <a:r>
              <a:rPr lang="de-DE" dirty="0" err="1"/>
              <a:t>one</a:t>
            </a:r>
            <a:r>
              <a:rPr lang="de-DE" dirty="0"/>
              <a:t> </a:t>
            </a:r>
            <a:r>
              <a:rPr lang="de-DE" dirty="0" err="1"/>
              <a:t>of</a:t>
            </a:r>
            <a:r>
              <a:rPr lang="de-DE" dirty="0"/>
              <a:t> </a:t>
            </a:r>
            <a:r>
              <a:rPr lang="de-DE" dirty="0" err="1"/>
              <a:t>the</a:t>
            </a:r>
            <a:r>
              <a:rPr lang="de-DE" dirty="0"/>
              <a:t> </a:t>
            </a:r>
            <a:r>
              <a:rPr lang="de-DE" dirty="0" err="1"/>
              <a:t>empty</a:t>
            </a:r>
            <a:r>
              <a:rPr lang="de-DE" dirty="0"/>
              <a:t> Science </a:t>
            </a:r>
            <a:r>
              <a:rPr lang="de-DE" dirty="0" err="1"/>
              <a:t>Magazines</a:t>
            </a:r>
            <a:r>
              <a:rPr lang="de-DE" dirty="0"/>
              <a:t> and </a:t>
            </a:r>
            <a:r>
              <a:rPr lang="de-DE" dirty="0" err="1"/>
              <a:t>mark</a:t>
            </a:r>
            <a:r>
              <a:rPr lang="de-DE" dirty="0"/>
              <a:t> </a:t>
            </a:r>
            <a:r>
              <a:rPr lang="de-DE" dirty="0" err="1"/>
              <a:t>it</a:t>
            </a:r>
            <a:r>
              <a:rPr lang="de-DE" dirty="0"/>
              <a:t> </a:t>
            </a:r>
            <a:r>
              <a:rPr lang="de-DE" dirty="0" err="1"/>
              <a:t>with</a:t>
            </a:r>
            <a:r>
              <a:rPr lang="de-DE" dirty="0"/>
              <a:t> </a:t>
            </a:r>
            <a:r>
              <a:rPr lang="de-DE" dirty="0" err="1"/>
              <a:t>your</a:t>
            </a:r>
            <a:r>
              <a:rPr lang="de-DE" dirty="0"/>
              <a:t> </a:t>
            </a:r>
            <a:r>
              <a:rPr lang="de-DE" dirty="0" err="1"/>
              <a:t>name</a:t>
            </a:r>
            <a:endParaRPr lang="de-DE" dirty="0"/>
          </a:p>
          <a:p>
            <a:pPr lvl="0">
              <a:lnSpc>
                <a:spcPts val="1800"/>
              </a:lnSpc>
            </a:pPr>
            <a:r>
              <a:rPr lang="de-DE" b="1" dirty="0"/>
              <a:t>Fill </a:t>
            </a:r>
            <a:r>
              <a:rPr lang="de-DE" b="1" dirty="0" err="1"/>
              <a:t>the</a:t>
            </a:r>
            <a:r>
              <a:rPr lang="de-DE" b="1" dirty="0"/>
              <a:t> title </a:t>
            </a:r>
            <a:r>
              <a:rPr lang="de-DE" b="1" dirty="0" err="1"/>
              <a:t>page</a:t>
            </a:r>
            <a:r>
              <a:rPr lang="de-DE" b="1" dirty="0"/>
              <a:t> </a:t>
            </a:r>
            <a:r>
              <a:rPr lang="de-DE" b="1" dirty="0" err="1"/>
              <a:t>with</a:t>
            </a:r>
            <a:r>
              <a:rPr lang="de-DE" b="1" dirty="0"/>
              <a:t> </a:t>
            </a:r>
            <a:r>
              <a:rPr lang="de-DE" b="1" dirty="0" err="1"/>
              <a:t>your</a:t>
            </a:r>
            <a:r>
              <a:rPr lang="de-DE" b="1" dirty="0"/>
              <a:t> </a:t>
            </a:r>
            <a:r>
              <a:rPr lang="de-DE" b="1" dirty="0" err="1"/>
              <a:t>research</a:t>
            </a:r>
            <a:r>
              <a:rPr lang="de-DE" b="1" dirty="0"/>
              <a:t> </a:t>
            </a:r>
            <a:r>
              <a:rPr lang="de-DE" b="1" dirty="0" err="1"/>
              <a:t>vision</a:t>
            </a:r>
            <a:endParaRPr lang="de-DE" b="1" dirty="0"/>
          </a:p>
          <a:p>
            <a:pPr lvl="0">
              <a:lnSpc>
                <a:spcPts val="1800"/>
              </a:lnSpc>
            </a:pPr>
            <a:r>
              <a:rPr lang="de-DE" dirty="0"/>
              <a:t>Add </a:t>
            </a:r>
            <a:r>
              <a:rPr lang="de-DE" dirty="0" err="1"/>
              <a:t>pictures</a:t>
            </a:r>
            <a:r>
              <a:rPr lang="de-DE" dirty="0"/>
              <a:t>, </a:t>
            </a:r>
            <a:r>
              <a:rPr lang="de-DE" dirty="0" err="1"/>
              <a:t>symbols</a:t>
            </a:r>
            <a:r>
              <a:rPr lang="de-DE" dirty="0"/>
              <a:t> </a:t>
            </a:r>
            <a:r>
              <a:rPr lang="de-DE" dirty="0" err="1"/>
              <a:t>or</a:t>
            </a:r>
            <a:r>
              <a:rPr lang="de-DE" dirty="0"/>
              <a:t> </a:t>
            </a:r>
            <a:br>
              <a:rPr lang="de-DE" dirty="0"/>
            </a:br>
            <a:r>
              <a:rPr lang="de-DE" dirty="0" err="1"/>
              <a:t>other</a:t>
            </a:r>
            <a:r>
              <a:rPr lang="de-DE" dirty="0"/>
              <a:t> </a:t>
            </a:r>
            <a:r>
              <a:rPr lang="de-DE" dirty="0" err="1"/>
              <a:t>visuals</a:t>
            </a:r>
            <a:endParaRPr lang="de-DE" dirty="0"/>
          </a:p>
          <a:p>
            <a:endParaRPr lang="en-GB" dirty="0"/>
          </a:p>
        </p:txBody>
      </p:sp>
      <p:sp>
        <p:nvSpPr>
          <p:cNvPr id="21" name="Textplatzhalter 20">
            <a:extLst>
              <a:ext uri="{FF2B5EF4-FFF2-40B4-BE49-F238E27FC236}">
                <a16:creationId xmlns:a16="http://schemas.microsoft.com/office/drawing/2014/main" id="{BC0C7891-2EB2-7D4A-ABF7-EBFCDFCEA5DC}"/>
              </a:ext>
            </a:extLst>
          </p:cNvPr>
          <p:cNvSpPr>
            <a:spLocks noGrp="1"/>
          </p:cNvSpPr>
          <p:nvPr>
            <p:ph type="body" sz="quarter" idx="21"/>
          </p:nvPr>
        </p:nvSpPr>
        <p:spPr/>
        <p:txBody>
          <a:bodyPr/>
          <a:lstStyle/>
          <a:p>
            <a:pPr>
              <a:spcAft>
                <a:spcPts val="900"/>
              </a:spcAft>
              <a:buClr>
                <a:schemeClr val="dk1"/>
              </a:buClr>
              <a:buSzPts val="1400"/>
            </a:pPr>
            <a:r>
              <a:rPr lang="de-DE" b="1" dirty="0"/>
              <a:t>7 min </a:t>
            </a:r>
            <a:r>
              <a:rPr lang="de-DE" dirty="0"/>
              <a:t>time </a:t>
            </a:r>
            <a:r>
              <a:rPr lang="de-DE" dirty="0" err="1"/>
              <a:t>for</a:t>
            </a:r>
            <a:r>
              <a:rPr lang="de-DE" dirty="0"/>
              <a:t> </a:t>
            </a:r>
            <a:r>
              <a:rPr lang="de-DE" dirty="0" err="1"/>
              <a:t>yourself</a:t>
            </a:r>
            <a:r>
              <a:rPr lang="de-DE" dirty="0"/>
              <a:t> </a:t>
            </a:r>
          </a:p>
          <a:p>
            <a:pPr lvl="0">
              <a:lnSpc>
                <a:spcPts val="1800"/>
              </a:lnSpc>
              <a:buClr>
                <a:schemeClr val="dk1"/>
              </a:buClr>
              <a:buSzPts val="1400"/>
            </a:pPr>
            <a:r>
              <a:rPr lang="de-DE" b="1" dirty="0" err="1"/>
              <a:t>We</a:t>
            </a:r>
            <a:r>
              <a:rPr lang="de-DE" b="1" dirty="0"/>
              <a:t> will </a:t>
            </a:r>
            <a:r>
              <a:rPr lang="de-DE" b="1" dirty="0" err="1"/>
              <a:t>call</a:t>
            </a:r>
            <a:r>
              <a:rPr lang="de-DE" b="1" dirty="0"/>
              <a:t> </a:t>
            </a:r>
            <a:r>
              <a:rPr lang="de-DE" b="1" dirty="0" err="1"/>
              <a:t>you</a:t>
            </a:r>
            <a:r>
              <a:rPr lang="de-DE" b="1" dirty="0"/>
              <a:t> back </a:t>
            </a:r>
            <a:r>
              <a:rPr lang="de-DE" b="1" dirty="0" err="1"/>
              <a:t>to</a:t>
            </a:r>
            <a:r>
              <a:rPr lang="de-DE" b="1" dirty="0"/>
              <a:t> </a:t>
            </a:r>
            <a:r>
              <a:rPr lang="de-DE" b="1" dirty="0" err="1"/>
              <a:t>the</a:t>
            </a:r>
            <a:r>
              <a:rPr lang="de-DE" b="1" dirty="0"/>
              <a:t> screen</a:t>
            </a:r>
            <a:endParaRPr lang="en-GB" b="1" dirty="0">
              <a:sym typeface="Calibri"/>
            </a:endParaRPr>
          </a:p>
        </p:txBody>
      </p:sp>
    </p:spTree>
    <p:extLst>
      <p:ext uri="{BB962C8B-B14F-4D97-AF65-F5344CB8AC3E}">
        <p14:creationId xmlns:p14="http://schemas.microsoft.com/office/powerpoint/2010/main" val="4223548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883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3B3AB6-55E6-0749-B71C-DBBE4E903898}"/>
              </a:ext>
            </a:extLst>
          </p:cNvPr>
          <p:cNvSpPr>
            <a:spLocks noGrp="1"/>
          </p:cNvSpPr>
          <p:nvPr>
            <p:ph type="body" idx="1"/>
          </p:nvPr>
        </p:nvSpPr>
        <p:spPr>
          <a:prstGeom prst="rect">
            <a:avLst/>
          </a:prstGeom>
        </p:spPr>
        <p:txBody>
          <a:bodyPr/>
          <a:lstStyle/>
          <a:p>
            <a:r>
              <a:rPr lang="de-DE" dirty="0"/>
              <a:t>Sharing …</a:t>
            </a:r>
          </a:p>
        </p:txBody>
      </p:sp>
      <p:sp>
        <p:nvSpPr>
          <p:cNvPr id="7" name="Google Shape;301;p12">
            <a:extLst>
              <a:ext uri="{FF2B5EF4-FFF2-40B4-BE49-F238E27FC236}">
                <a16:creationId xmlns:a16="http://schemas.microsoft.com/office/drawing/2014/main" id="{4D18AA00-3BBD-083B-256E-8DA7303797E6}"/>
              </a:ext>
            </a:extLst>
          </p:cNvPr>
          <p:cNvSpPr txBox="1"/>
          <p:nvPr/>
        </p:nvSpPr>
        <p:spPr>
          <a:xfrm>
            <a:off x="1673912" y="3144629"/>
            <a:ext cx="5786650" cy="1200288"/>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headline</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Science Magazine </a:t>
            </a:r>
            <a:b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featuring</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research</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breakthrough</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does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research</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offer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whom</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pic>
        <p:nvPicPr>
          <p:cNvPr id="9" name="Google Shape;415;p25">
            <a:extLst>
              <a:ext uri="{FF2B5EF4-FFF2-40B4-BE49-F238E27FC236}">
                <a16:creationId xmlns:a16="http://schemas.microsoft.com/office/drawing/2014/main" id="{FD2C5275-49B3-FE4B-6477-8559D50EF8A4}"/>
              </a:ext>
            </a:extLst>
          </p:cNvPr>
          <p:cNvPicPr preferRelativeResize="0"/>
          <p:nvPr/>
        </p:nvPicPr>
        <p:blipFill rotWithShape="1">
          <a:blip r:embed="rId3">
            <a:alphaModFix/>
          </a:blip>
          <a:srcRect/>
          <a:stretch/>
        </p:blipFill>
        <p:spPr>
          <a:xfrm>
            <a:off x="4237037" y="1772976"/>
            <a:ext cx="660400" cy="660400"/>
          </a:xfrm>
          <a:prstGeom prst="rect">
            <a:avLst/>
          </a:prstGeom>
          <a:noFill/>
          <a:ln>
            <a:noFill/>
          </a:ln>
        </p:spPr>
      </p:pic>
      <p:sp>
        <p:nvSpPr>
          <p:cNvPr id="10" name="Google Shape;414;p25">
            <a:extLst>
              <a:ext uri="{FF2B5EF4-FFF2-40B4-BE49-F238E27FC236}">
                <a16:creationId xmlns:a16="http://schemas.microsoft.com/office/drawing/2014/main" id="{E1E1CF7F-8969-21BF-E95B-12C2AB016477}"/>
              </a:ext>
            </a:extLst>
          </p:cNvPr>
          <p:cNvSpPr txBox="1"/>
          <p:nvPr/>
        </p:nvSpPr>
        <p:spPr>
          <a:xfrm>
            <a:off x="643757" y="2526335"/>
            <a:ext cx="7846960" cy="45421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Raise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your</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virtual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hand</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or</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share</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in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the</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chat</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a:t>
            </a:r>
            <a:endParaRPr kumimoji="0"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2791143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E3D1A-EF09-0CB2-3081-361C603395A1}"/>
            </a:ext>
          </a:extLst>
        </p:cNvPr>
        <p:cNvGrpSpPr/>
        <p:nvPr/>
      </p:nvGrpSpPr>
      <p:grpSpPr>
        <a:xfrm>
          <a:off x="0" y="0"/>
          <a:ext cx="0" cy="0"/>
          <a:chOff x="0" y="0"/>
          <a:chExt cx="0" cy="0"/>
        </a:xfrm>
      </p:grpSpPr>
      <p:pic>
        <p:nvPicPr>
          <p:cNvPr id="4" name="Bildplatzhalter 3" descr="Ein Bild, das drinnen, Person, Personen, Tisch enthält.&#10;&#10;Automatisch generierte Beschreibung">
            <a:extLst>
              <a:ext uri="{FF2B5EF4-FFF2-40B4-BE49-F238E27FC236}">
                <a16:creationId xmlns:a16="http://schemas.microsoft.com/office/drawing/2014/main" id="{73E5EDA0-B156-8A0F-6298-40595F1D2FF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2" y="0"/>
            <a:ext cx="9143995" cy="5143500"/>
          </a:xfrm>
          <a:prstGeom prst="rect">
            <a:avLst/>
          </a:prstGeom>
          <a:noFill/>
        </p:spPr>
      </p:pic>
      <p:sp>
        <p:nvSpPr>
          <p:cNvPr id="3" name="Textplatzhalter 2">
            <a:extLst>
              <a:ext uri="{FF2B5EF4-FFF2-40B4-BE49-F238E27FC236}">
                <a16:creationId xmlns:a16="http://schemas.microsoft.com/office/drawing/2014/main" id="{2E7BECEF-8E53-306C-1A36-E1E368F0164A}"/>
              </a:ext>
            </a:extLst>
          </p:cNvPr>
          <p:cNvSpPr>
            <a:spLocks noGrp="1"/>
          </p:cNvSpPr>
          <p:nvPr>
            <p:ph type="body" sz="quarter" idx="11"/>
          </p:nvPr>
        </p:nvSpPr>
        <p:spPr>
          <a:xfrm>
            <a:off x="304800" y="285263"/>
            <a:ext cx="3265714" cy="485204"/>
          </a:xfrm>
        </p:spPr>
        <p:txBody>
          <a:bodyPr wrap="square" anchor="b">
            <a:normAutofit/>
          </a:bodyPr>
          <a:lstStyle/>
          <a:p>
            <a:pPr>
              <a:lnSpc>
                <a:spcPct val="90000"/>
              </a:lnSpc>
              <a:spcAft>
                <a:spcPts val="600"/>
              </a:spcAft>
            </a:pPr>
            <a:r>
              <a:rPr lang="de-DE"/>
              <a:t>MEET THE TEAM</a:t>
            </a:r>
          </a:p>
        </p:txBody>
      </p:sp>
    </p:spTree>
    <p:extLst>
      <p:ext uri="{BB962C8B-B14F-4D97-AF65-F5344CB8AC3E}">
        <p14:creationId xmlns:p14="http://schemas.microsoft.com/office/powerpoint/2010/main" val="644501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3" name="Picture 2">
            <a:extLst>
              <a:ext uri="{FF2B5EF4-FFF2-40B4-BE49-F238E27FC236}">
                <a16:creationId xmlns:a16="http://schemas.microsoft.com/office/drawing/2014/main" id="{1A4A5787-AAA8-C248-A233-B272D524F5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2495" cy="5143500"/>
          </a:xfrm>
          <a:prstGeom prst="rect">
            <a:avLst/>
          </a:prstGeom>
        </p:spPr>
      </p:pic>
      <p:sp>
        <p:nvSpPr>
          <p:cNvPr id="11" name="Textplatzhalter 2">
            <a:extLst>
              <a:ext uri="{FF2B5EF4-FFF2-40B4-BE49-F238E27FC236}">
                <a16:creationId xmlns:a16="http://schemas.microsoft.com/office/drawing/2014/main" id="{5783492D-B3FE-944C-B447-8F53F9A348C7}"/>
              </a:ext>
            </a:extLst>
          </p:cNvPr>
          <p:cNvSpPr>
            <a:spLocks noGrp="1"/>
          </p:cNvSpPr>
          <p:nvPr>
            <p:ph type="body" sz="quarter" idx="11"/>
          </p:nvPr>
        </p:nvSpPr>
        <p:spPr>
          <a:xfrm>
            <a:off x="304800" y="285263"/>
            <a:ext cx="6589059" cy="485204"/>
          </a:xfrm>
          <a:prstGeom prst="rect">
            <a:avLst/>
          </a:prstGeom>
        </p:spPr>
        <p:txBody>
          <a:bodyPr/>
          <a:lstStyle/>
          <a:p>
            <a:r>
              <a:rPr lang="en-GB" dirty="0"/>
              <a:t>DEEP DIVE INTO YOUR RESEARCH</a:t>
            </a:r>
          </a:p>
        </p:txBody>
      </p:sp>
    </p:spTree>
    <p:extLst>
      <p:ext uri="{BB962C8B-B14F-4D97-AF65-F5344CB8AC3E}">
        <p14:creationId xmlns:p14="http://schemas.microsoft.com/office/powerpoint/2010/main" val="1770157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a:prstGeom prst="rect">
            <a:avLst/>
          </a:prstGeom>
        </p:spPr>
        <p:txBody>
          <a:bodyPr/>
          <a:lstStyle/>
          <a:p>
            <a:r>
              <a:rPr lang="en-GB"/>
              <a:t>The research canvas</a:t>
            </a:r>
          </a:p>
        </p:txBody>
      </p:sp>
      <p:sp>
        <p:nvSpPr>
          <p:cNvPr id="2" name="Google Shape;315;p14">
            <a:extLst>
              <a:ext uri="{FF2B5EF4-FFF2-40B4-BE49-F238E27FC236}">
                <a16:creationId xmlns:a16="http://schemas.microsoft.com/office/drawing/2014/main" id="{23AB2E64-8835-D394-D067-7E8FEEDC9FD8}"/>
              </a:ext>
            </a:extLst>
          </p:cNvPr>
          <p:cNvSpPr/>
          <p:nvPr/>
        </p:nvSpPr>
        <p:spPr>
          <a:xfrm>
            <a:off x="5615304" y="1260620"/>
            <a:ext cx="2142490" cy="2943521"/>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3" name="Google Shape;316;p14">
            <a:extLst>
              <a:ext uri="{FF2B5EF4-FFF2-40B4-BE49-F238E27FC236}">
                <a16:creationId xmlns:a16="http://schemas.microsoft.com/office/drawing/2014/main" id="{9783AACB-523D-254F-CA8F-7728EB7EB75F}"/>
              </a:ext>
            </a:extLst>
          </p:cNvPr>
          <p:cNvSpPr txBox="1"/>
          <p:nvPr/>
        </p:nvSpPr>
        <p:spPr>
          <a:xfrm>
            <a:off x="2672985" y="4461762"/>
            <a:ext cx="1127397"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RESEARCH</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4" name="Google Shape;317;p14">
            <a:extLst>
              <a:ext uri="{FF2B5EF4-FFF2-40B4-BE49-F238E27FC236}">
                <a16:creationId xmlns:a16="http://schemas.microsoft.com/office/drawing/2014/main" id="{2815EEF7-EB04-CDB6-9C41-AE947DBB99B2}"/>
              </a:ext>
            </a:extLst>
          </p:cNvPr>
          <p:cNvSpPr txBox="1"/>
          <p:nvPr/>
        </p:nvSpPr>
        <p:spPr>
          <a:xfrm>
            <a:off x="5899947" y="4461762"/>
            <a:ext cx="1136558"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 CASE</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graphicFrame>
        <p:nvGraphicFramePr>
          <p:cNvPr id="5" name="Google Shape;318;p14">
            <a:extLst>
              <a:ext uri="{FF2B5EF4-FFF2-40B4-BE49-F238E27FC236}">
                <a16:creationId xmlns:a16="http://schemas.microsoft.com/office/drawing/2014/main" id="{DDB4DE54-BAEB-8567-68EB-14FBA475283E}"/>
              </a:ext>
            </a:extLst>
          </p:cNvPr>
          <p:cNvGraphicFramePr/>
          <p:nvPr/>
        </p:nvGraphicFramePr>
        <p:xfrm>
          <a:off x="1389004" y="1260620"/>
          <a:ext cx="3895725" cy="2943521"/>
        </p:xfrm>
        <a:graphic>
          <a:graphicData uri="http://schemas.openxmlformats.org/drawingml/2006/table">
            <a:tbl>
              <a:tblPr firstRow="1" bandRow="1">
                <a:noFill/>
              </a:tblPr>
              <a:tblGrid>
                <a:gridCol w="1854825">
                  <a:extLst>
                    <a:ext uri="{9D8B030D-6E8A-4147-A177-3AD203B41FA5}">
                      <a16:colId xmlns:a16="http://schemas.microsoft.com/office/drawing/2014/main" val="20000"/>
                    </a:ext>
                  </a:extLst>
                </a:gridCol>
                <a:gridCol w="2040900">
                  <a:extLst>
                    <a:ext uri="{9D8B030D-6E8A-4147-A177-3AD203B41FA5}">
                      <a16:colId xmlns:a16="http://schemas.microsoft.com/office/drawing/2014/main" val="20001"/>
                    </a:ext>
                  </a:extLst>
                </a:gridCol>
              </a:tblGrid>
              <a:tr h="1461674">
                <a:tc>
                  <a:txBody>
                    <a:bodyPr/>
                    <a:lstStyle/>
                    <a:p>
                      <a:pPr marL="111125"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rgbClr val="E30613"/>
                          </a:solidFill>
                          <a:latin typeface="Aptos" panose="020B0004020202020204" pitchFamily="34" charset="0"/>
                          <a:ea typeface="Arial"/>
                          <a:cs typeface="Arial"/>
                          <a:sym typeface="Arial"/>
                        </a:rPr>
                        <a:t>PROBLEM </a:t>
                      </a:r>
                      <a:br>
                        <a:rPr lang="de-DE" sz="1000" b="1" i="0" u="none" strike="noStrike" cap="none" dirty="0">
                          <a:solidFill>
                            <a:srgbClr val="E30613"/>
                          </a:solidFill>
                          <a:latin typeface="Aptos" panose="020B0004020202020204" pitchFamily="34" charset="0"/>
                          <a:ea typeface="Arial"/>
                          <a:cs typeface="Arial"/>
                          <a:sym typeface="Arial"/>
                        </a:rPr>
                      </a:br>
                      <a:r>
                        <a:rPr lang="de-DE" sz="1000" b="1" i="0" u="none" strike="noStrike" cap="none" dirty="0">
                          <a:solidFill>
                            <a:srgbClr val="E30613"/>
                          </a:solidFill>
                          <a:latin typeface="Aptos" panose="020B0004020202020204" pitchFamily="34" charset="0"/>
                          <a:ea typeface="Arial"/>
                          <a:cs typeface="Arial"/>
                          <a:sym typeface="Arial"/>
                        </a:rPr>
                        <a:t>TO BE SOLVED</a:t>
                      </a:r>
                      <a:endParaRPr sz="1000" b="1" i="0" u="none" strike="noStrike" cap="none" dirty="0">
                        <a:latin typeface="Aptos" panose="020B0004020202020204" pitchFamily="34" charset="0"/>
                        <a:ea typeface="Arial"/>
                        <a:cs typeface="Arial"/>
                        <a:sym typeface="Arial"/>
                      </a:endParaRPr>
                    </a:p>
                  </a:txBody>
                  <a:tcPr marL="0" marR="0" marT="6350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rgbClr val="E30613"/>
                          </a:solidFill>
                          <a:latin typeface="Aptos" panose="020B0004020202020204" pitchFamily="34" charset="0"/>
                          <a:ea typeface="Arial"/>
                          <a:cs typeface="Arial"/>
                          <a:sym typeface="Arial"/>
                        </a:rPr>
                        <a:t>RESEARCH </a:t>
                      </a:r>
                      <a:br>
                        <a:rPr lang="de-DE" sz="1000" b="1" i="0" u="none" strike="noStrike" cap="none" dirty="0">
                          <a:solidFill>
                            <a:srgbClr val="E30613"/>
                          </a:solidFill>
                          <a:latin typeface="Aptos" panose="020B0004020202020204" pitchFamily="34" charset="0"/>
                          <a:ea typeface="Arial"/>
                          <a:cs typeface="Arial"/>
                          <a:sym typeface="Arial"/>
                        </a:rPr>
                      </a:br>
                      <a:r>
                        <a:rPr lang="de-DE" sz="1000" b="1" i="0" u="none" strike="noStrike" cap="none" dirty="0">
                          <a:solidFill>
                            <a:srgbClr val="E30613"/>
                          </a:solidFill>
                          <a:latin typeface="Aptos" panose="020B0004020202020204" pitchFamily="34" charset="0"/>
                          <a:ea typeface="Arial"/>
                          <a:cs typeface="Arial"/>
                          <a:sym typeface="Arial"/>
                        </a:rPr>
                        <a:t>QUESTION &amp;  DESIGN</a:t>
                      </a:r>
                      <a:endParaRPr sz="1000" b="1" i="0" u="none" strike="noStrike" cap="none" dirty="0">
                        <a:latin typeface="Aptos" panose="020B0004020202020204" pitchFamily="34" charset="0"/>
                        <a:ea typeface="Arial"/>
                        <a:cs typeface="Arial"/>
                        <a:sym typeface="Arial"/>
                      </a:endParaRPr>
                    </a:p>
                  </a:txBody>
                  <a:tcPr marL="0" marR="0" marT="6350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noFill/>
                  </a:tcPr>
                </a:tc>
                <a:extLst>
                  <a:ext uri="{0D108BD9-81ED-4DB2-BD59-A6C34878D82A}">
                    <a16:rowId xmlns:a16="http://schemas.microsoft.com/office/drawing/2014/main" val="10000"/>
                  </a:ext>
                </a:extLst>
              </a:tr>
              <a:tr h="1481847">
                <a:tc>
                  <a:txBody>
                    <a:bodyPr/>
                    <a:lstStyle/>
                    <a:p>
                      <a:pPr marL="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rgbClr val="E30613"/>
                          </a:solidFill>
                          <a:latin typeface="Aptos" panose="020B0004020202020204" pitchFamily="34" charset="0"/>
                          <a:ea typeface="Arial"/>
                          <a:cs typeface="Arial"/>
                          <a:sym typeface="Arial"/>
                        </a:rPr>
                        <a:t>   THEORY</a:t>
                      </a:r>
                      <a:endParaRPr sz="1000" b="1" i="0" u="none" strike="noStrike" cap="none" dirty="0">
                        <a:latin typeface="Aptos" panose="020B0004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900"/>
                        <a:buFont typeface="Calibri"/>
                        <a:buNone/>
                      </a:pPr>
                      <a:endParaRPr sz="900" u="none" strike="noStrike" cap="none" dirty="0">
                        <a:latin typeface="Aptos" panose="020B0004020202020204" pitchFamily="34" charset="0"/>
                      </a:endParaRPr>
                    </a:p>
                  </a:txBody>
                  <a:tcPr marL="0" marR="0" marT="5460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rgbClr val="E30613"/>
                          </a:solidFill>
                          <a:latin typeface="Aptos" panose="020B0004020202020204" pitchFamily="34" charset="0"/>
                          <a:ea typeface="Arial"/>
                          <a:cs typeface="Arial"/>
                          <a:sym typeface="Arial"/>
                        </a:rPr>
                        <a:t>RESEARCH </a:t>
                      </a:r>
                      <a:br>
                        <a:rPr lang="de-DE" sz="1000" b="1" i="0" u="none" strike="noStrike" cap="none" dirty="0">
                          <a:solidFill>
                            <a:srgbClr val="E30613"/>
                          </a:solidFill>
                          <a:latin typeface="Aptos" panose="020B0004020202020204" pitchFamily="34" charset="0"/>
                          <a:ea typeface="Arial"/>
                          <a:cs typeface="Arial"/>
                          <a:sym typeface="Arial"/>
                        </a:rPr>
                      </a:br>
                      <a:r>
                        <a:rPr lang="de-DE" sz="1000" b="1" i="0" u="none" strike="noStrike" cap="none" dirty="0">
                          <a:solidFill>
                            <a:srgbClr val="E30613"/>
                          </a:solidFill>
                          <a:latin typeface="Aptos" panose="020B0004020202020204" pitchFamily="34" charset="0"/>
                          <a:ea typeface="Arial"/>
                          <a:cs typeface="Arial"/>
                          <a:sym typeface="Arial"/>
                        </a:rPr>
                        <a:t>RESULTS</a:t>
                      </a:r>
                      <a:endParaRPr sz="1000" b="1" i="0" u="none" strike="noStrike" cap="none" dirty="0">
                        <a:latin typeface="Aptos" panose="020B0004020202020204" pitchFamily="34" charset="0"/>
                        <a:ea typeface="Arial"/>
                        <a:cs typeface="Arial"/>
                        <a:sym typeface="Arial"/>
                      </a:endParaRPr>
                    </a:p>
                    <a:p>
                      <a:pPr marL="79375" marR="0" lvl="0" indent="0" algn="ctr" rtl="0">
                        <a:lnSpc>
                          <a:spcPct val="100000"/>
                        </a:lnSpc>
                        <a:spcBef>
                          <a:spcPts val="300"/>
                        </a:spcBef>
                        <a:spcAft>
                          <a:spcPts val="0"/>
                        </a:spcAft>
                        <a:buClr>
                          <a:schemeClr val="dk1"/>
                        </a:buClr>
                        <a:buSzPts val="800"/>
                        <a:buFont typeface="Noticia Text"/>
                        <a:buNone/>
                      </a:pPr>
                      <a:r>
                        <a:rPr lang="de-DE" sz="800" u="none" strike="noStrike" cap="none" dirty="0">
                          <a:latin typeface="Aptos" panose="020B0004020202020204" pitchFamily="34" charset="0"/>
                          <a:ea typeface="Noticia Text"/>
                          <a:cs typeface="Noticia Text"/>
                          <a:sym typeface="Noticia Text"/>
                        </a:rPr>
                        <a:t>(and </a:t>
                      </a:r>
                      <a:r>
                        <a:rPr lang="de-DE" sz="800" u="none" strike="noStrike" cap="none" dirty="0" err="1">
                          <a:latin typeface="Aptos" panose="020B0004020202020204" pitchFamily="34" charset="0"/>
                          <a:ea typeface="Noticia Text"/>
                          <a:cs typeface="Noticia Text"/>
                          <a:sym typeface="Noticia Text"/>
                        </a:rPr>
                        <a:t>practical</a:t>
                      </a:r>
                      <a:r>
                        <a:rPr lang="de-DE" sz="800" u="none" strike="noStrike" cap="none" dirty="0">
                          <a:latin typeface="Aptos" panose="020B0004020202020204" pitchFamily="34" charset="0"/>
                          <a:ea typeface="Noticia Text"/>
                          <a:cs typeface="Noticia Text"/>
                          <a:sym typeface="Noticia Text"/>
                        </a:rPr>
                        <a:t> </a:t>
                      </a:r>
                      <a:r>
                        <a:rPr lang="de-DE" sz="800" u="none" strike="noStrike" cap="none" dirty="0" err="1">
                          <a:latin typeface="Aptos" panose="020B0004020202020204" pitchFamily="34" charset="0"/>
                          <a:ea typeface="Noticia Text"/>
                          <a:cs typeface="Noticia Text"/>
                          <a:sym typeface="Noticia Text"/>
                        </a:rPr>
                        <a:t>application</a:t>
                      </a:r>
                      <a:r>
                        <a:rPr lang="de-DE" sz="800" u="none" strike="noStrike" cap="none" dirty="0">
                          <a:latin typeface="Aptos" panose="020B0004020202020204" pitchFamily="34" charset="0"/>
                          <a:ea typeface="Noticia Text"/>
                          <a:cs typeface="Noticia Text"/>
                          <a:sym typeface="Noticia Text"/>
                        </a:rPr>
                        <a:t>)</a:t>
                      </a:r>
                      <a:endParaRPr dirty="0">
                        <a:latin typeface="Aptos" panose="020B0004020202020204" pitchFamily="34" charset="0"/>
                      </a:endParaRPr>
                    </a:p>
                  </a:txBody>
                  <a:tcPr marL="0" marR="0" marT="9587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Google Shape;319;p14">
            <a:extLst>
              <a:ext uri="{FF2B5EF4-FFF2-40B4-BE49-F238E27FC236}">
                <a16:creationId xmlns:a16="http://schemas.microsoft.com/office/drawing/2014/main" id="{DE5C6148-544F-4AD0-6668-E05C406BA384}"/>
              </a:ext>
            </a:extLst>
          </p:cNvPr>
          <p:cNvSpPr txBox="1"/>
          <p:nvPr/>
        </p:nvSpPr>
        <p:spPr>
          <a:xfrm>
            <a:off x="5871626" y="2574471"/>
            <a:ext cx="1193201" cy="345223"/>
          </a:xfrm>
          <a:prstGeom prst="rect">
            <a:avLst/>
          </a:prstGeom>
          <a:noFill/>
          <a:ln>
            <a:noFill/>
          </a:ln>
        </p:spPr>
        <p:txBody>
          <a:bodyPr spcFirstLastPara="1" wrap="square" lIns="0" tIns="12700" rIns="0" bIns="0" anchor="t" anchorCtr="0">
            <a:spAutoFit/>
          </a:bodyPr>
          <a:lstStyle/>
          <a:p>
            <a:pPr marL="12700" marR="5080" lvl="0" indent="0" algn="just" defTabSz="914400" rtl="0" eaLnBrk="1" fontAlgn="auto" latinLnBrk="0" hangingPunct="1">
              <a:lnSpc>
                <a:spcPct val="108300"/>
              </a:lnSpc>
              <a:spcBef>
                <a:spcPts val="0"/>
              </a:spcBef>
              <a:spcAft>
                <a:spcPts val="0"/>
              </a:spcAft>
              <a:buClr>
                <a:srgbClr val="000000"/>
              </a:buClr>
              <a:buSzTx/>
              <a:buFont typeface="Arial"/>
              <a:buNone/>
              <a:tabLst/>
              <a:defRPr/>
            </a:pPr>
            <a:r>
              <a:rPr kumimoji="0" lang="de-DE" sz="10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POTENTIAL PRODUCT/SERVICE</a:t>
            </a:r>
            <a:endParaRPr kumimoji="0" sz="18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Tree>
    <p:extLst>
      <p:ext uri="{BB962C8B-B14F-4D97-AF65-F5344CB8AC3E}">
        <p14:creationId xmlns:p14="http://schemas.microsoft.com/office/powerpoint/2010/main" val="1512335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EBE9A92C-E0F6-FF4F-3DB1-1ED394CEFA28}"/>
            </a:ext>
          </a:extLst>
        </p:cNvPr>
        <p:cNvGrpSpPr/>
        <p:nvPr/>
      </p:nvGrpSpPr>
      <p:grpSpPr>
        <a:xfrm>
          <a:off x="0" y="0"/>
          <a:ext cx="0" cy="0"/>
          <a:chOff x="0" y="0"/>
          <a:chExt cx="0" cy="0"/>
        </a:xfrm>
      </p:grpSpPr>
      <p:pic>
        <p:nvPicPr>
          <p:cNvPr id="3" name="Picture 2" descr="A person smiling at camera&#10;&#10;Description automatically generated">
            <a:extLst>
              <a:ext uri="{FF2B5EF4-FFF2-40B4-BE49-F238E27FC236}">
                <a16:creationId xmlns:a16="http://schemas.microsoft.com/office/drawing/2014/main" id="{5B9AB59D-742C-D28D-9D98-4375033ACECD}"/>
              </a:ext>
            </a:extLst>
          </p:cNvPr>
          <p:cNvPicPr>
            <a:picLocks noChangeAspect="1"/>
          </p:cNvPicPr>
          <p:nvPr/>
        </p:nvPicPr>
        <p:blipFill>
          <a:blip r:embed="rId3"/>
          <a:stretch>
            <a:fillRect/>
          </a:stretch>
        </p:blipFill>
        <p:spPr>
          <a:xfrm>
            <a:off x="4572000" y="-17859"/>
            <a:ext cx="4572000" cy="5714999"/>
          </a:xfrm>
          <a:prstGeom prst="rect">
            <a:avLst/>
          </a:prstGeom>
        </p:spPr>
      </p:pic>
      <p:sp>
        <p:nvSpPr>
          <p:cNvPr id="4" name="Text Placeholder 3">
            <a:extLst>
              <a:ext uri="{FF2B5EF4-FFF2-40B4-BE49-F238E27FC236}">
                <a16:creationId xmlns:a16="http://schemas.microsoft.com/office/drawing/2014/main" id="{493B9FF0-DE27-9AAF-82B2-CCDD202CD6CF}"/>
              </a:ext>
            </a:extLst>
          </p:cNvPr>
          <p:cNvSpPr>
            <a:spLocks noGrp="1"/>
          </p:cNvSpPr>
          <p:nvPr>
            <p:ph type="body" idx="1"/>
          </p:nvPr>
        </p:nvSpPr>
        <p:spPr>
          <a:xfrm>
            <a:off x="428626" y="336593"/>
            <a:ext cx="3897965" cy="1772793"/>
          </a:xfrm>
        </p:spPr>
        <p:txBody>
          <a:bodyPr/>
          <a:lstStyle/>
          <a:p>
            <a:r>
              <a:rPr lang="en-GB" dirty="0"/>
              <a:t>The Research Canvas Example</a:t>
            </a:r>
          </a:p>
          <a:p>
            <a:endParaRPr lang="en-GB" dirty="0"/>
          </a:p>
          <a:p>
            <a:endParaRPr lang="en-DE" dirty="0"/>
          </a:p>
        </p:txBody>
      </p:sp>
      <p:sp>
        <p:nvSpPr>
          <p:cNvPr id="6" name="Google Shape;325;p15">
            <a:extLst>
              <a:ext uri="{FF2B5EF4-FFF2-40B4-BE49-F238E27FC236}">
                <a16:creationId xmlns:a16="http://schemas.microsoft.com/office/drawing/2014/main" id="{50657B82-FE4D-3709-FE03-7DD710165ADB}"/>
              </a:ext>
            </a:extLst>
          </p:cNvPr>
          <p:cNvSpPr txBox="1">
            <a:spLocks/>
          </p:cNvSpPr>
          <p:nvPr/>
        </p:nvSpPr>
        <p:spPr>
          <a:xfrm>
            <a:off x="428626" y="1842101"/>
            <a:ext cx="3812380" cy="1253597"/>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chemeClr val="lt1"/>
              </a:buClr>
              <a:buSzPts val="4050"/>
              <a:buFont typeface="Arial"/>
              <a:buNone/>
              <a:defRPr sz="3200" b="1" i="0" u="none" strike="noStrike" kern="1200"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prstClr val="white"/>
              </a:buClr>
              <a:buSzPts val="2200"/>
              <a:buFont typeface="Arial"/>
              <a:buNone/>
              <a:tabLst/>
              <a:defRPr/>
            </a:pP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Getting</a:t>
            </a:r>
            <a:r>
              <a:rPr kumimoji="0" lang="de-DE" sz="2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t> </a:t>
            </a: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ahead</a:t>
            </a:r>
            <a:r>
              <a:rPr kumimoji="0" lang="de-DE" sz="2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t> </a:t>
            </a: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of</a:t>
            </a:r>
            <a:r>
              <a:rPr kumimoji="0" lang="de-DE" sz="2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t> </a:t>
            </a:r>
            <a:br>
              <a:rPr kumimoji="0" lang="de-DE" sz="3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b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Alzheimer’s</a:t>
            </a:r>
            <a:r>
              <a:rPr kumimoji="0" lang="de-DE" sz="2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t> </a:t>
            </a: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disease</a:t>
            </a:r>
            <a:endParaRPr kumimoji="0" lang="de-DE" sz="2200" b="1" i="0" u="none" strike="noStrike" kern="1200" cap="none" spc="0" normalizeH="0" baseline="0" noProof="0" dirty="0">
              <a:ln>
                <a:noFill/>
              </a:ln>
              <a:solidFill>
                <a:prstClr val="white"/>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721495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p:txBody>
          <a:bodyPr/>
          <a:lstStyle/>
          <a:p>
            <a:r>
              <a:rPr lang="en-GB" dirty="0"/>
              <a:t>Problem to be solved</a:t>
            </a:r>
          </a:p>
        </p:txBody>
      </p:sp>
      <p:sp>
        <p:nvSpPr>
          <p:cNvPr id="4" name="Text Placeholder 2">
            <a:extLst>
              <a:ext uri="{FF2B5EF4-FFF2-40B4-BE49-F238E27FC236}">
                <a16:creationId xmlns:a16="http://schemas.microsoft.com/office/drawing/2014/main" id="{854C0343-1BA5-F355-E3B0-AC61EFBBE211}"/>
              </a:ext>
            </a:extLst>
          </p:cNvPr>
          <p:cNvSpPr>
            <a:spLocks noGrp="1"/>
          </p:cNvSpPr>
          <p:nvPr>
            <p:ph type="body" sz="quarter" idx="13"/>
          </p:nvPr>
        </p:nvSpPr>
        <p:spPr>
          <a:xfrm>
            <a:off x="1105281" y="1091239"/>
            <a:ext cx="3568385" cy="1426724"/>
          </a:xfrm>
        </p:spPr>
        <p:txBody>
          <a:bodyPr lIns="0" tIns="0" rIns="0" bIns="0"/>
          <a:lstStyle/>
          <a:p>
            <a:pPr>
              <a:lnSpc>
                <a:spcPct val="100000"/>
              </a:lnSpc>
            </a:pPr>
            <a:r>
              <a:rPr lang="en-GB" dirty="0"/>
              <a:t>What is your object/topic of research?</a:t>
            </a:r>
          </a:p>
          <a:p>
            <a:pPr>
              <a:lnSpc>
                <a:spcPct val="100000"/>
              </a:lnSpc>
            </a:pPr>
            <a:r>
              <a:rPr lang="en-GB" dirty="0"/>
              <a:t>What underlying problem or challenge are you addressing with your research?</a:t>
            </a:r>
          </a:p>
          <a:p>
            <a:pPr>
              <a:lnSpc>
                <a:spcPct val="100000"/>
              </a:lnSpc>
            </a:pPr>
            <a:endParaRPr lang="en-GB" dirty="0"/>
          </a:p>
        </p:txBody>
      </p:sp>
      <p:sp>
        <p:nvSpPr>
          <p:cNvPr id="9" name="Google Shape;334;p16">
            <a:extLst>
              <a:ext uri="{FF2B5EF4-FFF2-40B4-BE49-F238E27FC236}">
                <a16:creationId xmlns:a16="http://schemas.microsoft.com/office/drawing/2014/main" id="{74AB8652-4A89-514D-FB98-A1B095AAE0D9}"/>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graphicFrame>
        <p:nvGraphicFramePr>
          <p:cNvPr id="10" name="Google Shape;335;p16">
            <a:extLst>
              <a:ext uri="{FF2B5EF4-FFF2-40B4-BE49-F238E27FC236}">
                <a16:creationId xmlns:a16="http://schemas.microsoft.com/office/drawing/2014/main" id="{AF63EE80-34F1-6430-4C8F-0433A97FDA4F}"/>
              </a:ext>
            </a:extLst>
          </p:cNvPr>
          <p:cNvGraphicFramePr/>
          <p:nvPr/>
        </p:nvGraphicFramePr>
        <p:xfrm>
          <a:off x="5701746" y="2223250"/>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0"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lnTlToBr w="12700" cmpd="sng">
                      <a:noFill/>
                      <a:prstDash val="solid"/>
                    </a:lnTlToBr>
                    <a:lnBlToTr w="12700" cmpd="sng">
                      <a:noFill/>
                      <a:prstDash val="solid"/>
                    </a:lnBlToTr>
                    <a:solidFill>
                      <a:srgbClr val="E30715"/>
                    </a:solidFill>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2" name="Google Shape;336;p16">
            <a:extLst>
              <a:ext uri="{FF2B5EF4-FFF2-40B4-BE49-F238E27FC236}">
                <a16:creationId xmlns:a16="http://schemas.microsoft.com/office/drawing/2014/main" id="{A8AA7B5D-20B9-00A0-8148-5926981F544E}"/>
              </a:ext>
            </a:extLst>
          </p:cNvPr>
          <p:cNvSpPr txBox="1"/>
          <p:nvPr/>
        </p:nvSpPr>
        <p:spPr>
          <a:xfrm>
            <a:off x="1371600" y="3023418"/>
            <a:ext cx="3568385" cy="171525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endParaRPr kumimoji="0"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So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far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there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no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efficient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treatment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available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cure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Alzheimer's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disease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Thus,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there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need</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for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early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diagnosis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when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first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changes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occur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1200"/>
              </a:spcBef>
              <a:spcAft>
                <a:spcPts val="1200"/>
              </a:spcAft>
              <a:buClr>
                <a:srgbClr val="000000"/>
              </a:buClr>
              <a:buSzTx/>
              <a:buFont typeface="Arial"/>
              <a:buNone/>
              <a:tabLst/>
              <a:defRPr/>
            </a:pPr>
            <a:endParaRPr kumimoji="0" sz="1400" b="1" i="0" u="none" strike="noStrike" kern="0" cap="none" spc="0" normalizeH="0" baseline="0" noProof="0" dirty="0">
              <a:ln>
                <a:noFill/>
              </a:ln>
              <a:solidFill>
                <a:srgbClr val="AA9A8E"/>
              </a:solidFill>
              <a:effectLst/>
              <a:uLnTx/>
              <a:uFillTx/>
              <a:latin typeface="Aptos" panose="020B0004020202020204" pitchFamily="34" charset="0"/>
              <a:cs typeface="Arial"/>
              <a:sym typeface="Arial"/>
            </a:endParaRPr>
          </a:p>
        </p:txBody>
      </p:sp>
      <p:cxnSp>
        <p:nvCxnSpPr>
          <p:cNvPr id="13" name="Google Shape;337;p16">
            <a:extLst>
              <a:ext uri="{FF2B5EF4-FFF2-40B4-BE49-F238E27FC236}">
                <a16:creationId xmlns:a16="http://schemas.microsoft.com/office/drawing/2014/main" id="{E6849850-00E8-EE29-F491-93C88AB0CC59}"/>
              </a:ext>
            </a:extLst>
          </p:cNvPr>
          <p:cNvCxnSpPr/>
          <p:nvPr/>
        </p:nvCxnSpPr>
        <p:spPr>
          <a:xfrm>
            <a:off x="1105281" y="3050850"/>
            <a:ext cx="0" cy="1406898"/>
          </a:xfrm>
          <a:prstGeom prst="straightConnector1">
            <a:avLst/>
          </a:prstGeom>
          <a:noFill/>
          <a:ln w="9525" cap="flat" cmpd="sng">
            <a:solidFill>
              <a:srgbClr val="E30613"/>
            </a:solidFill>
            <a:prstDash val="solid"/>
            <a:round/>
            <a:headEnd type="none" w="sm" len="sm"/>
            <a:tailEnd type="none" w="sm" len="sm"/>
          </a:ln>
        </p:spPr>
      </p:cxnSp>
    </p:spTree>
    <p:extLst>
      <p:ext uri="{BB962C8B-B14F-4D97-AF65-F5344CB8AC3E}">
        <p14:creationId xmlns:p14="http://schemas.microsoft.com/office/powerpoint/2010/main" val="1860176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F985A7FD-7041-8C45-3A5F-4355C2116B2F}"/>
            </a:ext>
          </a:extLst>
        </p:cNvPr>
        <p:cNvGrpSpPr/>
        <p:nvPr/>
      </p:nvGrpSpPr>
      <p:grpSpPr>
        <a:xfrm>
          <a:off x="0" y="0"/>
          <a:ext cx="0" cy="0"/>
          <a:chOff x="0" y="0"/>
          <a:chExt cx="0" cy="0"/>
        </a:xfrm>
      </p:grpSpPr>
      <p:sp>
        <p:nvSpPr>
          <p:cNvPr id="327" name="Google Shape;327;p15">
            <a:extLst>
              <a:ext uri="{FF2B5EF4-FFF2-40B4-BE49-F238E27FC236}">
                <a16:creationId xmlns:a16="http://schemas.microsoft.com/office/drawing/2014/main" id="{B36BF9A8-A10B-B52D-1A8A-BECC43401554}"/>
              </a:ext>
            </a:extLst>
          </p:cNvPr>
          <p:cNvSpPr/>
          <p:nvPr/>
        </p:nvSpPr>
        <p:spPr>
          <a:xfrm>
            <a:off x="234409" y="287350"/>
            <a:ext cx="4193658"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3200" b="1" i="0" u="none" strike="noStrike" kern="0" cap="none" spc="0" normalizeH="0" baseline="0" noProof="0" dirty="0">
                <a:ln>
                  <a:noFill/>
                </a:ln>
                <a:solidFill>
                  <a:prstClr val="white"/>
                </a:solidFill>
                <a:effectLst/>
                <a:uLnTx/>
                <a:uFillTx/>
                <a:latin typeface="Aptos" panose="02110004020202020204"/>
                <a:cs typeface="Arial"/>
                <a:sym typeface="Arial"/>
              </a:rPr>
              <a:t>Problem </a:t>
            </a:r>
            <a:r>
              <a:rPr kumimoji="0" lang="de-DE" sz="3200" b="1" i="0" u="none" strike="noStrike" kern="0" cap="none" spc="0" normalizeH="0" baseline="0" noProof="0" dirty="0" err="1">
                <a:ln>
                  <a:noFill/>
                </a:ln>
                <a:solidFill>
                  <a:prstClr val="white"/>
                </a:solidFill>
                <a:effectLst/>
                <a:uLnTx/>
                <a:uFillTx/>
                <a:latin typeface="Aptos" panose="02110004020202020204"/>
                <a:cs typeface="Arial"/>
                <a:sym typeface="Arial"/>
              </a:rPr>
              <a:t>to</a:t>
            </a:r>
            <a:r>
              <a:rPr kumimoji="0" lang="de-DE" sz="3200" b="1" i="0" u="none" strike="noStrike" kern="0" cap="none" spc="0" normalizeH="0" baseline="0" noProof="0" dirty="0">
                <a:ln>
                  <a:noFill/>
                </a:ln>
                <a:solidFill>
                  <a:prstClr val="white"/>
                </a:solidFill>
                <a:effectLst/>
                <a:uLnTx/>
                <a:uFillTx/>
                <a:latin typeface="Aptos" panose="02110004020202020204"/>
                <a:cs typeface="Arial"/>
                <a:sym typeface="Arial"/>
              </a:rPr>
              <a:t> </a:t>
            </a:r>
            <a:r>
              <a:rPr kumimoji="0" lang="de-DE" sz="3200" b="1" i="0" u="none" strike="noStrike" kern="0" cap="none" spc="0" normalizeH="0" baseline="0" noProof="0" dirty="0" err="1">
                <a:ln>
                  <a:noFill/>
                </a:ln>
                <a:solidFill>
                  <a:prstClr val="white"/>
                </a:solidFill>
                <a:effectLst/>
                <a:uLnTx/>
                <a:uFillTx/>
                <a:latin typeface="Aptos" panose="02110004020202020204"/>
                <a:cs typeface="Arial"/>
                <a:sym typeface="Arial"/>
              </a:rPr>
              <a:t>be</a:t>
            </a:r>
            <a:endParaRPr kumimoji="0" lang="de-DE" sz="3200" b="1" i="0" u="none" strike="noStrike" kern="0" cap="none" spc="0" normalizeH="0" baseline="0" noProof="0" dirty="0">
              <a:ln>
                <a:noFill/>
              </a:ln>
              <a:solidFill>
                <a:prstClr val="white"/>
              </a:solidFill>
              <a:effectLst/>
              <a:uLnTx/>
              <a:uFillTx/>
              <a:latin typeface="Aptos" panose="02110004020202020204"/>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3200" b="1" i="0" u="none" strike="noStrike" kern="0" cap="none" spc="0" normalizeH="0" baseline="0" noProof="0" dirty="0" err="1">
                <a:ln>
                  <a:noFill/>
                </a:ln>
                <a:solidFill>
                  <a:prstClr val="white"/>
                </a:solidFill>
                <a:effectLst/>
                <a:uLnTx/>
                <a:uFillTx/>
                <a:latin typeface="Aptos" panose="02110004020202020204"/>
                <a:ea typeface="Calibri"/>
                <a:cs typeface="Calibri"/>
                <a:sym typeface="Arial"/>
              </a:rPr>
              <a:t>solved</a:t>
            </a:r>
            <a:endParaRPr kumimoji="0" sz="3200" b="0" i="0" u="none" strike="noStrike" kern="0" cap="none" spc="0" normalizeH="0" baseline="0" noProof="0" dirty="0">
              <a:ln>
                <a:noFill/>
              </a:ln>
              <a:solidFill>
                <a:prstClr val="white"/>
              </a:solidFill>
              <a:effectLst/>
              <a:uLnTx/>
              <a:uFillTx/>
              <a:latin typeface="Aptos" panose="02110004020202020204"/>
              <a:ea typeface="Calibri"/>
              <a:cs typeface="Calibri"/>
              <a:sym typeface="Calibri"/>
            </a:endParaRPr>
          </a:p>
        </p:txBody>
      </p:sp>
      <p:pic>
        <p:nvPicPr>
          <p:cNvPr id="3" name="Picture 2" descr="A person holding a phone&#10;&#10;Description automatically generated">
            <a:extLst>
              <a:ext uri="{FF2B5EF4-FFF2-40B4-BE49-F238E27FC236}">
                <a16:creationId xmlns:a16="http://schemas.microsoft.com/office/drawing/2014/main" id="{411DC6E6-55D0-F4FF-ED90-F1FB277625B1}"/>
              </a:ext>
            </a:extLst>
          </p:cNvPr>
          <p:cNvPicPr>
            <a:picLocks noChangeAspect="1"/>
          </p:cNvPicPr>
          <p:nvPr/>
        </p:nvPicPr>
        <p:blipFill>
          <a:blip r:embed="rId3"/>
          <a:stretch>
            <a:fillRect/>
          </a:stretch>
        </p:blipFill>
        <p:spPr>
          <a:xfrm>
            <a:off x="4572000" y="0"/>
            <a:ext cx="4572000" cy="5143500"/>
          </a:xfrm>
          <a:prstGeom prst="rect">
            <a:avLst/>
          </a:prstGeom>
        </p:spPr>
      </p:pic>
      <p:pic>
        <p:nvPicPr>
          <p:cNvPr id="6" name="Picture 5" descr="A person writing on a piece of paper&#10;&#10;Description automatically generated">
            <a:extLst>
              <a:ext uri="{FF2B5EF4-FFF2-40B4-BE49-F238E27FC236}">
                <a16:creationId xmlns:a16="http://schemas.microsoft.com/office/drawing/2014/main" id="{9B54C633-C01C-9EDD-92A9-F509FD390CDD}"/>
              </a:ext>
            </a:extLst>
          </p:cNvPr>
          <p:cNvPicPr>
            <a:picLocks noChangeAspect="1"/>
          </p:cNvPicPr>
          <p:nvPr/>
        </p:nvPicPr>
        <p:blipFill>
          <a:blip r:embed="rId4"/>
          <a:stretch>
            <a:fillRect/>
          </a:stretch>
        </p:blipFill>
        <p:spPr>
          <a:xfrm>
            <a:off x="4580612" y="0"/>
            <a:ext cx="8057702" cy="5143500"/>
          </a:xfrm>
          <a:prstGeom prst="rect">
            <a:avLst/>
          </a:prstGeom>
        </p:spPr>
      </p:pic>
    </p:spTree>
    <p:extLst>
      <p:ext uri="{BB962C8B-B14F-4D97-AF65-F5344CB8AC3E}">
        <p14:creationId xmlns:p14="http://schemas.microsoft.com/office/powerpoint/2010/main" val="2045039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p:txBody>
          <a:bodyPr/>
          <a:lstStyle/>
          <a:p>
            <a:r>
              <a:rPr lang="en-GB" dirty="0"/>
              <a:t>Theory</a:t>
            </a:r>
          </a:p>
        </p:txBody>
      </p:sp>
      <p:sp>
        <p:nvSpPr>
          <p:cNvPr id="5" name="Text Placeholder 1">
            <a:extLst>
              <a:ext uri="{FF2B5EF4-FFF2-40B4-BE49-F238E27FC236}">
                <a16:creationId xmlns:a16="http://schemas.microsoft.com/office/drawing/2014/main" id="{37C48852-DFA2-A3DB-A514-DEF1F25707B9}"/>
              </a:ext>
            </a:extLst>
          </p:cNvPr>
          <p:cNvSpPr>
            <a:spLocks noGrp="1"/>
          </p:cNvSpPr>
          <p:nvPr>
            <p:ph type="body" sz="quarter" idx="13"/>
          </p:nvPr>
        </p:nvSpPr>
        <p:spPr>
          <a:xfrm>
            <a:off x="1105281" y="1090522"/>
            <a:ext cx="3319272" cy="954107"/>
          </a:xfrm>
        </p:spPr>
        <p:txBody>
          <a:bodyPr lIns="0" tIns="0" rIns="0" bIns="0"/>
          <a:lstStyle/>
          <a:p>
            <a:pPr>
              <a:lnSpc>
                <a:spcPct val="100000"/>
              </a:lnSpc>
            </a:pPr>
            <a:r>
              <a:rPr lang="en-GB" dirty="0"/>
              <a:t>What theoretical background underlies your research?</a:t>
            </a:r>
          </a:p>
          <a:p>
            <a:pPr>
              <a:lnSpc>
                <a:spcPct val="100000"/>
              </a:lnSpc>
            </a:pPr>
            <a:r>
              <a:rPr lang="en-GB" dirty="0"/>
              <a:t>Note the state-of-the-art highlights!</a:t>
            </a:r>
          </a:p>
          <a:p>
            <a:pPr>
              <a:lnSpc>
                <a:spcPct val="100000"/>
              </a:lnSpc>
            </a:pPr>
            <a:endParaRPr lang="en-GB" dirty="0"/>
          </a:p>
          <a:p>
            <a:pPr>
              <a:lnSpc>
                <a:spcPct val="100000"/>
              </a:lnSpc>
            </a:pPr>
            <a:endParaRPr lang="en-GB" dirty="0"/>
          </a:p>
          <a:p>
            <a:pPr>
              <a:lnSpc>
                <a:spcPct val="100000"/>
              </a:lnSpc>
            </a:pPr>
            <a:endParaRPr lang="en-GB" dirty="0"/>
          </a:p>
          <a:p>
            <a:pPr>
              <a:lnSpc>
                <a:spcPct val="100000"/>
              </a:lnSpc>
            </a:pPr>
            <a:endParaRPr lang="en-DE" dirty="0"/>
          </a:p>
        </p:txBody>
      </p:sp>
      <p:graphicFrame>
        <p:nvGraphicFramePr>
          <p:cNvPr id="6" name="Google Shape;345;p17">
            <a:extLst>
              <a:ext uri="{FF2B5EF4-FFF2-40B4-BE49-F238E27FC236}">
                <a16:creationId xmlns:a16="http://schemas.microsoft.com/office/drawing/2014/main" id="{B324E039-45A4-94CE-0B00-E3326B19A7CA}"/>
              </a:ext>
            </a:extLst>
          </p:cNvPr>
          <p:cNvGraphicFramePr/>
          <p:nvPr/>
        </p:nvGraphicFramePr>
        <p:xfrm>
          <a:off x="5701746" y="2229148"/>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0"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solidFill>
                      <a:srgbClr val="E30715"/>
                    </a:solidFill>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Google Shape;346;p17">
            <a:extLst>
              <a:ext uri="{FF2B5EF4-FFF2-40B4-BE49-F238E27FC236}">
                <a16:creationId xmlns:a16="http://schemas.microsoft.com/office/drawing/2014/main" id="{48F8DF9F-34D3-4A8E-BEBC-1D4C8DBA1FE8}"/>
              </a:ext>
            </a:extLst>
          </p:cNvPr>
          <p:cNvSpPr txBox="1"/>
          <p:nvPr/>
        </p:nvSpPr>
        <p:spPr>
          <a:xfrm>
            <a:off x="1371600" y="3023418"/>
            <a:ext cx="3624145" cy="102956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endParaRPr kumimoji="0" sz="1400" b="0" i="0" u="none" strike="noStrike" kern="0" cap="none" spc="0" normalizeH="0" baseline="0" noProof="0" dirty="0">
              <a:ln>
                <a:noFill/>
              </a:ln>
              <a:solidFill>
                <a:srgbClr val="E30613"/>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Protein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accumulations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certain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regions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earliest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stages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disease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8" name="Google Shape;334;p16">
            <a:extLst>
              <a:ext uri="{FF2B5EF4-FFF2-40B4-BE49-F238E27FC236}">
                <a16:creationId xmlns:a16="http://schemas.microsoft.com/office/drawing/2014/main" id="{E125DB88-96DB-140E-6331-6C49036F6A6C}"/>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cxnSp>
        <p:nvCxnSpPr>
          <p:cNvPr id="10" name="Google Shape;337;p16">
            <a:extLst>
              <a:ext uri="{FF2B5EF4-FFF2-40B4-BE49-F238E27FC236}">
                <a16:creationId xmlns:a16="http://schemas.microsoft.com/office/drawing/2014/main" id="{1155E3BD-73B3-9CEC-EAA0-587FA6712C26}"/>
              </a:ext>
            </a:extLst>
          </p:cNvPr>
          <p:cNvCxnSpPr/>
          <p:nvPr/>
        </p:nvCxnSpPr>
        <p:spPr>
          <a:xfrm>
            <a:off x="1105281" y="3050850"/>
            <a:ext cx="0" cy="1406898"/>
          </a:xfrm>
          <a:prstGeom prst="straightConnector1">
            <a:avLst/>
          </a:prstGeom>
          <a:noFill/>
          <a:ln w="9525" cap="flat" cmpd="sng">
            <a:solidFill>
              <a:srgbClr val="E30613"/>
            </a:solidFill>
            <a:prstDash val="solid"/>
            <a:round/>
            <a:headEnd type="none" w="sm" len="sm"/>
            <a:tailEnd type="none" w="sm" len="sm"/>
          </a:ln>
        </p:spPr>
      </p:cxnSp>
    </p:spTree>
    <p:extLst>
      <p:ext uri="{BB962C8B-B14F-4D97-AF65-F5344CB8AC3E}">
        <p14:creationId xmlns:p14="http://schemas.microsoft.com/office/powerpoint/2010/main" val="3827446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close-up of a human head&#10;&#10;Description automatically generated">
            <a:extLst>
              <a:ext uri="{FF2B5EF4-FFF2-40B4-BE49-F238E27FC236}">
                <a16:creationId xmlns:a16="http://schemas.microsoft.com/office/drawing/2014/main" id="{65670783-916B-CB23-B1E0-251F5EEAC669}"/>
              </a:ext>
            </a:extLst>
          </p:cNvPr>
          <p:cNvPicPr>
            <a:picLocks noChangeAspect="1"/>
          </p:cNvPicPr>
          <p:nvPr/>
        </p:nvPicPr>
        <p:blipFill>
          <a:blip r:embed="rId3"/>
          <a:stretch>
            <a:fillRect/>
          </a:stretch>
        </p:blipFill>
        <p:spPr>
          <a:xfrm>
            <a:off x="0" y="0"/>
            <a:ext cx="7439892" cy="5143500"/>
          </a:xfrm>
          <a:prstGeom prst="rect">
            <a:avLst/>
          </a:prstGeom>
        </p:spPr>
      </p:pic>
      <p:sp>
        <p:nvSpPr>
          <p:cNvPr id="2" name="Textplatzhalter 1">
            <a:extLst>
              <a:ext uri="{FF2B5EF4-FFF2-40B4-BE49-F238E27FC236}">
                <a16:creationId xmlns:a16="http://schemas.microsoft.com/office/drawing/2014/main" id="{251D40C1-DA3E-3F9B-EFFC-39A6DA5F4182}"/>
              </a:ext>
            </a:extLst>
          </p:cNvPr>
          <p:cNvSpPr>
            <a:spLocks noGrp="1"/>
          </p:cNvSpPr>
          <p:nvPr>
            <p:ph type="body" idx="1"/>
          </p:nvPr>
        </p:nvSpPr>
        <p:spPr/>
        <p:txBody>
          <a:bodyPr/>
          <a:lstStyle/>
          <a:p>
            <a:r>
              <a:rPr lang="de-DE" dirty="0"/>
              <a:t>Theory</a:t>
            </a:r>
          </a:p>
        </p:txBody>
      </p:sp>
    </p:spTree>
    <p:extLst>
      <p:ext uri="{BB962C8B-B14F-4D97-AF65-F5344CB8AC3E}">
        <p14:creationId xmlns:p14="http://schemas.microsoft.com/office/powerpoint/2010/main" val="3632426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7" name="Google Shape;352;p18">
            <a:extLst>
              <a:ext uri="{FF2B5EF4-FFF2-40B4-BE49-F238E27FC236}">
                <a16:creationId xmlns:a16="http://schemas.microsoft.com/office/drawing/2014/main" id="{46E3E11E-901B-3EA1-5791-5F7465F320F2}"/>
              </a:ext>
            </a:extLst>
          </p:cNvPr>
          <p:cNvSpPr txBox="1">
            <a:spLocks noGrp="1"/>
          </p:cNvSpPr>
          <p:nvPr>
            <p:ph type="body" idx="1"/>
          </p:nvPr>
        </p:nvSpPr>
        <p:spPr>
          <a:xfrm>
            <a:off x="418465" y="336593"/>
            <a:ext cx="6028819" cy="44319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E30715"/>
              </a:buClr>
              <a:buSzPts val="4000"/>
              <a:buNone/>
            </a:pPr>
            <a:r>
              <a:rPr lang="de-DE" dirty="0">
                <a:solidFill>
                  <a:srgbClr val="E30715"/>
                </a:solidFill>
              </a:rPr>
              <a:t>Research Question &amp; Design</a:t>
            </a:r>
            <a:endParaRPr dirty="0"/>
          </a:p>
        </p:txBody>
      </p:sp>
      <p:sp>
        <p:nvSpPr>
          <p:cNvPr id="8" name="Text Placeholder 1">
            <a:extLst>
              <a:ext uri="{FF2B5EF4-FFF2-40B4-BE49-F238E27FC236}">
                <a16:creationId xmlns:a16="http://schemas.microsoft.com/office/drawing/2014/main" id="{D14F1EEF-3CEE-F97F-B21A-48378DD521EE}"/>
              </a:ext>
            </a:extLst>
          </p:cNvPr>
          <p:cNvSpPr>
            <a:spLocks noGrp="1"/>
          </p:cNvSpPr>
          <p:nvPr>
            <p:ph type="body" sz="quarter" idx="13"/>
          </p:nvPr>
        </p:nvSpPr>
        <p:spPr>
          <a:xfrm>
            <a:off x="1105281" y="1097615"/>
            <a:ext cx="4101606" cy="2687240"/>
          </a:xfrm>
        </p:spPr>
        <p:txBody>
          <a:bodyPr lIns="0" tIns="0" rIns="0" bIns="0"/>
          <a:lstStyle/>
          <a:p>
            <a:pPr>
              <a:lnSpc>
                <a:spcPct val="100000"/>
              </a:lnSpc>
            </a:pPr>
            <a:r>
              <a:rPr lang="en-GB" dirty="0"/>
              <a:t>What specific aspects of the problem/challenge are you researching?</a:t>
            </a:r>
          </a:p>
          <a:p>
            <a:pPr>
              <a:lnSpc>
                <a:spcPct val="100000"/>
              </a:lnSpc>
            </a:pPr>
            <a:r>
              <a:rPr lang="en-GB" dirty="0"/>
              <a:t>Note some details about your research setting! (qualitative vs. Quantitative, samples etc.)</a:t>
            </a:r>
          </a:p>
          <a:p>
            <a:pPr>
              <a:lnSpc>
                <a:spcPct val="100000"/>
              </a:lnSpc>
            </a:pPr>
            <a:endParaRPr lang="en-GB" dirty="0"/>
          </a:p>
          <a:p>
            <a:pPr>
              <a:lnSpc>
                <a:spcPct val="100000"/>
              </a:lnSpc>
            </a:pPr>
            <a:endParaRPr lang="en-GB" dirty="0"/>
          </a:p>
          <a:p>
            <a:pPr>
              <a:lnSpc>
                <a:spcPct val="100000"/>
              </a:lnSpc>
            </a:pPr>
            <a:endParaRPr lang="en-GB" dirty="0"/>
          </a:p>
          <a:p>
            <a:pPr>
              <a:lnSpc>
                <a:spcPct val="100000"/>
              </a:lnSpc>
            </a:pPr>
            <a:endParaRPr lang="en-DE" dirty="0"/>
          </a:p>
        </p:txBody>
      </p:sp>
      <p:graphicFrame>
        <p:nvGraphicFramePr>
          <p:cNvPr id="12" name="Google Shape;355;p18">
            <a:extLst>
              <a:ext uri="{FF2B5EF4-FFF2-40B4-BE49-F238E27FC236}">
                <a16:creationId xmlns:a16="http://schemas.microsoft.com/office/drawing/2014/main" id="{62F40658-878B-B696-A053-05DF5A190231}"/>
              </a:ext>
            </a:extLst>
          </p:cNvPr>
          <p:cNvGraphicFramePr/>
          <p:nvPr/>
        </p:nvGraphicFramePr>
        <p:xfrm>
          <a:off x="5701746" y="2223248"/>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0"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solidFill>
                      <a:srgbClr val="E30715"/>
                    </a:solidFill>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 name="Google Shape;356;p18">
            <a:extLst>
              <a:ext uri="{FF2B5EF4-FFF2-40B4-BE49-F238E27FC236}">
                <a16:creationId xmlns:a16="http://schemas.microsoft.com/office/drawing/2014/main" id="{4F5A2FB4-3287-25F5-7C22-908AAC100918}"/>
              </a:ext>
            </a:extLst>
          </p:cNvPr>
          <p:cNvSpPr txBox="1"/>
          <p:nvPr/>
        </p:nvSpPr>
        <p:spPr>
          <a:xfrm>
            <a:off x="1375829" y="3378396"/>
            <a:ext cx="3742582" cy="1077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endParaRPr kumimoji="0" sz="1400" b="0" i="0" u="none" strike="noStrike" kern="0" cap="none" spc="0" normalizeH="0" baseline="0" noProof="0" dirty="0">
              <a:ln>
                <a:noFill/>
              </a:ln>
              <a:solidFill>
                <a:srgbClr val="E30613"/>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Can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our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movement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patterns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during</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wayfinding</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our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surroundings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used</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detect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early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changes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degeneration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cxnSp>
        <p:nvCxnSpPr>
          <p:cNvPr id="15" name="Google Shape;337;p16">
            <a:extLst>
              <a:ext uri="{FF2B5EF4-FFF2-40B4-BE49-F238E27FC236}">
                <a16:creationId xmlns:a16="http://schemas.microsoft.com/office/drawing/2014/main" id="{4DC6D03A-6A24-7C39-1872-0DD1CBCDB698}"/>
              </a:ext>
            </a:extLst>
          </p:cNvPr>
          <p:cNvCxnSpPr/>
          <p:nvPr/>
        </p:nvCxnSpPr>
        <p:spPr>
          <a:xfrm>
            <a:off x="1105281" y="3406398"/>
            <a:ext cx="0" cy="1406898"/>
          </a:xfrm>
          <a:prstGeom prst="straightConnector1">
            <a:avLst/>
          </a:prstGeom>
          <a:noFill/>
          <a:ln w="9525" cap="flat" cmpd="sng">
            <a:solidFill>
              <a:srgbClr val="E30613"/>
            </a:solidFill>
            <a:prstDash val="solid"/>
            <a:round/>
            <a:headEnd type="none" w="sm" len="sm"/>
            <a:tailEnd type="none" w="sm" len="sm"/>
          </a:ln>
        </p:spPr>
      </p:cxnSp>
      <p:sp>
        <p:nvSpPr>
          <p:cNvPr id="16" name="Google Shape;334;p16">
            <a:extLst>
              <a:ext uri="{FF2B5EF4-FFF2-40B4-BE49-F238E27FC236}">
                <a16:creationId xmlns:a16="http://schemas.microsoft.com/office/drawing/2014/main" id="{1EEA977A-5428-0E1A-1F5A-FD4EB79211DB}"/>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0610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4C54E3F2-A621-C667-DA1C-22E0C8631613}"/>
            </a:ext>
          </a:extLst>
        </p:cNvPr>
        <p:cNvGrpSpPr/>
        <p:nvPr/>
      </p:nvGrpSpPr>
      <p:grpSpPr>
        <a:xfrm>
          <a:off x="0" y="0"/>
          <a:ext cx="0" cy="0"/>
          <a:chOff x="0" y="0"/>
          <a:chExt cx="0" cy="0"/>
        </a:xfrm>
      </p:grpSpPr>
      <p:sp>
        <p:nvSpPr>
          <p:cNvPr id="352" name="Google Shape;352;p18">
            <a:extLst>
              <a:ext uri="{FF2B5EF4-FFF2-40B4-BE49-F238E27FC236}">
                <a16:creationId xmlns:a16="http://schemas.microsoft.com/office/drawing/2014/main" id="{80FF9C84-FD29-395E-626C-BF8F24C431AE}"/>
              </a:ext>
            </a:extLst>
          </p:cNvPr>
          <p:cNvSpPr txBox="1">
            <a:spLocks noGrp="1"/>
          </p:cNvSpPr>
          <p:nvPr>
            <p:ph type="body" idx="1"/>
          </p:nvPr>
        </p:nvSpPr>
        <p:spPr>
          <a:xfrm>
            <a:off x="395785" y="531105"/>
            <a:ext cx="6611379" cy="1156552"/>
          </a:xfrm>
          <a:prstGeom prst="rect">
            <a:avLst/>
          </a:prstGeom>
          <a:noFill/>
          <a:ln>
            <a:noFill/>
          </a:ln>
        </p:spPr>
        <p:txBody>
          <a:bodyPr spcFirstLastPara="1" wrap="square" lIns="0" tIns="0" rIns="0" bIns="0" anchor="t" anchorCtr="0">
            <a:noAutofit/>
          </a:bodyPr>
          <a:lstStyle/>
          <a:p>
            <a:pPr marL="0" lvl="0" indent="0" algn="l" rtl="0">
              <a:lnSpc>
                <a:spcPct val="45000"/>
              </a:lnSpc>
              <a:spcBef>
                <a:spcPts val="0"/>
              </a:spcBef>
              <a:spcAft>
                <a:spcPts val="0"/>
              </a:spcAft>
              <a:buClr>
                <a:srgbClr val="E30715"/>
              </a:buClr>
              <a:buSzPts val="4000"/>
              <a:buNone/>
            </a:pPr>
            <a:r>
              <a:rPr lang="de-DE" sz="3200" dirty="0">
                <a:solidFill>
                  <a:srgbClr val="E30715"/>
                </a:solidFill>
                <a:latin typeface="+mn-lt"/>
              </a:rPr>
              <a:t>Research Question &amp; Design</a:t>
            </a:r>
            <a:endParaRPr sz="3200" dirty="0">
              <a:latin typeface="+mn-lt"/>
            </a:endParaRPr>
          </a:p>
        </p:txBody>
      </p:sp>
      <p:pic>
        <p:nvPicPr>
          <p:cNvPr id="3" name="Grafik 2" descr="Ein Bild, das Gebäude, Fenster, Screenshot, draußen enthält.&#10;&#10;Automatisch generierte Beschreibung">
            <a:extLst>
              <a:ext uri="{FF2B5EF4-FFF2-40B4-BE49-F238E27FC236}">
                <a16:creationId xmlns:a16="http://schemas.microsoft.com/office/drawing/2014/main" id="{157B8FCF-ED13-789D-62AF-C3678241C165}"/>
              </a:ext>
            </a:extLst>
          </p:cNvPr>
          <p:cNvPicPr>
            <a:picLocks noChangeAspect="1"/>
          </p:cNvPicPr>
          <p:nvPr/>
        </p:nvPicPr>
        <p:blipFill>
          <a:blip r:embed="rId3"/>
          <a:stretch>
            <a:fillRect/>
          </a:stretch>
        </p:blipFill>
        <p:spPr>
          <a:xfrm>
            <a:off x="4572000" y="1641877"/>
            <a:ext cx="3877022" cy="2420280"/>
          </a:xfrm>
          <a:prstGeom prst="rect">
            <a:avLst/>
          </a:prstGeom>
        </p:spPr>
      </p:pic>
      <p:pic>
        <p:nvPicPr>
          <p:cNvPr id="5" name="Grafik 4" descr="Ein Bild, das Gebäude, draußen, Fenster, Wolke enthält.&#10;&#10;Automatisch generierte Beschreibung">
            <a:extLst>
              <a:ext uri="{FF2B5EF4-FFF2-40B4-BE49-F238E27FC236}">
                <a16:creationId xmlns:a16="http://schemas.microsoft.com/office/drawing/2014/main" id="{C4342F8F-FE78-CFF3-73E9-F9F10128C1AB}"/>
              </a:ext>
            </a:extLst>
          </p:cNvPr>
          <p:cNvPicPr>
            <a:picLocks noChangeAspect="1"/>
          </p:cNvPicPr>
          <p:nvPr/>
        </p:nvPicPr>
        <p:blipFill>
          <a:blip r:embed="rId4"/>
          <a:stretch>
            <a:fillRect/>
          </a:stretch>
        </p:blipFill>
        <p:spPr>
          <a:xfrm>
            <a:off x="760787" y="1620372"/>
            <a:ext cx="3577754" cy="2413747"/>
          </a:xfrm>
          <a:prstGeom prst="rect">
            <a:avLst/>
          </a:prstGeom>
        </p:spPr>
      </p:pic>
    </p:spTree>
    <p:extLst>
      <p:ext uri="{BB962C8B-B14F-4D97-AF65-F5344CB8AC3E}">
        <p14:creationId xmlns:p14="http://schemas.microsoft.com/office/powerpoint/2010/main" val="225622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a:xfrm>
            <a:off x="421191" y="336593"/>
            <a:ext cx="5099593" cy="443198"/>
          </a:xfrm>
        </p:spPr>
        <p:txBody>
          <a:bodyPr/>
          <a:lstStyle/>
          <a:p>
            <a:r>
              <a:rPr lang="en-GB" dirty="0"/>
              <a:t>Research Results</a:t>
            </a:r>
          </a:p>
        </p:txBody>
      </p:sp>
      <p:sp>
        <p:nvSpPr>
          <p:cNvPr id="6" name="Text Placeholder 1">
            <a:extLst>
              <a:ext uri="{FF2B5EF4-FFF2-40B4-BE49-F238E27FC236}">
                <a16:creationId xmlns:a16="http://schemas.microsoft.com/office/drawing/2014/main" id="{D435D664-EC04-2CB8-CE7A-352313C61CEB}"/>
              </a:ext>
            </a:extLst>
          </p:cNvPr>
          <p:cNvSpPr>
            <a:spLocks noGrp="1"/>
          </p:cNvSpPr>
          <p:nvPr>
            <p:ph type="body" sz="quarter" idx="13"/>
          </p:nvPr>
        </p:nvSpPr>
        <p:spPr>
          <a:xfrm>
            <a:off x="1105281" y="1573738"/>
            <a:ext cx="3936380" cy="649699"/>
          </a:xfrm>
        </p:spPr>
        <p:txBody>
          <a:bodyPr lIns="0" tIns="0" rIns="0" bIns="0"/>
          <a:lstStyle/>
          <a:p>
            <a:r>
              <a:rPr lang="en-GB" dirty="0"/>
              <a:t>What are your results so far?</a:t>
            </a:r>
          </a:p>
          <a:p>
            <a:pPr marL="0" indent="0">
              <a:buNone/>
            </a:pPr>
            <a:endParaRPr lang="en-GB" dirty="0"/>
          </a:p>
        </p:txBody>
      </p:sp>
      <p:sp>
        <p:nvSpPr>
          <p:cNvPr id="7" name="Google Shape;363;p19">
            <a:extLst>
              <a:ext uri="{FF2B5EF4-FFF2-40B4-BE49-F238E27FC236}">
                <a16:creationId xmlns:a16="http://schemas.microsoft.com/office/drawing/2014/main" id="{92B2B54E-F970-6F93-6D37-549BD7AA8E6B}"/>
              </a:ext>
            </a:extLst>
          </p:cNvPr>
          <p:cNvSpPr txBox="1"/>
          <p:nvPr/>
        </p:nvSpPr>
        <p:spPr>
          <a:xfrm>
            <a:off x="331982" y="686182"/>
            <a:ext cx="457200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practical</a:t>
            </a:r>
            <a:r>
              <a:rPr kumimoji="0" lang="de-DE" sz="14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applications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endParaRPr kumimoji="0" sz="1400" b="0"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graphicFrame>
        <p:nvGraphicFramePr>
          <p:cNvPr id="8" name="Google Shape;365;p19">
            <a:extLst>
              <a:ext uri="{FF2B5EF4-FFF2-40B4-BE49-F238E27FC236}">
                <a16:creationId xmlns:a16="http://schemas.microsoft.com/office/drawing/2014/main" id="{5AC67460-6E00-A57D-DDF3-04122794BE5B}"/>
              </a:ext>
            </a:extLst>
          </p:cNvPr>
          <p:cNvGraphicFramePr/>
          <p:nvPr/>
        </p:nvGraphicFramePr>
        <p:xfrm>
          <a:off x="5701746" y="2223248"/>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0"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solidFill>
                      <a:srgbClr val="E30715"/>
                    </a:solidFill>
                  </a:tcPr>
                </a:tc>
                <a:extLst>
                  <a:ext uri="{0D108BD9-81ED-4DB2-BD59-A6C34878D82A}">
                    <a16:rowId xmlns:a16="http://schemas.microsoft.com/office/drawing/2014/main" val="10001"/>
                  </a:ext>
                </a:extLst>
              </a:tr>
            </a:tbl>
          </a:graphicData>
        </a:graphic>
      </p:graphicFrame>
      <p:sp>
        <p:nvSpPr>
          <p:cNvPr id="12" name="Google Shape;366;p19">
            <a:extLst>
              <a:ext uri="{FF2B5EF4-FFF2-40B4-BE49-F238E27FC236}">
                <a16:creationId xmlns:a16="http://schemas.microsoft.com/office/drawing/2014/main" id="{1FBD67F7-E11A-8F06-F479-C771DEC41663}"/>
              </a:ext>
            </a:extLst>
          </p:cNvPr>
          <p:cNvSpPr txBox="1"/>
          <p:nvPr/>
        </p:nvSpPr>
        <p:spPr>
          <a:xfrm>
            <a:off x="1371600" y="3017385"/>
            <a:ext cx="3602733" cy="118315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b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b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Tracking GPS and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sensor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data</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from</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smartphones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used</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study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movement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patterns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and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related</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change</a:t>
            </a: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p:txBody>
      </p:sp>
      <p:cxnSp>
        <p:nvCxnSpPr>
          <p:cNvPr id="13" name="Google Shape;337;p16">
            <a:extLst>
              <a:ext uri="{FF2B5EF4-FFF2-40B4-BE49-F238E27FC236}">
                <a16:creationId xmlns:a16="http://schemas.microsoft.com/office/drawing/2014/main" id="{A0BF1DB0-7C26-9518-737A-B32AAA57179B}"/>
              </a:ext>
            </a:extLst>
          </p:cNvPr>
          <p:cNvCxnSpPr/>
          <p:nvPr/>
        </p:nvCxnSpPr>
        <p:spPr>
          <a:xfrm>
            <a:off x="1105281" y="3050850"/>
            <a:ext cx="0" cy="1406898"/>
          </a:xfrm>
          <a:prstGeom prst="straightConnector1">
            <a:avLst/>
          </a:prstGeom>
          <a:noFill/>
          <a:ln w="9525" cap="flat" cmpd="sng">
            <a:solidFill>
              <a:srgbClr val="E30613"/>
            </a:solidFill>
            <a:prstDash val="solid"/>
            <a:round/>
            <a:headEnd type="none" w="sm" len="sm"/>
            <a:tailEnd type="none" w="sm" len="sm"/>
          </a:ln>
        </p:spPr>
      </p:cxnSp>
      <p:sp>
        <p:nvSpPr>
          <p:cNvPr id="15" name="Google Shape;334;p16">
            <a:extLst>
              <a:ext uri="{FF2B5EF4-FFF2-40B4-BE49-F238E27FC236}">
                <a16:creationId xmlns:a16="http://schemas.microsoft.com/office/drawing/2014/main" id="{4B66346A-A670-E92E-129B-BB685B2EFEC6}"/>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375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7BFD2-CBBA-CA75-15F3-259AA53EFEEB}"/>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762BAC9-3860-0034-1FE1-83856B7B6E3E}"/>
              </a:ext>
            </a:extLst>
          </p:cNvPr>
          <p:cNvSpPr>
            <a:spLocks noGrp="1"/>
          </p:cNvSpPr>
          <p:nvPr>
            <p:ph type="body" sz="quarter" idx="13"/>
          </p:nvPr>
        </p:nvSpPr>
        <p:spPr>
          <a:xfrm>
            <a:off x="1371601" y="1743076"/>
            <a:ext cx="3200400" cy="1329595"/>
          </a:xfrm>
        </p:spPr>
        <p: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opens</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up</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new</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career</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perspectives</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b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b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for</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young</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researchers</a:t>
            </a:r>
            <a:endPar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part</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of</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the</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Falling</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Walls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Foundation</a:t>
            </a:r>
            <a:endPar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enabled</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by</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Federal Ministry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of</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Education and Research</a:t>
            </a:r>
          </a:p>
          <a:p>
            <a:endParaRPr lang="de-DE" b="0" dirty="0">
              <a:latin typeface="Aptos" panose="020B0004020202020204" pitchFamily="34" charset="0"/>
            </a:endParaRPr>
          </a:p>
        </p:txBody>
      </p:sp>
      <p:sp>
        <p:nvSpPr>
          <p:cNvPr id="3" name="Textplatzhalter 2">
            <a:extLst>
              <a:ext uri="{FF2B5EF4-FFF2-40B4-BE49-F238E27FC236}">
                <a16:creationId xmlns:a16="http://schemas.microsoft.com/office/drawing/2014/main" id="{1AFC67DF-ECA2-C21F-DBFA-19C5E09151CA}"/>
              </a:ext>
            </a:extLst>
          </p:cNvPr>
          <p:cNvSpPr>
            <a:spLocks noGrp="1"/>
          </p:cNvSpPr>
          <p:nvPr>
            <p:ph type="body" idx="1"/>
          </p:nvPr>
        </p:nvSpPr>
        <p:spPr>
          <a:xfrm>
            <a:off x="428625" y="336593"/>
            <a:ext cx="6332393" cy="1329595"/>
          </a:xfrm>
        </p:spPr>
        <p:txBody>
          <a:bodyPr/>
          <a:lstStyle/>
          <a:p>
            <a:r>
              <a:rPr lang="de-DE"/>
              <a:t>Young Entrepreneurs in Science</a:t>
            </a:r>
          </a:p>
          <a:p>
            <a:endParaRPr lang="de-DE"/>
          </a:p>
        </p:txBody>
      </p:sp>
      <p:pic>
        <p:nvPicPr>
          <p:cNvPr id="4" name="Grafik 3" descr="Ein Bild, das Kleidung, Person, Mobiliar, Stuhl enthält.&#10;&#10;Automatisch generierte Beschreibung">
            <a:extLst>
              <a:ext uri="{FF2B5EF4-FFF2-40B4-BE49-F238E27FC236}">
                <a16:creationId xmlns:a16="http://schemas.microsoft.com/office/drawing/2014/main" id="{A753EB83-F4F8-BB74-62C2-D62392B4BDF3}"/>
              </a:ext>
            </a:extLst>
          </p:cNvPr>
          <p:cNvPicPr>
            <a:picLocks noChangeAspect="1"/>
          </p:cNvPicPr>
          <p:nvPr/>
        </p:nvPicPr>
        <p:blipFill rotWithShape="1">
          <a:blip r:embed="rId3"/>
          <a:srcRect l="32936" t="18355" r="12886" b="376"/>
          <a:stretch/>
        </p:blipFill>
        <p:spPr>
          <a:xfrm>
            <a:off x="5185513" y="1497166"/>
            <a:ext cx="3151009" cy="3151009"/>
          </a:xfrm>
          <a:prstGeom prst="ellipse">
            <a:avLst/>
          </a:prstGeom>
        </p:spPr>
      </p:pic>
      <p:sp>
        <p:nvSpPr>
          <p:cNvPr id="5" name="Textplatzhalter 1">
            <a:extLst>
              <a:ext uri="{FF2B5EF4-FFF2-40B4-BE49-F238E27FC236}">
                <a16:creationId xmlns:a16="http://schemas.microsoft.com/office/drawing/2014/main" id="{17974C70-4DBF-172C-E3ED-1C164FC70E93}"/>
              </a:ext>
            </a:extLst>
          </p:cNvPr>
          <p:cNvSpPr txBox="1">
            <a:spLocks/>
          </p:cNvSpPr>
          <p:nvPr/>
        </p:nvSpPr>
        <p:spPr>
          <a:xfrm>
            <a:off x="303935" y="4637434"/>
            <a:ext cx="4756888" cy="506066"/>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450"/>
              </a:spcAft>
              <a:buClr>
                <a:srgbClr val="000000"/>
              </a:buClr>
              <a:buSzTx/>
              <a:buFont typeface="Arial" panose="020B0604020202020204" pitchFamily="34" charset="0"/>
              <a:buNone/>
              <a:tabLst/>
              <a:defRPr/>
            </a:pPr>
            <a:r>
              <a:rPr kumimoji="0" lang="de-DE" sz="1400" b="1" i="0" u="none" strike="noStrike" kern="1200" cap="none" spc="0" normalizeH="0" baseline="0" noProof="0" err="1">
                <a:ln>
                  <a:noFill/>
                </a:ln>
                <a:solidFill>
                  <a:srgbClr val="E30613"/>
                </a:solidFill>
                <a:effectLst/>
                <a:uLnTx/>
                <a:uFillTx/>
                <a:latin typeface="Aptos" panose="020B0004020202020204" pitchFamily="34" charset="0"/>
                <a:ea typeface="+mn-ea"/>
                <a:cs typeface="+mn-cs"/>
                <a:sym typeface="Arial"/>
              </a:rPr>
              <a:t>www.youngentrepreneursinscience.com</a:t>
            </a:r>
            <a:endParaRPr kumimoji="0" lang="de-DE" sz="1400" b="1" i="0" u="none" strike="noStrike" kern="1200" cap="none" spc="0" normalizeH="0" baseline="0" noProof="0">
              <a:ln>
                <a:noFill/>
              </a:ln>
              <a:solidFill>
                <a:srgbClr val="E30613"/>
              </a:solidFill>
              <a:effectLst/>
              <a:uLnTx/>
              <a:uFillTx/>
              <a:latin typeface="Aptos" panose="020B0004020202020204" pitchFamily="34" charset="0"/>
              <a:ea typeface="+mn-ea"/>
              <a:cs typeface="+mn-cs"/>
              <a:sym typeface="Arial"/>
            </a:endParaRPr>
          </a:p>
        </p:txBody>
      </p:sp>
    </p:spTree>
    <p:extLst>
      <p:ext uri="{BB962C8B-B14F-4D97-AF65-F5344CB8AC3E}">
        <p14:creationId xmlns:p14="http://schemas.microsoft.com/office/powerpoint/2010/main" val="372015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p:txBody>
          <a:bodyPr/>
          <a:lstStyle/>
          <a:p>
            <a:r>
              <a:rPr lang="en-GB"/>
              <a:t>The research canvas</a:t>
            </a:r>
          </a:p>
        </p:txBody>
      </p:sp>
      <p:sp>
        <p:nvSpPr>
          <p:cNvPr id="3" name="Google Shape;315;p14">
            <a:extLst>
              <a:ext uri="{FF2B5EF4-FFF2-40B4-BE49-F238E27FC236}">
                <a16:creationId xmlns:a16="http://schemas.microsoft.com/office/drawing/2014/main" id="{38966630-5D46-A18E-2A4F-14FA078519F1}"/>
              </a:ext>
            </a:extLst>
          </p:cNvPr>
          <p:cNvSpPr/>
          <p:nvPr/>
        </p:nvSpPr>
        <p:spPr>
          <a:xfrm>
            <a:off x="5615304" y="1260620"/>
            <a:ext cx="2142490" cy="2943521"/>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4" name="Google Shape;316;p14">
            <a:extLst>
              <a:ext uri="{FF2B5EF4-FFF2-40B4-BE49-F238E27FC236}">
                <a16:creationId xmlns:a16="http://schemas.microsoft.com/office/drawing/2014/main" id="{A5D13DB3-900D-7858-9882-B641C92BF10F}"/>
              </a:ext>
            </a:extLst>
          </p:cNvPr>
          <p:cNvSpPr txBox="1"/>
          <p:nvPr/>
        </p:nvSpPr>
        <p:spPr>
          <a:xfrm>
            <a:off x="2672985" y="4461762"/>
            <a:ext cx="1127397"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RESEARCH</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5" name="Google Shape;317;p14">
            <a:extLst>
              <a:ext uri="{FF2B5EF4-FFF2-40B4-BE49-F238E27FC236}">
                <a16:creationId xmlns:a16="http://schemas.microsoft.com/office/drawing/2014/main" id="{ADAC8713-A798-7BB3-696F-F742477DD755}"/>
              </a:ext>
            </a:extLst>
          </p:cNvPr>
          <p:cNvSpPr txBox="1"/>
          <p:nvPr/>
        </p:nvSpPr>
        <p:spPr>
          <a:xfrm>
            <a:off x="5899947" y="4461762"/>
            <a:ext cx="1136558"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 CASE</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graphicFrame>
        <p:nvGraphicFramePr>
          <p:cNvPr id="6" name="Google Shape;318;p14">
            <a:extLst>
              <a:ext uri="{FF2B5EF4-FFF2-40B4-BE49-F238E27FC236}">
                <a16:creationId xmlns:a16="http://schemas.microsoft.com/office/drawing/2014/main" id="{27ADC8CD-ED52-5E24-D88C-B9F7FBA27EC7}"/>
              </a:ext>
            </a:extLst>
          </p:cNvPr>
          <p:cNvGraphicFramePr/>
          <p:nvPr/>
        </p:nvGraphicFramePr>
        <p:xfrm>
          <a:off x="1389004" y="1260620"/>
          <a:ext cx="3895725" cy="2943521"/>
        </p:xfrm>
        <a:graphic>
          <a:graphicData uri="http://schemas.openxmlformats.org/drawingml/2006/table">
            <a:tbl>
              <a:tblPr firstRow="1" bandRow="1">
                <a:noFill/>
              </a:tblPr>
              <a:tblGrid>
                <a:gridCol w="1854825">
                  <a:extLst>
                    <a:ext uri="{9D8B030D-6E8A-4147-A177-3AD203B41FA5}">
                      <a16:colId xmlns:a16="http://schemas.microsoft.com/office/drawing/2014/main" val="20000"/>
                    </a:ext>
                  </a:extLst>
                </a:gridCol>
                <a:gridCol w="2040900">
                  <a:extLst>
                    <a:ext uri="{9D8B030D-6E8A-4147-A177-3AD203B41FA5}">
                      <a16:colId xmlns:a16="http://schemas.microsoft.com/office/drawing/2014/main" val="20001"/>
                    </a:ext>
                  </a:extLst>
                </a:gridCol>
              </a:tblGrid>
              <a:tr h="1461674">
                <a:tc>
                  <a:txBody>
                    <a:bodyPr/>
                    <a:lstStyle/>
                    <a:p>
                      <a:pPr marL="111125"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bg1"/>
                          </a:solidFill>
                          <a:latin typeface="Aptos" panose="020B0004020202020204" pitchFamily="34" charset="0"/>
                          <a:ea typeface="Arial"/>
                          <a:cs typeface="Arial"/>
                          <a:sym typeface="Arial"/>
                        </a:rPr>
                        <a:t>PROBLEM </a:t>
                      </a:r>
                      <a:br>
                        <a:rPr lang="de-DE" sz="1000" b="1" i="0" u="none" strike="noStrike" cap="none" dirty="0">
                          <a:solidFill>
                            <a:schemeClr val="bg1"/>
                          </a:solidFill>
                          <a:latin typeface="Aptos" panose="020B0004020202020204" pitchFamily="34" charset="0"/>
                          <a:ea typeface="Arial"/>
                          <a:cs typeface="Arial"/>
                          <a:sym typeface="Arial"/>
                        </a:rPr>
                      </a:br>
                      <a:r>
                        <a:rPr lang="de-DE" sz="1000" b="1" i="0" u="none" strike="noStrike" cap="none" dirty="0">
                          <a:solidFill>
                            <a:schemeClr val="bg1"/>
                          </a:solidFill>
                          <a:latin typeface="Aptos" panose="020B0004020202020204" pitchFamily="34" charset="0"/>
                          <a:ea typeface="Arial"/>
                          <a:cs typeface="Arial"/>
                          <a:sym typeface="Arial"/>
                        </a:rPr>
                        <a:t>TO BE SOLVED</a:t>
                      </a:r>
                      <a:endParaRPr sz="1000" b="1" i="0" u="none" strike="noStrike" cap="none" dirty="0">
                        <a:solidFill>
                          <a:schemeClr val="bg1"/>
                        </a:solidFill>
                        <a:latin typeface="Aptos" panose="020B0004020202020204" pitchFamily="34" charset="0"/>
                        <a:ea typeface="Arial"/>
                        <a:cs typeface="Arial"/>
                        <a:sym typeface="Arial"/>
                      </a:endParaRPr>
                    </a:p>
                  </a:txBody>
                  <a:tcPr marL="0" marR="0" marT="6350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30613"/>
                    </a:solid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bg1"/>
                          </a:solidFill>
                          <a:latin typeface="Aptos" panose="020B0004020202020204" pitchFamily="34" charset="0"/>
                          <a:ea typeface="Arial"/>
                          <a:cs typeface="Arial"/>
                          <a:sym typeface="Arial"/>
                        </a:rPr>
                        <a:t>RESEARCH </a:t>
                      </a:r>
                      <a:br>
                        <a:rPr lang="de-DE" sz="1000" b="1" i="0" u="none" strike="noStrike" cap="none" dirty="0">
                          <a:solidFill>
                            <a:schemeClr val="bg1"/>
                          </a:solidFill>
                          <a:latin typeface="Aptos" panose="020B0004020202020204" pitchFamily="34" charset="0"/>
                          <a:ea typeface="Arial"/>
                          <a:cs typeface="Arial"/>
                          <a:sym typeface="Arial"/>
                        </a:rPr>
                      </a:br>
                      <a:r>
                        <a:rPr lang="de-DE" sz="1000" b="1" i="0" u="none" strike="noStrike" cap="none" dirty="0">
                          <a:solidFill>
                            <a:schemeClr val="bg1"/>
                          </a:solidFill>
                          <a:latin typeface="Aptos" panose="020B0004020202020204" pitchFamily="34" charset="0"/>
                          <a:ea typeface="Arial"/>
                          <a:cs typeface="Arial"/>
                          <a:sym typeface="Arial"/>
                        </a:rPr>
                        <a:t>QUESTION &amp;  DESIGN</a:t>
                      </a:r>
                      <a:endParaRPr sz="1000" b="1" i="0" u="none" strike="noStrike" cap="none" dirty="0">
                        <a:solidFill>
                          <a:schemeClr val="bg1"/>
                        </a:solidFill>
                        <a:latin typeface="Aptos" panose="020B0004020202020204" pitchFamily="34" charset="0"/>
                        <a:ea typeface="Arial"/>
                        <a:cs typeface="Arial"/>
                        <a:sym typeface="Arial"/>
                      </a:endParaRPr>
                    </a:p>
                  </a:txBody>
                  <a:tcPr marL="0" marR="0" marT="6350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30613"/>
                    </a:solidFill>
                  </a:tcPr>
                </a:tc>
                <a:extLst>
                  <a:ext uri="{0D108BD9-81ED-4DB2-BD59-A6C34878D82A}">
                    <a16:rowId xmlns:a16="http://schemas.microsoft.com/office/drawing/2014/main" val="10000"/>
                  </a:ext>
                </a:extLst>
              </a:tr>
              <a:tr h="1481847">
                <a:tc>
                  <a:txBody>
                    <a:bodyPr/>
                    <a:lstStyle/>
                    <a:p>
                      <a:pPr marL="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bg1"/>
                          </a:solidFill>
                          <a:latin typeface="Aptos" panose="020B0004020202020204" pitchFamily="34" charset="0"/>
                          <a:ea typeface="Arial"/>
                          <a:cs typeface="Arial"/>
                          <a:sym typeface="Arial"/>
                        </a:rPr>
                        <a:t>   THEORY</a:t>
                      </a:r>
                      <a:endParaRPr sz="1000" b="1" i="0" u="none" strike="noStrike" cap="none" dirty="0">
                        <a:solidFill>
                          <a:schemeClr val="bg1"/>
                        </a:solidFill>
                        <a:latin typeface="Aptos" panose="020B0004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900"/>
                        <a:buFont typeface="Calibri"/>
                        <a:buNone/>
                      </a:pPr>
                      <a:endParaRPr sz="900" u="none" strike="noStrike" cap="none" dirty="0">
                        <a:solidFill>
                          <a:schemeClr val="bg1"/>
                        </a:solidFill>
                        <a:latin typeface="Aptos" panose="020B0004020202020204" pitchFamily="34" charset="0"/>
                      </a:endParaRPr>
                    </a:p>
                  </a:txBody>
                  <a:tcPr marL="0" marR="0" marT="5460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30613"/>
                    </a:solid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bg1"/>
                          </a:solidFill>
                          <a:latin typeface="Aptos" panose="020B0004020202020204" pitchFamily="34" charset="0"/>
                          <a:ea typeface="Arial"/>
                          <a:cs typeface="Arial"/>
                          <a:sym typeface="Arial"/>
                        </a:rPr>
                        <a:t>RESEARCH </a:t>
                      </a:r>
                      <a:br>
                        <a:rPr lang="de-DE" sz="1000" b="1" i="0" u="none" strike="noStrike" cap="none" dirty="0">
                          <a:solidFill>
                            <a:schemeClr val="bg1"/>
                          </a:solidFill>
                          <a:latin typeface="Aptos" panose="020B0004020202020204" pitchFamily="34" charset="0"/>
                          <a:ea typeface="Arial"/>
                          <a:cs typeface="Arial"/>
                          <a:sym typeface="Arial"/>
                        </a:rPr>
                      </a:br>
                      <a:r>
                        <a:rPr lang="de-DE" sz="1000" b="1" i="0" u="none" strike="noStrike" cap="none" dirty="0">
                          <a:solidFill>
                            <a:schemeClr val="bg1"/>
                          </a:solidFill>
                          <a:latin typeface="Aptos" panose="020B0004020202020204" pitchFamily="34" charset="0"/>
                          <a:ea typeface="Arial"/>
                          <a:cs typeface="Arial"/>
                          <a:sym typeface="Arial"/>
                        </a:rPr>
                        <a:t>RESULTS</a:t>
                      </a:r>
                      <a:endParaRPr sz="1000" b="1" i="0" u="none" strike="noStrike" cap="none" dirty="0">
                        <a:solidFill>
                          <a:schemeClr val="bg1"/>
                        </a:solidFill>
                        <a:latin typeface="Aptos" panose="020B0004020202020204" pitchFamily="34" charset="0"/>
                        <a:ea typeface="Arial"/>
                        <a:cs typeface="Arial"/>
                        <a:sym typeface="Arial"/>
                      </a:endParaRPr>
                    </a:p>
                    <a:p>
                      <a:pPr marL="79375" marR="0" lvl="0" indent="0" algn="ctr" rtl="0">
                        <a:lnSpc>
                          <a:spcPct val="100000"/>
                        </a:lnSpc>
                        <a:spcBef>
                          <a:spcPts val="300"/>
                        </a:spcBef>
                        <a:spcAft>
                          <a:spcPts val="0"/>
                        </a:spcAft>
                        <a:buClr>
                          <a:schemeClr val="dk1"/>
                        </a:buClr>
                        <a:buSzPts val="800"/>
                        <a:buFont typeface="Noticia Text"/>
                        <a:buNone/>
                      </a:pPr>
                      <a:r>
                        <a:rPr lang="de-DE" sz="800" u="none" strike="noStrike" cap="none" dirty="0">
                          <a:solidFill>
                            <a:schemeClr val="bg1"/>
                          </a:solidFill>
                          <a:latin typeface="Aptos" panose="020B0004020202020204" pitchFamily="34" charset="0"/>
                          <a:ea typeface="Noticia Text"/>
                          <a:cs typeface="Noticia Text"/>
                          <a:sym typeface="Noticia Text"/>
                        </a:rPr>
                        <a:t>(and </a:t>
                      </a:r>
                      <a:r>
                        <a:rPr lang="de-DE" sz="800" u="none" strike="noStrike" cap="none" dirty="0" err="1">
                          <a:solidFill>
                            <a:schemeClr val="bg1"/>
                          </a:solidFill>
                          <a:latin typeface="Aptos" panose="020B0004020202020204" pitchFamily="34" charset="0"/>
                          <a:ea typeface="Noticia Text"/>
                          <a:cs typeface="Noticia Text"/>
                          <a:sym typeface="Noticia Text"/>
                        </a:rPr>
                        <a:t>practical</a:t>
                      </a:r>
                      <a:r>
                        <a:rPr lang="de-DE" sz="800" u="none" strike="noStrike" cap="none" dirty="0">
                          <a:solidFill>
                            <a:schemeClr val="bg1"/>
                          </a:solidFill>
                          <a:latin typeface="Aptos" panose="020B0004020202020204" pitchFamily="34" charset="0"/>
                          <a:ea typeface="Noticia Text"/>
                          <a:cs typeface="Noticia Text"/>
                          <a:sym typeface="Noticia Text"/>
                        </a:rPr>
                        <a:t> </a:t>
                      </a:r>
                      <a:r>
                        <a:rPr lang="de-DE" sz="800" u="none" strike="noStrike" cap="none" dirty="0" err="1">
                          <a:solidFill>
                            <a:schemeClr val="bg1"/>
                          </a:solidFill>
                          <a:latin typeface="Aptos" panose="020B0004020202020204" pitchFamily="34" charset="0"/>
                          <a:ea typeface="Noticia Text"/>
                          <a:cs typeface="Noticia Text"/>
                          <a:sym typeface="Noticia Text"/>
                        </a:rPr>
                        <a:t>application</a:t>
                      </a:r>
                      <a:r>
                        <a:rPr lang="de-DE" sz="800" u="none" strike="noStrike" cap="none" dirty="0">
                          <a:solidFill>
                            <a:schemeClr val="bg1"/>
                          </a:solidFill>
                          <a:latin typeface="Aptos" panose="020B0004020202020204" pitchFamily="34" charset="0"/>
                          <a:ea typeface="Noticia Text"/>
                          <a:cs typeface="Noticia Text"/>
                          <a:sym typeface="Noticia Text"/>
                        </a:rPr>
                        <a:t>)</a:t>
                      </a:r>
                      <a:endParaRPr dirty="0">
                        <a:solidFill>
                          <a:schemeClr val="bg1"/>
                        </a:solidFill>
                        <a:latin typeface="Aptos" panose="020B0004020202020204" pitchFamily="34" charset="0"/>
                      </a:endParaRPr>
                    </a:p>
                  </a:txBody>
                  <a:tcPr marL="0" marR="0" marT="95875"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30613"/>
                    </a:solidFill>
                  </a:tcPr>
                </a:tc>
                <a:extLst>
                  <a:ext uri="{0D108BD9-81ED-4DB2-BD59-A6C34878D82A}">
                    <a16:rowId xmlns:a16="http://schemas.microsoft.com/office/drawing/2014/main" val="10001"/>
                  </a:ext>
                </a:extLst>
              </a:tr>
            </a:tbl>
          </a:graphicData>
        </a:graphic>
      </p:graphicFrame>
      <p:sp>
        <p:nvSpPr>
          <p:cNvPr id="7" name="Google Shape;319;p14">
            <a:extLst>
              <a:ext uri="{FF2B5EF4-FFF2-40B4-BE49-F238E27FC236}">
                <a16:creationId xmlns:a16="http://schemas.microsoft.com/office/drawing/2014/main" id="{94B4DA08-6A4C-C8CD-385A-EB4827B2C1B0}"/>
              </a:ext>
            </a:extLst>
          </p:cNvPr>
          <p:cNvSpPr txBox="1"/>
          <p:nvPr/>
        </p:nvSpPr>
        <p:spPr>
          <a:xfrm>
            <a:off x="5871626" y="2574471"/>
            <a:ext cx="1193201" cy="345223"/>
          </a:xfrm>
          <a:prstGeom prst="rect">
            <a:avLst/>
          </a:prstGeom>
          <a:noFill/>
          <a:ln>
            <a:noFill/>
          </a:ln>
        </p:spPr>
        <p:txBody>
          <a:bodyPr spcFirstLastPara="1" wrap="square" lIns="0" tIns="12700" rIns="0" bIns="0" anchor="t" anchorCtr="0">
            <a:spAutoFit/>
          </a:bodyPr>
          <a:lstStyle/>
          <a:p>
            <a:pPr marL="12700" marR="5080" lvl="0" indent="0" algn="just" defTabSz="914400" rtl="0" eaLnBrk="1" fontAlgn="auto" latinLnBrk="0" hangingPunct="1">
              <a:lnSpc>
                <a:spcPct val="108300"/>
              </a:lnSpc>
              <a:spcBef>
                <a:spcPts val="0"/>
              </a:spcBef>
              <a:spcAft>
                <a:spcPts val="0"/>
              </a:spcAft>
              <a:buClr>
                <a:srgbClr val="000000"/>
              </a:buClr>
              <a:buSzTx/>
              <a:buFont typeface="Arial"/>
              <a:buNone/>
              <a:tabLst/>
              <a:defRPr/>
            </a:pPr>
            <a:r>
              <a:rPr kumimoji="0" lang="de-DE" sz="10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POTENTIAL PRODUCT/SERVICE</a:t>
            </a:r>
            <a:endParaRPr kumimoji="0" sz="18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Tree>
    <p:extLst>
      <p:ext uri="{BB962C8B-B14F-4D97-AF65-F5344CB8AC3E}">
        <p14:creationId xmlns:p14="http://schemas.microsoft.com/office/powerpoint/2010/main" val="175058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D8000B6-44CD-BC4C-8134-9F55F2404D42}"/>
              </a:ext>
            </a:extLst>
          </p:cNvPr>
          <p:cNvSpPr>
            <a:spLocks noGrp="1"/>
          </p:cNvSpPr>
          <p:nvPr>
            <p:ph type="body" sz="quarter" idx="14"/>
          </p:nvPr>
        </p:nvSpPr>
        <p:spPr>
          <a:prstGeom prst="rect">
            <a:avLst/>
          </a:prstGeom>
        </p:spPr>
        <p:txBody>
          <a:bodyPr/>
          <a:lstStyle/>
          <a:p>
            <a:r>
              <a:rPr lang="en-GB"/>
              <a:t>Solo work</a:t>
            </a:r>
          </a:p>
        </p:txBody>
      </p:sp>
      <p:sp>
        <p:nvSpPr>
          <p:cNvPr id="3" name="Textplatzhalter 2">
            <a:extLst>
              <a:ext uri="{FF2B5EF4-FFF2-40B4-BE49-F238E27FC236}">
                <a16:creationId xmlns:a16="http://schemas.microsoft.com/office/drawing/2014/main" id="{5ED4ABFB-8DBF-3A4E-9A55-5F5E8D4F548F}"/>
              </a:ext>
            </a:extLst>
          </p:cNvPr>
          <p:cNvSpPr>
            <a:spLocks noGrp="1"/>
          </p:cNvSpPr>
          <p:nvPr>
            <p:ph type="body" sz="quarter" idx="15"/>
          </p:nvPr>
        </p:nvSpPr>
        <p:spPr/>
        <p:txBody>
          <a:bodyPr/>
          <a:lstStyle/>
          <a:p>
            <a:r>
              <a:rPr lang="en-GB"/>
              <a:t>The Research Canvas</a:t>
            </a:r>
          </a:p>
        </p:txBody>
      </p:sp>
      <p:sp>
        <p:nvSpPr>
          <p:cNvPr id="6" name="Textplatzhalter 5">
            <a:extLst>
              <a:ext uri="{FF2B5EF4-FFF2-40B4-BE49-F238E27FC236}">
                <a16:creationId xmlns:a16="http://schemas.microsoft.com/office/drawing/2014/main" id="{4819AD21-401C-0D42-8BEA-A2A108697436}"/>
              </a:ext>
            </a:extLst>
          </p:cNvPr>
          <p:cNvSpPr>
            <a:spLocks noGrp="1"/>
          </p:cNvSpPr>
          <p:nvPr>
            <p:ph type="body" sz="quarter" idx="17"/>
          </p:nvPr>
        </p:nvSpPr>
        <p:spPr/>
        <p:txBody>
          <a:bodyPr/>
          <a:lstStyle/>
          <a:p>
            <a:r>
              <a:rPr lang="en-GB"/>
              <a:t>15 min</a:t>
            </a:r>
          </a:p>
        </p:txBody>
      </p:sp>
      <p:sp>
        <p:nvSpPr>
          <p:cNvPr id="12" name="Textplatzhalter 11">
            <a:extLst>
              <a:ext uri="{FF2B5EF4-FFF2-40B4-BE49-F238E27FC236}">
                <a16:creationId xmlns:a16="http://schemas.microsoft.com/office/drawing/2014/main" id="{ADDEDAA4-2F29-074C-BA50-D8F365709429}"/>
              </a:ext>
            </a:extLst>
          </p:cNvPr>
          <p:cNvSpPr>
            <a:spLocks noGrp="1"/>
          </p:cNvSpPr>
          <p:nvPr>
            <p:ph type="body" sz="quarter" idx="19"/>
          </p:nvPr>
        </p:nvSpPr>
        <p:spPr/>
        <p:txBody>
          <a:bodyPr/>
          <a:lstStyle/>
          <a:p>
            <a:pPr lvl="0"/>
            <a:r>
              <a:rPr lang="en" dirty="0">
                <a:solidFill>
                  <a:schemeClr val="tx1"/>
                </a:solidFill>
              </a:rPr>
              <a:t>Everyone stays in main room</a:t>
            </a:r>
          </a:p>
          <a:p>
            <a:r>
              <a:rPr lang="de-DE" dirty="0">
                <a:solidFill>
                  <a:schemeClr val="tx1"/>
                </a:solidFill>
              </a:rPr>
              <a:t>Go </a:t>
            </a:r>
            <a:r>
              <a:rPr lang="de-DE" dirty="0" err="1">
                <a:solidFill>
                  <a:schemeClr val="tx1"/>
                </a:solidFill>
              </a:rPr>
              <a:t>to</a:t>
            </a:r>
            <a:r>
              <a:rPr lang="de-DE" dirty="0">
                <a:solidFill>
                  <a:schemeClr val="tx1"/>
                </a:solidFill>
              </a:rPr>
              <a:t> MIRO </a:t>
            </a:r>
            <a:r>
              <a:rPr lang="de-DE" dirty="0" err="1">
                <a:solidFill>
                  <a:schemeClr val="tx1"/>
                </a:solidFill>
              </a:rPr>
              <a:t>board</a:t>
            </a:r>
            <a:endParaRPr lang="de-DE" dirty="0">
              <a:solidFill>
                <a:schemeClr val="tx1"/>
              </a:solidFill>
            </a:endParaRPr>
          </a:p>
          <a:p>
            <a:pPr lvl="0"/>
            <a:endParaRPr lang="en" dirty="0">
              <a:solidFill>
                <a:schemeClr val="tx1"/>
              </a:solidFill>
            </a:endParaRPr>
          </a:p>
          <a:p>
            <a:endParaRPr lang="en-GB" dirty="0"/>
          </a:p>
        </p:txBody>
      </p:sp>
      <p:sp>
        <p:nvSpPr>
          <p:cNvPr id="13" name="Textplatzhalter 12">
            <a:extLst>
              <a:ext uri="{FF2B5EF4-FFF2-40B4-BE49-F238E27FC236}">
                <a16:creationId xmlns:a16="http://schemas.microsoft.com/office/drawing/2014/main" id="{E0A1D7AC-9E75-4A47-B83F-A00BDC1E0983}"/>
              </a:ext>
            </a:extLst>
          </p:cNvPr>
          <p:cNvSpPr>
            <a:spLocks noGrp="1"/>
          </p:cNvSpPr>
          <p:nvPr>
            <p:ph type="body" sz="quarter" idx="20"/>
          </p:nvPr>
        </p:nvSpPr>
        <p:spPr/>
        <p:txBody>
          <a:bodyPr/>
          <a:lstStyle/>
          <a:p>
            <a:pPr lvl="0"/>
            <a:r>
              <a:rPr lang="de-DE" dirty="0" err="1"/>
              <a:t>Reflect</a:t>
            </a:r>
            <a:r>
              <a:rPr lang="de-DE" dirty="0"/>
              <a:t> and </a:t>
            </a:r>
            <a:r>
              <a:rPr lang="de-DE" dirty="0" err="1"/>
              <a:t>collect</a:t>
            </a:r>
            <a:r>
              <a:rPr lang="de-DE" dirty="0"/>
              <a:t> on MIRO</a:t>
            </a:r>
            <a:r>
              <a:rPr lang="de-DE" dirty="0">
                <a:solidFill>
                  <a:schemeClr val="tx1"/>
                </a:solidFill>
              </a:rPr>
              <a:t>:</a:t>
            </a:r>
          </a:p>
          <a:p>
            <a:pPr lvl="0"/>
            <a:r>
              <a:rPr lang="de-DE" dirty="0"/>
              <a:t>Claim </a:t>
            </a:r>
            <a:r>
              <a:rPr lang="de-DE" dirty="0" err="1"/>
              <a:t>one</a:t>
            </a:r>
            <a:r>
              <a:rPr lang="de-DE" dirty="0"/>
              <a:t> </a:t>
            </a:r>
            <a:r>
              <a:rPr lang="de-DE" dirty="0" err="1"/>
              <a:t>of</a:t>
            </a:r>
            <a:r>
              <a:rPr lang="de-DE" dirty="0"/>
              <a:t> </a:t>
            </a:r>
            <a:r>
              <a:rPr lang="de-DE" dirty="0" err="1"/>
              <a:t>the</a:t>
            </a:r>
            <a:r>
              <a:rPr lang="de-DE" dirty="0"/>
              <a:t> </a:t>
            </a:r>
            <a:r>
              <a:rPr lang="de-DE" dirty="0" err="1"/>
              <a:t>empty</a:t>
            </a:r>
            <a:r>
              <a:rPr lang="de-DE" dirty="0"/>
              <a:t> Research </a:t>
            </a:r>
            <a:r>
              <a:rPr lang="de-DE" dirty="0" err="1"/>
              <a:t>Canvases</a:t>
            </a:r>
            <a:r>
              <a:rPr lang="de-DE" dirty="0"/>
              <a:t>; </a:t>
            </a:r>
            <a:r>
              <a:rPr lang="de-DE" dirty="0" err="1"/>
              <a:t>mark</a:t>
            </a:r>
            <a:r>
              <a:rPr lang="de-DE" dirty="0"/>
              <a:t> </a:t>
            </a:r>
            <a:r>
              <a:rPr lang="de-DE" dirty="0" err="1"/>
              <a:t>it</a:t>
            </a:r>
            <a:r>
              <a:rPr lang="de-DE" dirty="0"/>
              <a:t> </a:t>
            </a:r>
            <a:r>
              <a:rPr lang="de-DE" dirty="0" err="1"/>
              <a:t>with</a:t>
            </a:r>
            <a:r>
              <a:rPr lang="de-DE" dirty="0"/>
              <a:t> </a:t>
            </a:r>
            <a:r>
              <a:rPr lang="de-DE" dirty="0" err="1"/>
              <a:t>your</a:t>
            </a:r>
            <a:r>
              <a:rPr lang="de-DE" dirty="0"/>
              <a:t> </a:t>
            </a:r>
            <a:r>
              <a:rPr lang="de-DE" dirty="0" err="1"/>
              <a:t>name</a:t>
            </a:r>
            <a:r>
              <a:rPr lang="de-DE" dirty="0"/>
              <a:t> &amp; </a:t>
            </a:r>
            <a:r>
              <a:rPr lang="de-DE" dirty="0" err="1"/>
              <a:t>topic</a:t>
            </a:r>
            <a:endParaRPr lang="de-DE" dirty="0"/>
          </a:p>
          <a:p>
            <a:pPr lvl="0"/>
            <a:r>
              <a:rPr lang="de-DE" b="1" dirty="0"/>
              <a:t>Fill all </a:t>
            </a:r>
            <a:r>
              <a:rPr lang="de-DE" b="1" dirty="0" err="1"/>
              <a:t>the</a:t>
            </a:r>
            <a:r>
              <a:rPr lang="de-DE" b="1" dirty="0"/>
              <a:t> </a:t>
            </a:r>
            <a:r>
              <a:rPr lang="de-DE" b="1" dirty="0" err="1"/>
              <a:t>fields</a:t>
            </a:r>
            <a:r>
              <a:rPr lang="de-DE" b="1" dirty="0"/>
              <a:t> on </a:t>
            </a:r>
            <a:r>
              <a:rPr lang="de-DE" b="1" dirty="0" err="1"/>
              <a:t>the</a:t>
            </a:r>
            <a:r>
              <a:rPr lang="de-DE" b="1" dirty="0"/>
              <a:t> </a:t>
            </a:r>
            <a:br>
              <a:rPr lang="de-DE" b="1" dirty="0"/>
            </a:br>
            <a:r>
              <a:rPr lang="de-DE" b="1" dirty="0"/>
              <a:t>LEFT </a:t>
            </a:r>
            <a:r>
              <a:rPr lang="de-DE" b="1" dirty="0" err="1"/>
              <a:t>side</a:t>
            </a:r>
            <a:r>
              <a:rPr lang="de-DE" b="1" dirty="0"/>
              <a:t> </a:t>
            </a:r>
            <a:r>
              <a:rPr lang="de-DE" b="1" dirty="0" err="1"/>
              <a:t>of</a:t>
            </a:r>
            <a:r>
              <a:rPr lang="de-DE" b="1" dirty="0"/>
              <a:t> </a:t>
            </a:r>
            <a:r>
              <a:rPr lang="de-DE" b="1" dirty="0" err="1"/>
              <a:t>the</a:t>
            </a:r>
            <a:r>
              <a:rPr lang="de-DE" b="1" dirty="0"/>
              <a:t> Canvas </a:t>
            </a:r>
            <a:r>
              <a:rPr lang="de-DE" b="1" dirty="0" err="1"/>
              <a:t>with</a:t>
            </a:r>
            <a:r>
              <a:rPr lang="de-DE" b="1" dirty="0"/>
              <a:t> </a:t>
            </a:r>
            <a:r>
              <a:rPr lang="de-DE" b="1" dirty="0" err="1"/>
              <a:t>sticky</a:t>
            </a:r>
            <a:r>
              <a:rPr lang="de-DE" b="1" dirty="0"/>
              <a:t> </a:t>
            </a:r>
            <a:r>
              <a:rPr lang="de-DE" b="1" dirty="0" err="1"/>
              <a:t>notes</a:t>
            </a:r>
            <a:endParaRPr lang="de-DE" b="1" dirty="0"/>
          </a:p>
          <a:p>
            <a:pPr lvl="0"/>
            <a:r>
              <a:rPr lang="de-DE" dirty="0"/>
              <a:t>Try </a:t>
            </a:r>
            <a:r>
              <a:rPr lang="de-DE" dirty="0" err="1"/>
              <a:t>to</a:t>
            </a:r>
            <a:r>
              <a:rPr lang="de-DE" dirty="0"/>
              <a:t> </a:t>
            </a:r>
            <a:r>
              <a:rPr lang="de-DE" dirty="0" err="1"/>
              <a:t>keep</a:t>
            </a:r>
            <a:r>
              <a:rPr lang="de-DE" dirty="0"/>
              <a:t> </a:t>
            </a:r>
            <a:r>
              <a:rPr lang="de-DE" dirty="0" err="1"/>
              <a:t>it</a:t>
            </a:r>
            <a:r>
              <a:rPr lang="de-DE" dirty="0"/>
              <a:t> </a:t>
            </a:r>
            <a:r>
              <a:rPr lang="de-DE" dirty="0" err="1"/>
              <a:t>short</a:t>
            </a:r>
            <a:r>
              <a:rPr lang="de-DE" dirty="0"/>
              <a:t> </a:t>
            </a:r>
            <a:br>
              <a:rPr lang="de-DE" dirty="0"/>
            </a:br>
            <a:r>
              <a:rPr lang="de-DE" dirty="0"/>
              <a:t>and </a:t>
            </a:r>
            <a:r>
              <a:rPr lang="de-DE" dirty="0" err="1"/>
              <a:t>concise</a:t>
            </a:r>
            <a:endParaRPr lang="de-DE" dirty="0"/>
          </a:p>
          <a:p>
            <a:endParaRPr lang="en-GB" dirty="0"/>
          </a:p>
        </p:txBody>
      </p:sp>
      <p:sp>
        <p:nvSpPr>
          <p:cNvPr id="14" name="Textplatzhalter 13">
            <a:extLst>
              <a:ext uri="{FF2B5EF4-FFF2-40B4-BE49-F238E27FC236}">
                <a16:creationId xmlns:a16="http://schemas.microsoft.com/office/drawing/2014/main" id="{D6ADFC32-2086-2644-A05C-C47D88912069}"/>
              </a:ext>
            </a:extLst>
          </p:cNvPr>
          <p:cNvSpPr>
            <a:spLocks noGrp="1"/>
          </p:cNvSpPr>
          <p:nvPr>
            <p:ph type="body" sz="quarter" idx="21"/>
          </p:nvPr>
        </p:nvSpPr>
        <p:spPr/>
        <p:txBody>
          <a:bodyPr/>
          <a:lstStyle/>
          <a:p>
            <a:pPr>
              <a:spcAft>
                <a:spcPts val="900"/>
              </a:spcAft>
              <a:buClr>
                <a:schemeClr val="dk1"/>
              </a:buClr>
              <a:buSzPts val="1400"/>
            </a:pPr>
            <a:r>
              <a:rPr lang="de-DE" b="1" dirty="0"/>
              <a:t>15 min </a:t>
            </a:r>
            <a:r>
              <a:rPr lang="de-DE" dirty="0"/>
              <a:t>time </a:t>
            </a:r>
            <a:r>
              <a:rPr lang="de-DE" dirty="0" err="1"/>
              <a:t>for</a:t>
            </a:r>
            <a:r>
              <a:rPr lang="de-DE" dirty="0"/>
              <a:t> </a:t>
            </a:r>
            <a:r>
              <a:rPr lang="de-DE" dirty="0" err="1"/>
              <a:t>yourself</a:t>
            </a:r>
            <a:r>
              <a:rPr lang="de-DE" dirty="0"/>
              <a:t> </a:t>
            </a:r>
          </a:p>
          <a:p>
            <a:pPr lvl="0">
              <a:buClr>
                <a:schemeClr val="dk1"/>
              </a:buClr>
              <a:buSzPts val="1400"/>
            </a:pPr>
            <a:r>
              <a:rPr lang="de-DE" b="1" dirty="0" err="1"/>
              <a:t>We</a:t>
            </a:r>
            <a:r>
              <a:rPr lang="de-DE" b="1" dirty="0"/>
              <a:t> will </a:t>
            </a:r>
            <a:r>
              <a:rPr lang="de-DE" b="1" dirty="0" err="1"/>
              <a:t>call</a:t>
            </a:r>
            <a:r>
              <a:rPr lang="de-DE" b="1" dirty="0"/>
              <a:t> </a:t>
            </a:r>
            <a:r>
              <a:rPr lang="de-DE" b="1" dirty="0" err="1"/>
              <a:t>you</a:t>
            </a:r>
            <a:r>
              <a:rPr lang="de-DE" b="1" dirty="0"/>
              <a:t> back </a:t>
            </a:r>
            <a:r>
              <a:rPr lang="de-DE" b="1" dirty="0" err="1"/>
              <a:t>to</a:t>
            </a:r>
            <a:r>
              <a:rPr lang="de-DE" b="1" dirty="0"/>
              <a:t> </a:t>
            </a:r>
            <a:br>
              <a:rPr lang="de-DE" b="1" dirty="0"/>
            </a:br>
            <a:r>
              <a:rPr lang="de-DE" b="1" dirty="0" err="1"/>
              <a:t>the</a:t>
            </a:r>
            <a:r>
              <a:rPr lang="de-DE" b="1" dirty="0"/>
              <a:t> screen</a:t>
            </a:r>
            <a:endParaRPr lang="en-GB" b="1" dirty="0">
              <a:sym typeface="Calibri"/>
            </a:endParaRPr>
          </a:p>
          <a:p>
            <a:endParaRPr lang="en-GB" dirty="0"/>
          </a:p>
        </p:txBody>
      </p:sp>
    </p:spTree>
    <p:extLst>
      <p:ext uri="{BB962C8B-B14F-4D97-AF65-F5344CB8AC3E}">
        <p14:creationId xmlns:p14="http://schemas.microsoft.com/office/powerpoint/2010/main" val="3163387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483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 name="Textplatzhalter 3">
            <a:extLst>
              <a:ext uri="{FF2B5EF4-FFF2-40B4-BE49-F238E27FC236}">
                <a16:creationId xmlns:a16="http://schemas.microsoft.com/office/drawing/2014/main" id="{AAD551EA-8E05-2142-9C2F-646FCDDCEBE3}"/>
              </a:ext>
            </a:extLst>
          </p:cNvPr>
          <p:cNvSpPr>
            <a:spLocks noGrp="1"/>
          </p:cNvSpPr>
          <p:nvPr>
            <p:ph type="body" idx="1"/>
          </p:nvPr>
        </p:nvSpPr>
        <p:spPr>
          <a:xfrm>
            <a:off x="428626" y="336593"/>
            <a:ext cx="3897965" cy="886397"/>
          </a:xfrm>
        </p:spPr>
        <p:txBody>
          <a:bodyPr/>
          <a:lstStyle/>
          <a:p>
            <a:r>
              <a:rPr lang="de-DE" dirty="0" err="1"/>
              <a:t>It’s</a:t>
            </a:r>
            <a:r>
              <a:rPr lang="de-DE" dirty="0"/>
              <a:t> </a:t>
            </a:r>
            <a:r>
              <a:rPr lang="de-DE" dirty="0" err="1"/>
              <a:t>coffee</a:t>
            </a:r>
            <a:br>
              <a:rPr lang="de-DE" dirty="0"/>
            </a:br>
            <a:r>
              <a:rPr lang="de-DE" dirty="0" err="1"/>
              <a:t>o’</a:t>
            </a:r>
            <a:r>
              <a:rPr lang="de-DE" dirty="0"/>
              <a:t> </a:t>
            </a:r>
            <a:r>
              <a:rPr lang="de-DE" dirty="0" err="1"/>
              <a:t>clock</a:t>
            </a:r>
            <a:r>
              <a:rPr lang="de-DE" dirty="0"/>
              <a:t>!</a:t>
            </a:r>
          </a:p>
        </p:txBody>
      </p:sp>
      <p:pic>
        <p:nvPicPr>
          <p:cNvPr id="5" name="Bildplatzhalter 8" descr="Ein Bild, das Tasse, Kaffee, Essen, Drink enthält.&#10;&#10;KI-generierte Inhalte können fehlerhaft sein.">
            <a:extLst>
              <a:ext uri="{FF2B5EF4-FFF2-40B4-BE49-F238E27FC236}">
                <a16:creationId xmlns:a16="http://schemas.microsoft.com/office/drawing/2014/main" id="{534FE3E0-3FF5-24BA-74E4-0C2B08135144}"/>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Tree>
    <p:extLst>
      <p:ext uri="{BB962C8B-B14F-4D97-AF65-F5344CB8AC3E}">
        <p14:creationId xmlns:p14="http://schemas.microsoft.com/office/powerpoint/2010/main" val="945019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5"/>
          <p:cNvSpPr txBox="1">
            <a:spLocks noGrp="1"/>
          </p:cNvSpPr>
          <p:nvPr>
            <p:ph type="body" idx="1"/>
          </p:nvPr>
        </p:nvSpPr>
        <p:spPr>
          <a:xfrm>
            <a:off x="319221" y="2334683"/>
            <a:ext cx="3812380" cy="125359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200"/>
              <a:buNone/>
            </a:pPr>
            <a:r>
              <a:rPr lang="de-DE" sz="2200" dirty="0" err="1">
                <a:latin typeface="+mn-lt"/>
                <a:ea typeface="Arial"/>
              </a:rPr>
              <a:t>What</a:t>
            </a:r>
            <a:r>
              <a:rPr lang="de-DE" sz="2200" dirty="0">
                <a:latin typeface="+mn-lt"/>
                <a:ea typeface="Arial"/>
              </a:rPr>
              <a:t> </a:t>
            </a:r>
            <a:r>
              <a:rPr lang="de-DE" sz="2200" dirty="0" err="1">
                <a:latin typeface="+mn-lt"/>
                <a:ea typeface="Arial"/>
              </a:rPr>
              <a:t>about</a:t>
            </a:r>
            <a:r>
              <a:rPr lang="de-DE" sz="2200" dirty="0">
                <a:latin typeface="+mn-lt"/>
                <a:ea typeface="Arial"/>
              </a:rPr>
              <a:t> </a:t>
            </a:r>
            <a:r>
              <a:rPr lang="de-DE" sz="2200" dirty="0" err="1">
                <a:latin typeface="+mn-lt"/>
                <a:ea typeface="Arial"/>
              </a:rPr>
              <a:t>our</a:t>
            </a:r>
            <a:r>
              <a:rPr lang="de-DE" sz="2200" dirty="0">
                <a:latin typeface="+mn-lt"/>
                <a:ea typeface="Arial"/>
              </a:rPr>
              <a:t> </a:t>
            </a:r>
            <a:r>
              <a:rPr lang="de-DE" sz="2200" dirty="0" err="1">
                <a:latin typeface="+mn-lt"/>
                <a:ea typeface="Arial"/>
              </a:rPr>
              <a:t>walkling</a:t>
            </a:r>
            <a:r>
              <a:rPr lang="de-DE" sz="2200" dirty="0">
                <a:latin typeface="+mn-lt"/>
                <a:ea typeface="Arial"/>
              </a:rPr>
              <a:t> </a:t>
            </a:r>
            <a:r>
              <a:rPr lang="de-DE" sz="2200" dirty="0" err="1">
                <a:latin typeface="+mn-lt"/>
                <a:ea typeface="Arial"/>
              </a:rPr>
              <a:t>patterns</a:t>
            </a:r>
            <a:r>
              <a:rPr lang="de-DE" sz="2200" dirty="0">
                <a:latin typeface="+mn-lt"/>
                <a:ea typeface="Arial"/>
              </a:rPr>
              <a:t>? </a:t>
            </a:r>
            <a:r>
              <a:rPr lang="de-DE" sz="2200" dirty="0" err="1">
                <a:latin typeface="+mn-lt"/>
                <a:ea typeface="Arial"/>
              </a:rPr>
              <a:t>Why</a:t>
            </a:r>
            <a:r>
              <a:rPr lang="de-DE" sz="2200" dirty="0">
                <a:latin typeface="+mn-lt"/>
                <a:ea typeface="Arial"/>
              </a:rPr>
              <a:t> not </a:t>
            </a:r>
            <a:r>
              <a:rPr lang="de-DE" sz="2200" dirty="0" err="1">
                <a:latin typeface="+mn-lt"/>
                <a:ea typeface="Arial"/>
              </a:rPr>
              <a:t>use</a:t>
            </a:r>
            <a:r>
              <a:rPr lang="de-DE" sz="2200" dirty="0">
                <a:latin typeface="+mn-lt"/>
                <a:ea typeface="Arial"/>
              </a:rPr>
              <a:t> </a:t>
            </a:r>
            <a:r>
              <a:rPr lang="de-DE" sz="2200" dirty="0" err="1">
                <a:latin typeface="+mn-lt"/>
                <a:ea typeface="Arial"/>
              </a:rPr>
              <a:t>data</a:t>
            </a:r>
            <a:r>
              <a:rPr lang="de-DE" sz="2200" dirty="0">
                <a:latin typeface="+mn-lt"/>
                <a:ea typeface="Arial"/>
              </a:rPr>
              <a:t> </a:t>
            </a:r>
            <a:r>
              <a:rPr lang="de-DE" sz="2200" dirty="0" err="1">
                <a:latin typeface="+mn-lt"/>
                <a:ea typeface="Arial"/>
              </a:rPr>
              <a:t>from</a:t>
            </a:r>
            <a:r>
              <a:rPr lang="de-DE" sz="2200" dirty="0">
                <a:latin typeface="+mn-lt"/>
                <a:ea typeface="Arial"/>
              </a:rPr>
              <a:t> </a:t>
            </a:r>
            <a:r>
              <a:rPr lang="de-DE" sz="2200" dirty="0" err="1">
                <a:latin typeface="+mn-lt"/>
                <a:ea typeface="Arial"/>
              </a:rPr>
              <a:t>our</a:t>
            </a:r>
            <a:r>
              <a:rPr lang="de-DE" sz="2200" dirty="0">
                <a:latin typeface="+mn-lt"/>
                <a:ea typeface="Arial"/>
              </a:rPr>
              <a:t> </a:t>
            </a:r>
            <a:r>
              <a:rPr lang="de-DE" sz="2200" dirty="0" err="1">
                <a:latin typeface="+mn-lt"/>
                <a:ea typeface="Arial"/>
              </a:rPr>
              <a:t>smartphones</a:t>
            </a:r>
            <a:r>
              <a:rPr lang="de-DE" sz="2200" dirty="0">
                <a:latin typeface="+mn-lt"/>
                <a:ea typeface="Arial"/>
              </a:rPr>
              <a:t> </a:t>
            </a:r>
            <a:r>
              <a:rPr lang="de-DE" sz="2200" dirty="0" err="1">
                <a:latin typeface="+mn-lt"/>
                <a:ea typeface="Arial"/>
              </a:rPr>
              <a:t>to</a:t>
            </a:r>
            <a:r>
              <a:rPr lang="de-DE" sz="2200" dirty="0">
                <a:latin typeface="+mn-lt"/>
                <a:ea typeface="Arial"/>
              </a:rPr>
              <a:t> </a:t>
            </a:r>
            <a:r>
              <a:rPr lang="de-DE" sz="2200" dirty="0" err="1">
                <a:latin typeface="+mn-lt"/>
                <a:ea typeface="Arial"/>
              </a:rPr>
              <a:t>study</a:t>
            </a:r>
            <a:r>
              <a:rPr lang="de-DE" sz="2200" dirty="0">
                <a:latin typeface="+mn-lt"/>
                <a:ea typeface="Arial"/>
              </a:rPr>
              <a:t> </a:t>
            </a:r>
            <a:r>
              <a:rPr lang="de-DE" sz="2200" dirty="0" err="1">
                <a:latin typeface="+mn-lt"/>
                <a:ea typeface="Arial"/>
              </a:rPr>
              <a:t>our</a:t>
            </a:r>
            <a:r>
              <a:rPr lang="de-DE" sz="2200" dirty="0">
                <a:latin typeface="+mn-lt"/>
                <a:ea typeface="Arial"/>
              </a:rPr>
              <a:t> </a:t>
            </a:r>
            <a:r>
              <a:rPr lang="de-DE" sz="2200" dirty="0" err="1">
                <a:latin typeface="+mn-lt"/>
                <a:ea typeface="Arial"/>
              </a:rPr>
              <a:t>question</a:t>
            </a:r>
            <a:r>
              <a:rPr lang="de-DE" sz="2200" dirty="0">
                <a:latin typeface="+mn-lt"/>
                <a:ea typeface="Arial"/>
              </a:rPr>
              <a:t>?</a:t>
            </a:r>
            <a:endParaRPr lang="de-DE" dirty="0">
              <a:latin typeface="+mn-lt"/>
            </a:endParaRPr>
          </a:p>
        </p:txBody>
      </p:sp>
      <p:sp>
        <p:nvSpPr>
          <p:cNvPr id="327" name="Google Shape;327;p15"/>
          <p:cNvSpPr/>
          <p:nvPr/>
        </p:nvSpPr>
        <p:spPr>
          <a:xfrm>
            <a:off x="234409" y="287350"/>
            <a:ext cx="4193658"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3200" b="1" i="0" u="none" strike="noStrike" kern="0" cap="none" spc="0" normalizeH="0" baseline="0" noProof="0" dirty="0">
                <a:ln>
                  <a:noFill/>
                </a:ln>
                <a:solidFill>
                  <a:prstClr val="white"/>
                </a:solidFill>
                <a:effectLst/>
                <a:uLnTx/>
                <a:uFillTx/>
                <a:latin typeface="Aptos" panose="02110004020202020204"/>
                <a:cs typeface="Arial"/>
                <a:sym typeface="Arial"/>
              </a:rPr>
              <a:t>Potential </a:t>
            </a:r>
            <a:r>
              <a:rPr kumimoji="0" lang="de-DE" sz="3200" b="1" i="0" u="none" strike="noStrike" kern="0" cap="none" spc="0" normalizeH="0" baseline="0" noProof="0" dirty="0" err="1">
                <a:ln>
                  <a:noFill/>
                </a:ln>
                <a:solidFill>
                  <a:prstClr val="white"/>
                </a:solidFill>
                <a:effectLst/>
                <a:uLnTx/>
                <a:uFillTx/>
                <a:latin typeface="Aptos" panose="02110004020202020204"/>
                <a:cs typeface="Arial"/>
                <a:sym typeface="Arial"/>
              </a:rPr>
              <a:t>Product</a:t>
            </a:r>
            <a:r>
              <a:rPr kumimoji="0" lang="de-DE" sz="3200" b="1" i="0" u="none" strike="noStrike" kern="0" cap="none" spc="0" normalizeH="0" baseline="0" noProof="0" dirty="0">
                <a:ln>
                  <a:noFill/>
                </a:ln>
                <a:solidFill>
                  <a:prstClr val="white"/>
                </a:solidFill>
                <a:effectLst/>
                <a:uLnTx/>
                <a:uFillTx/>
                <a:latin typeface="Aptos" panose="02110004020202020204"/>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3200" b="1" i="0" u="none" strike="noStrike" kern="0" cap="none" spc="0" normalizeH="0" baseline="0" noProof="0" dirty="0">
                <a:ln>
                  <a:noFill/>
                </a:ln>
                <a:solidFill>
                  <a:prstClr val="white"/>
                </a:solidFill>
                <a:effectLst/>
                <a:uLnTx/>
                <a:uFillTx/>
                <a:latin typeface="Aptos" panose="02110004020202020204"/>
                <a:ea typeface="Calibri"/>
                <a:cs typeface="Calibri"/>
                <a:sym typeface="Calibri"/>
              </a:rPr>
              <a:t>Service</a:t>
            </a:r>
            <a:endParaRPr kumimoji="0" sz="3200" b="0" i="0" u="none" strike="noStrike" kern="0" cap="none" spc="0" normalizeH="0" baseline="0" noProof="0" dirty="0">
              <a:ln>
                <a:noFill/>
              </a:ln>
              <a:solidFill>
                <a:prstClr val="white"/>
              </a:solidFill>
              <a:effectLst/>
              <a:uLnTx/>
              <a:uFillTx/>
              <a:latin typeface="Aptos" panose="02110004020202020204"/>
              <a:ea typeface="Calibri"/>
              <a:cs typeface="Calibri"/>
              <a:sym typeface="Calibri"/>
            </a:endParaRPr>
          </a:p>
        </p:txBody>
      </p:sp>
      <p:pic>
        <p:nvPicPr>
          <p:cNvPr id="3" name="Picture 2" descr="A person holding a phone&#10;&#10;Description automatically generated">
            <a:extLst>
              <a:ext uri="{FF2B5EF4-FFF2-40B4-BE49-F238E27FC236}">
                <a16:creationId xmlns:a16="http://schemas.microsoft.com/office/drawing/2014/main" id="{3BC5EAEE-7421-C54C-FB80-8895B6E2E126}"/>
              </a:ext>
            </a:extLst>
          </p:cNvPr>
          <p:cNvPicPr>
            <a:picLocks noChangeAspect="1"/>
          </p:cNvPicPr>
          <p:nvPr/>
        </p:nvPicPr>
        <p:blipFill>
          <a:blip r:embed="rId3"/>
          <a:stretch>
            <a:fillRect/>
          </a:stretch>
        </p:blipFill>
        <p:spPr>
          <a:xfrm>
            <a:off x="4572000" y="0"/>
            <a:ext cx="4572000" cy="5143500"/>
          </a:xfrm>
          <a:prstGeom prst="rect">
            <a:avLst/>
          </a:prstGeom>
        </p:spPr>
      </p:pic>
    </p:spTree>
    <p:extLst>
      <p:ext uri="{BB962C8B-B14F-4D97-AF65-F5344CB8AC3E}">
        <p14:creationId xmlns:p14="http://schemas.microsoft.com/office/powerpoint/2010/main" val="581309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5"/>
          <p:cNvSpPr txBox="1">
            <a:spLocks noGrp="1"/>
          </p:cNvSpPr>
          <p:nvPr>
            <p:ph type="body" idx="1"/>
          </p:nvPr>
        </p:nvSpPr>
        <p:spPr>
          <a:xfrm>
            <a:off x="319221" y="1806406"/>
            <a:ext cx="3812380" cy="125359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200"/>
              <a:buNone/>
            </a:pPr>
            <a:r>
              <a:rPr lang="de-DE" sz="1800" b="0" dirty="0" err="1">
                <a:latin typeface="+mn-lt"/>
                <a:ea typeface="Arial"/>
                <a:sym typeface="Arial"/>
              </a:rPr>
              <a:t>Translating</a:t>
            </a:r>
            <a:r>
              <a:rPr lang="de-DE" sz="1800" b="0" dirty="0">
                <a:latin typeface="+mn-lt"/>
                <a:ea typeface="Arial"/>
                <a:sym typeface="Arial"/>
              </a:rPr>
              <a:t> </a:t>
            </a:r>
            <a:r>
              <a:rPr lang="de-DE" sz="1800" b="0" dirty="0" err="1">
                <a:latin typeface="+mn-lt"/>
                <a:ea typeface="Arial"/>
                <a:sym typeface="Arial"/>
              </a:rPr>
              <a:t>the</a:t>
            </a:r>
            <a:r>
              <a:rPr lang="de-DE" sz="1800" b="0" dirty="0">
                <a:latin typeface="+mn-lt"/>
                <a:ea typeface="Arial"/>
                <a:sym typeface="Arial"/>
              </a:rPr>
              <a:t> </a:t>
            </a:r>
            <a:r>
              <a:rPr lang="de-DE" sz="1800" b="0" dirty="0" err="1">
                <a:latin typeface="+mn-lt"/>
                <a:ea typeface="Arial"/>
                <a:sym typeface="Arial"/>
              </a:rPr>
              <a:t>research</a:t>
            </a:r>
            <a:r>
              <a:rPr lang="de-DE" sz="1800" b="0" dirty="0">
                <a:latin typeface="+mn-lt"/>
                <a:ea typeface="Arial"/>
                <a:sym typeface="Arial"/>
              </a:rPr>
              <a:t> </a:t>
            </a:r>
            <a:r>
              <a:rPr lang="de-DE" sz="1800" b="0" dirty="0" err="1">
                <a:latin typeface="+mn-lt"/>
                <a:ea typeface="Arial"/>
                <a:sym typeface="Arial"/>
              </a:rPr>
              <a:t>result</a:t>
            </a:r>
            <a:r>
              <a:rPr lang="de-DE" sz="1800" b="0" dirty="0">
                <a:latin typeface="+mn-lt"/>
                <a:ea typeface="Arial"/>
                <a:sym typeface="Arial"/>
              </a:rPr>
              <a:t> </a:t>
            </a:r>
            <a:r>
              <a:rPr lang="de-DE" sz="1800" b="0" dirty="0" err="1">
                <a:latin typeface="+mn-lt"/>
                <a:ea typeface="Arial"/>
                <a:sym typeface="Arial"/>
              </a:rPr>
              <a:t>into</a:t>
            </a:r>
            <a:r>
              <a:rPr lang="de-DE" sz="1800" b="0" dirty="0">
                <a:latin typeface="+mn-lt"/>
                <a:ea typeface="Arial"/>
                <a:sym typeface="Arial"/>
              </a:rPr>
              <a:t> a </a:t>
            </a:r>
            <a:r>
              <a:rPr lang="de-DE" sz="1800" b="0" dirty="0" err="1">
                <a:latin typeface="+mn-lt"/>
                <a:ea typeface="Arial"/>
                <a:sym typeface="Arial"/>
              </a:rPr>
              <a:t>product</a:t>
            </a:r>
            <a:r>
              <a:rPr lang="de-DE" sz="1800" b="0" dirty="0">
                <a:latin typeface="+mn-lt"/>
                <a:ea typeface="Arial"/>
                <a:sym typeface="Arial"/>
              </a:rPr>
              <a:t>, </a:t>
            </a:r>
            <a:r>
              <a:rPr lang="de-DE" sz="1800" b="0" dirty="0" err="1">
                <a:latin typeface="+mn-lt"/>
                <a:ea typeface="Arial"/>
                <a:sym typeface="Arial"/>
              </a:rPr>
              <a:t>together</a:t>
            </a:r>
            <a:r>
              <a:rPr lang="de-DE" sz="1800" b="0" dirty="0">
                <a:latin typeface="+mn-lt"/>
                <a:ea typeface="Arial"/>
                <a:sym typeface="Arial"/>
              </a:rPr>
              <a:t> </a:t>
            </a:r>
            <a:r>
              <a:rPr lang="de-DE" sz="1800" b="0" dirty="0" err="1">
                <a:latin typeface="+mn-lt"/>
                <a:ea typeface="Arial"/>
                <a:sym typeface="Arial"/>
              </a:rPr>
              <a:t>wit</a:t>
            </a:r>
            <a:r>
              <a:rPr lang="de-DE" sz="1800" b="0" dirty="0" err="1">
                <a:latin typeface="+mn-lt"/>
                <a:ea typeface="Arial"/>
              </a:rPr>
              <a:t>h</a:t>
            </a:r>
            <a:r>
              <a:rPr lang="de-DE" sz="1800" b="0" dirty="0">
                <a:latin typeface="+mn-lt"/>
                <a:ea typeface="Arial"/>
              </a:rPr>
              <a:t> a </a:t>
            </a:r>
            <a:r>
              <a:rPr lang="de-DE" sz="1800" b="0" dirty="0" err="1">
                <a:latin typeface="+mn-lt"/>
                <a:ea typeface="Arial"/>
              </a:rPr>
              <a:t>team</a:t>
            </a:r>
            <a:r>
              <a:rPr lang="de-DE" sz="1800" b="0" dirty="0">
                <a:latin typeface="+mn-lt"/>
                <a:ea typeface="Arial"/>
              </a:rPr>
              <a:t> </a:t>
            </a:r>
            <a:r>
              <a:rPr lang="de-DE" sz="1800" b="0" dirty="0" err="1">
                <a:latin typeface="+mn-lt"/>
                <a:ea typeface="Arial"/>
              </a:rPr>
              <a:t>of</a:t>
            </a:r>
            <a:r>
              <a:rPr lang="de-DE" sz="1800" b="0" dirty="0">
                <a:latin typeface="+mn-lt"/>
                <a:ea typeface="Arial"/>
              </a:rPr>
              <a:t> </a:t>
            </a:r>
            <a:r>
              <a:rPr lang="de-DE" sz="1800" b="0" dirty="0" err="1">
                <a:latin typeface="+mn-lt"/>
                <a:ea typeface="Arial"/>
              </a:rPr>
              <a:t>other</a:t>
            </a:r>
            <a:r>
              <a:rPr lang="de-DE" sz="1800" b="0" dirty="0">
                <a:latin typeface="+mn-lt"/>
                <a:ea typeface="Arial"/>
              </a:rPr>
              <a:t> </a:t>
            </a:r>
            <a:r>
              <a:rPr lang="de-DE" sz="1800" b="0" dirty="0" err="1">
                <a:latin typeface="+mn-lt"/>
                <a:ea typeface="Arial"/>
              </a:rPr>
              <a:t>experts</a:t>
            </a:r>
            <a:r>
              <a:rPr lang="de-DE" sz="1800" b="0" dirty="0">
                <a:latin typeface="+mn-lt"/>
                <a:ea typeface="Arial"/>
              </a:rPr>
              <a:t> such </a:t>
            </a:r>
            <a:r>
              <a:rPr lang="de-DE" sz="1800" b="0" dirty="0" err="1">
                <a:latin typeface="+mn-lt"/>
                <a:ea typeface="Arial"/>
              </a:rPr>
              <a:t>as</a:t>
            </a:r>
            <a:r>
              <a:rPr lang="de-DE" sz="1800" b="0" dirty="0">
                <a:latin typeface="+mn-lt"/>
                <a:ea typeface="Arial"/>
              </a:rPr>
              <a:t> </a:t>
            </a:r>
            <a:r>
              <a:rPr lang="de-DE" sz="1800" b="0" dirty="0" err="1">
                <a:latin typeface="+mn-lt"/>
                <a:ea typeface="Arial"/>
              </a:rPr>
              <a:t>software</a:t>
            </a:r>
            <a:r>
              <a:rPr lang="de-DE" sz="1800" b="0" dirty="0">
                <a:latin typeface="+mn-lt"/>
                <a:ea typeface="Arial"/>
              </a:rPr>
              <a:t> </a:t>
            </a:r>
            <a:r>
              <a:rPr lang="de-DE" sz="1800" b="0" dirty="0" err="1">
                <a:latin typeface="+mn-lt"/>
                <a:ea typeface="Arial"/>
              </a:rPr>
              <a:t>developers</a:t>
            </a:r>
            <a:r>
              <a:rPr lang="de-DE" sz="1800" b="0" dirty="0">
                <a:latin typeface="+mn-lt"/>
                <a:ea typeface="Arial"/>
              </a:rPr>
              <a:t> and </a:t>
            </a:r>
            <a:r>
              <a:rPr lang="de-DE" sz="1800" b="0" dirty="0" err="1">
                <a:latin typeface="+mn-lt"/>
                <a:ea typeface="Arial"/>
              </a:rPr>
              <a:t>business</a:t>
            </a:r>
            <a:r>
              <a:rPr lang="de-DE" sz="1800" b="0" dirty="0">
                <a:latin typeface="+mn-lt"/>
                <a:ea typeface="Arial"/>
              </a:rPr>
              <a:t> </a:t>
            </a:r>
            <a:r>
              <a:rPr lang="de-DE" sz="1800" b="0" dirty="0" err="1">
                <a:latin typeface="+mn-lt"/>
                <a:ea typeface="Arial"/>
              </a:rPr>
              <a:t>experts</a:t>
            </a:r>
            <a:r>
              <a:rPr lang="de-DE" sz="1800" b="0" dirty="0">
                <a:latin typeface="+mn-lt"/>
                <a:ea typeface="Arial"/>
              </a:rPr>
              <a:t>.</a:t>
            </a:r>
            <a:endParaRPr lang="de-DE" sz="1800" b="0" dirty="0">
              <a:latin typeface="+mn-lt"/>
            </a:endParaRPr>
          </a:p>
        </p:txBody>
      </p:sp>
      <p:sp>
        <p:nvSpPr>
          <p:cNvPr id="327" name="Google Shape;327;p15"/>
          <p:cNvSpPr/>
          <p:nvPr/>
        </p:nvSpPr>
        <p:spPr>
          <a:xfrm>
            <a:off x="234409" y="287350"/>
            <a:ext cx="4193658" cy="10772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3200" b="1" i="0" u="none" strike="noStrike" kern="0" cap="none" spc="0" normalizeH="0" baseline="0" noProof="0" dirty="0">
                <a:ln>
                  <a:noFill/>
                </a:ln>
                <a:solidFill>
                  <a:prstClr val="white"/>
                </a:solidFill>
                <a:effectLst/>
                <a:uLnTx/>
                <a:uFillTx/>
                <a:latin typeface="Aptos" panose="02110004020202020204"/>
                <a:cs typeface="Arial"/>
                <a:sym typeface="Arial"/>
              </a:rPr>
              <a:t>The Research Canvas </a:t>
            </a:r>
            <a:r>
              <a:rPr kumimoji="0" lang="de-DE" sz="3200" b="1" i="0" u="none" strike="noStrike" kern="0" cap="none" spc="0" normalizeH="0" baseline="0" noProof="0" dirty="0" err="1">
                <a:ln>
                  <a:noFill/>
                </a:ln>
                <a:solidFill>
                  <a:prstClr val="white"/>
                </a:solidFill>
                <a:effectLst/>
                <a:uLnTx/>
                <a:uFillTx/>
                <a:latin typeface="Aptos" panose="02110004020202020204"/>
                <a:cs typeface="Arial"/>
                <a:sym typeface="Arial"/>
              </a:rPr>
              <a:t>Example</a:t>
            </a:r>
            <a:endParaRPr kumimoji="0" sz="3200" b="0" i="0" u="none" strike="noStrike" kern="0" cap="none" spc="0" normalizeH="0" baseline="0" noProof="0" dirty="0">
              <a:ln>
                <a:noFill/>
              </a:ln>
              <a:solidFill>
                <a:prstClr val="white"/>
              </a:solidFill>
              <a:effectLst/>
              <a:uLnTx/>
              <a:uFillTx/>
              <a:latin typeface="Aptos" panose="02110004020202020204"/>
              <a:ea typeface="Calibri"/>
              <a:cs typeface="Calibri"/>
              <a:sym typeface="Calibri"/>
            </a:endParaRPr>
          </a:p>
        </p:txBody>
      </p:sp>
      <p:pic>
        <p:nvPicPr>
          <p:cNvPr id="5" name="Bildplatzhalter 4">
            <a:extLst>
              <a:ext uri="{FF2B5EF4-FFF2-40B4-BE49-F238E27FC236}">
                <a16:creationId xmlns:a16="http://schemas.microsoft.com/office/drawing/2014/main" id="{7EB16137-013F-1FC2-45A8-0F31DFD4FFF9}"/>
              </a:ext>
            </a:extLst>
          </p:cNvPr>
          <p:cNvPicPr>
            <a:picLocks noGrp="1" noChangeAspect="1"/>
          </p:cNvPicPr>
          <p:nvPr>
            <p:ph type="pic" idx="2"/>
          </p:nvPr>
        </p:nvPicPr>
        <p:blipFill rotWithShape="1">
          <a:blip r:embed="rId3">
            <a:extLst>
              <a:ext uri="{96DAC541-7B7A-43D3-8B79-37D633B846F1}">
                <asvg:svgBlip xmlns:asvg="http://schemas.microsoft.com/office/drawing/2016/SVG/main" r:embed="rId4"/>
              </a:ext>
            </a:extLst>
          </a:blip>
          <a:srcRect l="50882" t="37145" r="21096" b="10376"/>
          <a:stretch/>
        </p:blipFill>
        <p:spPr>
          <a:xfrm>
            <a:off x="4572000" y="-1"/>
            <a:ext cx="4572000" cy="500495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BF6580E-2500-0E26-DED3-3BA5602F99B2}"/>
              </a:ext>
            </a:extLst>
          </p:cNvPr>
          <p:cNvSpPr>
            <a:spLocks noGrp="1"/>
          </p:cNvSpPr>
          <p:nvPr>
            <p:ph type="body" sz="quarter" idx="13"/>
          </p:nvPr>
        </p:nvSpPr>
        <p:spPr/>
        <p:txBody>
          <a:bodyPr/>
          <a:lstStyle/>
          <a:p>
            <a:r>
              <a:rPr lang="de-DE" dirty="0"/>
              <a:t>“</a:t>
            </a:r>
            <a:r>
              <a:rPr lang="de-DE" dirty="0" err="1"/>
              <a:t>For</a:t>
            </a:r>
            <a:r>
              <a:rPr lang="de-DE" dirty="0"/>
              <a:t> </a:t>
            </a:r>
            <a:r>
              <a:rPr lang="de-DE" dirty="0" err="1"/>
              <a:t>somebody</a:t>
            </a:r>
            <a:r>
              <a:rPr lang="de-DE" dirty="0"/>
              <a:t> </a:t>
            </a:r>
            <a:r>
              <a:rPr lang="de-DE" dirty="0" err="1"/>
              <a:t>who</a:t>
            </a:r>
            <a:r>
              <a:rPr lang="de-DE" dirty="0"/>
              <a:t> </a:t>
            </a:r>
            <a:r>
              <a:rPr lang="de-DE" dirty="0" err="1"/>
              <a:t>wants</a:t>
            </a:r>
            <a:r>
              <a:rPr lang="de-DE" dirty="0"/>
              <a:t> </a:t>
            </a:r>
            <a:r>
              <a:rPr lang="de-DE" dirty="0" err="1"/>
              <a:t>to</a:t>
            </a:r>
            <a:r>
              <a:rPr lang="de-DE" dirty="0"/>
              <a:t> </a:t>
            </a:r>
            <a:r>
              <a:rPr lang="de-DE" dirty="0" err="1"/>
              <a:t>become</a:t>
            </a:r>
            <a:r>
              <a:rPr lang="de-DE" dirty="0"/>
              <a:t> an </a:t>
            </a:r>
            <a:r>
              <a:rPr lang="de-DE" dirty="0" err="1"/>
              <a:t>entrepreneur</a:t>
            </a:r>
            <a:r>
              <a:rPr lang="de-DE" dirty="0"/>
              <a:t>, </a:t>
            </a:r>
            <a:r>
              <a:rPr lang="de-DE" dirty="0" err="1"/>
              <a:t>it</a:t>
            </a:r>
            <a:r>
              <a:rPr lang="de-DE" dirty="0"/>
              <a:t> </a:t>
            </a:r>
            <a:r>
              <a:rPr lang="de-DE" dirty="0" err="1"/>
              <a:t>is</a:t>
            </a:r>
            <a:r>
              <a:rPr lang="de-DE" dirty="0"/>
              <a:t> </a:t>
            </a:r>
            <a:r>
              <a:rPr lang="de-DE" dirty="0" err="1"/>
              <a:t>crucial</a:t>
            </a:r>
            <a:r>
              <a:rPr lang="de-DE" dirty="0"/>
              <a:t> </a:t>
            </a:r>
            <a:r>
              <a:rPr lang="de-DE" dirty="0" err="1"/>
              <a:t>to</a:t>
            </a:r>
            <a:r>
              <a:rPr lang="de-DE" dirty="0"/>
              <a:t> </a:t>
            </a:r>
            <a:r>
              <a:rPr lang="de-DE" dirty="0" err="1"/>
              <a:t>be</a:t>
            </a:r>
            <a:r>
              <a:rPr lang="de-DE" dirty="0"/>
              <a:t> </a:t>
            </a:r>
            <a:r>
              <a:rPr lang="de-DE" dirty="0" err="1"/>
              <a:t>proactive</a:t>
            </a:r>
            <a:r>
              <a:rPr lang="de-DE" dirty="0"/>
              <a:t> in </a:t>
            </a:r>
            <a:r>
              <a:rPr lang="de-DE" dirty="0" err="1"/>
              <a:t>order</a:t>
            </a:r>
            <a:r>
              <a:rPr lang="de-DE" dirty="0"/>
              <a:t> </a:t>
            </a:r>
            <a:r>
              <a:rPr lang="de-DE" dirty="0" err="1"/>
              <a:t>to</a:t>
            </a:r>
            <a:r>
              <a:rPr lang="de-DE" dirty="0"/>
              <a:t> </a:t>
            </a:r>
            <a:r>
              <a:rPr lang="de-DE" dirty="0" err="1"/>
              <a:t>build</a:t>
            </a:r>
            <a:r>
              <a:rPr lang="de-DE" dirty="0"/>
              <a:t> </a:t>
            </a:r>
            <a:r>
              <a:rPr lang="de-DE" dirty="0" err="1"/>
              <a:t>up</a:t>
            </a:r>
            <a:r>
              <a:rPr lang="de-DE" dirty="0"/>
              <a:t> a network outside </a:t>
            </a:r>
            <a:r>
              <a:rPr lang="de-DE" dirty="0" err="1"/>
              <a:t>your</a:t>
            </a:r>
            <a:r>
              <a:rPr lang="de-DE" dirty="0"/>
              <a:t> lab.”</a:t>
            </a:r>
          </a:p>
          <a:p>
            <a:endParaRPr lang="de-DE" dirty="0"/>
          </a:p>
          <a:p>
            <a:r>
              <a:rPr lang="de-DE" sz="1500" dirty="0"/>
              <a:t>Nadine Diersch</a:t>
            </a:r>
          </a:p>
          <a:p>
            <a:r>
              <a:rPr lang="de-DE" sz="1500" b="0" dirty="0"/>
              <a:t>Young Entrepreneurs in Science Alumna</a:t>
            </a:r>
          </a:p>
          <a:p>
            <a:endParaRPr lang="de-DE" dirty="0"/>
          </a:p>
        </p:txBody>
      </p:sp>
    </p:spTree>
    <p:extLst>
      <p:ext uri="{BB962C8B-B14F-4D97-AF65-F5344CB8AC3E}">
        <p14:creationId xmlns:p14="http://schemas.microsoft.com/office/powerpoint/2010/main" val="949868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3" name="Picture 2">
            <a:extLst>
              <a:ext uri="{FF2B5EF4-FFF2-40B4-BE49-F238E27FC236}">
                <a16:creationId xmlns:a16="http://schemas.microsoft.com/office/drawing/2014/main" id="{4D879198-556E-B14A-B05A-6817490CD1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523" r="22387"/>
          <a:stretch/>
        </p:blipFill>
        <p:spPr>
          <a:xfrm>
            <a:off x="0" y="0"/>
            <a:ext cx="9144000" cy="5150478"/>
          </a:xfrm>
          <a:prstGeom prst="rect">
            <a:avLst/>
          </a:prstGeom>
        </p:spPr>
      </p:pic>
      <p:sp>
        <p:nvSpPr>
          <p:cNvPr id="11" name="Textplatzhalter 2">
            <a:extLst>
              <a:ext uri="{FF2B5EF4-FFF2-40B4-BE49-F238E27FC236}">
                <a16:creationId xmlns:a16="http://schemas.microsoft.com/office/drawing/2014/main" id="{5783492D-B3FE-944C-B447-8F53F9A348C7}"/>
              </a:ext>
            </a:extLst>
          </p:cNvPr>
          <p:cNvSpPr>
            <a:spLocks noGrp="1"/>
          </p:cNvSpPr>
          <p:nvPr>
            <p:ph type="body" sz="quarter" idx="11"/>
          </p:nvPr>
        </p:nvSpPr>
        <p:spPr>
          <a:xfrm>
            <a:off x="304801" y="285263"/>
            <a:ext cx="6069106" cy="485204"/>
          </a:xfrm>
          <a:prstGeom prst="rect">
            <a:avLst/>
          </a:prstGeom>
        </p:spPr>
        <p:txBody>
          <a:bodyPr/>
          <a:lstStyle/>
          <a:p>
            <a:r>
              <a:rPr lang="en-GB" dirty="0"/>
              <a:t>FROM RESEARCH TO USE CASE</a:t>
            </a:r>
          </a:p>
        </p:txBody>
      </p:sp>
    </p:spTree>
    <p:extLst>
      <p:ext uri="{BB962C8B-B14F-4D97-AF65-F5344CB8AC3E}">
        <p14:creationId xmlns:p14="http://schemas.microsoft.com/office/powerpoint/2010/main" val="658524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3B3AB6-55E6-0749-B71C-DBBE4E903898}"/>
              </a:ext>
            </a:extLst>
          </p:cNvPr>
          <p:cNvSpPr>
            <a:spLocks noGrp="1"/>
          </p:cNvSpPr>
          <p:nvPr>
            <p:ph type="body" idx="1"/>
          </p:nvPr>
        </p:nvSpPr>
        <p:spPr/>
        <p:txBody>
          <a:bodyPr/>
          <a:lstStyle/>
          <a:p>
            <a:r>
              <a:rPr lang="en-GB" dirty="0"/>
              <a:t>What is a use case?</a:t>
            </a:r>
            <a:endParaRPr lang="de-DE" b="0" dirty="0"/>
          </a:p>
        </p:txBody>
      </p:sp>
      <p:sp>
        <p:nvSpPr>
          <p:cNvPr id="3" name="Google Shape;414;p25">
            <a:extLst>
              <a:ext uri="{FF2B5EF4-FFF2-40B4-BE49-F238E27FC236}">
                <a16:creationId xmlns:a16="http://schemas.microsoft.com/office/drawing/2014/main" id="{05AE26C1-A2A2-6A18-4B52-4C7A8BB6E077}"/>
              </a:ext>
            </a:extLst>
          </p:cNvPr>
          <p:cNvSpPr txBox="1"/>
          <p:nvPr/>
        </p:nvSpPr>
        <p:spPr>
          <a:xfrm>
            <a:off x="643757" y="2526335"/>
            <a:ext cx="7846960" cy="45421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Raise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your</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virtual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hand</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or</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share</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in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the</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chat</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a:t>
            </a:r>
            <a:endParaRPr kumimoji="0"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endParaRPr>
          </a:p>
        </p:txBody>
      </p:sp>
      <p:sp>
        <p:nvSpPr>
          <p:cNvPr id="4" name="Google Shape;414;p25">
            <a:extLst>
              <a:ext uri="{FF2B5EF4-FFF2-40B4-BE49-F238E27FC236}">
                <a16:creationId xmlns:a16="http://schemas.microsoft.com/office/drawing/2014/main" id="{776D23E8-573A-41D2-DCD4-159AC93E4D04}"/>
              </a:ext>
            </a:extLst>
          </p:cNvPr>
          <p:cNvSpPr txBox="1"/>
          <p:nvPr/>
        </p:nvSpPr>
        <p:spPr>
          <a:xfrm>
            <a:off x="2490787" y="2972458"/>
            <a:ext cx="4152900" cy="609224"/>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comes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mind</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when</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think</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cases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lang="de-DE" sz="18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endParaRPr>
          </a:p>
        </p:txBody>
      </p:sp>
      <p:pic>
        <p:nvPicPr>
          <p:cNvPr id="8" name="Google Shape;415;p25">
            <a:extLst>
              <a:ext uri="{FF2B5EF4-FFF2-40B4-BE49-F238E27FC236}">
                <a16:creationId xmlns:a16="http://schemas.microsoft.com/office/drawing/2014/main" id="{27103236-2B91-DE64-E62C-20EC9A27F587}"/>
              </a:ext>
            </a:extLst>
          </p:cNvPr>
          <p:cNvPicPr preferRelativeResize="0"/>
          <p:nvPr/>
        </p:nvPicPr>
        <p:blipFill rotWithShape="1">
          <a:blip r:embed="rId3">
            <a:alphaModFix/>
          </a:blip>
          <a:srcRect/>
          <a:stretch/>
        </p:blipFill>
        <p:spPr>
          <a:xfrm>
            <a:off x="4237037" y="1772976"/>
            <a:ext cx="660400" cy="660400"/>
          </a:xfrm>
          <a:prstGeom prst="rect">
            <a:avLst/>
          </a:prstGeom>
          <a:noFill/>
          <a:ln>
            <a:noFill/>
          </a:ln>
        </p:spPr>
      </p:pic>
    </p:spTree>
    <p:extLst>
      <p:ext uri="{BB962C8B-B14F-4D97-AF65-F5344CB8AC3E}">
        <p14:creationId xmlns:p14="http://schemas.microsoft.com/office/powerpoint/2010/main" val="5374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0CDA79D-76BE-4A8A-B1B0-13A76627B0CB}"/>
              </a:ext>
            </a:extLst>
          </p:cNvPr>
          <p:cNvSpPr>
            <a:spLocks noGrp="1"/>
          </p:cNvSpPr>
          <p:nvPr>
            <p:ph type="body" idx="1"/>
          </p:nvPr>
        </p:nvSpPr>
        <p:spPr/>
        <p:txBody>
          <a:bodyPr/>
          <a:lstStyle/>
          <a:p>
            <a:r>
              <a:rPr lang="de-DE" dirty="0" err="1"/>
              <a:t>What</a:t>
            </a:r>
            <a:r>
              <a:rPr lang="de-DE" dirty="0"/>
              <a:t> </a:t>
            </a:r>
            <a:r>
              <a:rPr lang="de-DE" dirty="0" err="1"/>
              <a:t>is</a:t>
            </a:r>
            <a:r>
              <a:rPr lang="de-DE" dirty="0"/>
              <a:t> a </a:t>
            </a:r>
            <a:r>
              <a:rPr lang="de-DE" dirty="0" err="1"/>
              <a:t>use</a:t>
            </a:r>
            <a:r>
              <a:rPr lang="de-DE" dirty="0"/>
              <a:t> </a:t>
            </a:r>
            <a:r>
              <a:rPr lang="de-DE" dirty="0" err="1"/>
              <a:t>case</a:t>
            </a:r>
            <a:r>
              <a:rPr lang="de-DE" dirty="0"/>
              <a:t>?</a:t>
            </a:r>
          </a:p>
        </p:txBody>
      </p:sp>
      <p:sp>
        <p:nvSpPr>
          <p:cNvPr id="4" name="Google Shape;422;p26">
            <a:extLst>
              <a:ext uri="{FF2B5EF4-FFF2-40B4-BE49-F238E27FC236}">
                <a16:creationId xmlns:a16="http://schemas.microsoft.com/office/drawing/2014/main" id="{CB468427-C7FA-D612-E465-512A4B2CE0CB}"/>
              </a:ext>
            </a:extLst>
          </p:cNvPr>
          <p:cNvSpPr txBox="1"/>
          <p:nvPr/>
        </p:nvSpPr>
        <p:spPr>
          <a:xfrm>
            <a:off x="525293" y="2571750"/>
            <a:ext cx="8093413"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specific</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situation</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which</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product</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service</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solution</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can</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potentially</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be</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used</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endParaRPr kumimoji="0"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p:txBody>
      </p:sp>
      <p:pic>
        <p:nvPicPr>
          <p:cNvPr id="7" name="Google Shape;423;p26">
            <a:extLst>
              <a:ext uri="{FF2B5EF4-FFF2-40B4-BE49-F238E27FC236}">
                <a16:creationId xmlns:a16="http://schemas.microsoft.com/office/drawing/2014/main" id="{23E8D311-0089-D5DF-31F7-E0E0D0245A4B}"/>
              </a:ext>
            </a:extLst>
          </p:cNvPr>
          <p:cNvPicPr preferRelativeResize="0"/>
          <p:nvPr/>
        </p:nvPicPr>
        <p:blipFill rotWithShape="1">
          <a:blip r:embed="rId3">
            <a:alphaModFix/>
          </a:blip>
          <a:srcRect/>
          <a:stretch/>
        </p:blipFill>
        <p:spPr>
          <a:xfrm>
            <a:off x="3991798" y="1493523"/>
            <a:ext cx="982973" cy="982973"/>
          </a:xfrm>
          <a:prstGeom prst="rect">
            <a:avLst/>
          </a:prstGeom>
          <a:noFill/>
          <a:ln>
            <a:noFill/>
          </a:ln>
        </p:spPr>
      </p:pic>
      <p:sp>
        <p:nvSpPr>
          <p:cNvPr id="8" name="Google Shape;424;p26">
            <a:extLst>
              <a:ext uri="{FF2B5EF4-FFF2-40B4-BE49-F238E27FC236}">
                <a16:creationId xmlns:a16="http://schemas.microsoft.com/office/drawing/2014/main" id="{26490393-0B0E-40CC-DED9-88DC49195110}"/>
              </a:ext>
            </a:extLst>
          </p:cNvPr>
          <p:cNvSpPr txBox="1"/>
          <p:nvPr/>
        </p:nvSpPr>
        <p:spPr>
          <a:xfrm>
            <a:off x="2881084" y="3405688"/>
            <a:ext cx="3381829"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Lawrence Chapman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for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PMA</a:t>
            </a:r>
            <a:endParaRPr kumimoji="0" sz="18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548337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761E9D3-6DA6-AE9A-FDDA-BC78EF328FB9}"/>
              </a:ext>
            </a:extLst>
          </p:cNvPr>
          <p:cNvSpPr>
            <a:spLocks noGrp="1"/>
          </p:cNvSpPr>
          <p:nvPr>
            <p:ph type="body" sz="quarter" idx="12"/>
          </p:nvPr>
        </p:nvSpPr>
        <p:spPr/>
        <p:txBody>
          <a:bodyPr/>
          <a:lstStyle/>
          <a:p>
            <a:pPr indent="0">
              <a:buNone/>
            </a:pPr>
            <a:r>
              <a:rPr lang="de-DE" b="1" dirty="0">
                <a:solidFill>
                  <a:srgbClr val="E30613"/>
                </a:solidFill>
              </a:rPr>
              <a:t>Modul 1: </a:t>
            </a:r>
            <a:r>
              <a:rPr lang="de-DE" b="1" dirty="0" err="1">
                <a:solidFill>
                  <a:srgbClr val="E30613"/>
                </a:solidFill>
              </a:rPr>
              <a:t>Your</a:t>
            </a:r>
            <a:r>
              <a:rPr lang="de-DE" b="1" dirty="0">
                <a:solidFill>
                  <a:srgbClr val="E30613"/>
                </a:solidFill>
              </a:rPr>
              <a:t> Research Canvas</a:t>
            </a:r>
          </a:p>
          <a:p>
            <a:pPr indent="0">
              <a:buNone/>
            </a:pPr>
            <a:endParaRPr lang="de-DE" b="1" dirty="0">
              <a:solidFill>
                <a:srgbClr val="E30613"/>
              </a:solidFill>
            </a:endParaRPr>
          </a:p>
          <a:p>
            <a:pPr indent="0">
              <a:buNone/>
            </a:pPr>
            <a:r>
              <a:rPr lang="de-DE" b="1" dirty="0"/>
              <a:t>Check-In</a:t>
            </a:r>
          </a:p>
          <a:p>
            <a:pPr indent="0">
              <a:buNone/>
            </a:pPr>
            <a:endParaRPr lang="de-DE" b="1" dirty="0"/>
          </a:p>
          <a:p>
            <a:r>
              <a:rPr lang="de-DE" dirty="0" err="1"/>
              <a:t>Learn</a:t>
            </a:r>
            <a:r>
              <a:rPr lang="de-DE" dirty="0"/>
              <a:t> </a:t>
            </a:r>
            <a:r>
              <a:rPr lang="de-DE" dirty="0" err="1"/>
              <a:t>about</a:t>
            </a:r>
            <a:r>
              <a:rPr lang="de-DE" dirty="0"/>
              <a:t> </a:t>
            </a:r>
            <a:r>
              <a:rPr lang="de-DE" dirty="0" err="1"/>
              <a:t>the</a:t>
            </a:r>
            <a:r>
              <a:rPr lang="de-DE" dirty="0"/>
              <a:t> </a:t>
            </a:r>
            <a:r>
              <a:rPr lang="de-DE" dirty="0" err="1"/>
              <a:t>relevance</a:t>
            </a:r>
            <a:r>
              <a:rPr lang="de-DE" dirty="0"/>
              <a:t> </a:t>
            </a:r>
            <a:r>
              <a:rPr lang="de-DE" dirty="0" err="1"/>
              <a:t>of</a:t>
            </a:r>
            <a:r>
              <a:rPr lang="de-DE" dirty="0"/>
              <a:t> </a:t>
            </a:r>
            <a:r>
              <a:rPr lang="de-DE" dirty="0" err="1"/>
              <a:t>users</a:t>
            </a:r>
            <a:r>
              <a:rPr lang="de-DE" dirty="0"/>
              <a:t> and potential </a:t>
            </a:r>
            <a:r>
              <a:rPr lang="de-DE" dirty="0" err="1"/>
              <a:t>use</a:t>
            </a:r>
            <a:r>
              <a:rPr lang="de-DE" dirty="0"/>
              <a:t> </a:t>
            </a:r>
            <a:r>
              <a:rPr lang="de-DE" dirty="0" err="1"/>
              <a:t>cases</a:t>
            </a:r>
            <a:endParaRPr lang="de-DE" dirty="0">
              <a:solidFill>
                <a:srgbClr val="000000"/>
              </a:solidFill>
              <a:latin typeface="Arial" panose="020B0604020202020204" pitchFamily="34" charset="0"/>
            </a:endParaRPr>
          </a:p>
          <a:p>
            <a:r>
              <a:rPr lang="de-DE" dirty="0" err="1"/>
              <a:t>Apply</a:t>
            </a:r>
            <a:r>
              <a:rPr lang="de-DE" dirty="0"/>
              <a:t> </a:t>
            </a:r>
            <a:r>
              <a:rPr lang="de-DE" dirty="0" err="1"/>
              <a:t>the</a:t>
            </a:r>
            <a:r>
              <a:rPr lang="de-DE" dirty="0"/>
              <a:t> Research Canvas </a:t>
            </a:r>
            <a:r>
              <a:rPr lang="de-DE" dirty="0" err="1"/>
              <a:t>to</a:t>
            </a:r>
            <a:r>
              <a:rPr lang="de-DE" dirty="0"/>
              <a:t> </a:t>
            </a:r>
            <a:r>
              <a:rPr lang="de-DE" dirty="0" err="1"/>
              <a:t>your</a:t>
            </a:r>
            <a:r>
              <a:rPr lang="de-DE" dirty="0"/>
              <a:t> own </a:t>
            </a:r>
            <a:r>
              <a:rPr lang="de-DE" dirty="0" err="1"/>
              <a:t>research</a:t>
            </a:r>
            <a:endParaRPr lang="de-DE" dirty="0">
              <a:solidFill>
                <a:srgbClr val="000000"/>
              </a:solidFill>
              <a:latin typeface="Arial" panose="020B0604020202020204" pitchFamily="34" charset="0"/>
            </a:endParaRPr>
          </a:p>
          <a:p>
            <a:r>
              <a:rPr lang="de-DE" dirty="0" err="1"/>
              <a:t>Get</a:t>
            </a:r>
            <a:r>
              <a:rPr lang="de-DE" dirty="0"/>
              <a:t> </a:t>
            </a:r>
            <a:r>
              <a:rPr lang="de-DE" dirty="0" err="1"/>
              <a:t>creative</a:t>
            </a:r>
            <a:r>
              <a:rPr lang="de-DE" dirty="0"/>
              <a:t> </a:t>
            </a:r>
            <a:r>
              <a:rPr lang="de-DE" dirty="0" err="1"/>
              <a:t>by</a:t>
            </a:r>
            <a:r>
              <a:rPr lang="de-DE" dirty="0"/>
              <a:t> </a:t>
            </a:r>
            <a:r>
              <a:rPr lang="de-DE" dirty="0" err="1"/>
              <a:t>brainstorming</a:t>
            </a:r>
            <a:r>
              <a:rPr lang="de-DE" dirty="0"/>
              <a:t> potential </a:t>
            </a:r>
            <a:r>
              <a:rPr lang="de-DE" dirty="0" err="1"/>
              <a:t>use</a:t>
            </a:r>
            <a:r>
              <a:rPr lang="de-DE" dirty="0"/>
              <a:t> </a:t>
            </a:r>
            <a:r>
              <a:rPr lang="de-DE" dirty="0" err="1"/>
              <a:t>cases</a:t>
            </a:r>
            <a:r>
              <a:rPr lang="de-DE" dirty="0"/>
              <a:t> </a:t>
            </a:r>
            <a:r>
              <a:rPr lang="de-DE" dirty="0" err="1"/>
              <a:t>for</a:t>
            </a:r>
            <a:r>
              <a:rPr lang="de-DE" dirty="0"/>
              <a:t> </a:t>
            </a:r>
            <a:r>
              <a:rPr lang="de-DE" dirty="0" err="1"/>
              <a:t>your</a:t>
            </a:r>
            <a:r>
              <a:rPr lang="de-DE" dirty="0"/>
              <a:t> </a:t>
            </a:r>
            <a:r>
              <a:rPr lang="de-DE" dirty="0" err="1"/>
              <a:t>research</a:t>
            </a:r>
            <a:r>
              <a:rPr lang="de-DE" dirty="0"/>
              <a:t> </a:t>
            </a:r>
            <a:r>
              <a:rPr lang="de-DE" dirty="0" err="1"/>
              <a:t>topic</a:t>
            </a:r>
            <a:endParaRPr lang="de-DE" dirty="0">
              <a:solidFill>
                <a:srgbClr val="000000"/>
              </a:solidFill>
              <a:latin typeface="Arial" panose="020B0604020202020204" pitchFamily="34" charset="0"/>
            </a:endParaRPr>
          </a:p>
          <a:p>
            <a:endParaRPr lang="de-DE" dirty="0"/>
          </a:p>
        </p:txBody>
      </p:sp>
      <p:sp>
        <p:nvSpPr>
          <p:cNvPr id="3" name="Textplatzhalter 2">
            <a:extLst>
              <a:ext uri="{FF2B5EF4-FFF2-40B4-BE49-F238E27FC236}">
                <a16:creationId xmlns:a16="http://schemas.microsoft.com/office/drawing/2014/main" id="{FF64D8FC-4D63-0E3D-A518-927995ED2D63}"/>
              </a:ext>
            </a:extLst>
          </p:cNvPr>
          <p:cNvSpPr>
            <a:spLocks noGrp="1"/>
          </p:cNvSpPr>
          <p:nvPr>
            <p:ph type="body" sz="quarter" idx="13"/>
          </p:nvPr>
        </p:nvSpPr>
        <p:spPr/>
        <p:txBody>
          <a:bodyPr/>
          <a:lstStyle/>
          <a:p>
            <a:pPr indent="0">
              <a:buNone/>
            </a:pPr>
            <a:r>
              <a:rPr lang="de-DE" b="1" dirty="0">
                <a:solidFill>
                  <a:srgbClr val="E30613"/>
                </a:solidFill>
              </a:rPr>
              <a:t>Modul 2: Pitch Training</a:t>
            </a:r>
          </a:p>
          <a:p>
            <a:pPr indent="0">
              <a:buNone/>
            </a:pPr>
            <a:endParaRPr lang="de-DE" b="1" dirty="0">
              <a:solidFill>
                <a:srgbClr val="E30613"/>
              </a:solidFill>
            </a:endParaRPr>
          </a:p>
          <a:p>
            <a:pPr fontAlgn="t"/>
            <a:r>
              <a:rPr lang="de-DE" dirty="0"/>
              <a:t>Key </a:t>
            </a:r>
            <a:r>
              <a:rPr lang="de-DE" dirty="0" err="1"/>
              <a:t>principles</a:t>
            </a:r>
            <a:r>
              <a:rPr lang="de-DE" dirty="0"/>
              <a:t> </a:t>
            </a:r>
            <a:r>
              <a:rPr lang="de-DE" dirty="0" err="1"/>
              <a:t>for</a:t>
            </a:r>
            <a:r>
              <a:rPr lang="de-DE" dirty="0"/>
              <a:t> a </a:t>
            </a:r>
            <a:r>
              <a:rPr lang="de-DE" dirty="0" err="1"/>
              <a:t>convincing</a:t>
            </a:r>
            <a:r>
              <a:rPr lang="de-DE" dirty="0"/>
              <a:t> pitch</a:t>
            </a:r>
          </a:p>
          <a:p>
            <a:pPr fontAlgn="t"/>
            <a:r>
              <a:rPr lang="de-DE" dirty="0" err="1"/>
              <a:t>Develop</a:t>
            </a:r>
            <a:r>
              <a:rPr lang="de-DE" dirty="0"/>
              <a:t> a </a:t>
            </a:r>
            <a:r>
              <a:rPr lang="de-DE" dirty="0" err="1"/>
              <a:t>storyline</a:t>
            </a:r>
            <a:r>
              <a:rPr lang="de-DE" dirty="0"/>
              <a:t>, </a:t>
            </a:r>
            <a:r>
              <a:rPr lang="de-DE" dirty="0" err="1"/>
              <a:t>set</a:t>
            </a:r>
            <a:r>
              <a:rPr lang="de-DE" dirty="0"/>
              <a:t> </a:t>
            </a:r>
            <a:r>
              <a:rPr lang="de-DE" dirty="0" err="1"/>
              <a:t>the</a:t>
            </a:r>
            <a:r>
              <a:rPr lang="de-DE" dirty="0"/>
              <a:t> </a:t>
            </a:r>
            <a:r>
              <a:rPr lang="de-DE" dirty="0" err="1"/>
              <a:t>stage</a:t>
            </a:r>
            <a:r>
              <a:rPr lang="de-DE" dirty="0"/>
              <a:t>, and </a:t>
            </a:r>
            <a:r>
              <a:rPr lang="de-DE" dirty="0" err="1"/>
              <a:t>use</a:t>
            </a:r>
            <a:r>
              <a:rPr lang="de-DE" dirty="0"/>
              <a:t> </a:t>
            </a:r>
            <a:r>
              <a:rPr lang="de-DE" dirty="0" err="1"/>
              <a:t>your</a:t>
            </a:r>
            <a:r>
              <a:rPr lang="de-DE" dirty="0"/>
              <a:t> </a:t>
            </a:r>
            <a:r>
              <a:rPr lang="de-DE" dirty="0" err="1"/>
              <a:t>voice</a:t>
            </a:r>
            <a:endParaRPr lang="de-DE" dirty="0"/>
          </a:p>
          <a:p>
            <a:pPr fontAlgn="t"/>
            <a:r>
              <a:rPr lang="de-DE" dirty="0" err="1"/>
              <a:t>Get</a:t>
            </a:r>
            <a:r>
              <a:rPr lang="de-DE" dirty="0"/>
              <a:t> </a:t>
            </a:r>
            <a:r>
              <a:rPr lang="de-DE" dirty="0" err="1"/>
              <a:t>feedback</a:t>
            </a:r>
            <a:r>
              <a:rPr lang="de-DE" dirty="0"/>
              <a:t> and </a:t>
            </a:r>
            <a:r>
              <a:rPr lang="de-DE" dirty="0" err="1"/>
              <a:t>learn</a:t>
            </a:r>
            <a:r>
              <a:rPr lang="de-DE" dirty="0"/>
              <a:t> </a:t>
            </a:r>
            <a:r>
              <a:rPr lang="de-DE" dirty="0" err="1"/>
              <a:t>from</a:t>
            </a:r>
            <a:r>
              <a:rPr lang="de-DE" dirty="0"/>
              <a:t> </a:t>
            </a:r>
            <a:r>
              <a:rPr lang="de-DE" dirty="0" err="1"/>
              <a:t>your</a:t>
            </a:r>
            <a:r>
              <a:rPr lang="de-DE" dirty="0"/>
              <a:t> </a:t>
            </a:r>
            <a:r>
              <a:rPr lang="de-DE" dirty="0" err="1"/>
              <a:t>peers</a:t>
            </a:r>
            <a:endParaRPr lang="de-DE" dirty="0">
              <a:solidFill>
                <a:srgbClr val="000000"/>
              </a:solidFill>
              <a:latin typeface="Arial" panose="020B0604020202020204" pitchFamily="34" charset="0"/>
            </a:endParaRPr>
          </a:p>
          <a:p>
            <a:pPr fontAlgn="t"/>
            <a:r>
              <a:rPr lang="de-DE" dirty="0"/>
              <a:t>Experiment, push and fail </a:t>
            </a:r>
            <a:r>
              <a:rPr lang="de-DE" dirty="0" err="1"/>
              <a:t>forward</a:t>
            </a:r>
            <a:r>
              <a:rPr lang="de-DE" dirty="0"/>
              <a:t>!</a:t>
            </a:r>
            <a:endParaRPr lang="de-DE" dirty="0">
              <a:solidFill>
                <a:srgbClr val="000000"/>
              </a:solidFill>
              <a:latin typeface="Arial" panose="020B0604020202020204" pitchFamily="34" charset="0"/>
            </a:endParaRPr>
          </a:p>
          <a:p>
            <a:pPr fontAlgn="t"/>
            <a:endParaRPr lang="de-DE" dirty="0">
              <a:solidFill>
                <a:srgbClr val="000000"/>
              </a:solidFill>
              <a:latin typeface="Arial" panose="020B0604020202020204" pitchFamily="34" charset="0"/>
            </a:endParaRPr>
          </a:p>
          <a:p>
            <a:pPr fontAlgn="t"/>
            <a:endParaRPr lang="de-DE" dirty="0">
              <a:solidFill>
                <a:srgbClr val="000000"/>
              </a:solidFill>
              <a:latin typeface="Arial" panose="020B0604020202020204" pitchFamily="34" charset="0"/>
            </a:endParaRPr>
          </a:p>
          <a:p>
            <a:pPr indent="0">
              <a:buNone/>
            </a:pPr>
            <a:endParaRPr lang="de-DE" b="1" dirty="0">
              <a:solidFill>
                <a:srgbClr val="E30613"/>
              </a:solidFill>
            </a:endParaRPr>
          </a:p>
          <a:p>
            <a:pPr indent="0">
              <a:buNone/>
            </a:pPr>
            <a:r>
              <a:rPr lang="de-DE" b="1" dirty="0"/>
              <a:t>Wrap-Up</a:t>
            </a:r>
          </a:p>
          <a:p>
            <a:endParaRPr lang="de-DE" dirty="0"/>
          </a:p>
        </p:txBody>
      </p:sp>
      <p:sp>
        <p:nvSpPr>
          <p:cNvPr id="4" name="Textplatzhalter 3">
            <a:extLst>
              <a:ext uri="{FF2B5EF4-FFF2-40B4-BE49-F238E27FC236}">
                <a16:creationId xmlns:a16="http://schemas.microsoft.com/office/drawing/2014/main" id="{479F5BFD-A8A5-741B-1B5A-D0082A2B8FD7}"/>
              </a:ext>
            </a:extLst>
          </p:cNvPr>
          <p:cNvSpPr>
            <a:spLocks noGrp="1"/>
          </p:cNvSpPr>
          <p:nvPr>
            <p:ph type="body" idx="10"/>
          </p:nvPr>
        </p:nvSpPr>
        <p:spPr/>
        <p:txBody>
          <a:bodyPr/>
          <a:lstStyle/>
          <a:p>
            <a:r>
              <a:rPr lang="de-DE"/>
              <a:t>Part I</a:t>
            </a:r>
          </a:p>
        </p:txBody>
      </p:sp>
      <p:sp>
        <p:nvSpPr>
          <p:cNvPr id="5" name="Textplatzhalter 4">
            <a:extLst>
              <a:ext uri="{FF2B5EF4-FFF2-40B4-BE49-F238E27FC236}">
                <a16:creationId xmlns:a16="http://schemas.microsoft.com/office/drawing/2014/main" id="{E7FC02DD-4940-8B3F-4E21-A60FF45E25B3}"/>
              </a:ext>
            </a:extLst>
          </p:cNvPr>
          <p:cNvSpPr>
            <a:spLocks noGrp="1"/>
          </p:cNvSpPr>
          <p:nvPr>
            <p:ph type="body" idx="11"/>
          </p:nvPr>
        </p:nvSpPr>
        <p:spPr>
          <a:xfrm>
            <a:off x="4697889" y="1099293"/>
            <a:ext cx="4017487" cy="430887"/>
          </a:xfrm>
        </p:spPr>
        <p:txBody>
          <a:bodyPr/>
          <a:lstStyle/>
          <a:p>
            <a:r>
              <a:rPr lang="de-DE"/>
              <a:t>Part II</a:t>
            </a:r>
          </a:p>
        </p:txBody>
      </p:sp>
      <p:sp>
        <p:nvSpPr>
          <p:cNvPr id="6" name="Textplatzhalter 5">
            <a:extLst>
              <a:ext uri="{FF2B5EF4-FFF2-40B4-BE49-F238E27FC236}">
                <a16:creationId xmlns:a16="http://schemas.microsoft.com/office/drawing/2014/main" id="{A3ACBAA4-EBC7-DD58-5369-79AAA10B36EF}"/>
              </a:ext>
            </a:extLst>
          </p:cNvPr>
          <p:cNvSpPr>
            <a:spLocks noGrp="1"/>
          </p:cNvSpPr>
          <p:nvPr>
            <p:ph type="body" idx="1"/>
          </p:nvPr>
        </p:nvSpPr>
        <p:spPr/>
        <p:txBody>
          <a:bodyPr/>
          <a:lstStyle/>
          <a:p>
            <a:r>
              <a:rPr lang="de-DE"/>
              <a:t>Agenda</a:t>
            </a:r>
          </a:p>
        </p:txBody>
      </p:sp>
      <p:sp>
        <p:nvSpPr>
          <p:cNvPr id="7" name="Oval 6">
            <a:extLst>
              <a:ext uri="{FF2B5EF4-FFF2-40B4-BE49-F238E27FC236}">
                <a16:creationId xmlns:a16="http://schemas.microsoft.com/office/drawing/2014/main" id="{38676E7E-9787-9F1E-8245-6A2EC116F369}"/>
              </a:ext>
            </a:extLst>
          </p:cNvPr>
          <p:cNvSpPr/>
          <p:nvPr/>
        </p:nvSpPr>
        <p:spPr>
          <a:xfrm rot="20608313">
            <a:off x="3419877" y="1088323"/>
            <a:ext cx="1139471" cy="1139471"/>
          </a:xfrm>
          <a:prstGeom prst="ellipse">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b="1" u="none" strike="noStrike" cap="none" spc="0" normalizeH="0" baseline="0">
                <a:ln>
                  <a:noFill/>
                </a:ln>
                <a:solidFill>
                  <a:schemeClr val="bg1"/>
                </a:solidFill>
                <a:effectLst/>
                <a:uFillTx/>
                <a:latin typeface="Aptos" panose="020B0004020202020204" pitchFamily="34" charset="0"/>
                <a:sym typeface="Calibri"/>
              </a:rPr>
              <a:t>Lunch Break</a:t>
            </a:r>
          </a:p>
        </p:txBody>
      </p:sp>
    </p:spTree>
    <p:extLst>
      <p:ext uri="{BB962C8B-B14F-4D97-AF65-F5344CB8AC3E}">
        <p14:creationId xmlns:p14="http://schemas.microsoft.com/office/powerpoint/2010/main" val="2932513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p:txBody>
          <a:bodyPr/>
          <a:lstStyle/>
          <a:p>
            <a:r>
              <a:rPr lang="en-GB" dirty="0"/>
              <a:t>From research to use case</a:t>
            </a:r>
            <a:endParaRPr lang="de-DE" dirty="0"/>
          </a:p>
        </p:txBody>
      </p:sp>
      <p:sp>
        <p:nvSpPr>
          <p:cNvPr id="3" name="Google Shape;430;p27">
            <a:extLst>
              <a:ext uri="{FF2B5EF4-FFF2-40B4-BE49-F238E27FC236}">
                <a16:creationId xmlns:a16="http://schemas.microsoft.com/office/drawing/2014/main" id="{2297C5BD-5E11-9691-AE3A-97694C322D40}"/>
              </a:ext>
            </a:extLst>
          </p:cNvPr>
          <p:cNvSpPr txBox="1"/>
          <p:nvPr/>
        </p:nvSpPr>
        <p:spPr>
          <a:xfrm>
            <a:off x="6966562" y="3059472"/>
            <a:ext cx="1578846" cy="789960"/>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Product</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Service</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Process</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Context</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5" name="Google Shape;431;p27">
            <a:extLst>
              <a:ext uri="{FF2B5EF4-FFF2-40B4-BE49-F238E27FC236}">
                <a16:creationId xmlns:a16="http://schemas.microsoft.com/office/drawing/2014/main" id="{E4C210B8-2C7F-3406-AE0F-14588C9AF98F}"/>
              </a:ext>
            </a:extLst>
          </p:cNvPr>
          <p:cNvSpPr txBox="1"/>
          <p:nvPr/>
        </p:nvSpPr>
        <p:spPr>
          <a:xfrm>
            <a:off x="577490" y="3034071"/>
            <a:ext cx="1578846" cy="1184940"/>
          </a:xfrm>
          <a:prstGeom prst="rect">
            <a:avLst/>
          </a:prstGeom>
          <a:noFill/>
          <a:ln>
            <a:noFill/>
          </a:ln>
        </p:spPr>
        <p:txBody>
          <a:bodyPr spcFirstLastPara="1" wrap="square" lIns="0" tIns="12700" rIns="0" bIns="0" anchor="t" anchorCtr="0">
            <a:spAutoFit/>
          </a:bodyPr>
          <a:lstStyle/>
          <a:p>
            <a:pPr marL="1270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New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theory</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New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state</a:t>
            </a: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of</a:t>
            </a: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the</a:t>
            </a: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art</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New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technology</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Thesis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Publications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cxnSp>
        <p:nvCxnSpPr>
          <p:cNvPr id="11" name="Google Shape;432;p27">
            <a:extLst>
              <a:ext uri="{FF2B5EF4-FFF2-40B4-BE49-F238E27FC236}">
                <a16:creationId xmlns:a16="http://schemas.microsoft.com/office/drawing/2014/main" id="{D1F6C5E6-BF4F-45AC-C9EC-75DB76340F34}"/>
              </a:ext>
            </a:extLst>
          </p:cNvPr>
          <p:cNvCxnSpPr/>
          <p:nvPr/>
        </p:nvCxnSpPr>
        <p:spPr>
          <a:xfrm>
            <a:off x="3471333" y="2571750"/>
            <a:ext cx="2201333" cy="0"/>
          </a:xfrm>
          <a:prstGeom prst="straightConnector1">
            <a:avLst/>
          </a:prstGeom>
          <a:noFill/>
          <a:ln w="9525" cap="flat" cmpd="sng">
            <a:solidFill>
              <a:srgbClr val="E30715"/>
            </a:solidFill>
            <a:prstDash val="solid"/>
            <a:round/>
            <a:headEnd type="none" w="sm" len="sm"/>
            <a:tailEnd type="triangle" w="med" len="med"/>
          </a:ln>
        </p:spPr>
      </p:cxnSp>
      <p:sp>
        <p:nvSpPr>
          <p:cNvPr id="12" name="Google Shape;433;p27">
            <a:extLst>
              <a:ext uri="{FF2B5EF4-FFF2-40B4-BE49-F238E27FC236}">
                <a16:creationId xmlns:a16="http://schemas.microsoft.com/office/drawing/2014/main" id="{46677C43-345D-E795-53A4-B18679C6171C}"/>
              </a:ext>
            </a:extLst>
          </p:cNvPr>
          <p:cNvSpPr txBox="1"/>
          <p:nvPr/>
        </p:nvSpPr>
        <p:spPr>
          <a:xfrm>
            <a:off x="4090713" y="2143429"/>
            <a:ext cx="918844" cy="259045"/>
          </a:xfrm>
          <a:prstGeom prst="rect">
            <a:avLst/>
          </a:prstGeom>
          <a:noFill/>
          <a:ln>
            <a:noFill/>
          </a:ln>
        </p:spPr>
        <p:txBody>
          <a:bodyPr spcFirstLastPara="1" wrap="square" lIns="0" tIns="12700" rIns="0" bIns="0" anchor="t" anchorCtr="0">
            <a:spAutoFit/>
          </a:bodyPr>
          <a:lstStyle/>
          <a:p>
            <a:pPr marL="127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Transfer</a:t>
            </a:r>
            <a:endParaRPr kumimoji="0"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pic>
        <p:nvPicPr>
          <p:cNvPr id="15" name="Google Shape;434;p27">
            <a:extLst>
              <a:ext uri="{FF2B5EF4-FFF2-40B4-BE49-F238E27FC236}">
                <a16:creationId xmlns:a16="http://schemas.microsoft.com/office/drawing/2014/main" id="{355911D3-6C0E-E23A-2E53-AB3D0A9CA32E}"/>
              </a:ext>
            </a:extLst>
          </p:cNvPr>
          <p:cNvPicPr preferRelativeResize="0"/>
          <p:nvPr/>
        </p:nvPicPr>
        <p:blipFill rotWithShape="1">
          <a:blip r:embed="rId3">
            <a:alphaModFix/>
          </a:blip>
          <a:srcRect/>
          <a:stretch/>
        </p:blipFill>
        <p:spPr>
          <a:xfrm>
            <a:off x="5767063" y="2180453"/>
            <a:ext cx="782880" cy="774724"/>
          </a:xfrm>
          <a:prstGeom prst="rect">
            <a:avLst/>
          </a:prstGeom>
          <a:noFill/>
          <a:ln>
            <a:noFill/>
          </a:ln>
        </p:spPr>
      </p:pic>
      <p:pic>
        <p:nvPicPr>
          <p:cNvPr id="16" name="Google Shape;435;p27">
            <a:extLst>
              <a:ext uri="{FF2B5EF4-FFF2-40B4-BE49-F238E27FC236}">
                <a16:creationId xmlns:a16="http://schemas.microsoft.com/office/drawing/2014/main" id="{B85749D0-B494-CA8B-B205-D6D0BA232769}"/>
              </a:ext>
            </a:extLst>
          </p:cNvPr>
          <p:cNvPicPr preferRelativeResize="0"/>
          <p:nvPr/>
        </p:nvPicPr>
        <p:blipFill rotWithShape="1">
          <a:blip r:embed="rId4">
            <a:alphaModFix/>
          </a:blip>
          <a:srcRect/>
          <a:stretch/>
        </p:blipFill>
        <p:spPr>
          <a:xfrm>
            <a:off x="2533783" y="2169568"/>
            <a:ext cx="774723" cy="774723"/>
          </a:xfrm>
          <a:prstGeom prst="rect">
            <a:avLst/>
          </a:prstGeom>
          <a:noFill/>
          <a:ln>
            <a:noFill/>
          </a:ln>
        </p:spPr>
      </p:pic>
      <p:sp>
        <p:nvSpPr>
          <p:cNvPr id="17" name="Google Shape;436;p27">
            <a:extLst>
              <a:ext uri="{FF2B5EF4-FFF2-40B4-BE49-F238E27FC236}">
                <a16:creationId xmlns:a16="http://schemas.microsoft.com/office/drawing/2014/main" id="{A3F62628-262D-C73B-637A-1903129D31F0}"/>
              </a:ext>
            </a:extLst>
          </p:cNvPr>
          <p:cNvSpPr txBox="1"/>
          <p:nvPr/>
        </p:nvSpPr>
        <p:spPr>
          <a:xfrm>
            <a:off x="1197534" y="2402474"/>
            <a:ext cx="108363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Research</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8" name="Google Shape;437;p27">
            <a:extLst>
              <a:ext uri="{FF2B5EF4-FFF2-40B4-BE49-F238E27FC236}">
                <a16:creationId xmlns:a16="http://schemas.microsoft.com/office/drawing/2014/main" id="{E554A48D-D980-BEAD-0F3F-57EB1AC8B767}"/>
              </a:ext>
            </a:extLst>
          </p:cNvPr>
          <p:cNvSpPr txBox="1"/>
          <p:nvPr/>
        </p:nvSpPr>
        <p:spPr>
          <a:xfrm>
            <a:off x="6865629" y="2295821"/>
            <a:ext cx="1583911" cy="597599"/>
          </a:xfrm>
          <a:prstGeom prst="rect">
            <a:avLst/>
          </a:prstGeom>
          <a:noFill/>
          <a:ln>
            <a:noFill/>
          </a:ln>
        </p:spPr>
        <p:txBody>
          <a:bodyPr spcFirstLastPara="1" wrap="square" lIns="91425" tIns="45700" rIns="91425" bIns="4570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Potential </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use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case</a:t>
            </a: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Tree>
    <p:extLst>
      <p:ext uri="{BB962C8B-B14F-4D97-AF65-F5344CB8AC3E}">
        <p14:creationId xmlns:p14="http://schemas.microsoft.com/office/powerpoint/2010/main" val="3461206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p:txBody>
          <a:bodyPr/>
          <a:lstStyle/>
          <a:p>
            <a:r>
              <a:rPr lang="en-GB" dirty="0"/>
              <a:t>From research to use case</a:t>
            </a:r>
            <a:endParaRPr lang="de-DE" dirty="0"/>
          </a:p>
        </p:txBody>
      </p:sp>
      <p:pic>
        <p:nvPicPr>
          <p:cNvPr id="2" name="Google Shape;443;p28">
            <a:extLst>
              <a:ext uri="{FF2B5EF4-FFF2-40B4-BE49-F238E27FC236}">
                <a16:creationId xmlns:a16="http://schemas.microsoft.com/office/drawing/2014/main" id="{D558D65C-37A0-A330-9BC6-02C100832864}"/>
              </a:ext>
            </a:extLst>
          </p:cNvPr>
          <p:cNvPicPr preferRelativeResize="0"/>
          <p:nvPr/>
        </p:nvPicPr>
        <p:blipFill rotWithShape="1">
          <a:blip r:embed="rId3">
            <a:alphaModFix/>
          </a:blip>
          <a:srcRect b="18880"/>
          <a:stretch/>
        </p:blipFill>
        <p:spPr>
          <a:xfrm>
            <a:off x="4194962" y="1712789"/>
            <a:ext cx="685646" cy="689685"/>
          </a:xfrm>
          <a:prstGeom prst="rect">
            <a:avLst/>
          </a:prstGeom>
          <a:noFill/>
          <a:ln>
            <a:noFill/>
          </a:ln>
        </p:spPr>
      </p:pic>
      <p:sp>
        <p:nvSpPr>
          <p:cNvPr id="3" name="Google Shape;444;p28">
            <a:extLst>
              <a:ext uri="{FF2B5EF4-FFF2-40B4-BE49-F238E27FC236}">
                <a16:creationId xmlns:a16="http://schemas.microsoft.com/office/drawing/2014/main" id="{5952B599-65A0-AEF5-1449-4C1B81E59108}"/>
              </a:ext>
            </a:extLst>
          </p:cNvPr>
          <p:cNvSpPr txBox="1"/>
          <p:nvPr/>
        </p:nvSpPr>
        <p:spPr>
          <a:xfrm>
            <a:off x="4078362" y="2696132"/>
            <a:ext cx="918844" cy="259045"/>
          </a:xfrm>
          <a:prstGeom prst="rect">
            <a:avLst/>
          </a:prstGeom>
          <a:noFill/>
          <a:ln>
            <a:noFill/>
          </a:ln>
        </p:spPr>
        <p:txBody>
          <a:bodyPr spcFirstLastPara="1" wrap="square" lIns="0" tIns="12700" rIns="0" bIns="0" anchor="t" anchorCtr="0">
            <a:spAutoFit/>
          </a:bodyPr>
          <a:lstStyle/>
          <a:p>
            <a:pPr marL="127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USER</a:t>
            </a:r>
            <a:endParaRPr kumimoji="0"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cxnSp>
        <p:nvCxnSpPr>
          <p:cNvPr id="4" name="Google Shape;432;p27">
            <a:extLst>
              <a:ext uri="{FF2B5EF4-FFF2-40B4-BE49-F238E27FC236}">
                <a16:creationId xmlns:a16="http://schemas.microsoft.com/office/drawing/2014/main" id="{C725A5BA-228D-B1A2-C490-1139F9D7F12D}"/>
              </a:ext>
            </a:extLst>
          </p:cNvPr>
          <p:cNvCxnSpPr/>
          <p:nvPr/>
        </p:nvCxnSpPr>
        <p:spPr>
          <a:xfrm>
            <a:off x="3471333" y="2571750"/>
            <a:ext cx="2201333" cy="0"/>
          </a:xfrm>
          <a:prstGeom prst="straightConnector1">
            <a:avLst/>
          </a:prstGeom>
          <a:noFill/>
          <a:ln w="9525" cap="flat" cmpd="sng">
            <a:solidFill>
              <a:srgbClr val="E30715"/>
            </a:solidFill>
            <a:prstDash val="solid"/>
            <a:round/>
            <a:headEnd type="none" w="sm" len="sm"/>
            <a:tailEnd type="triangle" w="med" len="med"/>
          </a:ln>
        </p:spPr>
      </p:cxnSp>
      <p:pic>
        <p:nvPicPr>
          <p:cNvPr id="5" name="Google Shape;434;p27">
            <a:extLst>
              <a:ext uri="{FF2B5EF4-FFF2-40B4-BE49-F238E27FC236}">
                <a16:creationId xmlns:a16="http://schemas.microsoft.com/office/drawing/2014/main" id="{8A55DA6D-63CC-FFF8-CEF6-352E82D25DE7}"/>
              </a:ext>
            </a:extLst>
          </p:cNvPr>
          <p:cNvPicPr preferRelativeResize="0"/>
          <p:nvPr/>
        </p:nvPicPr>
        <p:blipFill rotWithShape="1">
          <a:blip r:embed="rId4">
            <a:alphaModFix/>
          </a:blip>
          <a:srcRect/>
          <a:stretch/>
        </p:blipFill>
        <p:spPr>
          <a:xfrm>
            <a:off x="5767063" y="2180453"/>
            <a:ext cx="782880" cy="774724"/>
          </a:xfrm>
          <a:prstGeom prst="rect">
            <a:avLst/>
          </a:prstGeom>
          <a:noFill/>
          <a:ln>
            <a:noFill/>
          </a:ln>
        </p:spPr>
      </p:pic>
      <p:pic>
        <p:nvPicPr>
          <p:cNvPr id="6" name="Google Shape;435;p27">
            <a:extLst>
              <a:ext uri="{FF2B5EF4-FFF2-40B4-BE49-F238E27FC236}">
                <a16:creationId xmlns:a16="http://schemas.microsoft.com/office/drawing/2014/main" id="{A758BACA-ABD8-4FE2-6AB9-39FD31209EC6}"/>
              </a:ext>
            </a:extLst>
          </p:cNvPr>
          <p:cNvPicPr preferRelativeResize="0"/>
          <p:nvPr/>
        </p:nvPicPr>
        <p:blipFill rotWithShape="1">
          <a:blip r:embed="rId5">
            <a:alphaModFix/>
          </a:blip>
          <a:srcRect/>
          <a:stretch/>
        </p:blipFill>
        <p:spPr>
          <a:xfrm>
            <a:off x="2533783" y="2169568"/>
            <a:ext cx="774723" cy="774723"/>
          </a:xfrm>
          <a:prstGeom prst="rect">
            <a:avLst/>
          </a:prstGeom>
          <a:noFill/>
          <a:ln>
            <a:noFill/>
          </a:ln>
        </p:spPr>
      </p:pic>
      <p:sp>
        <p:nvSpPr>
          <p:cNvPr id="7" name="Google Shape;436;p27">
            <a:extLst>
              <a:ext uri="{FF2B5EF4-FFF2-40B4-BE49-F238E27FC236}">
                <a16:creationId xmlns:a16="http://schemas.microsoft.com/office/drawing/2014/main" id="{BD3DD672-AC94-C77C-9F7B-E8A889F04232}"/>
              </a:ext>
            </a:extLst>
          </p:cNvPr>
          <p:cNvSpPr txBox="1"/>
          <p:nvPr/>
        </p:nvSpPr>
        <p:spPr>
          <a:xfrm>
            <a:off x="1197534" y="2402474"/>
            <a:ext cx="108363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Research</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8" name="Google Shape;437;p27">
            <a:extLst>
              <a:ext uri="{FF2B5EF4-FFF2-40B4-BE49-F238E27FC236}">
                <a16:creationId xmlns:a16="http://schemas.microsoft.com/office/drawing/2014/main" id="{08EB651D-89B9-A96C-C3AB-C87A8BCCC9EF}"/>
              </a:ext>
            </a:extLst>
          </p:cNvPr>
          <p:cNvSpPr txBox="1"/>
          <p:nvPr/>
        </p:nvSpPr>
        <p:spPr>
          <a:xfrm>
            <a:off x="6865629" y="2295821"/>
            <a:ext cx="1583911" cy="597599"/>
          </a:xfrm>
          <a:prstGeom prst="rect">
            <a:avLst/>
          </a:prstGeom>
          <a:noFill/>
          <a:ln>
            <a:noFill/>
          </a:ln>
        </p:spPr>
        <p:txBody>
          <a:bodyPr spcFirstLastPara="1" wrap="square" lIns="91425" tIns="45700" rIns="91425" bIns="4570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Potential </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use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case</a:t>
            </a: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Tree>
    <p:extLst>
      <p:ext uri="{BB962C8B-B14F-4D97-AF65-F5344CB8AC3E}">
        <p14:creationId xmlns:p14="http://schemas.microsoft.com/office/powerpoint/2010/main" val="32275787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6" name="Textplatzhalter 2">
            <a:extLst>
              <a:ext uri="{FF2B5EF4-FFF2-40B4-BE49-F238E27FC236}">
                <a16:creationId xmlns:a16="http://schemas.microsoft.com/office/drawing/2014/main" id="{0CFF6F32-2817-7447-83F9-E36D4AA3BE61}"/>
              </a:ext>
            </a:extLst>
          </p:cNvPr>
          <p:cNvSpPr>
            <a:spLocks noGrp="1"/>
          </p:cNvSpPr>
          <p:nvPr>
            <p:ph type="body" idx="1"/>
          </p:nvPr>
        </p:nvSpPr>
        <p:spPr/>
        <p:txBody>
          <a:bodyPr/>
          <a:lstStyle/>
          <a:p>
            <a:r>
              <a:rPr lang="en-GB" dirty="0"/>
              <a:t>Identifying users</a:t>
            </a:r>
            <a:endParaRPr lang="de-DE" dirty="0"/>
          </a:p>
        </p:txBody>
      </p:sp>
      <p:sp>
        <p:nvSpPr>
          <p:cNvPr id="2" name="Google Shape;460;p29">
            <a:extLst>
              <a:ext uri="{FF2B5EF4-FFF2-40B4-BE49-F238E27FC236}">
                <a16:creationId xmlns:a16="http://schemas.microsoft.com/office/drawing/2014/main" id="{99417343-9E92-6003-61DA-FB76023F39A4}"/>
              </a:ext>
            </a:extLst>
          </p:cNvPr>
          <p:cNvSpPr txBox="1"/>
          <p:nvPr/>
        </p:nvSpPr>
        <p:spPr>
          <a:xfrm>
            <a:off x="4909569" y="4461762"/>
            <a:ext cx="1018540" cy="243656"/>
          </a:xfrm>
          <a:prstGeom prst="rect">
            <a:avLst/>
          </a:prstGeom>
          <a:noFill/>
          <a:ln>
            <a:noFill/>
          </a:ln>
        </p:spPr>
        <p:txBody>
          <a:bodyPr spcFirstLastPara="1" wrap="square" lIns="0" tIns="12700" rIns="0" bIns="0" anchor="t" anchorCtr="0">
            <a:spAutoFit/>
          </a:bodyPr>
          <a:lstStyle/>
          <a:p>
            <a:pPr marL="127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USER</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pic>
        <p:nvPicPr>
          <p:cNvPr id="3" name="Google Shape;461;p29">
            <a:extLst>
              <a:ext uri="{FF2B5EF4-FFF2-40B4-BE49-F238E27FC236}">
                <a16:creationId xmlns:a16="http://schemas.microsoft.com/office/drawing/2014/main" id="{4261C583-E437-A1E6-D4DE-93A60362D218}"/>
              </a:ext>
            </a:extLst>
          </p:cNvPr>
          <p:cNvPicPr preferRelativeResize="0"/>
          <p:nvPr/>
        </p:nvPicPr>
        <p:blipFill rotWithShape="1">
          <a:blip r:embed="rId3">
            <a:alphaModFix/>
          </a:blip>
          <a:srcRect/>
          <a:stretch/>
        </p:blipFill>
        <p:spPr>
          <a:xfrm>
            <a:off x="5067414" y="2355371"/>
            <a:ext cx="685798" cy="685798"/>
          </a:xfrm>
          <a:prstGeom prst="rect">
            <a:avLst/>
          </a:prstGeom>
          <a:noFill/>
          <a:ln>
            <a:noFill/>
          </a:ln>
        </p:spPr>
      </p:pic>
      <p:pic>
        <p:nvPicPr>
          <p:cNvPr id="4" name="Google Shape;462;p29">
            <a:extLst>
              <a:ext uri="{FF2B5EF4-FFF2-40B4-BE49-F238E27FC236}">
                <a16:creationId xmlns:a16="http://schemas.microsoft.com/office/drawing/2014/main" id="{8E4B2AED-78B3-5A06-CD10-E1F5364AED70}"/>
              </a:ext>
            </a:extLst>
          </p:cNvPr>
          <p:cNvPicPr preferRelativeResize="0"/>
          <p:nvPr/>
        </p:nvPicPr>
        <p:blipFill rotWithShape="1">
          <a:blip r:embed="rId4">
            <a:alphaModFix/>
          </a:blip>
          <a:srcRect/>
          <a:stretch/>
        </p:blipFill>
        <p:spPr>
          <a:xfrm>
            <a:off x="5075862" y="1387758"/>
            <a:ext cx="685645" cy="685645"/>
          </a:xfrm>
          <a:prstGeom prst="rect">
            <a:avLst/>
          </a:prstGeom>
          <a:noFill/>
          <a:ln>
            <a:noFill/>
          </a:ln>
        </p:spPr>
      </p:pic>
      <p:pic>
        <p:nvPicPr>
          <p:cNvPr id="5" name="Google Shape;463;p29">
            <a:extLst>
              <a:ext uri="{FF2B5EF4-FFF2-40B4-BE49-F238E27FC236}">
                <a16:creationId xmlns:a16="http://schemas.microsoft.com/office/drawing/2014/main" id="{0092F667-E0C4-CF06-B81A-75293C33C734}"/>
              </a:ext>
            </a:extLst>
          </p:cNvPr>
          <p:cNvPicPr preferRelativeResize="0"/>
          <p:nvPr/>
        </p:nvPicPr>
        <p:blipFill rotWithShape="1">
          <a:blip r:embed="rId5">
            <a:alphaModFix/>
          </a:blip>
          <a:srcRect/>
          <a:stretch/>
        </p:blipFill>
        <p:spPr>
          <a:xfrm>
            <a:off x="5075863" y="3452002"/>
            <a:ext cx="685645" cy="685645"/>
          </a:xfrm>
          <a:prstGeom prst="rect">
            <a:avLst/>
          </a:prstGeom>
          <a:noFill/>
          <a:ln>
            <a:noFill/>
          </a:ln>
        </p:spPr>
      </p:pic>
      <p:sp>
        <p:nvSpPr>
          <p:cNvPr id="6" name="Google Shape;315;p14">
            <a:extLst>
              <a:ext uri="{FF2B5EF4-FFF2-40B4-BE49-F238E27FC236}">
                <a16:creationId xmlns:a16="http://schemas.microsoft.com/office/drawing/2014/main" id="{85C4AD9F-6C11-4EF5-0410-EA1064D78474}"/>
              </a:ext>
            </a:extLst>
          </p:cNvPr>
          <p:cNvSpPr/>
          <p:nvPr/>
        </p:nvSpPr>
        <p:spPr>
          <a:xfrm>
            <a:off x="5963192" y="1260620"/>
            <a:ext cx="2142490" cy="2943521"/>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8" name="Google Shape;316;p14">
            <a:extLst>
              <a:ext uri="{FF2B5EF4-FFF2-40B4-BE49-F238E27FC236}">
                <a16:creationId xmlns:a16="http://schemas.microsoft.com/office/drawing/2014/main" id="{92C33458-2490-9F68-31CB-49F56FB87517}"/>
              </a:ext>
            </a:extLst>
          </p:cNvPr>
          <p:cNvSpPr txBox="1"/>
          <p:nvPr/>
        </p:nvSpPr>
        <p:spPr>
          <a:xfrm>
            <a:off x="2322299" y="4461762"/>
            <a:ext cx="1127397"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RESEARCH</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10" name="Google Shape;317;p14">
            <a:extLst>
              <a:ext uri="{FF2B5EF4-FFF2-40B4-BE49-F238E27FC236}">
                <a16:creationId xmlns:a16="http://schemas.microsoft.com/office/drawing/2014/main" id="{0B2B5AE0-40ED-09CC-D3AC-6E2E51D63F89}"/>
              </a:ext>
            </a:extLst>
          </p:cNvPr>
          <p:cNvSpPr txBox="1"/>
          <p:nvPr/>
        </p:nvSpPr>
        <p:spPr>
          <a:xfrm>
            <a:off x="6247835" y="4461762"/>
            <a:ext cx="1136558"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USE CASE</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graphicFrame>
        <p:nvGraphicFramePr>
          <p:cNvPr id="12" name="Google Shape;318;p14">
            <a:extLst>
              <a:ext uri="{FF2B5EF4-FFF2-40B4-BE49-F238E27FC236}">
                <a16:creationId xmlns:a16="http://schemas.microsoft.com/office/drawing/2014/main" id="{3C767D83-531B-1AB4-9365-5F80432D0C7E}"/>
              </a:ext>
            </a:extLst>
          </p:cNvPr>
          <p:cNvGraphicFramePr/>
          <p:nvPr/>
        </p:nvGraphicFramePr>
        <p:xfrm>
          <a:off x="1038318" y="1260620"/>
          <a:ext cx="3895725" cy="2943521"/>
        </p:xfrm>
        <a:graphic>
          <a:graphicData uri="http://schemas.openxmlformats.org/drawingml/2006/table">
            <a:tbl>
              <a:tblPr firstRow="1" bandRow="1">
                <a:noFill/>
              </a:tblPr>
              <a:tblGrid>
                <a:gridCol w="1854825">
                  <a:extLst>
                    <a:ext uri="{9D8B030D-6E8A-4147-A177-3AD203B41FA5}">
                      <a16:colId xmlns:a16="http://schemas.microsoft.com/office/drawing/2014/main" val="20000"/>
                    </a:ext>
                  </a:extLst>
                </a:gridCol>
                <a:gridCol w="2040900">
                  <a:extLst>
                    <a:ext uri="{9D8B030D-6E8A-4147-A177-3AD203B41FA5}">
                      <a16:colId xmlns:a16="http://schemas.microsoft.com/office/drawing/2014/main" val="20001"/>
                    </a:ext>
                  </a:extLst>
                </a:gridCol>
              </a:tblGrid>
              <a:tr h="1461674">
                <a:tc>
                  <a:txBody>
                    <a:bodyPr/>
                    <a:lstStyle/>
                    <a:p>
                      <a:pPr marL="111125"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PROBLEM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TO BE SOLVED</a:t>
                      </a:r>
                      <a:endParaRPr sz="1000" b="1" i="0" u="none" strike="noStrike" cap="none" dirty="0">
                        <a:solidFill>
                          <a:schemeClr val="tx1"/>
                        </a:solidFill>
                        <a:latin typeface="Aptos" panose="020B0004020202020204" pitchFamily="34" charset="0"/>
                        <a:ea typeface="Arial"/>
                        <a:cs typeface="Arial"/>
                        <a:sym typeface="Arial"/>
                      </a:endParaRPr>
                    </a:p>
                  </a:txBody>
                  <a:tcPr marL="0" marR="0" marT="635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RESEARCH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QUESTION &amp;  DESIGN</a:t>
                      </a:r>
                      <a:endParaRPr sz="1000" b="1" i="0" u="none" strike="noStrike" cap="none" dirty="0">
                        <a:solidFill>
                          <a:schemeClr val="tx1"/>
                        </a:solidFill>
                        <a:latin typeface="Aptos" panose="020B0004020202020204" pitchFamily="34" charset="0"/>
                        <a:ea typeface="Arial"/>
                        <a:cs typeface="Arial"/>
                        <a:sym typeface="Arial"/>
                      </a:endParaRPr>
                    </a:p>
                  </a:txBody>
                  <a:tcPr marL="0" marR="0" marT="635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481847">
                <a:tc>
                  <a:txBody>
                    <a:bodyPr/>
                    <a:lstStyle/>
                    <a:p>
                      <a:pPr marL="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   THEORY</a:t>
                      </a:r>
                      <a:endParaRPr sz="1000" b="1" i="0" u="none" strike="noStrike" cap="none" dirty="0">
                        <a:solidFill>
                          <a:schemeClr val="tx1"/>
                        </a:solidFill>
                        <a:latin typeface="Aptos" panose="020B0004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900"/>
                        <a:buFont typeface="Calibri"/>
                        <a:buNone/>
                      </a:pPr>
                      <a:endParaRPr sz="900" u="none" strike="noStrike" cap="none" dirty="0">
                        <a:solidFill>
                          <a:schemeClr val="tx1"/>
                        </a:solidFill>
                        <a:latin typeface="Aptos" panose="020B0004020202020204" pitchFamily="34" charset="0"/>
                      </a:endParaRPr>
                    </a:p>
                  </a:txBody>
                  <a:tcPr marL="0" marR="0" marT="546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RESEARCH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RESULTS</a:t>
                      </a:r>
                      <a:endParaRPr sz="1000" b="1" i="0" u="none" strike="noStrike" cap="none" dirty="0">
                        <a:solidFill>
                          <a:schemeClr val="tx1"/>
                        </a:solidFill>
                        <a:latin typeface="Aptos" panose="020B0004020202020204" pitchFamily="34" charset="0"/>
                        <a:ea typeface="Arial"/>
                        <a:cs typeface="Arial"/>
                        <a:sym typeface="Arial"/>
                      </a:endParaRPr>
                    </a:p>
                    <a:p>
                      <a:pPr marL="79375" marR="0" lvl="0" indent="0" algn="ctr" rtl="0">
                        <a:lnSpc>
                          <a:spcPct val="100000"/>
                        </a:lnSpc>
                        <a:spcBef>
                          <a:spcPts val="300"/>
                        </a:spcBef>
                        <a:spcAft>
                          <a:spcPts val="0"/>
                        </a:spcAft>
                        <a:buClr>
                          <a:schemeClr val="dk1"/>
                        </a:buClr>
                        <a:buSzPts val="800"/>
                        <a:buFont typeface="Noticia Text"/>
                        <a:buNone/>
                      </a:pPr>
                      <a:r>
                        <a:rPr lang="de-DE" sz="800" u="none" strike="noStrike" cap="none" dirty="0">
                          <a:solidFill>
                            <a:schemeClr val="tx1"/>
                          </a:solidFill>
                          <a:latin typeface="Aptos" panose="020B0004020202020204" pitchFamily="34" charset="0"/>
                          <a:ea typeface="Noticia Text"/>
                          <a:cs typeface="Noticia Text"/>
                          <a:sym typeface="Noticia Text"/>
                        </a:rPr>
                        <a:t>(and </a:t>
                      </a:r>
                      <a:r>
                        <a:rPr lang="de-DE" sz="800" u="none" strike="noStrike" cap="none" dirty="0" err="1">
                          <a:solidFill>
                            <a:schemeClr val="tx1"/>
                          </a:solidFill>
                          <a:latin typeface="Aptos" panose="020B0004020202020204" pitchFamily="34" charset="0"/>
                          <a:ea typeface="Noticia Text"/>
                          <a:cs typeface="Noticia Text"/>
                          <a:sym typeface="Noticia Text"/>
                        </a:rPr>
                        <a:t>practical</a:t>
                      </a:r>
                      <a:r>
                        <a:rPr lang="de-DE" sz="800" u="none" strike="noStrike" cap="none" dirty="0">
                          <a:solidFill>
                            <a:schemeClr val="tx1"/>
                          </a:solidFill>
                          <a:latin typeface="Aptos" panose="020B0004020202020204" pitchFamily="34" charset="0"/>
                          <a:ea typeface="Noticia Text"/>
                          <a:cs typeface="Noticia Text"/>
                          <a:sym typeface="Noticia Text"/>
                        </a:rPr>
                        <a:t> </a:t>
                      </a:r>
                      <a:r>
                        <a:rPr lang="de-DE" sz="800" u="none" strike="noStrike" cap="none" dirty="0" err="1">
                          <a:solidFill>
                            <a:schemeClr val="tx1"/>
                          </a:solidFill>
                          <a:latin typeface="Aptos" panose="020B0004020202020204" pitchFamily="34" charset="0"/>
                          <a:ea typeface="Noticia Text"/>
                          <a:cs typeface="Noticia Text"/>
                          <a:sym typeface="Noticia Text"/>
                        </a:rPr>
                        <a:t>application</a:t>
                      </a:r>
                      <a:r>
                        <a:rPr lang="de-DE" sz="800" u="none" strike="noStrike" cap="none" dirty="0">
                          <a:solidFill>
                            <a:schemeClr val="tx1"/>
                          </a:solidFill>
                          <a:latin typeface="Aptos" panose="020B0004020202020204" pitchFamily="34" charset="0"/>
                          <a:ea typeface="Noticia Text"/>
                          <a:cs typeface="Noticia Text"/>
                          <a:sym typeface="Noticia Text"/>
                        </a:rPr>
                        <a:t>)</a:t>
                      </a:r>
                      <a:endParaRPr dirty="0">
                        <a:solidFill>
                          <a:schemeClr val="tx1"/>
                        </a:solidFill>
                        <a:latin typeface="Aptos" panose="020B0004020202020204" pitchFamily="34" charset="0"/>
                      </a:endParaRPr>
                    </a:p>
                  </a:txBody>
                  <a:tcPr marL="0" marR="0" marT="95875"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3" name="Google Shape;319;p14">
            <a:extLst>
              <a:ext uri="{FF2B5EF4-FFF2-40B4-BE49-F238E27FC236}">
                <a16:creationId xmlns:a16="http://schemas.microsoft.com/office/drawing/2014/main" id="{2FC38124-EFAB-643B-6B8F-969DD0DBB49B}"/>
              </a:ext>
            </a:extLst>
          </p:cNvPr>
          <p:cNvSpPr txBox="1"/>
          <p:nvPr/>
        </p:nvSpPr>
        <p:spPr>
          <a:xfrm>
            <a:off x="6219514" y="2574471"/>
            <a:ext cx="1193201" cy="345223"/>
          </a:xfrm>
          <a:prstGeom prst="rect">
            <a:avLst/>
          </a:prstGeom>
          <a:noFill/>
          <a:ln>
            <a:noFill/>
          </a:ln>
        </p:spPr>
        <p:txBody>
          <a:bodyPr spcFirstLastPara="1" wrap="square" lIns="0" tIns="12700" rIns="0" bIns="0" anchor="t" anchorCtr="0">
            <a:spAutoFit/>
          </a:bodyPr>
          <a:lstStyle/>
          <a:p>
            <a:pPr marL="12700" marR="5080" lvl="0" indent="0" algn="just" defTabSz="914400" rtl="0" eaLnBrk="1" fontAlgn="auto" latinLnBrk="0" hangingPunct="1">
              <a:lnSpc>
                <a:spcPct val="108300"/>
              </a:lnSpc>
              <a:spcBef>
                <a:spcPts val="0"/>
              </a:spcBef>
              <a:spcAft>
                <a:spcPts val="0"/>
              </a:spcAft>
              <a:buClr>
                <a:srgbClr val="000000"/>
              </a:buClr>
              <a:buSzTx/>
              <a:buFont typeface="Arial"/>
              <a:buNone/>
              <a:tabLst/>
              <a:defRPr/>
            </a:pPr>
            <a:r>
              <a:rPr kumimoji="0" lang="de-DE" sz="10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POTENTIAL PRODUCT/SERVICE</a:t>
            </a:r>
            <a:endParaRPr kumimoji="0" sz="18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Tree>
    <p:extLst>
      <p:ext uri="{BB962C8B-B14F-4D97-AF65-F5344CB8AC3E}">
        <p14:creationId xmlns:p14="http://schemas.microsoft.com/office/powerpoint/2010/main" val="2084567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Oval 1">
            <a:extLst>
              <a:ext uri="{FF2B5EF4-FFF2-40B4-BE49-F238E27FC236}">
                <a16:creationId xmlns:a16="http://schemas.microsoft.com/office/drawing/2014/main" id="{A67691D5-A0F9-F9B8-3EC2-5C7DF6C8030D}"/>
              </a:ext>
            </a:extLst>
          </p:cNvPr>
          <p:cNvSpPr/>
          <p:nvPr/>
        </p:nvSpPr>
        <p:spPr>
          <a:xfrm>
            <a:off x="4572000" y="794083"/>
            <a:ext cx="4016295" cy="4016295"/>
          </a:xfrm>
          <a:prstGeom prst="ellipse">
            <a:avLst/>
          </a:prstGeom>
          <a:solidFill>
            <a:srgbClr val="73A0E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3" name="Google Shape;486;p31">
            <a:extLst>
              <a:ext uri="{FF2B5EF4-FFF2-40B4-BE49-F238E27FC236}">
                <a16:creationId xmlns:a16="http://schemas.microsoft.com/office/drawing/2014/main" id="{8E5B7621-6058-14A9-CF75-A7AA02E5F8B3}"/>
              </a:ext>
            </a:extLst>
          </p:cNvPr>
          <p:cNvSpPr/>
          <p:nvPr/>
        </p:nvSpPr>
        <p:spPr>
          <a:xfrm>
            <a:off x="6505730" y="1943694"/>
            <a:ext cx="1918741" cy="1923768"/>
          </a:xfrm>
          <a:prstGeom prst="ellipse">
            <a:avLst/>
          </a:prstGeom>
          <a:solidFill>
            <a:srgbClr val="45B8A9">
              <a:alpha val="49803"/>
            </a:srgbClr>
          </a:solidFill>
          <a:ln>
            <a:noFill/>
          </a:ln>
        </p:spPr>
        <p:txBody>
          <a:bodyPr spcFirstLastPara="1" wrap="non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Customers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4" name="Google Shape;488;p31">
            <a:extLst>
              <a:ext uri="{FF2B5EF4-FFF2-40B4-BE49-F238E27FC236}">
                <a16:creationId xmlns:a16="http://schemas.microsoft.com/office/drawing/2014/main" id="{A64D2B6B-40E2-D80C-82DE-A5860B9F6AA5}"/>
              </a:ext>
            </a:extLst>
          </p:cNvPr>
          <p:cNvSpPr/>
          <p:nvPr/>
        </p:nvSpPr>
        <p:spPr>
          <a:xfrm>
            <a:off x="5528218" y="2872274"/>
            <a:ext cx="1370917" cy="1369942"/>
          </a:xfrm>
          <a:prstGeom prst="ellipse">
            <a:avLst/>
          </a:prstGeom>
          <a:solidFill>
            <a:srgbClr val="7030A0">
              <a:alpha val="49803"/>
            </a:srgbClr>
          </a:solidFill>
          <a:ln>
            <a:noFill/>
          </a:ln>
        </p:spPr>
        <p:txBody>
          <a:bodyPr spcFirstLastPara="1" wrap="non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Users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9" name="Textplatzhalter 2">
            <a:extLst>
              <a:ext uri="{FF2B5EF4-FFF2-40B4-BE49-F238E27FC236}">
                <a16:creationId xmlns:a16="http://schemas.microsoft.com/office/drawing/2014/main" id="{0F5C824C-B627-9A45-B462-6D34F3556FBD}"/>
              </a:ext>
            </a:extLst>
          </p:cNvPr>
          <p:cNvSpPr>
            <a:spLocks noGrp="1"/>
          </p:cNvSpPr>
          <p:nvPr>
            <p:ph type="body" idx="1"/>
          </p:nvPr>
        </p:nvSpPr>
        <p:spPr/>
        <p:txBody>
          <a:bodyPr/>
          <a:lstStyle/>
          <a:p>
            <a:r>
              <a:rPr lang="en-GB"/>
              <a:t>Identifying users</a:t>
            </a:r>
          </a:p>
        </p:txBody>
      </p:sp>
      <p:sp>
        <p:nvSpPr>
          <p:cNvPr id="10" name="Text Placeholder 4">
            <a:extLst>
              <a:ext uri="{FF2B5EF4-FFF2-40B4-BE49-F238E27FC236}">
                <a16:creationId xmlns:a16="http://schemas.microsoft.com/office/drawing/2014/main" id="{BD6B5FB7-07C5-E882-A1D5-3392F3ED69F5}"/>
              </a:ext>
            </a:extLst>
          </p:cNvPr>
          <p:cNvSpPr txBox="1">
            <a:spLocks/>
          </p:cNvSpPr>
          <p:nvPr/>
        </p:nvSpPr>
        <p:spPr>
          <a:xfrm>
            <a:off x="428625" y="2417430"/>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Customer</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is willing to pay for a product or service that satisfies an unmet need</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p:txBody>
      </p:sp>
      <p:sp>
        <p:nvSpPr>
          <p:cNvPr id="11" name="Text Placeholder 4">
            <a:extLst>
              <a:ext uri="{FF2B5EF4-FFF2-40B4-BE49-F238E27FC236}">
                <a16:creationId xmlns:a16="http://schemas.microsoft.com/office/drawing/2014/main" id="{2CEF3C96-F534-FFF7-651C-78931B940A58}"/>
              </a:ext>
            </a:extLst>
          </p:cNvPr>
          <p:cNvSpPr txBox="1">
            <a:spLocks/>
          </p:cNvSpPr>
          <p:nvPr/>
        </p:nvSpPr>
        <p:spPr>
          <a:xfrm>
            <a:off x="428625" y="3418915"/>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User (Beneficiary)</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benefits from the value created by the product or service (though they might not be the one to pay for it)</a:t>
            </a:r>
          </a:p>
        </p:txBody>
      </p:sp>
      <p:sp>
        <p:nvSpPr>
          <p:cNvPr id="14" name="Google Shape;487;p31">
            <a:extLst>
              <a:ext uri="{FF2B5EF4-FFF2-40B4-BE49-F238E27FC236}">
                <a16:creationId xmlns:a16="http://schemas.microsoft.com/office/drawing/2014/main" id="{C71C0BD3-4812-A3A1-60B7-47B25D54894A}"/>
              </a:ext>
            </a:extLst>
          </p:cNvPr>
          <p:cNvSpPr txBox="1"/>
          <p:nvPr/>
        </p:nvSpPr>
        <p:spPr>
          <a:xfrm>
            <a:off x="5034395" y="1998958"/>
            <a:ext cx="1607175" cy="369332"/>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Stakeholders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6" name="Text Placeholder 4">
            <a:extLst>
              <a:ext uri="{FF2B5EF4-FFF2-40B4-BE49-F238E27FC236}">
                <a16:creationId xmlns:a16="http://schemas.microsoft.com/office/drawing/2014/main" id="{1E0CE6B2-FEEA-6F1A-3712-D1ACB44F3388}"/>
              </a:ext>
            </a:extLst>
          </p:cNvPr>
          <p:cNvSpPr txBox="1">
            <a:spLocks/>
          </p:cNvSpPr>
          <p:nvPr/>
        </p:nvSpPr>
        <p:spPr>
          <a:xfrm>
            <a:off x="428625" y="1415945"/>
            <a:ext cx="3120118" cy="68499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ea typeface="+mn-ea"/>
                <a:cs typeface="+mn-cs"/>
                <a:sym typeface="Arial"/>
              </a:rPr>
              <a:t>Stakeholder</a:t>
            </a:r>
            <a:br>
              <a:rPr kumimoji="0" lang="en-GB" sz="1400" b="1" i="0" u="none" strike="noStrike" kern="1200" cap="none" spc="0" normalizeH="0" baseline="0" noProof="0" dirty="0">
                <a:ln>
                  <a:noFill/>
                </a:ln>
                <a:solidFill>
                  <a:prstClr val="black"/>
                </a:solidFill>
                <a:effectLst/>
                <a:uLnTx/>
                <a:uFillTx/>
                <a:latin typeface="Aptos" panose="02110004020202020204"/>
                <a:ea typeface="+mn-ea"/>
                <a:cs typeface="+mn-cs"/>
                <a:sym typeface="Arial"/>
              </a:rPr>
            </a:br>
            <a:r>
              <a:rPr kumimoji="0" lang="en-GB" sz="140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has an interest in, or is affected by what a business does</a:t>
            </a:r>
          </a:p>
        </p:txBody>
      </p:sp>
    </p:spTree>
    <p:extLst>
      <p:ext uri="{BB962C8B-B14F-4D97-AF65-F5344CB8AC3E}">
        <p14:creationId xmlns:p14="http://schemas.microsoft.com/office/powerpoint/2010/main" val="2706711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Oval 1">
            <a:extLst>
              <a:ext uri="{FF2B5EF4-FFF2-40B4-BE49-F238E27FC236}">
                <a16:creationId xmlns:a16="http://schemas.microsoft.com/office/drawing/2014/main" id="{2B8B64FE-F93E-2A9A-F0F7-8130C7CE1C49}"/>
              </a:ext>
            </a:extLst>
          </p:cNvPr>
          <p:cNvSpPr/>
          <p:nvPr/>
        </p:nvSpPr>
        <p:spPr>
          <a:xfrm>
            <a:off x="4572000" y="794083"/>
            <a:ext cx="4016295" cy="4016295"/>
          </a:xfrm>
          <a:prstGeom prst="ellipse">
            <a:avLst/>
          </a:prstGeom>
          <a:solidFill>
            <a:srgbClr val="73A0E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9" name="Textplatzhalter 2">
            <a:extLst>
              <a:ext uri="{FF2B5EF4-FFF2-40B4-BE49-F238E27FC236}">
                <a16:creationId xmlns:a16="http://schemas.microsoft.com/office/drawing/2014/main" id="{0F5C824C-B627-9A45-B462-6D34F3556FBD}"/>
              </a:ext>
            </a:extLst>
          </p:cNvPr>
          <p:cNvSpPr>
            <a:spLocks noGrp="1"/>
          </p:cNvSpPr>
          <p:nvPr>
            <p:ph type="body" idx="1"/>
          </p:nvPr>
        </p:nvSpPr>
        <p:spPr/>
        <p:txBody>
          <a:bodyPr/>
          <a:lstStyle/>
          <a:p>
            <a:r>
              <a:rPr lang="en-GB" dirty="0"/>
              <a:t>Identifying users – example</a:t>
            </a:r>
          </a:p>
        </p:txBody>
      </p:sp>
      <p:sp>
        <p:nvSpPr>
          <p:cNvPr id="11" name="Text Placeholder 4">
            <a:extLst>
              <a:ext uri="{FF2B5EF4-FFF2-40B4-BE49-F238E27FC236}">
                <a16:creationId xmlns:a16="http://schemas.microsoft.com/office/drawing/2014/main" id="{B610E451-761A-22D1-D877-5616DD8F5EFB}"/>
              </a:ext>
            </a:extLst>
          </p:cNvPr>
          <p:cNvSpPr txBox="1">
            <a:spLocks/>
          </p:cNvSpPr>
          <p:nvPr/>
        </p:nvSpPr>
        <p:spPr>
          <a:xfrm>
            <a:off x="435784" y="1415945"/>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Stakeholder</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Society in General</a:t>
            </a:r>
          </a:p>
        </p:txBody>
      </p:sp>
      <p:sp>
        <p:nvSpPr>
          <p:cNvPr id="12" name="Text Placeholder 4">
            <a:extLst>
              <a:ext uri="{FF2B5EF4-FFF2-40B4-BE49-F238E27FC236}">
                <a16:creationId xmlns:a16="http://schemas.microsoft.com/office/drawing/2014/main" id="{014B8529-65E4-F5F5-32C2-9F99EA70089D}"/>
              </a:ext>
            </a:extLst>
          </p:cNvPr>
          <p:cNvSpPr txBox="1">
            <a:spLocks/>
          </p:cNvSpPr>
          <p:nvPr/>
        </p:nvSpPr>
        <p:spPr>
          <a:xfrm>
            <a:off x="435784" y="2417430"/>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Customer</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Health Care System</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Medical Industry</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p:txBody>
      </p:sp>
      <p:sp>
        <p:nvSpPr>
          <p:cNvPr id="13" name="Text Placeholder 4">
            <a:extLst>
              <a:ext uri="{FF2B5EF4-FFF2-40B4-BE49-F238E27FC236}">
                <a16:creationId xmlns:a16="http://schemas.microsoft.com/office/drawing/2014/main" id="{6C012E3B-5FCD-09F6-2C08-A974922DCBA5}"/>
              </a:ext>
            </a:extLst>
          </p:cNvPr>
          <p:cNvSpPr txBox="1">
            <a:spLocks/>
          </p:cNvSpPr>
          <p:nvPr/>
        </p:nvSpPr>
        <p:spPr>
          <a:xfrm>
            <a:off x="435784" y="3418915"/>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User (Beneficiary)</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Patients with subjective </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cognitive decline</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p:txBody>
      </p:sp>
      <p:sp>
        <p:nvSpPr>
          <p:cNvPr id="15" name="Google Shape;486;p31">
            <a:extLst>
              <a:ext uri="{FF2B5EF4-FFF2-40B4-BE49-F238E27FC236}">
                <a16:creationId xmlns:a16="http://schemas.microsoft.com/office/drawing/2014/main" id="{D144A8BB-5EAB-07C6-9BCA-3682A69A73D4}"/>
              </a:ext>
            </a:extLst>
          </p:cNvPr>
          <p:cNvSpPr/>
          <p:nvPr/>
        </p:nvSpPr>
        <p:spPr>
          <a:xfrm>
            <a:off x="6505730" y="1943694"/>
            <a:ext cx="1918741" cy="1923768"/>
          </a:xfrm>
          <a:prstGeom prst="ellipse">
            <a:avLst/>
          </a:prstGeom>
          <a:solidFill>
            <a:srgbClr val="45B8A9">
              <a:alpha val="49803"/>
            </a:srgbClr>
          </a:solidFill>
          <a:ln>
            <a:noFill/>
          </a:ln>
        </p:spPr>
        <p:txBody>
          <a:bodyPr spcFirstLastPara="1" wrap="non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Customers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6" name="Google Shape;487;p31">
            <a:extLst>
              <a:ext uri="{FF2B5EF4-FFF2-40B4-BE49-F238E27FC236}">
                <a16:creationId xmlns:a16="http://schemas.microsoft.com/office/drawing/2014/main" id="{69786A81-06C0-15DF-AE57-AC3B527F7008}"/>
              </a:ext>
            </a:extLst>
          </p:cNvPr>
          <p:cNvSpPr txBox="1"/>
          <p:nvPr/>
        </p:nvSpPr>
        <p:spPr>
          <a:xfrm>
            <a:off x="5033034" y="1998958"/>
            <a:ext cx="160717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Stakeholders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7" name="Google Shape;488;p31">
            <a:extLst>
              <a:ext uri="{FF2B5EF4-FFF2-40B4-BE49-F238E27FC236}">
                <a16:creationId xmlns:a16="http://schemas.microsoft.com/office/drawing/2014/main" id="{5D1DF58F-FE4D-FBE3-C079-CA6CE4D1F7EF}"/>
              </a:ext>
            </a:extLst>
          </p:cNvPr>
          <p:cNvSpPr/>
          <p:nvPr/>
        </p:nvSpPr>
        <p:spPr>
          <a:xfrm>
            <a:off x="5528218" y="2872274"/>
            <a:ext cx="1370917" cy="1369942"/>
          </a:xfrm>
          <a:prstGeom prst="ellipse">
            <a:avLst/>
          </a:prstGeom>
          <a:solidFill>
            <a:srgbClr val="7030A0">
              <a:alpha val="49803"/>
            </a:srgbClr>
          </a:solidFill>
          <a:ln>
            <a:noFill/>
          </a:ln>
        </p:spPr>
        <p:txBody>
          <a:bodyPr spcFirstLastPara="1" wrap="non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Users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 name="TextBox 2">
            <a:extLst>
              <a:ext uri="{FF2B5EF4-FFF2-40B4-BE49-F238E27FC236}">
                <a16:creationId xmlns:a16="http://schemas.microsoft.com/office/drawing/2014/main" id="{5A5A8FDD-B884-646F-DFED-74C8CE31029F}"/>
              </a:ext>
            </a:extLst>
          </p:cNvPr>
          <p:cNvSpPr txBox="1"/>
          <p:nvPr/>
        </p:nvSpPr>
        <p:spPr>
          <a:xfrm>
            <a:off x="-572756" y="149720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200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7" name="Textplatzhalter 2">
            <a:extLst>
              <a:ext uri="{FF2B5EF4-FFF2-40B4-BE49-F238E27FC236}">
                <a16:creationId xmlns:a16="http://schemas.microsoft.com/office/drawing/2014/main" id="{0F73DFF8-3DA0-1042-A767-9C1EDBB522DC}"/>
              </a:ext>
            </a:extLst>
          </p:cNvPr>
          <p:cNvSpPr>
            <a:spLocks noGrp="1"/>
          </p:cNvSpPr>
          <p:nvPr>
            <p:ph type="body" idx="1"/>
          </p:nvPr>
        </p:nvSpPr>
        <p:spPr/>
        <p:txBody>
          <a:bodyPr/>
          <a:lstStyle/>
          <a:p>
            <a:r>
              <a:rPr lang="en-GB"/>
              <a:t>From research to use case</a:t>
            </a:r>
          </a:p>
        </p:txBody>
      </p:sp>
      <p:pic>
        <p:nvPicPr>
          <p:cNvPr id="2" name="Google Shape;499;p32">
            <a:extLst>
              <a:ext uri="{FF2B5EF4-FFF2-40B4-BE49-F238E27FC236}">
                <a16:creationId xmlns:a16="http://schemas.microsoft.com/office/drawing/2014/main" id="{BB731D90-BF06-88DB-6C8C-ABCFDC595638}"/>
              </a:ext>
            </a:extLst>
          </p:cNvPr>
          <p:cNvPicPr preferRelativeResize="0"/>
          <p:nvPr/>
        </p:nvPicPr>
        <p:blipFill rotWithShape="1">
          <a:blip r:embed="rId3">
            <a:alphaModFix/>
          </a:blip>
          <a:srcRect/>
          <a:stretch/>
        </p:blipFill>
        <p:spPr>
          <a:xfrm>
            <a:off x="5067414" y="2365807"/>
            <a:ext cx="685798" cy="685798"/>
          </a:xfrm>
          <a:prstGeom prst="rect">
            <a:avLst/>
          </a:prstGeom>
          <a:noFill/>
          <a:ln>
            <a:noFill/>
          </a:ln>
        </p:spPr>
      </p:pic>
      <p:pic>
        <p:nvPicPr>
          <p:cNvPr id="3" name="Google Shape;500;p32">
            <a:extLst>
              <a:ext uri="{FF2B5EF4-FFF2-40B4-BE49-F238E27FC236}">
                <a16:creationId xmlns:a16="http://schemas.microsoft.com/office/drawing/2014/main" id="{4F113D6E-1EFE-6560-E0AA-50D3865C27EF}"/>
              </a:ext>
            </a:extLst>
          </p:cNvPr>
          <p:cNvPicPr preferRelativeResize="0"/>
          <p:nvPr/>
        </p:nvPicPr>
        <p:blipFill rotWithShape="1">
          <a:blip r:embed="rId4">
            <a:alphaModFix/>
          </a:blip>
          <a:srcRect/>
          <a:stretch/>
        </p:blipFill>
        <p:spPr>
          <a:xfrm>
            <a:off x="5075862" y="1380124"/>
            <a:ext cx="685645" cy="685645"/>
          </a:xfrm>
          <a:prstGeom prst="rect">
            <a:avLst/>
          </a:prstGeom>
          <a:noFill/>
          <a:ln>
            <a:noFill/>
          </a:ln>
        </p:spPr>
      </p:pic>
      <p:pic>
        <p:nvPicPr>
          <p:cNvPr id="4" name="Google Shape;501;p32">
            <a:extLst>
              <a:ext uri="{FF2B5EF4-FFF2-40B4-BE49-F238E27FC236}">
                <a16:creationId xmlns:a16="http://schemas.microsoft.com/office/drawing/2014/main" id="{2377E89E-4FDE-A808-B167-5A289535673C}"/>
              </a:ext>
            </a:extLst>
          </p:cNvPr>
          <p:cNvPicPr preferRelativeResize="0"/>
          <p:nvPr/>
        </p:nvPicPr>
        <p:blipFill rotWithShape="1">
          <a:blip r:embed="rId5">
            <a:alphaModFix/>
          </a:blip>
          <a:srcRect/>
          <a:stretch/>
        </p:blipFill>
        <p:spPr>
          <a:xfrm>
            <a:off x="5075863" y="3452002"/>
            <a:ext cx="685645" cy="685645"/>
          </a:xfrm>
          <a:prstGeom prst="rect">
            <a:avLst/>
          </a:prstGeom>
          <a:noFill/>
          <a:ln>
            <a:noFill/>
          </a:ln>
        </p:spPr>
      </p:pic>
      <p:sp>
        <p:nvSpPr>
          <p:cNvPr id="5" name="Google Shape;315;p14">
            <a:extLst>
              <a:ext uri="{FF2B5EF4-FFF2-40B4-BE49-F238E27FC236}">
                <a16:creationId xmlns:a16="http://schemas.microsoft.com/office/drawing/2014/main" id="{E2602802-0F7F-69BC-2DE8-8B8E93657C00}"/>
              </a:ext>
            </a:extLst>
          </p:cNvPr>
          <p:cNvSpPr/>
          <p:nvPr/>
        </p:nvSpPr>
        <p:spPr>
          <a:xfrm>
            <a:off x="5963192" y="1260620"/>
            <a:ext cx="2142490" cy="2943521"/>
          </a:xfrm>
          <a:custGeom>
            <a:avLst/>
            <a:gdLst/>
            <a:ahLst/>
            <a:cxnLst/>
            <a:rect l="l" t="t" r="r" b="b"/>
            <a:pathLst>
              <a:path w="2142490" h="3807460" extrusionOk="0">
                <a:moveTo>
                  <a:pt x="0" y="0"/>
                </a:moveTo>
                <a:lnTo>
                  <a:pt x="0" y="3807002"/>
                </a:lnTo>
                <a:lnTo>
                  <a:pt x="2141994" y="1903501"/>
                </a:lnTo>
                <a:lnTo>
                  <a:pt x="0" y="0"/>
                </a:lnTo>
                <a:close/>
              </a:path>
            </a:pathLst>
          </a:custGeom>
          <a:solidFill>
            <a:srgbClr val="E30613"/>
          </a:solidFill>
          <a:ln w="9525" cap="flat" cmpd="sng">
            <a:no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white"/>
              </a:solidFill>
              <a:effectLst/>
              <a:uLnTx/>
              <a:uFillTx/>
              <a:latin typeface="Calibri"/>
              <a:ea typeface="Calibri"/>
              <a:cs typeface="Calibri"/>
              <a:sym typeface="Calibri"/>
            </a:endParaRPr>
          </a:p>
        </p:txBody>
      </p:sp>
      <p:sp>
        <p:nvSpPr>
          <p:cNvPr id="6" name="Google Shape;316;p14">
            <a:extLst>
              <a:ext uri="{FF2B5EF4-FFF2-40B4-BE49-F238E27FC236}">
                <a16:creationId xmlns:a16="http://schemas.microsoft.com/office/drawing/2014/main" id="{FF267FA6-E5AD-4D68-4289-AB868ABCC0FD}"/>
              </a:ext>
            </a:extLst>
          </p:cNvPr>
          <p:cNvSpPr txBox="1"/>
          <p:nvPr/>
        </p:nvSpPr>
        <p:spPr>
          <a:xfrm>
            <a:off x="2322299" y="4461762"/>
            <a:ext cx="1127397"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RESEARCH</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7" name="Google Shape;317;p14">
            <a:extLst>
              <a:ext uri="{FF2B5EF4-FFF2-40B4-BE49-F238E27FC236}">
                <a16:creationId xmlns:a16="http://schemas.microsoft.com/office/drawing/2014/main" id="{05F470AD-B134-98CE-888F-69792D1AC51B}"/>
              </a:ext>
            </a:extLst>
          </p:cNvPr>
          <p:cNvSpPr txBox="1"/>
          <p:nvPr/>
        </p:nvSpPr>
        <p:spPr>
          <a:xfrm>
            <a:off x="6247835" y="4461762"/>
            <a:ext cx="1136558"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 CASE</a:t>
            </a:r>
            <a:endParaRPr kumimoji="0"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endParaRPr>
          </a:p>
        </p:txBody>
      </p:sp>
      <p:graphicFrame>
        <p:nvGraphicFramePr>
          <p:cNvPr id="8" name="Google Shape;318;p14">
            <a:extLst>
              <a:ext uri="{FF2B5EF4-FFF2-40B4-BE49-F238E27FC236}">
                <a16:creationId xmlns:a16="http://schemas.microsoft.com/office/drawing/2014/main" id="{5764DC4D-F08A-9E8B-EFAA-B54C308462AB}"/>
              </a:ext>
            </a:extLst>
          </p:cNvPr>
          <p:cNvGraphicFramePr/>
          <p:nvPr/>
        </p:nvGraphicFramePr>
        <p:xfrm>
          <a:off x="1038318" y="1260620"/>
          <a:ext cx="3895725" cy="2943521"/>
        </p:xfrm>
        <a:graphic>
          <a:graphicData uri="http://schemas.openxmlformats.org/drawingml/2006/table">
            <a:tbl>
              <a:tblPr firstRow="1" bandRow="1">
                <a:noFill/>
              </a:tblPr>
              <a:tblGrid>
                <a:gridCol w="1854825">
                  <a:extLst>
                    <a:ext uri="{9D8B030D-6E8A-4147-A177-3AD203B41FA5}">
                      <a16:colId xmlns:a16="http://schemas.microsoft.com/office/drawing/2014/main" val="20000"/>
                    </a:ext>
                  </a:extLst>
                </a:gridCol>
                <a:gridCol w="2040900">
                  <a:extLst>
                    <a:ext uri="{9D8B030D-6E8A-4147-A177-3AD203B41FA5}">
                      <a16:colId xmlns:a16="http://schemas.microsoft.com/office/drawing/2014/main" val="20001"/>
                    </a:ext>
                  </a:extLst>
                </a:gridCol>
              </a:tblGrid>
              <a:tr h="1461674">
                <a:tc>
                  <a:txBody>
                    <a:bodyPr/>
                    <a:lstStyle/>
                    <a:p>
                      <a:pPr marL="111125"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PROBLEM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TO BE SOLVED</a:t>
                      </a:r>
                      <a:endParaRPr sz="1000" b="1" i="0" u="none" strike="noStrike" cap="none" dirty="0">
                        <a:solidFill>
                          <a:schemeClr val="tx1"/>
                        </a:solidFill>
                        <a:latin typeface="Aptos" panose="020B0004020202020204" pitchFamily="34" charset="0"/>
                        <a:ea typeface="Arial"/>
                        <a:cs typeface="Arial"/>
                        <a:sym typeface="Arial"/>
                      </a:endParaRPr>
                    </a:p>
                  </a:txBody>
                  <a:tcPr marL="0" marR="0" marT="635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RESEARCH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QUESTION &amp;  DESIGN</a:t>
                      </a:r>
                      <a:endParaRPr sz="1000" b="1" i="0" u="none" strike="noStrike" cap="none" dirty="0">
                        <a:solidFill>
                          <a:schemeClr val="tx1"/>
                        </a:solidFill>
                        <a:latin typeface="Aptos" panose="020B0004020202020204" pitchFamily="34" charset="0"/>
                        <a:ea typeface="Arial"/>
                        <a:cs typeface="Arial"/>
                        <a:sym typeface="Arial"/>
                      </a:endParaRPr>
                    </a:p>
                  </a:txBody>
                  <a:tcPr marL="0" marR="0" marT="635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481847">
                <a:tc>
                  <a:txBody>
                    <a:bodyPr/>
                    <a:lstStyle/>
                    <a:p>
                      <a:pPr marL="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   THEORY</a:t>
                      </a:r>
                      <a:endParaRPr sz="1000" b="1" i="0" u="none" strike="noStrike" cap="none" dirty="0">
                        <a:solidFill>
                          <a:schemeClr val="tx1"/>
                        </a:solidFill>
                        <a:latin typeface="Aptos" panose="020B0004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900"/>
                        <a:buFont typeface="Calibri"/>
                        <a:buNone/>
                      </a:pPr>
                      <a:endParaRPr sz="900" u="none" strike="noStrike" cap="none" dirty="0">
                        <a:solidFill>
                          <a:schemeClr val="tx1"/>
                        </a:solidFill>
                        <a:latin typeface="Aptos" panose="020B0004020202020204" pitchFamily="34" charset="0"/>
                      </a:endParaRPr>
                    </a:p>
                  </a:txBody>
                  <a:tcPr marL="0" marR="0" marT="546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RESEARCH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RESULTS</a:t>
                      </a:r>
                      <a:endParaRPr sz="1000" b="1" i="0" u="none" strike="noStrike" cap="none" dirty="0">
                        <a:solidFill>
                          <a:schemeClr val="tx1"/>
                        </a:solidFill>
                        <a:latin typeface="Aptos" panose="020B0004020202020204" pitchFamily="34" charset="0"/>
                        <a:ea typeface="Arial"/>
                        <a:cs typeface="Arial"/>
                        <a:sym typeface="Arial"/>
                      </a:endParaRPr>
                    </a:p>
                    <a:p>
                      <a:pPr marL="79375" marR="0" lvl="0" indent="0" algn="ctr" rtl="0">
                        <a:lnSpc>
                          <a:spcPct val="100000"/>
                        </a:lnSpc>
                        <a:spcBef>
                          <a:spcPts val="300"/>
                        </a:spcBef>
                        <a:spcAft>
                          <a:spcPts val="0"/>
                        </a:spcAft>
                        <a:buClr>
                          <a:schemeClr val="dk1"/>
                        </a:buClr>
                        <a:buSzPts val="800"/>
                        <a:buFont typeface="Noticia Text"/>
                        <a:buNone/>
                      </a:pPr>
                      <a:r>
                        <a:rPr lang="de-DE" sz="800" u="none" strike="noStrike" cap="none" dirty="0">
                          <a:solidFill>
                            <a:schemeClr val="tx1"/>
                          </a:solidFill>
                          <a:latin typeface="Aptos" panose="020B0004020202020204" pitchFamily="34" charset="0"/>
                          <a:ea typeface="Noticia Text"/>
                          <a:cs typeface="Noticia Text"/>
                          <a:sym typeface="Noticia Text"/>
                        </a:rPr>
                        <a:t>(and </a:t>
                      </a:r>
                      <a:r>
                        <a:rPr lang="de-DE" sz="800" u="none" strike="noStrike" cap="none" dirty="0" err="1">
                          <a:solidFill>
                            <a:schemeClr val="tx1"/>
                          </a:solidFill>
                          <a:latin typeface="Aptos" panose="020B0004020202020204" pitchFamily="34" charset="0"/>
                          <a:ea typeface="Noticia Text"/>
                          <a:cs typeface="Noticia Text"/>
                          <a:sym typeface="Noticia Text"/>
                        </a:rPr>
                        <a:t>practical</a:t>
                      </a:r>
                      <a:r>
                        <a:rPr lang="de-DE" sz="800" u="none" strike="noStrike" cap="none" dirty="0">
                          <a:solidFill>
                            <a:schemeClr val="tx1"/>
                          </a:solidFill>
                          <a:latin typeface="Aptos" panose="020B0004020202020204" pitchFamily="34" charset="0"/>
                          <a:ea typeface="Noticia Text"/>
                          <a:cs typeface="Noticia Text"/>
                          <a:sym typeface="Noticia Text"/>
                        </a:rPr>
                        <a:t> </a:t>
                      </a:r>
                      <a:r>
                        <a:rPr lang="de-DE" sz="800" u="none" strike="noStrike" cap="none" dirty="0" err="1">
                          <a:solidFill>
                            <a:schemeClr val="tx1"/>
                          </a:solidFill>
                          <a:latin typeface="Aptos" panose="020B0004020202020204" pitchFamily="34" charset="0"/>
                          <a:ea typeface="Noticia Text"/>
                          <a:cs typeface="Noticia Text"/>
                          <a:sym typeface="Noticia Text"/>
                        </a:rPr>
                        <a:t>application</a:t>
                      </a:r>
                      <a:r>
                        <a:rPr lang="de-DE" sz="800" u="none" strike="noStrike" cap="none" dirty="0">
                          <a:solidFill>
                            <a:schemeClr val="tx1"/>
                          </a:solidFill>
                          <a:latin typeface="Aptos" panose="020B0004020202020204" pitchFamily="34" charset="0"/>
                          <a:ea typeface="Noticia Text"/>
                          <a:cs typeface="Noticia Text"/>
                          <a:sym typeface="Noticia Text"/>
                        </a:rPr>
                        <a:t>)</a:t>
                      </a:r>
                      <a:endParaRPr dirty="0">
                        <a:solidFill>
                          <a:schemeClr val="tx1"/>
                        </a:solidFill>
                        <a:latin typeface="Aptos" panose="020B0004020202020204" pitchFamily="34" charset="0"/>
                      </a:endParaRPr>
                    </a:p>
                  </a:txBody>
                  <a:tcPr marL="0" marR="0" marT="95875"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Google Shape;319;p14">
            <a:extLst>
              <a:ext uri="{FF2B5EF4-FFF2-40B4-BE49-F238E27FC236}">
                <a16:creationId xmlns:a16="http://schemas.microsoft.com/office/drawing/2014/main" id="{AA6FDEBC-6CA0-B4E8-0C89-5CB0536857C7}"/>
              </a:ext>
            </a:extLst>
          </p:cNvPr>
          <p:cNvSpPr txBox="1"/>
          <p:nvPr/>
        </p:nvSpPr>
        <p:spPr>
          <a:xfrm>
            <a:off x="6219514" y="2574471"/>
            <a:ext cx="1193201" cy="345223"/>
          </a:xfrm>
          <a:prstGeom prst="rect">
            <a:avLst/>
          </a:prstGeom>
          <a:noFill/>
          <a:ln>
            <a:noFill/>
          </a:ln>
        </p:spPr>
        <p:txBody>
          <a:bodyPr spcFirstLastPara="1" wrap="square" lIns="0" tIns="12700" rIns="0" bIns="0" anchor="t" anchorCtr="0">
            <a:spAutoFit/>
          </a:bodyPr>
          <a:lstStyle/>
          <a:p>
            <a:pPr marL="12700" marR="5080" lvl="0" indent="0" algn="just" defTabSz="914400" rtl="0" eaLnBrk="1" fontAlgn="auto" latinLnBrk="0" hangingPunct="1">
              <a:lnSpc>
                <a:spcPct val="108300"/>
              </a:lnSpc>
              <a:spcBef>
                <a:spcPts val="0"/>
              </a:spcBef>
              <a:spcAft>
                <a:spcPts val="0"/>
              </a:spcAft>
              <a:buClr>
                <a:srgbClr val="000000"/>
              </a:buClr>
              <a:buSzTx/>
              <a:buFont typeface="Arial"/>
              <a:buNone/>
              <a:tabLst/>
              <a:defRPr/>
            </a:pPr>
            <a:r>
              <a:rPr kumimoji="0" lang="de-DE" sz="10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POTENTIAL PRODUCT/SERVICE</a:t>
            </a:r>
            <a:endParaRPr kumimoji="0" sz="1800" b="0" i="0" u="none" strike="noStrike" kern="0" cap="none" spc="0" normalizeH="0" baseline="0" noProof="0" dirty="0">
              <a:ln>
                <a:noFill/>
              </a:ln>
              <a:solidFill>
                <a:prstClr val="white"/>
              </a:solidFill>
              <a:effectLst/>
              <a:uLnTx/>
              <a:uFillTx/>
              <a:latin typeface="Aptos" panose="020B0004020202020204" pitchFamily="34" charset="0"/>
              <a:ea typeface="Calibri"/>
              <a:cs typeface="Calibri"/>
              <a:sym typeface="Calibri"/>
            </a:endParaRPr>
          </a:p>
        </p:txBody>
      </p:sp>
      <p:sp>
        <p:nvSpPr>
          <p:cNvPr id="10" name="Google Shape;460;p29">
            <a:extLst>
              <a:ext uri="{FF2B5EF4-FFF2-40B4-BE49-F238E27FC236}">
                <a16:creationId xmlns:a16="http://schemas.microsoft.com/office/drawing/2014/main" id="{5C9B1D60-FDFF-7607-15E7-E12DE4038E3B}"/>
              </a:ext>
            </a:extLst>
          </p:cNvPr>
          <p:cNvSpPr txBox="1"/>
          <p:nvPr/>
        </p:nvSpPr>
        <p:spPr>
          <a:xfrm>
            <a:off x="4909569" y="4461762"/>
            <a:ext cx="1018540" cy="243656"/>
          </a:xfrm>
          <a:prstGeom prst="rect">
            <a:avLst/>
          </a:prstGeom>
          <a:noFill/>
          <a:ln>
            <a:noFill/>
          </a:ln>
        </p:spPr>
        <p:txBody>
          <a:bodyPr spcFirstLastPara="1" wrap="square" lIns="0" tIns="12700" rIns="0" bIns="0" anchor="t" anchorCtr="0">
            <a:spAutoFit/>
          </a:bodyPr>
          <a:lstStyle/>
          <a:p>
            <a:pPr marL="127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USER</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1886484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p:txBody>
          <a:bodyPr/>
          <a:lstStyle/>
          <a:p>
            <a:r>
              <a:rPr lang="en-GB"/>
              <a:t>Potential use case</a:t>
            </a:r>
          </a:p>
        </p:txBody>
      </p:sp>
      <p:sp>
        <p:nvSpPr>
          <p:cNvPr id="7" name="Text Placeholder 2">
            <a:extLst>
              <a:ext uri="{FF2B5EF4-FFF2-40B4-BE49-F238E27FC236}">
                <a16:creationId xmlns:a16="http://schemas.microsoft.com/office/drawing/2014/main" id="{32D5758F-9510-DF94-03F5-B0DEB4DC2C59}"/>
              </a:ext>
            </a:extLst>
          </p:cNvPr>
          <p:cNvSpPr>
            <a:spLocks noGrp="1"/>
          </p:cNvSpPr>
          <p:nvPr>
            <p:ph type="body" sz="quarter" idx="13"/>
          </p:nvPr>
        </p:nvSpPr>
        <p:spPr>
          <a:xfrm>
            <a:off x="1102660" y="1043837"/>
            <a:ext cx="4439429" cy="2687240"/>
          </a:xfrm>
        </p:spPr>
        <p:txBody>
          <a:bodyPr lIns="0" tIns="0" rIns="0" bIns="0"/>
          <a:lstStyle/>
          <a:p>
            <a:pPr>
              <a:lnSpc>
                <a:spcPct val="100000"/>
              </a:lnSpc>
            </a:pPr>
            <a:r>
              <a:rPr lang="en-GB" dirty="0"/>
              <a:t>In which context could your research find application?</a:t>
            </a:r>
          </a:p>
          <a:p>
            <a:pPr>
              <a:lnSpc>
                <a:spcPct val="100000"/>
              </a:lnSpc>
            </a:pPr>
            <a:r>
              <a:rPr lang="en-GB" dirty="0"/>
              <a:t>What is a problem you could solve in that field </a:t>
            </a:r>
            <a:br>
              <a:rPr lang="en-GB" dirty="0"/>
            </a:br>
            <a:r>
              <a:rPr lang="en-GB" dirty="0"/>
              <a:t>and who is having that problem? </a:t>
            </a:r>
          </a:p>
          <a:p>
            <a:pPr>
              <a:lnSpc>
                <a:spcPct val="100000"/>
              </a:lnSpc>
            </a:pPr>
            <a:r>
              <a:rPr lang="en-GB" dirty="0"/>
              <a:t>Can you build a new product/service around </a:t>
            </a:r>
            <a:br>
              <a:rPr lang="en-GB" dirty="0"/>
            </a:br>
            <a:r>
              <a:rPr lang="en-GB" dirty="0"/>
              <a:t>your research to solve their problem?</a:t>
            </a:r>
          </a:p>
        </p:txBody>
      </p:sp>
      <p:sp>
        <p:nvSpPr>
          <p:cNvPr id="9" name="Google Shape;511;p33">
            <a:extLst>
              <a:ext uri="{FF2B5EF4-FFF2-40B4-BE49-F238E27FC236}">
                <a16:creationId xmlns:a16="http://schemas.microsoft.com/office/drawing/2014/main" id="{9C88B1FE-DFB4-AE04-9C32-3089033E55AD}"/>
              </a:ext>
            </a:extLst>
          </p:cNvPr>
          <p:cNvSpPr/>
          <p:nvPr/>
        </p:nvSpPr>
        <p:spPr>
          <a:xfrm rot="8583419">
            <a:off x="7132110" y="2283143"/>
            <a:ext cx="881940" cy="974317"/>
          </a:xfrm>
          <a:custGeom>
            <a:avLst/>
            <a:gdLst/>
            <a:ahLst/>
            <a:cxnLst/>
            <a:rect l="l" t="t" r="r" b="b"/>
            <a:pathLst>
              <a:path w="881940" h="974317" extrusionOk="0">
                <a:moveTo>
                  <a:pt x="0" y="466817"/>
                </a:moveTo>
                <a:lnTo>
                  <a:pt x="351043" y="0"/>
                </a:lnTo>
                <a:lnTo>
                  <a:pt x="881940" y="28705"/>
                </a:lnTo>
                <a:lnTo>
                  <a:pt x="170844" y="974317"/>
                </a:lnTo>
                <a:lnTo>
                  <a:pt x="0" y="466817"/>
                </a:lnTo>
                <a:close/>
              </a:path>
            </a:pathLst>
          </a:custGeom>
          <a:solidFill>
            <a:srgbClr val="E30715"/>
          </a:solidFill>
          <a:ln w="12700"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4" name="Google Shape;512;p33">
            <a:extLst>
              <a:ext uri="{FF2B5EF4-FFF2-40B4-BE49-F238E27FC236}">
                <a16:creationId xmlns:a16="http://schemas.microsoft.com/office/drawing/2014/main" id="{DB8EA5C6-934F-AA24-7D00-B46EC87649B5}"/>
              </a:ext>
            </a:extLst>
          </p:cNvPr>
          <p:cNvSpPr/>
          <p:nvPr/>
        </p:nvSpPr>
        <p:spPr>
          <a:xfrm rot="5400000">
            <a:off x="7848991" y="2599880"/>
            <a:ext cx="592667" cy="424060"/>
          </a:xfrm>
          <a:prstGeom prst="triangle">
            <a:avLst>
              <a:gd name="adj" fmla="val 50000"/>
            </a:avLst>
          </a:prstGeom>
          <a:solidFill>
            <a:srgbClr val="E30715"/>
          </a:solidFill>
          <a:ln w="12700"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5" name="Google Shape;513;p33">
            <a:extLst>
              <a:ext uri="{FF2B5EF4-FFF2-40B4-BE49-F238E27FC236}">
                <a16:creationId xmlns:a16="http://schemas.microsoft.com/office/drawing/2014/main" id="{8F3BE307-5751-3B87-5D6A-CD19A06B003E}"/>
              </a:ext>
            </a:extLst>
          </p:cNvPr>
          <p:cNvSpPr txBox="1"/>
          <p:nvPr/>
        </p:nvSpPr>
        <p:spPr>
          <a:xfrm>
            <a:off x="1285536" y="3342253"/>
            <a:ext cx="4242682"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b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b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Smartphone App and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state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-art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Machine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Learning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algorithms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classify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individual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movement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patterns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and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predict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cognitive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health</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status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graphicFrame>
        <p:nvGraphicFramePr>
          <p:cNvPr id="16" name="Google Shape;514;p33">
            <a:extLst>
              <a:ext uri="{FF2B5EF4-FFF2-40B4-BE49-F238E27FC236}">
                <a16:creationId xmlns:a16="http://schemas.microsoft.com/office/drawing/2014/main" id="{EA0D642A-59AF-6ABE-268D-DF5EB3F914C1}"/>
              </a:ext>
            </a:extLst>
          </p:cNvPr>
          <p:cNvGraphicFramePr/>
          <p:nvPr/>
        </p:nvGraphicFramePr>
        <p:xfrm>
          <a:off x="5647458" y="2218599"/>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1"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Aptos" panose="020B0004020202020204" pitchFamily="34" charset="0"/>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latin typeface="Aptos" panose="020B0004020202020204" pitchFamily="34" charset="0"/>
                      </a:endParaRPr>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Aptos" panose="020B0004020202020204" pitchFamily="34" charset="0"/>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cxnSp>
        <p:nvCxnSpPr>
          <p:cNvPr id="17" name="Google Shape;337;p16">
            <a:extLst>
              <a:ext uri="{FF2B5EF4-FFF2-40B4-BE49-F238E27FC236}">
                <a16:creationId xmlns:a16="http://schemas.microsoft.com/office/drawing/2014/main" id="{C3D560E8-7603-C293-E8D7-0BF9BB0D3526}"/>
              </a:ext>
            </a:extLst>
          </p:cNvPr>
          <p:cNvCxnSpPr/>
          <p:nvPr/>
        </p:nvCxnSpPr>
        <p:spPr>
          <a:xfrm>
            <a:off x="1105281" y="3050850"/>
            <a:ext cx="0" cy="1406898"/>
          </a:xfrm>
          <a:prstGeom prst="straightConnector1">
            <a:avLst/>
          </a:prstGeom>
          <a:noFill/>
          <a:ln w="9525" cap="flat" cmpd="sng">
            <a:solidFill>
              <a:srgbClr val="E30613"/>
            </a:solidFill>
            <a:prstDash val="solid"/>
            <a:round/>
            <a:headEnd type="none" w="sm" len="sm"/>
            <a:tailEnd type="none" w="sm" len="sm"/>
          </a:ln>
        </p:spPr>
      </p:cxnSp>
      <p:sp>
        <p:nvSpPr>
          <p:cNvPr id="18" name="Google Shape;334;p16">
            <a:extLst>
              <a:ext uri="{FF2B5EF4-FFF2-40B4-BE49-F238E27FC236}">
                <a16:creationId xmlns:a16="http://schemas.microsoft.com/office/drawing/2014/main" id="{7E4B795D-FD4F-85DE-D85F-F92A461538F0}"/>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7864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2E718E-2476-40A6-A3DF-998A58FF44FB}"/>
              </a:ext>
            </a:extLst>
          </p:cNvPr>
          <p:cNvSpPr>
            <a:spLocks noGrp="1"/>
          </p:cNvSpPr>
          <p:nvPr>
            <p:ph type="body" idx="1"/>
          </p:nvPr>
        </p:nvSpPr>
        <p:spPr/>
        <p:txBody>
          <a:bodyPr/>
          <a:lstStyle/>
          <a:p>
            <a:r>
              <a:rPr lang="en-US" dirty="0"/>
              <a:t>Explore-app</a:t>
            </a:r>
          </a:p>
        </p:txBody>
      </p:sp>
      <p:pic>
        <p:nvPicPr>
          <p:cNvPr id="3" name="Google Shape;522;p34" descr="Ein Bild, das Text, Person, Screenshot enthält.&#10;&#10;Automatisch generierte Beschreibung">
            <a:extLst>
              <a:ext uri="{FF2B5EF4-FFF2-40B4-BE49-F238E27FC236}">
                <a16:creationId xmlns:a16="http://schemas.microsoft.com/office/drawing/2014/main" id="{52A5342C-69E4-7F57-1DF1-12AF9BE3E8E6}"/>
              </a:ext>
            </a:extLst>
          </p:cNvPr>
          <p:cNvPicPr preferRelativeResize="0"/>
          <p:nvPr/>
        </p:nvPicPr>
        <p:blipFill rotWithShape="1">
          <a:blip r:embed="rId3">
            <a:alphaModFix/>
          </a:blip>
          <a:srcRect/>
          <a:stretch/>
        </p:blipFill>
        <p:spPr>
          <a:xfrm>
            <a:off x="375345" y="1483591"/>
            <a:ext cx="5211778" cy="3374159"/>
          </a:xfrm>
          <a:prstGeom prst="rect">
            <a:avLst/>
          </a:prstGeom>
          <a:noFill/>
          <a:ln>
            <a:noFill/>
          </a:ln>
        </p:spPr>
      </p:pic>
      <p:pic>
        <p:nvPicPr>
          <p:cNvPr id="4" name="Google Shape;523;p34">
            <a:extLst>
              <a:ext uri="{FF2B5EF4-FFF2-40B4-BE49-F238E27FC236}">
                <a16:creationId xmlns:a16="http://schemas.microsoft.com/office/drawing/2014/main" id="{AE3A6C63-0059-FB30-A2B8-4323D5E9E6B0}"/>
              </a:ext>
            </a:extLst>
          </p:cNvPr>
          <p:cNvPicPr preferRelativeResize="0"/>
          <p:nvPr/>
        </p:nvPicPr>
        <p:blipFill rotWithShape="1">
          <a:blip r:embed="rId4">
            <a:alphaModFix/>
          </a:blip>
          <a:srcRect/>
          <a:stretch/>
        </p:blipFill>
        <p:spPr>
          <a:xfrm>
            <a:off x="4122272" y="1862588"/>
            <a:ext cx="4602628" cy="2988128"/>
          </a:xfrm>
          <a:prstGeom prst="rect">
            <a:avLst/>
          </a:prstGeom>
          <a:noFill/>
          <a:ln>
            <a:noFill/>
          </a:ln>
        </p:spPr>
      </p:pic>
      <p:pic>
        <p:nvPicPr>
          <p:cNvPr id="6" name="Google Shape;524;p34" descr="Ein Bild, das Text, Person, Screenshot enthält.&#10;&#10;Automatisch generierte Beschreibung">
            <a:extLst>
              <a:ext uri="{FF2B5EF4-FFF2-40B4-BE49-F238E27FC236}">
                <a16:creationId xmlns:a16="http://schemas.microsoft.com/office/drawing/2014/main" id="{A5B6D5F8-5592-CE4B-48C6-D470E5D457CD}"/>
              </a:ext>
            </a:extLst>
          </p:cNvPr>
          <p:cNvPicPr preferRelativeResize="0"/>
          <p:nvPr/>
        </p:nvPicPr>
        <p:blipFill rotWithShape="1">
          <a:blip r:embed="rId5">
            <a:alphaModFix/>
          </a:blip>
          <a:srcRect/>
          <a:stretch/>
        </p:blipFill>
        <p:spPr>
          <a:xfrm>
            <a:off x="4391637" y="2629949"/>
            <a:ext cx="1115735" cy="1954942"/>
          </a:xfrm>
          <a:prstGeom prst="rect">
            <a:avLst/>
          </a:prstGeom>
          <a:noFill/>
          <a:ln>
            <a:noFill/>
          </a:ln>
        </p:spPr>
      </p:pic>
    </p:spTree>
    <p:extLst>
      <p:ext uri="{BB962C8B-B14F-4D97-AF65-F5344CB8AC3E}">
        <p14:creationId xmlns:p14="http://schemas.microsoft.com/office/powerpoint/2010/main" val="2802360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ighted vintage light bulbs">
            <a:extLst>
              <a:ext uri="{FF2B5EF4-FFF2-40B4-BE49-F238E27FC236}">
                <a16:creationId xmlns:a16="http://schemas.microsoft.com/office/drawing/2014/main" id="{28417212-5A43-1643-86C5-9491BD6362F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071" y="-16042"/>
            <a:ext cx="9290142" cy="53325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platzhalter 1">
            <a:extLst>
              <a:ext uri="{FF2B5EF4-FFF2-40B4-BE49-F238E27FC236}">
                <a16:creationId xmlns:a16="http://schemas.microsoft.com/office/drawing/2014/main" id="{88C74AD0-4A21-E34B-85DE-C863677030BA}"/>
              </a:ext>
            </a:extLst>
          </p:cNvPr>
          <p:cNvSpPr>
            <a:spLocks noGrp="1"/>
          </p:cNvSpPr>
          <p:nvPr>
            <p:ph type="body" sz="quarter" idx="11"/>
          </p:nvPr>
        </p:nvSpPr>
        <p:spPr>
          <a:xfrm>
            <a:off x="304800" y="285263"/>
            <a:ext cx="2743200" cy="485204"/>
          </a:xfrm>
          <a:prstGeom prst="rect">
            <a:avLst/>
          </a:prstGeom>
        </p:spPr>
        <p:txBody>
          <a:bodyPr/>
          <a:lstStyle/>
          <a:p>
            <a:r>
              <a:rPr lang="de-DE"/>
              <a:t>BRAINSTORM</a:t>
            </a:r>
          </a:p>
        </p:txBody>
      </p:sp>
    </p:spTree>
    <p:extLst>
      <p:ext uri="{BB962C8B-B14F-4D97-AF65-F5344CB8AC3E}">
        <p14:creationId xmlns:p14="http://schemas.microsoft.com/office/powerpoint/2010/main" val="2276788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99C64299-8200-834F-8091-172F122B9A72}"/>
              </a:ext>
            </a:extLst>
          </p:cNvPr>
          <p:cNvSpPr>
            <a:spLocks noGrp="1"/>
          </p:cNvSpPr>
          <p:nvPr>
            <p:ph type="body" sz="quarter" idx="14"/>
          </p:nvPr>
        </p:nvSpPr>
        <p:spPr/>
        <p:txBody>
          <a:bodyPr/>
          <a:lstStyle/>
          <a:p>
            <a:r>
              <a:rPr lang="en-GB"/>
              <a:t>Solo work</a:t>
            </a:r>
          </a:p>
        </p:txBody>
      </p:sp>
      <p:sp>
        <p:nvSpPr>
          <p:cNvPr id="20" name="Textplatzhalter 19">
            <a:extLst>
              <a:ext uri="{FF2B5EF4-FFF2-40B4-BE49-F238E27FC236}">
                <a16:creationId xmlns:a16="http://schemas.microsoft.com/office/drawing/2014/main" id="{29169851-7FAF-2D44-9D66-853F2F4F7F9F}"/>
              </a:ext>
            </a:extLst>
          </p:cNvPr>
          <p:cNvSpPr>
            <a:spLocks noGrp="1"/>
          </p:cNvSpPr>
          <p:nvPr>
            <p:ph type="body" sz="quarter" idx="15"/>
          </p:nvPr>
        </p:nvSpPr>
        <p:spPr/>
        <p:txBody>
          <a:bodyPr/>
          <a:lstStyle/>
          <a:p>
            <a:r>
              <a:rPr lang="en-GB" dirty="0"/>
              <a:t>Brainstorm</a:t>
            </a:r>
          </a:p>
        </p:txBody>
      </p:sp>
      <p:sp>
        <p:nvSpPr>
          <p:cNvPr id="21" name="Textplatzhalter 20">
            <a:extLst>
              <a:ext uri="{FF2B5EF4-FFF2-40B4-BE49-F238E27FC236}">
                <a16:creationId xmlns:a16="http://schemas.microsoft.com/office/drawing/2014/main" id="{B2CC2162-6A2D-6442-9CAC-55B50C8A5E57}"/>
              </a:ext>
            </a:extLst>
          </p:cNvPr>
          <p:cNvSpPr>
            <a:spLocks noGrp="1"/>
          </p:cNvSpPr>
          <p:nvPr>
            <p:ph type="body" sz="quarter" idx="17"/>
          </p:nvPr>
        </p:nvSpPr>
        <p:spPr/>
        <p:txBody>
          <a:bodyPr/>
          <a:lstStyle/>
          <a:p>
            <a:r>
              <a:rPr lang="en-GB"/>
              <a:t>10 min</a:t>
            </a:r>
          </a:p>
        </p:txBody>
      </p:sp>
      <p:sp>
        <p:nvSpPr>
          <p:cNvPr id="22" name="Textplatzhalter 21">
            <a:extLst>
              <a:ext uri="{FF2B5EF4-FFF2-40B4-BE49-F238E27FC236}">
                <a16:creationId xmlns:a16="http://schemas.microsoft.com/office/drawing/2014/main" id="{7DBB4711-A15B-FC48-BC55-F5447AF61425}"/>
              </a:ext>
            </a:extLst>
          </p:cNvPr>
          <p:cNvSpPr>
            <a:spLocks noGrp="1"/>
          </p:cNvSpPr>
          <p:nvPr>
            <p:ph type="body" sz="quarter" idx="19"/>
          </p:nvPr>
        </p:nvSpPr>
        <p:spPr/>
        <p:txBody>
          <a:bodyPr/>
          <a:lstStyle/>
          <a:p>
            <a:pPr lvl="0">
              <a:lnSpc>
                <a:spcPts val="1800"/>
              </a:lnSpc>
            </a:pPr>
            <a:r>
              <a:rPr lang="en" dirty="0">
                <a:solidFill>
                  <a:schemeClr val="tx1"/>
                </a:solidFill>
              </a:rPr>
              <a:t>Everyone stays in main room</a:t>
            </a:r>
          </a:p>
          <a:p>
            <a:pPr>
              <a:lnSpc>
                <a:spcPts val="1800"/>
              </a:lnSpc>
            </a:pPr>
            <a:r>
              <a:rPr lang="de-DE" dirty="0">
                <a:solidFill>
                  <a:schemeClr val="tx1"/>
                </a:solidFill>
              </a:rPr>
              <a:t>Go </a:t>
            </a:r>
            <a:r>
              <a:rPr lang="de-DE" dirty="0" err="1">
                <a:solidFill>
                  <a:schemeClr val="tx1"/>
                </a:solidFill>
              </a:rPr>
              <a:t>to</a:t>
            </a:r>
            <a:r>
              <a:rPr lang="de-DE" dirty="0">
                <a:solidFill>
                  <a:schemeClr val="tx1"/>
                </a:solidFill>
              </a:rPr>
              <a:t> MIRO </a:t>
            </a:r>
            <a:r>
              <a:rPr lang="de-DE" dirty="0" err="1">
                <a:solidFill>
                  <a:schemeClr val="tx1"/>
                </a:solidFill>
              </a:rPr>
              <a:t>board</a:t>
            </a:r>
            <a:endParaRPr lang="de-DE" dirty="0">
              <a:solidFill>
                <a:schemeClr val="tx1"/>
              </a:solidFill>
            </a:endParaRPr>
          </a:p>
          <a:p>
            <a:pPr lvl="0">
              <a:lnSpc>
                <a:spcPts val="1800"/>
              </a:lnSpc>
            </a:pPr>
            <a:endParaRPr lang="en" dirty="0">
              <a:solidFill>
                <a:schemeClr val="tx1"/>
              </a:solidFill>
            </a:endParaRPr>
          </a:p>
        </p:txBody>
      </p:sp>
      <p:sp>
        <p:nvSpPr>
          <p:cNvPr id="23" name="Textplatzhalter 22">
            <a:extLst>
              <a:ext uri="{FF2B5EF4-FFF2-40B4-BE49-F238E27FC236}">
                <a16:creationId xmlns:a16="http://schemas.microsoft.com/office/drawing/2014/main" id="{3D4EFC28-9DF5-6C4C-A0FB-B2AE4B35842C}"/>
              </a:ext>
            </a:extLst>
          </p:cNvPr>
          <p:cNvSpPr>
            <a:spLocks noGrp="1"/>
          </p:cNvSpPr>
          <p:nvPr>
            <p:ph type="body" sz="quarter" idx="20"/>
          </p:nvPr>
        </p:nvSpPr>
        <p:spPr>
          <a:xfrm>
            <a:off x="3742919" y="2286000"/>
            <a:ext cx="2478268" cy="2103835"/>
          </a:xfrm>
        </p:spPr>
        <p:txBody>
          <a:bodyPr/>
          <a:lstStyle/>
          <a:p>
            <a:pPr>
              <a:lnSpc>
                <a:spcPts val="1800"/>
              </a:lnSpc>
            </a:pPr>
            <a:r>
              <a:rPr lang="de-DE" dirty="0" err="1"/>
              <a:t>Reflect</a:t>
            </a:r>
            <a:r>
              <a:rPr lang="de-DE" dirty="0"/>
              <a:t> and </a:t>
            </a:r>
            <a:r>
              <a:rPr lang="de-DE" dirty="0" err="1"/>
              <a:t>collect</a:t>
            </a:r>
            <a:r>
              <a:rPr lang="de-DE" dirty="0"/>
              <a:t> in </a:t>
            </a:r>
            <a:r>
              <a:rPr lang="de-DE" dirty="0" err="1"/>
              <a:t>your</a:t>
            </a:r>
            <a:r>
              <a:rPr lang="de-DE" dirty="0"/>
              <a:t> </a:t>
            </a:r>
            <a:br>
              <a:rPr lang="de-DE" dirty="0"/>
            </a:br>
            <a:r>
              <a:rPr lang="de-DE" dirty="0" err="1"/>
              <a:t>canvas</a:t>
            </a:r>
            <a:r>
              <a:rPr lang="de-DE" dirty="0"/>
              <a:t> on MIRO:</a:t>
            </a:r>
          </a:p>
          <a:p>
            <a:pPr marL="228600" indent="-228600">
              <a:lnSpc>
                <a:spcPts val="1800"/>
              </a:lnSpc>
              <a:buAutoNum type="arabicPeriod"/>
            </a:pPr>
            <a:r>
              <a:rPr lang="de-DE" dirty="0"/>
              <a:t>Who </a:t>
            </a:r>
            <a:r>
              <a:rPr lang="de-DE" dirty="0" err="1"/>
              <a:t>are</a:t>
            </a:r>
            <a:r>
              <a:rPr lang="de-DE" dirty="0"/>
              <a:t> </a:t>
            </a:r>
            <a:r>
              <a:rPr lang="de-DE" dirty="0" err="1"/>
              <a:t>your</a:t>
            </a:r>
            <a:r>
              <a:rPr lang="de-DE" dirty="0"/>
              <a:t> </a:t>
            </a:r>
            <a:r>
              <a:rPr lang="de-DE" dirty="0" err="1"/>
              <a:t>stakeholders</a:t>
            </a:r>
            <a:r>
              <a:rPr lang="de-DE" dirty="0"/>
              <a:t>? Out </a:t>
            </a:r>
            <a:r>
              <a:rPr lang="de-DE" dirty="0" err="1"/>
              <a:t>of</a:t>
            </a:r>
            <a:r>
              <a:rPr lang="de-DE" dirty="0"/>
              <a:t> </a:t>
            </a:r>
            <a:r>
              <a:rPr lang="de-DE" dirty="0" err="1"/>
              <a:t>those</a:t>
            </a:r>
            <a:r>
              <a:rPr lang="de-DE" dirty="0"/>
              <a:t>: </a:t>
            </a:r>
            <a:r>
              <a:rPr lang="de-DE" dirty="0" err="1"/>
              <a:t>who</a:t>
            </a:r>
            <a:r>
              <a:rPr lang="de-DE" dirty="0"/>
              <a:t> </a:t>
            </a:r>
            <a:r>
              <a:rPr lang="de-DE" dirty="0" err="1"/>
              <a:t>are</a:t>
            </a:r>
            <a:r>
              <a:rPr lang="de-DE" dirty="0"/>
              <a:t> </a:t>
            </a:r>
            <a:r>
              <a:rPr lang="de-DE" dirty="0" err="1"/>
              <a:t>your</a:t>
            </a:r>
            <a:r>
              <a:rPr lang="de-DE" dirty="0"/>
              <a:t> potential </a:t>
            </a:r>
            <a:r>
              <a:rPr lang="de-DE" dirty="0" err="1"/>
              <a:t>users</a:t>
            </a:r>
            <a:r>
              <a:rPr lang="de-DE" dirty="0"/>
              <a:t> </a:t>
            </a:r>
            <a:r>
              <a:rPr lang="de-DE" dirty="0" err="1"/>
              <a:t>that</a:t>
            </a:r>
            <a:r>
              <a:rPr lang="de-DE" dirty="0"/>
              <a:t> </a:t>
            </a:r>
            <a:r>
              <a:rPr lang="de-DE" dirty="0" err="1"/>
              <a:t>use</a:t>
            </a:r>
            <a:r>
              <a:rPr lang="de-DE" dirty="0"/>
              <a:t> </a:t>
            </a:r>
            <a:r>
              <a:rPr lang="de-DE" dirty="0" err="1"/>
              <a:t>your</a:t>
            </a:r>
            <a:r>
              <a:rPr lang="de-DE" dirty="0"/>
              <a:t> </a:t>
            </a:r>
            <a:r>
              <a:rPr lang="de-DE" dirty="0" err="1"/>
              <a:t>product</a:t>
            </a:r>
            <a:r>
              <a:rPr lang="de-DE" dirty="0"/>
              <a:t>/</a:t>
            </a:r>
            <a:r>
              <a:rPr lang="de-DE" dirty="0" err="1"/>
              <a:t>service</a:t>
            </a:r>
            <a:r>
              <a:rPr lang="de-DE" dirty="0"/>
              <a:t>/</a:t>
            </a:r>
            <a:r>
              <a:rPr lang="de-DE" dirty="0" err="1"/>
              <a:t>process</a:t>
            </a:r>
            <a:r>
              <a:rPr lang="de-DE" dirty="0"/>
              <a:t> (</a:t>
            </a:r>
            <a:r>
              <a:rPr lang="de-DE" dirty="0" err="1"/>
              <a:t>middle</a:t>
            </a:r>
            <a:r>
              <a:rPr lang="de-DE" dirty="0"/>
              <a:t> box)? </a:t>
            </a:r>
          </a:p>
          <a:p>
            <a:pPr marL="228600" indent="-228600">
              <a:lnSpc>
                <a:spcPts val="1800"/>
              </a:lnSpc>
              <a:buAutoNum type="arabicPeriod"/>
            </a:pPr>
            <a:r>
              <a:rPr lang="de-DE" dirty="0" err="1"/>
              <a:t>What</a:t>
            </a:r>
            <a:r>
              <a:rPr lang="de-DE" dirty="0"/>
              <a:t> </a:t>
            </a:r>
            <a:r>
              <a:rPr lang="de-DE" dirty="0" err="1"/>
              <a:t>could</a:t>
            </a:r>
            <a:r>
              <a:rPr lang="de-DE" dirty="0"/>
              <a:t> </a:t>
            </a:r>
            <a:r>
              <a:rPr lang="de-DE" dirty="0" err="1"/>
              <a:t>be</a:t>
            </a:r>
            <a:r>
              <a:rPr lang="de-DE" dirty="0"/>
              <a:t> </a:t>
            </a:r>
            <a:r>
              <a:rPr lang="de-DE" dirty="0" err="1"/>
              <a:t>use</a:t>
            </a:r>
            <a:r>
              <a:rPr lang="de-DE" dirty="0"/>
              <a:t> </a:t>
            </a:r>
            <a:r>
              <a:rPr lang="de-DE" dirty="0" err="1"/>
              <a:t>cases</a:t>
            </a:r>
            <a:r>
              <a:rPr lang="de-DE" dirty="0"/>
              <a:t> </a:t>
            </a:r>
            <a:r>
              <a:rPr lang="de-DE" dirty="0" err="1"/>
              <a:t>for</a:t>
            </a:r>
            <a:r>
              <a:rPr lang="de-DE" dirty="0"/>
              <a:t> </a:t>
            </a:r>
            <a:r>
              <a:rPr lang="de-DE" dirty="0" err="1"/>
              <a:t>those</a:t>
            </a:r>
            <a:r>
              <a:rPr lang="de-DE" dirty="0"/>
              <a:t> </a:t>
            </a:r>
            <a:r>
              <a:rPr lang="de-DE" dirty="0" err="1"/>
              <a:t>users</a:t>
            </a:r>
            <a:r>
              <a:rPr lang="de-DE" dirty="0"/>
              <a:t> (</a:t>
            </a:r>
            <a:r>
              <a:rPr lang="de-DE" dirty="0" err="1"/>
              <a:t>right</a:t>
            </a:r>
            <a:r>
              <a:rPr lang="de-DE" dirty="0"/>
              <a:t> box)</a:t>
            </a:r>
          </a:p>
          <a:p>
            <a:endParaRPr lang="en-GB" dirty="0"/>
          </a:p>
        </p:txBody>
      </p:sp>
      <p:sp>
        <p:nvSpPr>
          <p:cNvPr id="24" name="Textplatzhalter 23">
            <a:extLst>
              <a:ext uri="{FF2B5EF4-FFF2-40B4-BE49-F238E27FC236}">
                <a16:creationId xmlns:a16="http://schemas.microsoft.com/office/drawing/2014/main" id="{BB826236-8726-D548-A437-FC94F2C0B36A}"/>
              </a:ext>
            </a:extLst>
          </p:cNvPr>
          <p:cNvSpPr>
            <a:spLocks noGrp="1"/>
          </p:cNvSpPr>
          <p:nvPr>
            <p:ph type="body" sz="quarter" idx="21"/>
          </p:nvPr>
        </p:nvSpPr>
        <p:spPr/>
        <p:txBody>
          <a:bodyPr/>
          <a:lstStyle/>
          <a:p>
            <a:pPr>
              <a:spcAft>
                <a:spcPts val="900"/>
              </a:spcAft>
              <a:buClr>
                <a:schemeClr val="dk1"/>
              </a:buClr>
              <a:buSzPts val="1400"/>
            </a:pPr>
            <a:r>
              <a:rPr lang="de-DE" b="1" dirty="0"/>
              <a:t>10 min </a:t>
            </a:r>
            <a:r>
              <a:rPr lang="de-DE" dirty="0"/>
              <a:t>time </a:t>
            </a:r>
            <a:r>
              <a:rPr lang="de-DE" dirty="0" err="1"/>
              <a:t>for</a:t>
            </a:r>
            <a:r>
              <a:rPr lang="de-DE" dirty="0"/>
              <a:t> </a:t>
            </a:r>
            <a:r>
              <a:rPr lang="de-DE" dirty="0" err="1"/>
              <a:t>yourself</a:t>
            </a:r>
            <a:r>
              <a:rPr lang="de-DE" dirty="0"/>
              <a:t> </a:t>
            </a:r>
          </a:p>
          <a:p>
            <a:pPr lvl="0">
              <a:lnSpc>
                <a:spcPts val="1800"/>
              </a:lnSpc>
              <a:buClr>
                <a:schemeClr val="dk1"/>
              </a:buClr>
              <a:buSzPts val="1400"/>
            </a:pPr>
            <a:r>
              <a:rPr lang="de-DE" b="1" dirty="0" err="1"/>
              <a:t>We</a:t>
            </a:r>
            <a:r>
              <a:rPr lang="de-DE" b="1" dirty="0"/>
              <a:t> will </a:t>
            </a:r>
            <a:r>
              <a:rPr lang="de-DE" b="1" dirty="0" err="1"/>
              <a:t>call</a:t>
            </a:r>
            <a:r>
              <a:rPr lang="de-DE" b="1" dirty="0"/>
              <a:t> </a:t>
            </a:r>
            <a:r>
              <a:rPr lang="de-DE" b="1" dirty="0" err="1"/>
              <a:t>you</a:t>
            </a:r>
            <a:r>
              <a:rPr lang="de-DE" b="1" dirty="0"/>
              <a:t> back </a:t>
            </a:r>
            <a:r>
              <a:rPr lang="de-DE" b="1" dirty="0" err="1"/>
              <a:t>to</a:t>
            </a:r>
            <a:r>
              <a:rPr lang="de-DE" b="1" dirty="0"/>
              <a:t> </a:t>
            </a:r>
            <a:r>
              <a:rPr lang="de-DE" b="1" dirty="0" err="1"/>
              <a:t>the</a:t>
            </a:r>
            <a:r>
              <a:rPr lang="de-DE" b="1" dirty="0"/>
              <a:t> screen</a:t>
            </a:r>
            <a:endParaRPr lang="en-GB" b="1" dirty="0">
              <a:sym typeface="Calibri"/>
            </a:endParaRPr>
          </a:p>
          <a:p>
            <a:endParaRPr lang="en-GB" dirty="0"/>
          </a:p>
        </p:txBody>
      </p:sp>
    </p:spTree>
    <p:extLst>
      <p:ext uri="{BB962C8B-B14F-4D97-AF65-F5344CB8AC3E}">
        <p14:creationId xmlns:p14="http://schemas.microsoft.com/office/powerpoint/2010/main" val="130015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DCD0F-C8C6-6658-3F89-5F8EE9E63B7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12BDBD8A-24AE-6379-016A-54444681B7B5}"/>
              </a:ext>
            </a:extLst>
          </p:cNvPr>
          <p:cNvSpPr>
            <a:spLocks noGrp="1"/>
          </p:cNvSpPr>
          <p:nvPr>
            <p:ph type="body" sz="quarter" idx="13"/>
          </p:nvPr>
        </p:nvSpPr>
        <p:spPr>
          <a:xfrm>
            <a:off x="1341724" y="994204"/>
            <a:ext cx="7759425" cy="3026089"/>
          </a:xfrm>
        </p:spPr>
        <p:txBody>
          <a:bodyPr/>
          <a:lstStyle/>
          <a:p>
            <a:pPr marL="0" lvl="0" indent="0" defTabSz="914400">
              <a:lnSpc>
                <a:spcPct val="200000"/>
              </a:lnSpc>
              <a:spcAft>
                <a:spcPts val="0"/>
              </a:spcAft>
              <a:buClr>
                <a:srgbClr val="000000"/>
              </a:buClr>
              <a:buNone/>
              <a:defRPr/>
            </a:pPr>
            <a:r>
              <a:rPr lang="de-DE"/>
              <a:t>Be </a:t>
            </a:r>
            <a:r>
              <a:rPr lang="de-DE" err="1"/>
              <a:t>respectful</a:t>
            </a:r>
            <a:r>
              <a:rPr lang="de-DE"/>
              <a:t> &amp; </a:t>
            </a:r>
            <a:r>
              <a:rPr lang="de-DE" err="1"/>
              <a:t>constructive</a:t>
            </a:r>
            <a:br>
              <a:rPr lang="de-DE"/>
            </a:br>
            <a:r>
              <a:rPr lang="de-DE"/>
              <a:t>Use AI </a:t>
            </a:r>
            <a:r>
              <a:rPr lang="de-DE" err="1"/>
              <a:t>responsibly</a:t>
            </a:r>
            <a:r>
              <a:rPr lang="de-DE"/>
              <a:t>: Use </a:t>
            </a:r>
            <a:r>
              <a:rPr lang="de-DE" err="1"/>
              <a:t>it</a:t>
            </a:r>
            <a:r>
              <a:rPr lang="de-DE"/>
              <a:t> </a:t>
            </a:r>
            <a:r>
              <a:rPr lang="de-DE" err="1"/>
              <a:t>to</a:t>
            </a:r>
            <a:r>
              <a:rPr lang="de-DE"/>
              <a:t> support </a:t>
            </a:r>
            <a:r>
              <a:rPr lang="de-DE" err="1"/>
              <a:t>the</a:t>
            </a:r>
            <a:r>
              <a:rPr lang="de-DE"/>
              <a:t> </a:t>
            </a:r>
            <a:r>
              <a:rPr lang="de-DE" err="1"/>
              <a:t>process</a:t>
            </a:r>
            <a:r>
              <a:rPr lang="de-DE"/>
              <a:t>, not </a:t>
            </a:r>
            <a:r>
              <a:rPr lang="de-DE" err="1"/>
              <a:t>to</a:t>
            </a:r>
            <a:r>
              <a:rPr lang="de-DE"/>
              <a:t> </a:t>
            </a:r>
            <a:r>
              <a:rPr lang="de-DE" err="1"/>
              <a:t>produce</a:t>
            </a:r>
            <a:r>
              <a:rPr lang="de-DE"/>
              <a:t> final </a:t>
            </a:r>
            <a:r>
              <a:rPr lang="de-DE" err="1"/>
              <a:t>results</a:t>
            </a:r>
            <a:br>
              <a:rPr lang="de-DE"/>
            </a:br>
            <a:r>
              <a:rPr lang="de-DE"/>
              <a:t>Mute </a:t>
            </a:r>
            <a:r>
              <a:rPr lang="de-DE" err="1"/>
              <a:t>when</a:t>
            </a:r>
            <a:r>
              <a:rPr lang="de-DE"/>
              <a:t> not </a:t>
            </a:r>
            <a:r>
              <a:rPr lang="de-DE" err="1"/>
              <a:t>speaking</a:t>
            </a:r>
            <a:br>
              <a:rPr lang="de-DE"/>
            </a:br>
            <a:r>
              <a:rPr lang="de-DE"/>
              <a:t>Be </a:t>
            </a:r>
            <a:r>
              <a:rPr lang="de-DE" err="1"/>
              <a:t>present</a:t>
            </a:r>
            <a:r>
              <a:rPr lang="de-DE"/>
              <a:t>: </a:t>
            </a:r>
            <a:r>
              <a:rPr lang="de-DE" err="1"/>
              <a:t>keep</a:t>
            </a:r>
            <a:r>
              <a:rPr lang="de-DE"/>
              <a:t> </a:t>
            </a:r>
            <a:r>
              <a:rPr lang="de-DE" err="1"/>
              <a:t>your</a:t>
            </a:r>
            <a:r>
              <a:rPr lang="de-DE"/>
              <a:t> </a:t>
            </a:r>
            <a:r>
              <a:rPr lang="de-DE" err="1"/>
              <a:t>camera</a:t>
            </a:r>
            <a:r>
              <a:rPr lang="de-DE"/>
              <a:t> on. </a:t>
            </a:r>
            <a:r>
              <a:rPr lang="de-DE" err="1"/>
              <a:t>Feel</a:t>
            </a:r>
            <a:r>
              <a:rPr lang="de-DE"/>
              <a:t> </a:t>
            </a:r>
            <a:r>
              <a:rPr lang="de-DE" err="1"/>
              <a:t>free</a:t>
            </a:r>
            <a:r>
              <a:rPr lang="de-DE"/>
              <a:t> </a:t>
            </a:r>
            <a:r>
              <a:rPr lang="de-DE" err="1"/>
              <a:t>to</a:t>
            </a:r>
            <a:r>
              <a:rPr lang="de-DE"/>
              <a:t> </a:t>
            </a:r>
            <a:r>
              <a:rPr lang="de-DE" err="1"/>
              <a:t>eat</a:t>
            </a:r>
            <a:r>
              <a:rPr lang="de-DE"/>
              <a:t>, </a:t>
            </a:r>
            <a:r>
              <a:rPr lang="de-DE" err="1"/>
              <a:t>drink</a:t>
            </a:r>
            <a:r>
              <a:rPr lang="de-DE"/>
              <a:t>, </a:t>
            </a:r>
            <a:r>
              <a:rPr lang="de-DE" err="1"/>
              <a:t>or</a:t>
            </a:r>
            <a:r>
              <a:rPr lang="de-DE"/>
              <a:t> stretch</a:t>
            </a:r>
            <a:br>
              <a:rPr lang="de-DE"/>
            </a:br>
            <a:r>
              <a:rPr lang="de-DE"/>
              <a:t>Need </a:t>
            </a:r>
            <a:r>
              <a:rPr lang="de-DE" err="1"/>
              <a:t>help</a:t>
            </a:r>
            <a:r>
              <a:rPr lang="de-DE"/>
              <a:t>? </a:t>
            </a:r>
            <a:r>
              <a:rPr lang="de-DE" err="1"/>
              <a:t>Reach</a:t>
            </a:r>
            <a:r>
              <a:rPr lang="de-DE"/>
              <a:t> out </a:t>
            </a:r>
            <a:r>
              <a:rPr lang="de-DE" err="1"/>
              <a:t>to</a:t>
            </a:r>
            <a:r>
              <a:rPr lang="de-DE"/>
              <a:t> </a:t>
            </a:r>
            <a:r>
              <a:rPr lang="de-DE" err="1"/>
              <a:t>us</a:t>
            </a:r>
            <a:r>
              <a:rPr lang="de-DE"/>
              <a:t> via </a:t>
            </a:r>
            <a:r>
              <a:rPr lang="de-DE" err="1"/>
              <a:t>the</a:t>
            </a:r>
            <a:r>
              <a:rPr lang="de-DE"/>
              <a:t> </a:t>
            </a:r>
            <a:r>
              <a:rPr lang="de-DE" err="1"/>
              <a:t>chat</a:t>
            </a:r>
            <a:r>
              <a:rPr lang="de-DE"/>
              <a:t> </a:t>
            </a:r>
            <a:r>
              <a:rPr lang="de-DE" err="1"/>
              <a:t>if</a:t>
            </a:r>
            <a:r>
              <a:rPr lang="de-DE"/>
              <a:t> </a:t>
            </a:r>
            <a:r>
              <a:rPr lang="de-DE" err="1"/>
              <a:t>experiencing</a:t>
            </a:r>
            <a:r>
              <a:rPr lang="de-DE"/>
              <a:t> </a:t>
            </a:r>
            <a:r>
              <a:rPr lang="de-DE" err="1"/>
              <a:t>technical</a:t>
            </a:r>
            <a:r>
              <a:rPr lang="de-DE"/>
              <a:t> </a:t>
            </a:r>
            <a:r>
              <a:rPr lang="de-DE" err="1"/>
              <a:t>issues</a:t>
            </a:r>
            <a:br>
              <a:rPr lang="de-DE"/>
            </a:br>
            <a:r>
              <a:rPr lang="de-DE"/>
              <a:t>React &amp; </a:t>
            </a:r>
            <a:r>
              <a:rPr lang="de-DE" err="1"/>
              <a:t>engage</a:t>
            </a:r>
            <a:r>
              <a:rPr lang="de-DE"/>
              <a:t>: Use </a:t>
            </a:r>
            <a:r>
              <a:rPr lang="de-DE" err="1"/>
              <a:t>emojis</a:t>
            </a:r>
            <a:r>
              <a:rPr lang="de-DE"/>
              <a:t> </a:t>
            </a:r>
            <a:r>
              <a:rPr lang="de-DE" err="1"/>
              <a:t>or</a:t>
            </a:r>
            <a:r>
              <a:rPr lang="de-DE"/>
              <a:t> </a:t>
            </a:r>
            <a:r>
              <a:rPr lang="de-DE" err="1"/>
              <a:t>reactions</a:t>
            </a:r>
            <a:r>
              <a:rPr lang="de-DE"/>
              <a:t> </a:t>
            </a:r>
            <a:r>
              <a:rPr lang="de-DE" err="1"/>
              <a:t>to</a:t>
            </a:r>
            <a:r>
              <a:rPr lang="de-DE"/>
              <a:t> </a:t>
            </a:r>
            <a:r>
              <a:rPr lang="de-DE" err="1"/>
              <a:t>share</a:t>
            </a:r>
            <a:r>
              <a:rPr lang="de-DE"/>
              <a:t> </a:t>
            </a:r>
            <a:r>
              <a:rPr lang="de-DE" err="1"/>
              <a:t>feedback</a:t>
            </a:r>
            <a:endParaRPr lang="de-DE"/>
          </a:p>
          <a:p>
            <a:pPr marL="0" lvl="0" indent="0" defTabSz="914400">
              <a:lnSpc>
                <a:spcPct val="200000"/>
              </a:lnSpc>
              <a:spcAft>
                <a:spcPts val="0"/>
              </a:spcAft>
              <a:buClr>
                <a:srgbClr val="000000"/>
              </a:buClr>
              <a:buNone/>
              <a:defRPr/>
            </a:pPr>
            <a:r>
              <a:rPr lang="de-DE"/>
              <a:t>Drop </a:t>
            </a:r>
            <a:r>
              <a:rPr lang="de-DE" err="1"/>
              <a:t>your</a:t>
            </a:r>
            <a:r>
              <a:rPr lang="de-DE"/>
              <a:t> </a:t>
            </a:r>
            <a:r>
              <a:rPr lang="de-DE" err="1"/>
              <a:t>questions</a:t>
            </a:r>
            <a:r>
              <a:rPr lang="de-DE"/>
              <a:t> </a:t>
            </a:r>
            <a:r>
              <a:rPr lang="de-DE" err="1"/>
              <a:t>or</a:t>
            </a:r>
            <a:r>
              <a:rPr lang="de-DE"/>
              <a:t> </a:t>
            </a:r>
            <a:r>
              <a:rPr lang="de-DE" err="1"/>
              <a:t>ideas</a:t>
            </a:r>
            <a:r>
              <a:rPr lang="de-DE"/>
              <a:t> in </a:t>
            </a:r>
            <a:r>
              <a:rPr lang="de-DE" err="1"/>
              <a:t>the</a:t>
            </a:r>
            <a:r>
              <a:rPr lang="de-DE"/>
              <a:t> </a:t>
            </a:r>
            <a:r>
              <a:rPr lang="de-DE" err="1"/>
              <a:t>chat</a:t>
            </a:r>
            <a:r>
              <a:rPr lang="de-DE"/>
              <a:t> – </a:t>
            </a:r>
            <a:r>
              <a:rPr lang="de-DE" err="1"/>
              <a:t>we’re</a:t>
            </a:r>
            <a:r>
              <a:rPr lang="de-DE"/>
              <a:t> all </a:t>
            </a:r>
            <a:r>
              <a:rPr lang="de-DE" err="1"/>
              <a:t>here</a:t>
            </a:r>
            <a:r>
              <a:rPr lang="de-DE"/>
              <a:t> </a:t>
            </a:r>
            <a:r>
              <a:rPr lang="de-DE" err="1"/>
              <a:t>to</a:t>
            </a:r>
            <a:r>
              <a:rPr lang="de-DE"/>
              <a:t> </a:t>
            </a:r>
            <a:r>
              <a:rPr lang="de-DE" err="1"/>
              <a:t>learn</a:t>
            </a:r>
            <a:r>
              <a:rPr lang="de-DE"/>
              <a:t> </a:t>
            </a:r>
            <a:r>
              <a:rPr lang="de-DE" err="1"/>
              <a:t>together</a:t>
            </a:r>
            <a:r>
              <a:rPr lang="de-DE"/>
              <a:t>!</a:t>
            </a:r>
            <a:br>
              <a:rPr lang="de-DE"/>
            </a:br>
            <a:endParaRPr lang="de-DE">
              <a:latin typeface="Noticia Text" panose="02000503060000020004" pitchFamily="2" charset="77"/>
            </a:endParaRPr>
          </a:p>
        </p:txBody>
      </p:sp>
      <p:sp>
        <p:nvSpPr>
          <p:cNvPr id="3" name="Textplatzhalter 2">
            <a:extLst>
              <a:ext uri="{FF2B5EF4-FFF2-40B4-BE49-F238E27FC236}">
                <a16:creationId xmlns:a16="http://schemas.microsoft.com/office/drawing/2014/main" id="{37F2EE4D-6BDD-2E57-BA0B-801EA4EB277B}"/>
              </a:ext>
            </a:extLst>
          </p:cNvPr>
          <p:cNvSpPr>
            <a:spLocks noGrp="1"/>
          </p:cNvSpPr>
          <p:nvPr>
            <p:ph type="body" idx="1"/>
          </p:nvPr>
        </p:nvSpPr>
        <p:spPr>
          <a:xfrm>
            <a:off x="428625" y="336593"/>
            <a:ext cx="6332393" cy="443198"/>
          </a:xfrm>
        </p:spPr>
        <p:txBody>
          <a:bodyPr/>
          <a:lstStyle/>
          <a:p>
            <a:r>
              <a:rPr lang="de-DE"/>
              <a:t>Netiquette</a:t>
            </a:r>
          </a:p>
        </p:txBody>
      </p:sp>
      <p:sp>
        <p:nvSpPr>
          <p:cNvPr id="5" name="Textplatzhalter 1">
            <a:extLst>
              <a:ext uri="{FF2B5EF4-FFF2-40B4-BE49-F238E27FC236}">
                <a16:creationId xmlns:a16="http://schemas.microsoft.com/office/drawing/2014/main" id="{C9919B92-8562-B9E3-C7EE-DF3C0FA5E156}"/>
              </a:ext>
            </a:extLst>
          </p:cNvPr>
          <p:cNvSpPr txBox="1">
            <a:spLocks/>
          </p:cNvSpPr>
          <p:nvPr/>
        </p:nvSpPr>
        <p:spPr>
          <a:xfrm>
            <a:off x="303935" y="4637434"/>
            <a:ext cx="4756888" cy="506066"/>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400" err="1">
                <a:solidFill>
                  <a:srgbClr val="E30613"/>
                </a:solidFill>
                <a:latin typeface="Aptos" panose="020B0004020202020204" pitchFamily="34" charset="0"/>
              </a:rPr>
              <a:t>www.youngentrepreneursinscience.com</a:t>
            </a:r>
            <a:endParaRPr lang="de-DE" sz="1400">
              <a:solidFill>
                <a:srgbClr val="E30613"/>
              </a:solidFill>
              <a:latin typeface="Aptos" panose="020B0004020202020204" pitchFamily="34" charset="0"/>
            </a:endParaRPr>
          </a:p>
        </p:txBody>
      </p:sp>
      <p:grpSp>
        <p:nvGrpSpPr>
          <p:cNvPr id="24" name="Gruppieren 23">
            <a:extLst>
              <a:ext uri="{FF2B5EF4-FFF2-40B4-BE49-F238E27FC236}">
                <a16:creationId xmlns:a16="http://schemas.microsoft.com/office/drawing/2014/main" id="{16DAD6CC-B5FA-DE24-3748-8859C2C91614}"/>
              </a:ext>
            </a:extLst>
          </p:cNvPr>
          <p:cNvGrpSpPr/>
          <p:nvPr/>
        </p:nvGrpSpPr>
        <p:grpSpPr>
          <a:xfrm>
            <a:off x="923787" y="1182482"/>
            <a:ext cx="279400" cy="2831309"/>
            <a:chOff x="923787" y="1182482"/>
            <a:chExt cx="279400" cy="2831309"/>
          </a:xfrm>
        </p:grpSpPr>
        <p:pic>
          <p:nvPicPr>
            <p:cNvPr id="17" name="Grafik 16">
              <a:extLst>
                <a:ext uri="{FF2B5EF4-FFF2-40B4-BE49-F238E27FC236}">
                  <a16:creationId xmlns:a16="http://schemas.microsoft.com/office/drawing/2014/main" id="{EC4A6A40-EB62-AD16-BE9D-72CF7BFE5918}"/>
                </a:ext>
              </a:extLst>
            </p:cNvPr>
            <p:cNvPicPr>
              <a:picLocks noChangeAspect="1"/>
            </p:cNvPicPr>
            <p:nvPr/>
          </p:nvPicPr>
          <p:blipFill>
            <a:blip r:embed="rId3"/>
            <a:stretch>
              <a:fillRect/>
            </a:stretch>
          </p:blipFill>
          <p:spPr>
            <a:xfrm>
              <a:off x="923787" y="2024546"/>
              <a:ext cx="279400" cy="279400"/>
            </a:xfrm>
            <a:prstGeom prst="rect">
              <a:avLst/>
            </a:prstGeom>
          </p:spPr>
        </p:pic>
        <p:pic>
          <p:nvPicPr>
            <p:cNvPr id="18" name="Grafik 17">
              <a:extLst>
                <a:ext uri="{FF2B5EF4-FFF2-40B4-BE49-F238E27FC236}">
                  <a16:creationId xmlns:a16="http://schemas.microsoft.com/office/drawing/2014/main" id="{42A66E66-FDC8-DAD9-6B21-193A6F0EE886}"/>
                </a:ext>
              </a:extLst>
            </p:cNvPr>
            <p:cNvPicPr>
              <a:picLocks noChangeAspect="1"/>
            </p:cNvPicPr>
            <p:nvPr/>
          </p:nvPicPr>
          <p:blipFill>
            <a:blip r:embed="rId4"/>
            <a:stretch>
              <a:fillRect/>
            </a:stretch>
          </p:blipFill>
          <p:spPr>
            <a:xfrm>
              <a:off x="923787" y="2504763"/>
              <a:ext cx="279400" cy="177800"/>
            </a:xfrm>
            <a:prstGeom prst="rect">
              <a:avLst/>
            </a:prstGeom>
          </p:spPr>
        </p:pic>
        <p:pic>
          <p:nvPicPr>
            <p:cNvPr id="19" name="Grafik 18">
              <a:extLst>
                <a:ext uri="{FF2B5EF4-FFF2-40B4-BE49-F238E27FC236}">
                  <a16:creationId xmlns:a16="http://schemas.microsoft.com/office/drawing/2014/main" id="{66BF1CDF-A171-1ED8-0567-ACD970CBD638}"/>
                </a:ext>
              </a:extLst>
            </p:cNvPr>
            <p:cNvPicPr>
              <a:picLocks noChangeAspect="1"/>
            </p:cNvPicPr>
            <p:nvPr/>
          </p:nvPicPr>
          <p:blipFill>
            <a:blip r:embed="rId5"/>
            <a:stretch>
              <a:fillRect/>
            </a:stretch>
          </p:blipFill>
          <p:spPr>
            <a:xfrm>
              <a:off x="923787" y="1182482"/>
              <a:ext cx="279400" cy="254000"/>
            </a:xfrm>
            <a:prstGeom prst="rect">
              <a:avLst/>
            </a:prstGeom>
          </p:spPr>
        </p:pic>
        <p:pic>
          <p:nvPicPr>
            <p:cNvPr id="20" name="Grafik 19">
              <a:extLst>
                <a:ext uri="{FF2B5EF4-FFF2-40B4-BE49-F238E27FC236}">
                  <a16:creationId xmlns:a16="http://schemas.microsoft.com/office/drawing/2014/main" id="{A57F2F47-227C-061B-54D3-DFB900BF202E}"/>
                </a:ext>
              </a:extLst>
            </p:cNvPr>
            <p:cNvPicPr>
              <a:picLocks noChangeAspect="1"/>
            </p:cNvPicPr>
            <p:nvPr/>
          </p:nvPicPr>
          <p:blipFill>
            <a:blip r:embed="rId6"/>
            <a:stretch>
              <a:fillRect/>
            </a:stretch>
          </p:blipFill>
          <p:spPr>
            <a:xfrm>
              <a:off x="923787" y="1603920"/>
              <a:ext cx="279400" cy="228600"/>
            </a:xfrm>
            <a:prstGeom prst="rect">
              <a:avLst/>
            </a:prstGeom>
          </p:spPr>
        </p:pic>
        <p:pic>
          <p:nvPicPr>
            <p:cNvPr id="21" name="Grafik 20">
              <a:extLst>
                <a:ext uri="{FF2B5EF4-FFF2-40B4-BE49-F238E27FC236}">
                  <a16:creationId xmlns:a16="http://schemas.microsoft.com/office/drawing/2014/main" id="{8458AD05-C19A-542A-866F-C139A523B55D}"/>
                </a:ext>
              </a:extLst>
            </p:cNvPr>
            <p:cNvPicPr>
              <a:picLocks noChangeAspect="1"/>
            </p:cNvPicPr>
            <p:nvPr/>
          </p:nvPicPr>
          <p:blipFill>
            <a:blip r:embed="rId7"/>
            <a:stretch>
              <a:fillRect/>
            </a:stretch>
          </p:blipFill>
          <p:spPr>
            <a:xfrm>
              <a:off x="923787" y="2925927"/>
              <a:ext cx="279400" cy="177800"/>
            </a:xfrm>
            <a:prstGeom prst="rect">
              <a:avLst/>
            </a:prstGeom>
          </p:spPr>
        </p:pic>
        <p:pic>
          <p:nvPicPr>
            <p:cNvPr id="22" name="Grafik 21">
              <a:extLst>
                <a:ext uri="{FF2B5EF4-FFF2-40B4-BE49-F238E27FC236}">
                  <a16:creationId xmlns:a16="http://schemas.microsoft.com/office/drawing/2014/main" id="{BFF18EC8-650E-69F7-11ED-5554C2345185}"/>
                </a:ext>
              </a:extLst>
            </p:cNvPr>
            <p:cNvPicPr>
              <a:picLocks noChangeAspect="1"/>
            </p:cNvPicPr>
            <p:nvPr/>
          </p:nvPicPr>
          <p:blipFill>
            <a:blip r:embed="rId8"/>
            <a:stretch>
              <a:fillRect/>
            </a:stretch>
          </p:blipFill>
          <p:spPr>
            <a:xfrm>
              <a:off x="936487" y="3308740"/>
              <a:ext cx="254000" cy="254000"/>
            </a:xfrm>
            <a:prstGeom prst="rect">
              <a:avLst/>
            </a:prstGeom>
          </p:spPr>
        </p:pic>
        <p:pic>
          <p:nvPicPr>
            <p:cNvPr id="23" name="Grafik 22">
              <a:extLst>
                <a:ext uri="{FF2B5EF4-FFF2-40B4-BE49-F238E27FC236}">
                  <a16:creationId xmlns:a16="http://schemas.microsoft.com/office/drawing/2014/main" id="{9884084A-AC02-4B13-E5BF-1458C86D5202}"/>
                </a:ext>
              </a:extLst>
            </p:cNvPr>
            <p:cNvPicPr>
              <a:picLocks noChangeAspect="1"/>
            </p:cNvPicPr>
            <p:nvPr/>
          </p:nvPicPr>
          <p:blipFill>
            <a:blip r:embed="rId9"/>
            <a:stretch>
              <a:fillRect/>
            </a:stretch>
          </p:blipFill>
          <p:spPr>
            <a:xfrm>
              <a:off x="936487" y="3759791"/>
              <a:ext cx="254000" cy="254000"/>
            </a:xfrm>
            <a:prstGeom prst="rect">
              <a:avLst/>
            </a:prstGeom>
          </p:spPr>
        </p:pic>
      </p:grpSp>
    </p:spTree>
    <p:extLst>
      <p:ext uri="{BB962C8B-B14F-4D97-AF65-F5344CB8AC3E}">
        <p14:creationId xmlns:p14="http://schemas.microsoft.com/office/powerpoint/2010/main" val="1388995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6" name="Textplatzhalter 2">
            <a:extLst>
              <a:ext uri="{FF2B5EF4-FFF2-40B4-BE49-F238E27FC236}">
                <a16:creationId xmlns:a16="http://schemas.microsoft.com/office/drawing/2014/main" id="{6998DD80-5E75-F74E-BD64-8344B47D4A78}"/>
              </a:ext>
            </a:extLst>
          </p:cNvPr>
          <p:cNvSpPr>
            <a:spLocks noGrp="1"/>
          </p:cNvSpPr>
          <p:nvPr>
            <p:ph type="body" idx="1"/>
          </p:nvPr>
        </p:nvSpPr>
        <p:spPr/>
        <p:txBody>
          <a:bodyPr/>
          <a:lstStyle/>
          <a:p>
            <a:r>
              <a:rPr lang="en-GB"/>
              <a:t>From research to use case</a:t>
            </a:r>
          </a:p>
        </p:txBody>
      </p:sp>
      <p:grpSp>
        <p:nvGrpSpPr>
          <p:cNvPr id="19" name="Google Shape;548;p37">
            <a:extLst>
              <a:ext uri="{FF2B5EF4-FFF2-40B4-BE49-F238E27FC236}">
                <a16:creationId xmlns:a16="http://schemas.microsoft.com/office/drawing/2014/main" id="{B051523A-AE25-F271-B0D7-036179733593}"/>
              </a:ext>
            </a:extLst>
          </p:cNvPr>
          <p:cNvGrpSpPr/>
          <p:nvPr/>
        </p:nvGrpSpPr>
        <p:grpSpPr>
          <a:xfrm>
            <a:off x="6048666" y="1880295"/>
            <a:ext cx="2240262" cy="2263247"/>
            <a:chOff x="4116998" y="445770"/>
            <a:chExt cx="4362994" cy="4407759"/>
          </a:xfrm>
        </p:grpSpPr>
        <p:grpSp>
          <p:nvGrpSpPr>
            <p:cNvPr id="20" name="Google Shape;549;p37">
              <a:extLst>
                <a:ext uri="{FF2B5EF4-FFF2-40B4-BE49-F238E27FC236}">
                  <a16:creationId xmlns:a16="http://schemas.microsoft.com/office/drawing/2014/main" id="{D9933B1F-B47C-A515-67E9-53E981364EC3}"/>
                </a:ext>
              </a:extLst>
            </p:cNvPr>
            <p:cNvGrpSpPr/>
            <p:nvPr/>
          </p:nvGrpSpPr>
          <p:grpSpPr>
            <a:xfrm>
              <a:off x="4116998" y="445770"/>
              <a:ext cx="4362994" cy="4407759"/>
              <a:chOff x="-195138" y="471103"/>
              <a:chExt cx="4362994" cy="4407759"/>
            </a:xfrm>
          </p:grpSpPr>
          <p:pic>
            <p:nvPicPr>
              <p:cNvPr id="28" name="Google Shape;550;p37">
                <a:extLst>
                  <a:ext uri="{FF2B5EF4-FFF2-40B4-BE49-F238E27FC236}">
                    <a16:creationId xmlns:a16="http://schemas.microsoft.com/office/drawing/2014/main" id="{763F8155-2751-71EA-97BE-443B7652F6A0}"/>
                  </a:ext>
                </a:extLst>
              </p:cNvPr>
              <p:cNvPicPr preferRelativeResize="0"/>
              <p:nvPr/>
            </p:nvPicPr>
            <p:blipFill rotWithShape="1">
              <a:blip r:embed="rId3">
                <a:alphaModFix/>
              </a:blip>
              <a:srcRect b="18527"/>
              <a:stretch/>
            </p:blipFill>
            <p:spPr>
              <a:xfrm>
                <a:off x="-195138" y="471103"/>
                <a:ext cx="4362994" cy="4407759"/>
              </a:xfrm>
              <a:prstGeom prst="rect">
                <a:avLst/>
              </a:prstGeom>
              <a:noFill/>
              <a:ln>
                <a:noFill/>
              </a:ln>
            </p:spPr>
          </p:pic>
          <p:sp>
            <p:nvSpPr>
              <p:cNvPr id="29" name="Google Shape;551;p37">
                <a:extLst>
                  <a:ext uri="{FF2B5EF4-FFF2-40B4-BE49-F238E27FC236}">
                    <a16:creationId xmlns:a16="http://schemas.microsoft.com/office/drawing/2014/main" id="{61F3B8DD-08FE-7AE1-A279-CD82CC3FFD9F}"/>
                  </a:ext>
                </a:extLst>
              </p:cNvPr>
              <p:cNvSpPr/>
              <p:nvPr/>
            </p:nvSpPr>
            <p:spPr>
              <a:xfrm>
                <a:off x="676331" y="1274684"/>
                <a:ext cx="2515953" cy="830997"/>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30" name="Google Shape;552;p37">
                <a:extLst>
                  <a:ext uri="{FF2B5EF4-FFF2-40B4-BE49-F238E27FC236}">
                    <a16:creationId xmlns:a16="http://schemas.microsoft.com/office/drawing/2014/main" id="{364AD6BF-D4D5-FF9E-AC0B-B90B409C7852}"/>
                  </a:ext>
                </a:extLst>
              </p:cNvPr>
              <p:cNvSpPr txBox="1"/>
              <p:nvPr/>
            </p:nvSpPr>
            <p:spPr>
              <a:xfrm>
                <a:off x="870081" y="1131634"/>
                <a:ext cx="2433341" cy="5994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Science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1" name="Google Shape;553;p37">
                <a:extLst>
                  <a:ext uri="{FF2B5EF4-FFF2-40B4-BE49-F238E27FC236}">
                    <a16:creationId xmlns:a16="http://schemas.microsoft.com/office/drawing/2014/main" id="{AD660BC0-5480-12FB-4B2B-160660ED701F}"/>
                  </a:ext>
                </a:extLst>
              </p:cNvPr>
              <p:cNvSpPr txBox="1"/>
              <p:nvPr/>
            </p:nvSpPr>
            <p:spPr>
              <a:xfrm>
                <a:off x="918569" y="1562832"/>
                <a:ext cx="1742651" cy="10189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Magazine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grpSp>
        <p:grpSp>
          <p:nvGrpSpPr>
            <p:cNvPr id="21" name="Google Shape;554;p37">
              <a:extLst>
                <a:ext uri="{FF2B5EF4-FFF2-40B4-BE49-F238E27FC236}">
                  <a16:creationId xmlns:a16="http://schemas.microsoft.com/office/drawing/2014/main" id="{1E44519B-19A5-79FA-9C28-C4415DA9346A}"/>
                </a:ext>
              </a:extLst>
            </p:cNvPr>
            <p:cNvGrpSpPr/>
            <p:nvPr/>
          </p:nvGrpSpPr>
          <p:grpSpPr>
            <a:xfrm>
              <a:off x="5673890" y="2478197"/>
              <a:ext cx="1170806" cy="1190924"/>
              <a:chOff x="5673890" y="2478197"/>
              <a:chExt cx="1170806" cy="1190924"/>
            </a:xfrm>
          </p:grpSpPr>
          <p:sp>
            <p:nvSpPr>
              <p:cNvPr id="26" name="Google Shape;555;p37">
                <a:extLst>
                  <a:ext uri="{FF2B5EF4-FFF2-40B4-BE49-F238E27FC236}">
                    <a16:creationId xmlns:a16="http://schemas.microsoft.com/office/drawing/2014/main" id="{8A107A79-4456-8E9B-A600-A10CE961E318}"/>
                  </a:ext>
                </a:extLst>
              </p:cNvPr>
              <p:cNvSpPr/>
              <p:nvPr/>
            </p:nvSpPr>
            <p:spPr>
              <a:xfrm rot="-9029311">
                <a:off x="5959033" y="2678270"/>
                <a:ext cx="879710" cy="255873"/>
              </a:xfrm>
              <a:prstGeom prst="striped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27" name="Google Shape;556;p37">
                <a:extLst>
                  <a:ext uri="{FF2B5EF4-FFF2-40B4-BE49-F238E27FC236}">
                    <a16:creationId xmlns:a16="http://schemas.microsoft.com/office/drawing/2014/main" id="{D656AE55-AC96-0E8C-2E68-EC7D1DAF3870}"/>
                  </a:ext>
                </a:extLst>
              </p:cNvPr>
              <p:cNvSpPr/>
              <p:nvPr/>
            </p:nvSpPr>
            <p:spPr>
              <a:xfrm rot="1747511">
                <a:off x="5680543" y="3215339"/>
                <a:ext cx="879710" cy="255873"/>
              </a:xfrm>
              <a:prstGeom prst="striped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pic>
          <p:nvPicPr>
            <p:cNvPr id="22" name="Google Shape;557;p37">
              <a:extLst>
                <a:ext uri="{FF2B5EF4-FFF2-40B4-BE49-F238E27FC236}">
                  <a16:creationId xmlns:a16="http://schemas.microsoft.com/office/drawing/2014/main" id="{E747D6C1-6218-7C0E-0837-0C1F295BA163}"/>
                </a:ext>
              </a:extLst>
            </p:cNvPr>
            <p:cNvPicPr preferRelativeResize="0"/>
            <p:nvPr/>
          </p:nvPicPr>
          <p:blipFill rotWithShape="1">
            <a:blip r:embed="rId4">
              <a:alphaModFix/>
            </a:blip>
            <a:srcRect/>
            <a:stretch/>
          </p:blipFill>
          <p:spPr>
            <a:xfrm rot="7265709">
              <a:off x="5789789" y="2619949"/>
              <a:ext cx="913306" cy="913306"/>
            </a:xfrm>
            <a:prstGeom prst="rect">
              <a:avLst/>
            </a:prstGeom>
            <a:noFill/>
            <a:ln>
              <a:noFill/>
            </a:ln>
          </p:spPr>
        </p:pic>
        <p:pic>
          <p:nvPicPr>
            <p:cNvPr id="23" name="Google Shape;558;p37">
              <a:extLst>
                <a:ext uri="{FF2B5EF4-FFF2-40B4-BE49-F238E27FC236}">
                  <a16:creationId xmlns:a16="http://schemas.microsoft.com/office/drawing/2014/main" id="{33D80CC2-EB66-810C-D1ED-5A6CDD76D3C8}"/>
                </a:ext>
              </a:extLst>
            </p:cNvPr>
            <p:cNvPicPr preferRelativeResize="0"/>
            <p:nvPr/>
          </p:nvPicPr>
          <p:blipFill rotWithShape="1">
            <a:blip r:embed="rId5">
              <a:alphaModFix/>
            </a:blip>
            <a:srcRect/>
            <a:stretch/>
          </p:blipFill>
          <p:spPr>
            <a:xfrm>
              <a:off x="6595533" y="3061862"/>
              <a:ext cx="763258" cy="763258"/>
            </a:xfrm>
            <a:prstGeom prst="rect">
              <a:avLst/>
            </a:prstGeom>
            <a:noFill/>
            <a:ln>
              <a:noFill/>
            </a:ln>
          </p:spPr>
        </p:pic>
        <p:pic>
          <p:nvPicPr>
            <p:cNvPr id="24" name="Google Shape;559;p37">
              <a:extLst>
                <a:ext uri="{FF2B5EF4-FFF2-40B4-BE49-F238E27FC236}">
                  <a16:creationId xmlns:a16="http://schemas.microsoft.com/office/drawing/2014/main" id="{A15C278D-4159-4BA2-B57E-FB1710B51707}"/>
                </a:ext>
              </a:extLst>
            </p:cNvPr>
            <p:cNvPicPr preferRelativeResize="0"/>
            <p:nvPr/>
          </p:nvPicPr>
          <p:blipFill rotWithShape="1">
            <a:blip r:embed="rId6">
              <a:alphaModFix/>
            </a:blip>
            <a:srcRect/>
            <a:stretch/>
          </p:blipFill>
          <p:spPr>
            <a:xfrm>
              <a:off x="5162617" y="2280008"/>
              <a:ext cx="830996" cy="830996"/>
            </a:xfrm>
            <a:prstGeom prst="rect">
              <a:avLst/>
            </a:prstGeom>
            <a:noFill/>
            <a:ln>
              <a:noFill/>
            </a:ln>
          </p:spPr>
        </p:pic>
        <p:sp>
          <p:nvSpPr>
            <p:cNvPr id="25" name="Google Shape;560;p37">
              <a:extLst>
                <a:ext uri="{FF2B5EF4-FFF2-40B4-BE49-F238E27FC236}">
                  <a16:creationId xmlns:a16="http://schemas.microsoft.com/office/drawing/2014/main" id="{FDB30638-7FE9-0D58-451C-80F0B144C742}"/>
                </a:ext>
              </a:extLst>
            </p:cNvPr>
            <p:cNvSpPr txBox="1"/>
            <p:nvPr/>
          </p:nvSpPr>
          <p:spPr>
            <a:xfrm>
              <a:off x="5050988" y="3882863"/>
              <a:ext cx="1804179" cy="53946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400" b="0" i="0" u="none" strike="noStrike" kern="0" cap="none" spc="0" normalizeH="0" baseline="0" noProof="0">
                  <a:ln>
                    <a:noFill/>
                  </a:ln>
                  <a:solidFill>
                    <a:prstClr val="black"/>
                  </a:solidFill>
                  <a:effectLst/>
                  <a:uLnTx/>
                  <a:uFillTx/>
                  <a:latin typeface="Noticia Text"/>
                  <a:ea typeface="Noticia Text"/>
                  <a:cs typeface="Noticia Text"/>
                  <a:sym typeface="Noticia Text"/>
                </a:rPr>
                <a:t>Artificial eye-brain interface restores vision in blind patients</a:t>
              </a:r>
              <a:endParaRPr kumimoji="0" sz="400" b="0" i="0" u="none" strike="noStrike" kern="0" cap="none" spc="0" normalizeH="0" baseline="0" noProof="0">
                <a:ln>
                  <a:noFill/>
                </a:ln>
                <a:solidFill>
                  <a:prstClr val="black"/>
                </a:solidFill>
                <a:effectLst/>
                <a:uLnTx/>
                <a:uFillTx/>
                <a:latin typeface="Noticia Text"/>
                <a:ea typeface="Noticia Text"/>
                <a:cs typeface="Noticia Text"/>
                <a:sym typeface="Noticia Text"/>
              </a:endParaRPr>
            </a:p>
          </p:txBody>
        </p:sp>
      </p:grpSp>
      <p:sp>
        <p:nvSpPr>
          <p:cNvPr id="32" name="Google Shape;546;p37">
            <a:extLst>
              <a:ext uri="{FF2B5EF4-FFF2-40B4-BE49-F238E27FC236}">
                <a16:creationId xmlns:a16="http://schemas.microsoft.com/office/drawing/2014/main" id="{D3F30ABA-8007-12C9-1796-83277BF1AFEB}"/>
              </a:ext>
            </a:extLst>
          </p:cNvPr>
          <p:cNvSpPr txBox="1"/>
          <p:nvPr/>
        </p:nvSpPr>
        <p:spPr>
          <a:xfrm>
            <a:off x="389137" y="1445533"/>
            <a:ext cx="8748734" cy="400089"/>
          </a:xfrm>
          <a:prstGeom prst="rect">
            <a:avLst/>
          </a:prstGeom>
          <a:noFill/>
          <a:ln>
            <a:noFill/>
          </a:ln>
        </p:spPr>
        <p:txBody>
          <a:bodyPr spcFirstLastPara="1" wrap="square" lIns="60950" tIns="60950" rIns="60950" bIns="6095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err="1">
                <a:ln>
                  <a:noFill/>
                </a:ln>
                <a:solidFill>
                  <a:srgbClr val="E30613"/>
                </a:solidFill>
                <a:effectLst/>
                <a:highlight>
                  <a:srgbClr val="FFFFFF"/>
                </a:highlight>
                <a:uLnTx/>
                <a:uFillTx/>
                <a:latin typeface="Aptos" panose="020B0004020202020204" pitchFamily="34" charset="0"/>
                <a:ea typeface="Noticia Text"/>
                <a:cs typeface="Noticia Text"/>
                <a:sym typeface="Noticia Text"/>
              </a:rPr>
              <a:t>Some</a:t>
            </a:r>
            <a:r>
              <a:rPr kumimoji="0" lang="de-DE" sz="1800" b="1" i="0" u="none" strike="noStrike" kern="0" cap="none" spc="0" normalizeH="0" baseline="0" noProof="0" dirty="0">
                <a:ln>
                  <a:noFill/>
                </a:ln>
                <a:solidFill>
                  <a:srgbClr val="E30613"/>
                </a:solidFill>
                <a:effectLst/>
                <a:highlight>
                  <a:srgbClr val="FFFFFF"/>
                </a:highligh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srgbClr val="E30613"/>
                </a:solidFill>
                <a:effectLst/>
                <a:highlight>
                  <a:srgbClr val="FFFFFF"/>
                </a:highlight>
                <a:uLnTx/>
                <a:uFillTx/>
                <a:latin typeface="Aptos" panose="020B0004020202020204" pitchFamily="34" charset="0"/>
                <a:ea typeface="Noticia Text"/>
                <a:cs typeface="Noticia Text"/>
                <a:sym typeface="Noticia Text"/>
              </a:rPr>
              <a:t>questions</a:t>
            </a:r>
            <a:r>
              <a:rPr kumimoji="0" lang="de-DE" sz="1800" b="1" i="0" u="none" strike="noStrike" kern="0" cap="none" spc="0" normalizeH="0" baseline="0" noProof="0" dirty="0">
                <a:ln>
                  <a:noFill/>
                </a:ln>
                <a:solidFill>
                  <a:srgbClr val="E30613"/>
                </a:solidFill>
                <a:effectLst/>
                <a:highlight>
                  <a:srgbClr val="FFFFFF"/>
                </a:highligh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srgbClr val="E30613"/>
                </a:solidFill>
                <a:effectLst/>
                <a:highlight>
                  <a:srgbClr val="FFFFFF"/>
                </a:highlight>
                <a:uLnTx/>
                <a:uFillTx/>
                <a:latin typeface="Aptos" panose="020B0004020202020204" pitchFamily="34" charset="0"/>
                <a:ea typeface="Noticia Text"/>
                <a:cs typeface="Noticia Text"/>
                <a:sym typeface="Noticia Text"/>
              </a:rPr>
              <a:t>to</a:t>
            </a:r>
            <a:r>
              <a:rPr kumimoji="0" lang="de-DE" sz="1800" b="1" i="0" u="none" strike="noStrike" kern="0" cap="none" spc="0" normalizeH="0" baseline="0" noProof="0" dirty="0">
                <a:ln>
                  <a:noFill/>
                </a:ln>
                <a:solidFill>
                  <a:srgbClr val="E30613"/>
                </a:solidFill>
                <a:effectLst/>
                <a:highlight>
                  <a:srgbClr val="FFFFFF"/>
                </a:highligh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srgbClr val="E30613"/>
                </a:solidFill>
                <a:effectLst/>
                <a:highlight>
                  <a:srgbClr val="FFFFFF"/>
                </a:highlight>
                <a:uLnTx/>
                <a:uFillTx/>
                <a:latin typeface="Aptos" panose="020B0004020202020204" pitchFamily="34" charset="0"/>
                <a:ea typeface="Noticia Text"/>
                <a:cs typeface="Noticia Text"/>
                <a:sym typeface="Noticia Text"/>
              </a:rPr>
              <a:t>brainstorm</a:t>
            </a:r>
            <a:endParaRPr kumimoji="0" lang="de-DE" sz="18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endParaRPr>
          </a:p>
        </p:txBody>
      </p:sp>
      <p:sp>
        <p:nvSpPr>
          <p:cNvPr id="33" name="Text Placeholder 15">
            <a:extLst>
              <a:ext uri="{FF2B5EF4-FFF2-40B4-BE49-F238E27FC236}">
                <a16:creationId xmlns:a16="http://schemas.microsoft.com/office/drawing/2014/main" id="{B5046C3C-16B5-7581-9CD1-4CF513D1EC53}"/>
              </a:ext>
            </a:extLst>
          </p:cNvPr>
          <p:cNvSpPr txBox="1">
            <a:spLocks/>
          </p:cNvSpPr>
          <p:nvPr/>
        </p:nvSpPr>
        <p:spPr>
          <a:xfrm>
            <a:off x="1371601" y="2033976"/>
            <a:ext cx="4549049" cy="239634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3600" marR="0" lvl="0" indent="-183600" algn="l" defTabSz="6858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In which contexts and for whom could your research be useful as well? Think out of the box! </a:t>
            </a:r>
            <a:b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b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endParaRPr>
          </a:p>
          <a:p>
            <a:pPr marL="183600" marR="0" lvl="0" indent="-183600" algn="l" defTabSz="6858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What would you do with your research if you </a:t>
            </a:r>
            <a:b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b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had 1 billion Euro?</a:t>
            </a:r>
            <a:b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b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endParaRPr>
          </a:p>
          <a:p>
            <a:pPr marL="183600" marR="0" lvl="0" indent="-183600" algn="l" defTabSz="6858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With which add-ons or features could you </a:t>
            </a:r>
            <a:b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b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extend and improve your research (idea)?</a:t>
            </a:r>
          </a:p>
        </p:txBody>
      </p:sp>
    </p:spTree>
    <p:extLst>
      <p:ext uri="{BB962C8B-B14F-4D97-AF65-F5344CB8AC3E}">
        <p14:creationId xmlns:p14="http://schemas.microsoft.com/office/powerpoint/2010/main" val="249772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60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3" name="Picture 4" descr="A picture containing person, indoor, remote&#10;&#10;Description automatically generated">
            <a:extLst>
              <a:ext uri="{FF2B5EF4-FFF2-40B4-BE49-F238E27FC236}">
                <a16:creationId xmlns:a16="http://schemas.microsoft.com/office/drawing/2014/main" id="{81E300B2-EBB3-42D7-8365-5E479036F17E}"/>
              </a:ext>
            </a:extLst>
          </p:cNvPr>
          <p:cNvPicPr>
            <a:picLocks noChangeAspect="1"/>
          </p:cNvPicPr>
          <p:nvPr/>
        </p:nvPicPr>
        <p:blipFill rotWithShape="1">
          <a:blip r:embed="rId3"/>
          <a:srcRect l="18307" r="32105"/>
          <a:stretch/>
        </p:blipFill>
        <p:spPr>
          <a:xfrm>
            <a:off x="4572000" y="0"/>
            <a:ext cx="4572000" cy="5147896"/>
          </a:xfrm>
          <a:prstGeom prst="rect">
            <a:avLst/>
          </a:prstGeom>
        </p:spPr>
      </p:pic>
      <p:sp>
        <p:nvSpPr>
          <p:cNvPr id="4" name="Picture Placeholder 3">
            <a:extLst>
              <a:ext uri="{FF2B5EF4-FFF2-40B4-BE49-F238E27FC236}">
                <a16:creationId xmlns:a16="http://schemas.microsoft.com/office/drawing/2014/main" id="{9374A662-5419-9CE0-5F4E-BA0C5D42FBBA}"/>
              </a:ext>
            </a:extLst>
          </p:cNvPr>
          <p:cNvSpPr>
            <a:spLocks noGrp="1"/>
          </p:cNvSpPr>
          <p:nvPr>
            <p:ph type="pic" sz="quarter" idx="10"/>
          </p:nvPr>
        </p:nvSpPr>
        <p:spPr/>
        <p:txBody>
          <a:bodyPr/>
          <a:lstStyle/>
          <a:p>
            <a:endParaRPr lang="en-DE"/>
          </a:p>
        </p:txBody>
      </p:sp>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a:xfrm>
            <a:off x="428626" y="336593"/>
            <a:ext cx="3897965" cy="886397"/>
          </a:xfrm>
        </p:spPr>
        <p:txBody>
          <a:bodyPr/>
          <a:lstStyle/>
          <a:p>
            <a:r>
              <a:rPr lang="en-GB" dirty="0"/>
              <a:t>Build on each </a:t>
            </a:r>
            <a:br>
              <a:rPr lang="en-GB" dirty="0"/>
            </a:br>
            <a:r>
              <a:rPr lang="en-GB" dirty="0"/>
              <a:t>other’s ideas</a:t>
            </a:r>
          </a:p>
        </p:txBody>
      </p:sp>
    </p:spTree>
    <p:extLst>
      <p:ext uri="{BB962C8B-B14F-4D97-AF65-F5344CB8AC3E}">
        <p14:creationId xmlns:p14="http://schemas.microsoft.com/office/powerpoint/2010/main" val="255734214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D8000B6-44CD-BC4C-8134-9F55F2404D42}"/>
              </a:ext>
            </a:extLst>
          </p:cNvPr>
          <p:cNvSpPr>
            <a:spLocks noGrp="1"/>
          </p:cNvSpPr>
          <p:nvPr>
            <p:ph type="body" sz="quarter" idx="14"/>
          </p:nvPr>
        </p:nvSpPr>
        <p:spPr/>
        <p:txBody>
          <a:bodyPr/>
          <a:lstStyle/>
          <a:p>
            <a:r>
              <a:rPr lang="en-GB"/>
              <a:t>Small teams</a:t>
            </a:r>
          </a:p>
        </p:txBody>
      </p:sp>
      <p:sp>
        <p:nvSpPr>
          <p:cNvPr id="3" name="Textplatzhalter 2">
            <a:extLst>
              <a:ext uri="{FF2B5EF4-FFF2-40B4-BE49-F238E27FC236}">
                <a16:creationId xmlns:a16="http://schemas.microsoft.com/office/drawing/2014/main" id="{DEA5FA95-A19D-694F-947C-4A67A0490FAC}"/>
              </a:ext>
            </a:extLst>
          </p:cNvPr>
          <p:cNvSpPr>
            <a:spLocks noGrp="1"/>
          </p:cNvSpPr>
          <p:nvPr>
            <p:ph type="body" sz="quarter" idx="15"/>
          </p:nvPr>
        </p:nvSpPr>
        <p:spPr/>
        <p:txBody>
          <a:bodyPr/>
          <a:lstStyle/>
          <a:p>
            <a:r>
              <a:rPr lang="en-GB" dirty="0"/>
              <a:t>Build on each </a:t>
            </a:r>
            <a:br>
              <a:rPr lang="en-GB" dirty="0"/>
            </a:br>
            <a:r>
              <a:rPr lang="en-GB" dirty="0"/>
              <a:t>other’s ideas</a:t>
            </a:r>
          </a:p>
        </p:txBody>
      </p:sp>
      <p:sp>
        <p:nvSpPr>
          <p:cNvPr id="6" name="Textplatzhalter 5">
            <a:extLst>
              <a:ext uri="{FF2B5EF4-FFF2-40B4-BE49-F238E27FC236}">
                <a16:creationId xmlns:a16="http://schemas.microsoft.com/office/drawing/2014/main" id="{7DB5108E-21D4-2A4C-A6B8-B1BAB7326647}"/>
              </a:ext>
            </a:extLst>
          </p:cNvPr>
          <p:cNvSpPr>
            <a:spLocks noGrp="1"/>
          </p:cNvSpPr>
          <p:nvPr>
            <p:ph type="body" sz="quarter" idx="17"/>
          </p:nvPr>
        </p:nvSpPr>
        <p:spPr/>
        <p:txBody>
          <a:bodyPr/>
          <a:lstStyle/>
          <a:p>
            <a:r>
              <a:rPr lang="en-GB"/>
              <a:t>25 min</a:t>
            </a:r>
          </a:p>
        </p:txBody>
      </p:sp>
      <p:sp>
        <p:nvSpPr>
          <p:cNvPr id="8" name="Textplatzhalter 7">
            <a:extLst>
              <a:ext uri="{FF2B5EF4-FFF2-40B4-BE49-F238E27FC236}">
                <a16:creationId xmlns:a16="http://schemas.microsoft.com/office/drawing/2014/main" id="{C0C53D24-D99A-8C4D-8398-9335F1D8CC48}"/>
              </a:ext>
            </a:extLst>
          </p:cNvPr>
          <p:cNvSpPr>
            <a:spLocks noGrp="1"/>
          </p:cNvSpPr>
          <p:nvPr>
            <p:ph type="body" sz="quarter" idx="19"/>
          </p:nvPr>
        </p:nvSpPr>
        <p:spPr/>
        <p:txBody>
          <a:bodyPr/>
          <a:lstStyle/>
          <a:p>
            <a:pPr lvl="0"/>
            <a:r>
              <a:rPr lang="en" dirty="0"/>
              <a:t>Digital Breakout Rooms</a:t>
            </a:r>
          </a:p>
          <a:p>
            <a:r>
              <a:rPr lang="de-DE" dirty="0">
                <a:solidFill>
                  <a:schemeClr val="tx1"/>
                </a:solidFill>
              </a:rPr>
              <a:t>Go </a:t>
            </a:r>
            <a:r>
              <a:rPr lang="de-DE" dirty="0" err="1">
                <a:solidFill>
                  <a:schemeClr val="tx1"/>
                </a:solidFill>
              </a:rPr>
              <a:t>to</a:t>
            </a:r>
            <a:r>
              <a:rPr lang="de-DE" dirty="0">
                <a:solidFill>
                  <a:schemeClr val="tx1"/>
                </a:solidFill>
              </a:rPr>
              <a:t> MIRO </a:t>
            </a:r>
            <a:r>
              <a:rPr lang="de-DE" dirty="0" err="1">
                <a:solidFill>
                  <a:schemeClr val="tx1"/>
                </a:solidFill>
              </a:rPr>
              <a:t>board</a:t>
            </a:r>
            <a:endParaRPr lang="de-DE" dirty="0">
              <a:solidFill>
                <a:schemeClr val="tx1"/>
              </a:solidFill>
            </a:endParaRPr>
          </a:p>
          <a:p>
            <a:pPr lvl="0"/>
            <a:endParaRPr lang="en" dirty="0">
              <a:solidFill>
                <a:schemeClr val="tx1"/>
              </a:solidFill>
            </a:endParaRPr>
          </a:p>
          <a:p>
            <a:endParaRPr lang="en-GB" dirty="0"/>
          </a:p>
        </p:txBody>
      </p:sp>
      <p:sp>
        <p:nvSpPr>
          <p:cNvPr id="13" name="Textplatzhalter 12">
            <a:extLst>
              <a:ext uri="{FF2B5EF4-FFF2-40B4-BE49-F238E27FC236}">
                <a16:creationId xmlns:a16="http://schemas.microsoft.com/office/drawing/2014/main" id="{0EBFF90E-D0C0-B045-AF6F-3C04F361FF6B}"/>
              </a:ext>
            </a:extLst>
          </p:cNvPr>
          <p:cNvSpPr>
            <a:spLocks noGrp="1"/>
          </p:cNvSpPr>
          <p:nvPr>
            <p:ph type="body" sz="quarter" idx="20"/>
          </p:nvPr>
        </p:nvSpPr>
        <p:spPr/>
        <p:txBody>
          <a:bodyPr/>
          <a:lstStyle/>
          <a:p>
            <a:pPr lvl="0"/>
            <a:r>
              <a:rPr lang="de-DE" dirty="0" err="1">
                <a:solidFill>
                  <a:schemeClr val="tx1"/>
                </a:solidFill>
              </a:rPr>
              <a:t>Present</a:t>
            </a:r>
            <a:r>
              <a:rPr lang="de-DE" dirty="0">
                <a:solidFill>
                  <a:schemeClr val="tx1"/>
                </a:solidFill>
              </a:rPr>
              <a:t> </a:t>
            </a:r>
            <a:r>
              <a:rPr lang="de-DE" dirty="0" err="1">
                <a:solidFill>
                  <a:schemeClr val="tx1"/>
                </a:solidFill>
              </a:rPr>
              <a:t>your</a:t>
            </a:r>
            <a:r>
              <a:rPr lang="de-DE" dirty="0">
                <a:solidFill>
                  <a:schemeClr val="tx1"/>
                </a:solidFill>
              </a:rPr>
              <a:t> </a:t>
            </a:r>
            <a:r>
              <a:rPr lang="de-DE" dirty="0" err="1">
                <a:solidFill>
                  <a:schemeClr val="tx1"/>
                </a:solidFill>
              </a:rPr>
              <a:t>canvas</a:t>
            </a:r>
            <a:r>
              <a:rPr lang="de-DE" dirty="0">
                <a:solidFill>
                  <a:schemeClr val="tx1"/>
                </a:solidFill>
              </a:rPr>
              <a:t> </a:t>
            </a:r>
            <a:br>
              <a:rPr lang="de-DE" dirty="0">
                <a:solidFill>
                  <a:schemeClr val="tx1"/>
                </a:solidFill>
              </a:rPr>
            </a:br>
            <a:r>
              <a:rPr lang="de-DE" dirty="0" err="1">
                <a:solidFill>
                  <a:schemeClr val="tx1"/>
                </a:solidFill>
              </a:rPr>
              <a:t>to</a:t>
            </a:r>
            <a:r>
              <a:rPr lang="de-DE" dirty="0">
                <a:solidFill>
                  <a:schemeClr val="tx1"/>
                </a:solidFill>
              </a:rPr>
              <a:t> </a:t>
            </a:r>
            <a:r>
              <a:rPr lang="de-DE" dirty="0" err="1">
                <a:solidFill>
                  <a:schemeClr val="tx1"/>
                </a:solidFill>
              </a:rPr>
              <a:t>each</a:t>
            </a:r>
            <a:r>
              <a:rPr lang="de-DE" dirty="0">
                <a:solidFill>
                  <a:schemeClr val="tx1"/>
                </a:solidFill>
              </a:rPr>
              <a:t> </a:t>
            </a:r>
            <a:r>
              <a:rPr lang="de-DE" dirty="0" err="1">
                <a:solidFill>
                  <a:schemeClr val="tx1"/>
                </a:solidFill>
              </a:rPr>
              <a:t>other</a:t>
            </a:r>
            <a:r>
              <a:rPr lang="de-DE" dirty="0"/>
              <a:t>:</a:t>
            </a:r>
            <a:endParaRPr lang="de-DE" dirty="0">
              <a:solidFill>
                <a:schemeClr val="tx1"/>
              </a:solidFill>
            </a:endParaRPr>
          </a:p>
          <a:p>
            <a:pPr lvl="0"/>
            <a:r>
              <a:rPr lang="de-DE" dirty="0"/>
              <a:t>Ask &amp; </a:t>
            </a:r>
            <a:r>
              <a:rPr lang="de-DE" dirty="0" err="1"/>
              <a:t>discuss</a:t>
            </a:r>
            <a:r>
              <a:rPr lang="de-DE" dirty="0"/>
              <a:t> </a:t>
            </a:r>
            <a:r>
              <a:rPr lang="de-DE" dirty="0" err="1"/>
              <a:t>questions</a:t>
            </a:r>
            <a:endParaRPr lang="de-DE" dirty="0"/>
          </a:p>
          <a:p>
            <a:pPr lvl="0"/>
            <a:r>
              <a:rPr lang="de-DE" b="1" dirty="0" err="1"/>
              <a:t>Brainstorm</a:t>
            </a:r>
            <a:r>
              <a:rPr lang="de-DE" b="1" dirty="0"/>
              <a:t> </a:t>
            </a:r>
            <a:r>
              <a:rPr lang="de-DE" b="1" dirty="0" err="1"/>
              <a:t>new</a:t>
            </a:r>
            <a:r>
              <a:rPr lang="de-DE" b="1" dirty="0"/>
              <a:t> </a:t>
            </a:r>
            <a:r>
              <a:rPr lang="de-DE" b="1" dirty="0" err="1"/>
              <a:t>ideas</a:t>
            </a:r>
            <a:r>
              <a:rPr lang="de-DE" b="1" dirty="0"/>
              <a:t> </a:t>
            </a:r>
            <a:br>
              <a:rPr lang="de-DE" b="1" dirty="0"/>
            </a:br>
            <a:r>
              <a:rPr lang="de-DE" b="1" dirty="0" err="1"/>
              <a:t>based</a:t>
            </a:r>
            <a:r>
              <a:rPr lang="de-DE" b="1" dirty="0"/>
              <a:t> on </a:t>
            </a:r>
            <a:r>
              <a:rPr lang="de-DE" b="1" dirty="0" err="1"/>
              <a:t>what</a:t>
            </a:r>
            <a:r>
              <a:rPr lang="de-DE" b="1" dirty="0"/>
              <a:t> </a:t>
            </a:r>
            <a:r>
              <a:rPr lang="de-DE" b="1" dirty="0" err="1"/>
              <a:t>you</a:t>
            </a:r>
            <a:r>
              <a:rPr lang="de-DE" b="1" dirty="0"/>
              <a:t> </a:t>
            </a:r>
            <a:r>
              <a:rPr lang="de-DE" b="1" dirty="0" err="1"/>
              <a:t>have</a:t>
            </a:r>
            <a:r>
              <a:rPr lang="de-DE" b="1" dirty="0"/>
              <a:t> </a:t>
            </a:r>
            <a:r>
              <a:rPr lang="de-DE" b="1" dirty="0" err="1"/>
              <a:t>understood</a:t>
            </a:r>
            <a:endParaRPr lang="de-DE" b="1" dirty="0"/>
          </a:p>
          <a:p>
            <a:endParaRPr lang="en-GB" dirty="0"/>
          </a:p>
        </p:txBody>
      </p:sp>
      <p:sp>
        <p:nvSpPr>
          <p:cNvPr id="14" name="Textplatzhalter 13">
            <a:extLst>
              <a:ext uri="{FF2B5EF4-FFF2-40B4-BE49-F238E27FC236}">
                <a16:creationId xmlns:a16="http://schemas.microsoft.com/office/drawing/2014/main" id="{8F7B2F3D-EB6D-904D-8DE8-79AC3A6DAB03}"/>
              </a:ext>
            </a:extLst>
          </p:cNvPr>
          <p:cNvSpPr>
            <a:spLocks noGrp="1"/>
          </p:cNvSpPr>
          <p:nvPr>
            <p:ph type="body" sz="quarter" idx="21"/>
          </p:nvPr>
        </p:nvSpPr>
        <p:spPr/>
        <p:txBody>
          <a:bodyPr/>
          <a:lstStyle/>
          <a:p>
            <a:pPr>
              <a:spcAft>
                <a:spcPts val="900"/>
              </a:spcAft>
              <a:buClr>
                <a:schemeClr val="dk1"/>
              </a:buClr>
              <a:buSzPts val="1400"/>
            </a:pPr>
            <a:r>
              <a:rPr lang="de-DE" b="1" dirty="0"/>
              <a:t>25 min </a:t>
            </a:r>
            <a:r>
              <a:rPr lang="de-DE" dirty="0"/>
              <a:t>in total – </a:t>
            </a:r>
            <a:br>
              <a:rPr lang="de-DE" dirty="0"/>
            </a:br>
            <a:r>
              <a:rPr lang="de-DE" b="1" dirty="0"/>
              <a:t>8 min </a:t>
            </a:r>
            <a:r>
              <a:rPr lang="de-DE" dirty="0" err="1"/>
              <a:t>each</a:t>
            </a:r>
            <a:r>
              <a:rPr lang="de-DE" dirty="0"/>
              <a:t> </a:t>
            </a:r>
            <a:r>
              <a:rPr lang="de-DE" dirty="0" err="1"/>
              <a:t>canvas</a:t>
            </a:r>
            <a:endParaRPr lang="de-DE" dirty="0"/>
          </a:p>
          <a:p>
            <a:pPr lvl="0">
              <a:spcAft>
                <a:spcPts val="900"/>
              </a:spcAft>
              <a:buClr>
                <a:schemeClr val="dk1"/>
              </a:buClr>
              <a:buSzPts val="1400"/>
            </a:pPr>
            <a:r>
              <a:rPr lang="de-DE" dirty="0"/>
              <a:t>Countdown </a:t>
            </a:r>
            <a:r>
              <a:rPr lang="de-DE" dirty="0" err="1"/>
              <a:t>for</a:t>
            </a:r>
            <a:r>
              <a:rPr lang="de-DE" dirty="0"/>
              <a:t> last 30sec</a:t>
            </a:r>
          </a:p>
          <a:p>
            <a:pPr lvl="0">
              <a:spcAft>
                <a:spcPts val="900"/>
              </a:spcAft>
              <a:buClr>
                <a:schemeClr val="dk1"/>
              </a:buClr>
              <a:buSzPts val="1400"/>
            </a:pPr>
            <a:r>
              <a:rPr lang="de-DE" dirty="0" err="1"/>
              <a:t>Automatic</a:t>
            </a:r>
            <a:r>
              <a:rPr lang="de-DE" dirty="0"/>
              <a:t> </a:t>
            </a:r>
            <a:r>
              <a:rPr lang="de-DE" dirty="0" err="1"/>
              <a:t>transfer</a:t>
            </a:r>
            <a:r>
              <a:rPr lang="de-DE" dirty="0"/>
              <a:t> back </a:t>
            </a:r>
            <a:r>
              <a:rPr lang="de-DE" dirty="0" err="1"/>
              <a:t>to</a:t>
            </a:r>
            <a:r>
              <a:rPr lang="de-DE" dirty="0"/>
              <a:t> </a:t>
            </a:r>
            <a:r>
              <a:rPr lang="de-DE" dirty="0" err="1"/>
              <a:t>main</a:t>
            </a:r>
            <a:r>
              <a:rPr lang="de-DE" dirty="0"/>
              <a:t> </a:t>
            </a:r>
            <a:r>
              <a:rPr lang="de-DE" dirty="0" err="1"/>
              <a:t>room</a:t>
            </a:r>
            <a:endParaRPr lang="de-DE" dirty="0">
              <a:highlight>
                <a:schemeClr val="lt1"/>
              </a:highlight>
            </a:endParaRPr>
          </a:p>
          <a:p>
            <a:endParaRPr lang="en-GB" dirty="0"/>
          </a:p>
        </p:txBody>
      </p:sp>
    </p:spTree>
    <p:extLst>
      <p:ext uri="{BB962C8B-B14F-4D97-AF65-F5344CB8AC3E}">
        <p14:creationId xmlns:p14="http://schemas.microsoft.com/office/powerpoint/2010/main" val="3043087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2056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3B3AB6-55E6-0749-B71C-DBBE4E903898}"/>
              </a:ext>
            </a:extLst>
          </p:cNvPr>
          <p:cNvSpPr>
            <a:spLocks noGrp="1"/>
          </p:cNvSpPr>
          <p:nvPr>
            <p:ph type="body" idx="1"/>
          </p:nvPr>
        </p:nvSpPr>
        <p:spPr/>
        <p:txBody>
          <a:bodyPr/>
          <a:lstStyle/>
          <a:p>
            <a:r>
              <a:rPr lang="de-DE" dirty="0"/>
              <a:t>Next </a:t>
            </a:r>
            <a:r>
              <a:rPr lang="de-DE" dirty="0" err="1"/>
              <a:t>steps</a:t>
            </a:r>
            <a:endParaRPr lang="en-US" dirty="0"/>
          </a:p>
        </p:txBody>
      </p:sp>
      <p:sp>
        <p:nvSpPr>
          <p:cNvPr id="3" name="Inhaltsplatzhalter 2">
            <a:extLst>
              <a:ext uri="{FF2B5EF4-FFF2-40B4-BE49-F238E27FC236}">
                <a16:creationId xmlns:a16="http://schemas.microsoft.com/office/drawing/2014/main" id="{DE5C832A-5DF6-8C41-A251-DDF95B6F1CE1}"/>
              </a:ext>
            </a:extLst>
          </p:cNvPr>
          <p:cNvSpPr>
            <a:spLocks noGrp="1"/>
          </p:cNvSpPr>
          <p:nvPr>
            <p:ph type="body" sz="quarter" idx="13"/>
          </p:nvPr>
        </p:nvSpPr>
        <p:spPr>
          <a:xfrm>
            <a:off x="1371600" y="1743076"/>
            <a:ext cx="3756212" cy="2687240"/>
          </a:xfrm>
          <a:prstGeom prst="rect">
            <a:avLst/>
          </a:prstGeom>
        </p:spPr>
        <p:txBody>
          <a:bodyPr/>
          <a:lstStyle/>
          <a:p>
            <a:r>
              <a:rPr lang="en-GB" dirty="0"/>
              <a:t>Build up a network</a:t>
            </a:r>
          </a:p>
          <a:p>
            <a:r>
              <a:rPr lang="en-GB" dirty="0"/>
              <a:t>Talk about your use case(s) with friends, family, colleagues &gt; collect feedback</a:t>
            </a:r>
          </a:p>
          <a:p>
            <a:r>
              <a:rPr lang="en-GB" dirty="0"/>
              <a:t>Get professional support</a:t>
            </a:r>
          </a:p>
          <a:p>
            <a:r>
              <a:rPr lang="en-GB" dirty="0"/>
              <a:t>Train your entrepreneurial mindset</a:t>
            </a:r>
          </a:p>
          <a:p>
            <a:r>
              <a:rPr lang="en-GB" dirty="0"/>
              <a:t>Exchange with role models</a:t>
            </a:r>
          </a:p>
          <a:p>
            <a:r>
              <a:rPr lang="en-GB" dirty="0"/>
              <a:t>Take it step by step</a:t>
            </a:r>
          </a:p>
        </p:txBody>
      </p:sp>
      <p:pic>
        <p:nvPicPr>
          <p:cNvPr id="4" name="Graphic 3">
            <a:extLst>
              <a:ext uri="{FF2B5EF4-FFF2-40B4-BE49-F238E27FC236}">
                <a16:creationId xmlns:a16="http://schemas.microsoft.com/office/drawing/2014/main" id="{D2468FE3-0173-434E-8E59-43BCAFA8A30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27812" y="1600200"/>
            <a:ext cx="2665753" cy="2665753"/>
          </a:xfrm>
          <a:prstGeom prst="rect">
            <a:avLst/>
          </a:prstGeom>
        </p:spPr>
      </p:pic>
    </p:spTree>
    <p:extLst>
      <p:ext uri="{BB962C8B-B14F-4D97-AF65-F5344CB8AC3E}">
        <p14:creationId xmlns:p14="http://schemas.microsoft.com/office/powerpoint/2010/main" val="33800496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B3062-5E45-9753-F7BB-F4AD70C9045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48DE5875-D47A-159B-3DCB-6837A1B0A66A}"/>
              </a:ext>
            </a:extLst>
          </p:cNvPr>
          <p:cNvSpPr>
            <a:spLocks noGrp="1"/>
          </p:cNvSpPr>
          <p:nvPr>
            <p:ph type="body" sz="quarter" idx="12"/>
          </p:nvPr>
        </p:nvSpPr>
        <p:spPr/>
        <p:txBody>
          <a:bodyPr/>
          <a:lstStyle/>
          <a:p>
            <a:pPr indent="0">
              <a:buNone/>
            </a:pPr>
            <a:r>
              <a:rPr lang="de-DE" b="1" dirty="0">
                <a:solidFill>
                  <a:srgbClr val="E30613"/>
                </a:solidFill>
              </a:rPr>
              <a:t>Modul 1: </a:t>
            </a:r>
            <a:r>
              <a:rPr lang="de-DE" b="1" dirty="0" err="1">
                <a:solidFill>
                  <a:srgbClr val="E30613"/>
                </a:solidFill>
              </a:rPr>
              <a:t>Your</a:t>
            </a:r>
            <a:r>
              <a:rPr lang="de-DE" b="1" dirty="0">
                <a:solidFill>
                  <a:srgbClr val="E30613"/>
                </a:solidFill>
              </a:rPr>
              <a:t> Research Canvas</a:t>
            </a:r>
          </a:p>
          <a:p>
            <a:pPr indent="0">
              <a:buNone/>
            </a:pPr>
            <a:endParaRPr lang="de-DE" b="1" dirty="0">
              <a:solidFill>
                <a:srgbClr val="E30613"/>
              </a:solidFill>
            </a:endParaRPr>
          </a:p>
          <a:p>
            <a:pPr indent="0">
              <a:buNone/>
            </a:pPr>
            <a:r>
              <a:rPr lang="de-DE" b="1" dirty="0"/>
              <a:t>Check-In</a:t>
            </a:r>
          </a:p>
          <a:p>
            <a:pPr indent="0">
              <a:buNone/>
            </a:pPr>
            <a:endParaRPr lang="de-DE" b="1" dirty="0"/>
          </a:p>
          <a:p>
            <a:r>
              <a:rPr lang="de-DE" dirty="0" err="1"/>
              <a:t>Learn</a:t>
            </a:r>
            <a:r>
              <a:rPr lang="de-DE" dirty="0"/>
              <a:t> </a:t>
            </a:r>
            <a:r>
              <a:rPr lang="de-DE" dirty="0" err="1"/>
              <a:t>about</a:t>
            </a:r>
            <a:r>
              <a:rPr lang="de-DE" dirty="0"/>
              <a:t> </a:t>
            </a:r>
            <a:r>
              <a:rPr lang="de-DE" dirty="0" err="1"/>
              <a:t>the</a:t>
            </a:r>
            <a:r>
              <a:rPr lang="de-DE" dirty="0"/>
              <a:t> </a:t>
            </a:r>
            <a:r>
              <a:rPr lang="de-DE" dirty="0" err="1"/>
              <a:t>relevance</a:t>
            </a:r>
            <a:r>
              <a:rPr lang="de-DE" dirty="0"/>
              <a:t> </a:t>
            </a:r>
            <a:r>
              <a:rPr lang="de-DE" dirty="0" err="1"/>
              <a:t>of</a:t>
            </a:r>
            <a:r>
              <a:rPr lang="de-DE" dirty="0"/>
              <a:t> </a:t>
            </a:r>
            <a:r>
              <a:rPr lang="de-DE" dirty="0" err="1"/>
              <a:t>users</a:t>
            </a:r>
            <a:r>
              <a:rPr lang="de-DE" dirty="0"/>
              <a:t> and potential </a:t>
            </a:r>
            <a:r>
              <a:rPr lang="de-DE" dirty="0" err="1"/>
              <a:t>use</a:t>
            </a:r>
            <a:r>
              <a:rPr lang="de-DE" dirty="0"/>
              <a:t> </a:t>
            </a:r>
            <a:r>
              <a:rPr lang="de-DE" dirty="0" err="1"/>
              <a:t>cases</a:t>
            </a:r>
            <a:endParaRPr lang="de-DE" dirty="0">
              <a:solidFill>
                <a:srgbClr val="000000"/>
              </a:solidFill>
              <a:latin typeface="Arial" panose="020B0604020202020204" pitchFamily="34" charset="0"/>
            </a:endParaRPr>
          </a:p>
          <a:p>
            <a:r>
              <a:rPr lang="de-DE" dirty="0" err="1"/>
              <a:t>Apply</a:t>
            </a:r>
            <a:r>
              <a:rPr lang="de-DE" dirty="0"/>
              <a:t> </a:t>
            </a:r>
            <a:r>
              <a:rPr lang="de-DE" dirty="0" err="1"/>
              <a:t>the</a:t>
            </a:r>
            <a:r>
              <a:rPr lang="de-DE" dirty="0"/>
              <a:t> Research Canvas </a:t>
            </a:r>
            <a:r>
              <a:rPr lang="de-DE" dirty="0" err="1"/>
              <a:t>to</a:t>
            </a:r>
            <a:r>
              <a:rPr lang="de-DE" dirty="0"/>
              <a:t> </a:t>
            </a:r>
            <a:r>
              <a:rPr lang="de-DE" dirty="0" err="1"/>
              <a:t>your</a:t>
            </a:r>
            <a:r>
              <a:rPr lang="de-DE" dirty="0"/>
              <a:t> own </a:t>
            </a:r>
            <a:r>
              <a:rPr lang="de-DE" dirty="0" err="1"/>
              <a:t>research</a:t>
            </a:r>
            <a:endParaRPr lang="de-DE" dirty="0">
              <a:solidFill>
                <a:srgbClr val="000000"/>
              </a:solidFill>
              <a:latin typeface="Arial" panose="020B0604020202020204" pitchFamily="34" charset="0"/>
            </a:endParaRPr>
          </a:p>
          <a:p>
            <a:r>
              <a:rPr lang="de-DE" dirty="0" err="1"/>
              <a:t>Get</a:t>
            </a:r>
            <a:r>
              <a:rPr lang="de-DE" dirty="0"/>
              <a:t> </a:t>
            </a:r>
            <a:r>
              <a:rPr lang="de-DE" dirty="0" err="1"/>
              <a:t>creative</a:t>
            </a:r>
            <a:r>
              <a:rPr lang="de-DE" dirty="0"/>
              <a:t> </a:t>
            </a:r>
            <a:r>
              <a:rPr lang="de-DE" dirty="0" err="1"/>
              <a:t>by</a:t>
            </a:r>
            <a:r>
              <a:rPr lang="de-DE" dirty="0"/>
              <a:t> </a:t>
            </a:r>
            <a:r>
              <a:rPr lang="de-DE" dirty="0" err="1"/>
              <a:t>brainstorming</a:t>
            </a:r>
            <a:r>
              <a:rPr lang="de-DE" dirty="0"/>
              <a:t> potential </a:t>
            </a:r>
            <a:r>
              <a:rPr lang="de-DE" dirty="0" err="1"/>
              <a:t>use</a:t>
            </a:r>
            <a:r>
              <a:rPr lang="de-DE" dirty="0"/>
              <a:t> </a:t>
            </a:r>
            <a:r>
              <a:rPr lang="de-DE" dirty="0" err="1"/>
              <a:t>cases</a:t>
            </a:r>
            <a:r>
              <a:rPr lang="de-DE" dirty="0"/>
              <a:t> </a:t>
            </a:r>
            <a:r>
              <a:rPr lang="de-DE" dirty="0" err="1"/>
              <a:t>for</a:t>
            </a:r>
            <a:r>
              <a:rPr lang="de-DE" dirty="0"/>
              <a:t> </a:t>
            </a:r>
            <a:r>
              <a:rPr lang="de-DE" dirty="0" err="1"/>
              <a:t>your</a:t>
            </a:r>
            <a:r>
              <a:rPr lang="de-DE" dirty="0"/>
              <a:t> </a:t>
            </a:r>
            <a:r>
              <a:rPr lang="de-DE" dirty="0" err="1"/>
              <a:t>research</a:t>
            </a:r>
            <a:r>
              <a:rPr lang="de-DE" dirty="0"/>
              <a:t> </a:t>
            </a:r>
            <a:r>
              <a:rPr lang="de-DE" dirty="0" err="1"/>
              <a:t>topic</a:t>
            </a:r>
            <a:endParaRPr lang="de-DE" dirty="0">
              <a:solidFill>
                <a:srgbClr val="000000"/>
              </a:solidFill>
              <a:latin typeface="Arial" panose="020B0604020202020204" pitchFamily="34" charset="0"/>
            </a:endParaRPr>
          </a:p>
          <a:p>
            <a:endParaRPr lang="de-DE" dirty="0"/>
          </a:p>
        </p:txBody>
      </p:sp>
      <p:sp>
        <p:nvSpPr>
          <p:cNvPr id="3" name="Textplatzhalter 2">
            <a:extLst>
              <a:ext uri="{FF2B5EF4-FFF2-40B4-BE49-F238E27FC236}">
                <a16:creationId xmlns:a16="http://schemas.microsoft.com/office/drawing/2014/main" id="{5133B1E6-4718-7E64-C0DC-B30DD4F8E3B6}"/>
              </a:ext>
            </a:extLst>
          </p:cNvPr>
          <p:cNvSpPr>
            <a:spLocks noGrp="1"/>
          </p:cNvSpPr>
          <p:nvPr>
            <p:ph type="body" sz="quarter" idx="13"/>
          </p:nvPr>
        </p:nvSpPr>
        <p:spPr/>
        <p:txBody>
          <a:bodyPr/>
          <a:lstStyle/>
          <a:p>
            <a:pPr indent="0">
              <a:buNone/>
            </a:pPr>
            <a:r>
              <a:rPr lang="de-DE" b="1" dirty="0">
                <a:solidFill>
                  <a:srgbClr val="E30613"/>
                </a:solidFill>
              </a:rPr>
              <a:t>Modul 2: Pitch Training</a:t>
            </a:r>
          </a:p>
          <a:p>
            <a:pPr indent="0">
              <a:buNone/>
            </a:pPr>
            <a:endParaRPr lang="de-DE" b="1" dirty="0">
              <a:solidFill>
                <a:srgbClr val="E30613"/>
              </a:solidFill>
            </a:endParaRPr>
          </a:p>
          <a:p>
            <a:pPr fontAlgn="t"/>
            <a:r>
              <a:rPr lang="de-DE" dirty="0"/>
              <a:t>Key </a:t>
            </a:r>
            <a:r>
              <a:rPr lang="de-DE" dirty="0" err="1"/>
              <a:t>principles</a:t>
            </a:r>
            <a:r>
              <a:rPr lang="de-DE" dirty="0"/>
              <a:t> </a:t>
            </a:r>
            <a:r>
              <a:rPr lang="de-DE" dirty="0" err="1"/>
              <a:t>for</a:t>
            </a:r>
            <a:r>
              <a:rPr lang="de-DE" dirty="0"/>
              <a:t> a </a:t>
            </a:r>
            <a:r>
              <a:rPr lang="de-DE" dirty="0" err="1"/>
              <a:t>convincing</a:t>
            </a:r>
            <a:r>
              <a:rPr lang="de-DE" dirty="0"/>
              <a:t> pitch</a:t>
            </a:r>
          </a:p>
          <a:p>
            <a:pPr fontAlgn="t"/>
            <a:r>
              <a:rPr lang="de-DE" dirty="0" err="1"/>
              <a:t>Develop</a:t>
            </a:r>
            <a:r>
              <a:rPr lang="de-DE" dirty="0"/>
              <a:t> a </a:t>
            </a:r>
            <a:r>
              <a:rPr lang="de-DE" dirty="0" err="1"/>
              <a:t>storyline</a:t>
            </a:r>
            <a:r>
              <a:rPr lang="de-DE" dirty="0"/>
              <a:t>, </a:t>
            </a:r>
            <a:r>
              <a:rPr lang="de-DE" dirty="0" err="1"/>
              <a:t>set</a:t>
            </a:r>
            <a:r>
              <a:rPr lang="de-DE" dirty="0"/>
              <a:t> </a:t>
            </a:r>
            <a:r>
              <a:rPr lang="de-DE" dirty="0" err="1"/>
              <a:t>the</a:t>
            </a:r>
            <a:r>
              <a:rPr lang="de-DE" dirty="0"/>
              <a:t> </a:t>
            </a:r>
            <a:r>
              <a:rPr lang="de-DE" dirty="0" err="1"/>
              <a:t>stage</a:t>
            </a:r>
            <a:r>
              <a:rPr lang="de-DE" dirty="0"/>
              <a:t>, and </a:t>
            </a:r>
            <a:r>
              <a:rPr lang="de-DE" dirty="0" err="1"/>
              <a:t>use</a:t>
            </a:r>
            <a:r>
              <a:rPr lang="de-DE" dirty="0"/>
              <a:t> </a:t>
            </a:r>
            <a:r>
              <a:rPr lang="de-DE" dirty="0" err="1"/>
              <a:t>your</a:t>
            </a:r>
            <a:r>
              <a:rPr lang="de-DE" dirty="0"/>
              <a:t> </a:t>
            </a:r>
            <a:r>
              <a:rPr lang="de-DE" dirty="0" err="1"/>
              <a:t>voice</a:t>
            </a:r>
            <a:endParaRPr lang="de-DE" dirty="0"/>
          </a:p>
          <a:p>
            <a:pPr fontAlgn="t"/>
            <a:r>
              <a:rPr lang="de-DE" dirty="0" err="1"/>
              <a:t>Get</a:t>
            </a:r>
            <a:r>
              <a:rPr lang="de-DE" dirty="0"/>
              <a:t> </a:t>
            </a:r>
            <a:r>
              <a:rPr lang="de-DE" dirty="0" err="1"/>
              <a:t>feedback</a:t>
            </a:r>
            <a:r>
              <a:rPr lang="de-DE" dirty="0"/>
              <a:t> and </a:t>
            </a:r>
            <a:r>
              <a:rPr lang="de-DE" dirty="0" err="1"/>
              <a:t>learn</a:t>
            </a:r>
            <a:r>
              <a:rPr lang="de-DE" dirty="0"/>
              <a:t> </a:t>
            </a:r>
            <a:r>
              <a:rPr lang="de-DE" dirty="0" err="1"/>
              <a:t>from</a:t>
            </a:r>
            <a:r>
              <a:rPr lang="de-DE" dirty="0"/>
              <a:t> </a:t>
            </a:r>
            <a:r>
              <a:rPr lang="de-DE" dirty="0" err="1"/>
              <a:t>your</a:t>
            </a:r>
            <a:r>
              <a:rPr lang="de-DE" dirty="0"/>
              <a:t> </a:t>
            </a:r>
            <a:r>
              <a:rPr lang="de-DE" dirty="0" err="1"/>
              <a:t>peers</a:t>
            </a:r>
            <a:endParaRPr lang="de-DE" dirty="0">
              <a:solidFill>
                <a:srgbClr val="000000"/>
              </a:solidFill>
              <a:latin typeface="Arial" panose="020B0604020202020204" pitchFamily="34" charset="0"/>
            </a:endParaRPr>
          </a:p>
          <a:p>
            <a:pPr fontAlgn="t"/>
            <a:r>
              <a:rPr lang="de-DE" dirty="0"/>
              <a:t>Experiment, push and fail </a:t>
            </a:r>
            <a:r>
              <a:rPr lang="de-DE" dirty="0" err="1"/>
              <a:t>forward</a:t>
            </a:r>
            <a:r>
              <a:rPr lang="de-DE" dirty="0"/>
              <a:t>!</a:t>
            </a:r>
            <a:endParaRPr lang="de-DE" dirty="0">
              <a:solidFill>
                <a:srgbClr val="000000"/>
              </a:solidFill>
              <a:latin typeface="Arial" panose="020B0604020202020204" pitchFamily="34" charset="0"/>
            </a:endParaRPr>
          </a:p>
          <a:p>
            <a:pPr fontAlgn="t"/>
            <a:endParaRPr lang="de-DE" dirty="0">
              <a:solidFill>
                <a:srgbClr val="000000"/>
              </a:solidFill>
              <a:latin typeface="Arial" panose="020B0604020202020204" pitchFamily="34" charset="0"/>
            </a:endParaRPr>
          </a:p>
          <a:p>
            <a:pPr fontAlgn="t"/>
            <a:endParaRPr lang="de-DE" dirty="0">
              <a:solidFill>
                <a:srgbClr val="000000"/>
              </a:solidFill>
              <a:latin typeface="Arial" panose="020B0604020202020204" pitchFamily="34" charset="0"/>
            </a:endParaRPr>
          </a:p>
          <a:p>
            <a:pPr indent="0">
              <a:buNone/>
            </a:pPr>
            <a:endParaRPr lang="de-DE" b="1" dirty="0">
              <a:solidFill>
                <a:srgbClr val="E30613"/>
              </a:solidFill>
            </a:endParaRPr>
          </a:p>
          <a:p>
            <a:pPr indent="0">
              <a:buNone/>
            </a:pPr>
            <a:r>
              <a:rPr lang="de-DE" b="1" dirty="0"/>
              <a:t>Wrap-Up</a:t>
            </a:r>
          </a:p>
          <a:p>
            <a:endParaRPr lang="de-DE" dirty="0"/>
          </a:p>
        </p:txBody>
      </p:sp>
      <p:sp>
        <p:nvSpPr>
          <p:cNvPr id="4" name="Textplatzhalter 3">
            <a:extLst>
              <a:ext uri="{FF2B5EF4-FFF2-40B4-BE49-F238E27FC236}">
                <a16:creationId xmlns:a16="http://schemas.microsoft.com/office/drawing/2014/main" id="{DD46E21A-4726-1994-1B18-6F443A829A12}"/>
              </a:ext>
            </a:extLst>
          </p:cNvPr>
          <p:cNvSpPr>
            <a:spLocks noGrp="1"/>
          </p:cNvSpPr>
          <p:nvPr>
            <p:ph type="body" idx="10"/>
          </p:nvPr>
        </p:nvSpPr>
        <p:spPr/>
        <p:txBody>
          <a:bodyPr/>
          <a:lstStyle/>
          <a:p>
            <a:r>
              <a:rPr lang="de-DE"/>
              <a:t>Part I</a:t>
            </a:r>
          </a:p>
        </p:txBody>
      </p:sp>
      <p:sp>
        <p:nvSpPr>
          <p:cNvPr id="5" name="Textplatzhalter 4">
            <a:extLst>
              <a:ext uri="{FF2B5EF4-FFF2-40B4-BE49-F238E27FC236}">
                <a16:creationId xmlns:a16="http://schemas.microsoft.com/office/drawing/2014/main" id="{B7C707ED-EE01-19FD-354B-763CDD7E9F37}"/>
              </a:ext>
            </a:extLst>
          </p:cNvPr>
          <p:cNvSpPr>
            <a:spLocks noGrp="1"/>
          </p:cNvSpPr>
          <p:nvPr>
            <p:ph type="body" idx="11"/>
          </p:nvPr>
        </p:nvSpPr>
        <p:spPr>
          <a:xfrm>
            <a:off x="4697889" y="1099293"/>
            <a:ext cx="4017487" cy="430887"/>
          </a:xfrm>
        </p:spPr>
        <p:txBody>
          <a:bodyPr/>
          <a:lstStyle/>
          <a:p>
            <a:r>
              <a:rPr lang="de-DE"/>
              <a:t>Part II</a:t>
            </a:r>
          </a:p>
        </p:txBody>
      </p:sp>
      <p:sp>
        <p:nvSpPr>
          <p:cNvPr id="6" name="Textplatzhalter 5">
            <a:extLst>
              <a:ext uri="{FF2B5EF4-FFF2-40B4-BE49-F238E27FC236}">
                <a16:creationId xmlns:a16="http://schemas.microsoft.com/office/drawing/2014/main" id="{371467A5-44DE-D32B-7B5B-005B69F5CE95}"/>
              </a:ext>
            </a:extLst>
          </p:cNvPr>
          <p:cNvSpPr>
            <a:spLocks noGrp="1"/>
          </p:cNvSpPr>
          <p:nvPr>
            <p:ph type="body" idx="1"/>
          </p:nvPr>
        </p:nvSpPr>
        <p:spPr/>
        <p:txBody>
          <a:bodyPr/>
          <a:lstStyle/>
          <a:p>
            <a:r>
              <a:rPr lang="de-DE"/>
              <a:t>Agenda</a:t>
            </a:r>
          </a:p>
        </p:txBody>
      </p:sp>
      <p:sp>
        <p:nvSpPr>
          <p:cNvPr id="7" name="Oval 6">
            <a:extLst>
              <a:ext uri="{FF2B5EF4-FFF2-40B4-BE49-F238E27FC236}">
                <a16:creationId xmlns:a16="http://schemas.microsoft.com/office/drawing/2014/main" id="{EC00C851-6BBF-8649-6537-A74009D89C0C}"/>
              </a:ext>
            </a:extLst>
          </p:cNvPr>
          <p:cNvSpPr/>
          <p:nvPr/>
        </p:nvSpPr>
        <p:spPr>
          <a:xfrm rot="20608313">
            <a:off x="3419877" y="1088323"/>
            <a:ext cx="1139471" cy="1139471"/>
          </a:xfrm>
          <a:prstGeom prst="ellipse">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ptos" panose="020B0004020202020204" pitchFamily="34" charset="0"/>
                <a:cs typeface="Arial"/>
                <a:sym typeface="Calibri"/>
              </a:rPr>
              <a:t>Lunch Break</a:t>
            </a:r>
          </a:p>
        </p:txBody>
      </p:sp>
    </p:spTree>
    <p:extLst>
      <p:ext uri="{BB962C8B-B14F-4D97-AF65-F5344CB8AC3E}">
        <p14:creationId xmlns:p14="http://schemas.microsoft.com/office/powerpoint/2010/main" val="630199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7A6C-DBCC-818D-E262-67FF07A051D0}"/>
            </a:ext>
          </a:extLst>
        </p:cNvPr>
        <p:cNvGrpSpPr/>
        <p:nvPr/>
      </p:nvGrpSpPr>
      <p:grpSpPr>
        <a:xfrm>
          <a:off x="0" y="0"/>
          <a:ext cx="0" cy="0"/>
          <a:chOff x="0" y="0"/>
          <a:chExt cx="0" cy="0"/>
        </a:xfrm>
      </p:grpSpPr>
      <p:sp>
        <p:nvSpPr>
          <p:cNvPr id="5" name="Textplatzhalter 4">
            <a:extLst>
              <a:ext uri="{FF2B5EF4-FFF2-40B4-BE49-F238E27FC236}">
                <a16:creationId xmlns:a16="http://schemas.microsoft.com/office/drawing/2014/main" id="{270A7898-38AD-EBD1-9826-A3A6E473F8F1}"/>
              </a:ext>
            </a:extLst>
          </p:cNvPr>
          <p:cNvSpPr>
            <a:spLocks noGrp="1"/>
          </p:cNvSpPr>
          <p:nvPr>
            <p:ph type="body" idx="1"/>
          </p:nvPr>
        </p:nvSpPr>
        <p:spPr/>
        <p:txBody>
          <a:bodyPr/>
          <a:lstStyle/>
          <a:p>
            <a:r>
              <a:rPr lang="de-DE"/>
              <a:t>BREAK</a:t>
            </a:r>
          </a:p>
        </p:txBody>
      </p:sp>
      <p:sp>
        <p:nvSpPr>
          <p:cNvPr id="3" name="Textfeld 2">
            <a:extLst>
              <a:ext uri="{FF2B5EF4-FFF2-40B4-BE49-F238E27FC236}">
                <a16:creationId xmlns:a16="http://schemas.microsoft.com/office/drawing/2014/main" id="{036C98E2-76A8-B97D-7F09-CB80E39DE068}"/>
              </a:ext>
            </a:extLst>
          </p:cNvPr>
          <p:cNvSpPr txBox="1"/>
          <p:nvPr/>
        </p:nvSpPr>
        <p:spPr>
          <a:xfrm>
            <a:off x="2241396" y="2291576"/>
            <a:ext cx="184731" cy="2482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013" b="0" i="0" u="none" strike="noStrike" kern="0" cap="none" spc="0" normalizeH="0" baseline="0" noProof="0">
              <a:ln>
                <a:noFill/>
              </a:ln>
              <a:solidFill>
                <a:srgbClr val="000000"/>
              </a:solidFill>
              <a:effectLst/>
              <a:uLnTx/>
              <a:uFillTx/>
              <a:latin typeface="Arial"/>
              <a:cs typeface="Arial"/>
              <a:sym typeface="Arial"/>
            </a:endParaRPr>
          </a:p>
        </p:txBody>
      </p:sp>
      <p:sp>
        <p:nvSpPr>
          <p:cNvPr id="6" name="Textfeld 5">
            <a:extLst>
              <a:ext uri="{FF2B5EF4-FFF2-40B4-BE49-F238E27FC236}">
                <a16:creationId xmlns:a16="http://schemas.microsoft.com/office/drawing/2014/main" id="{4E87FA02-0A4B-2763-2655-B14C5A876D0A}"/>
              </a:ext>
            </a:extLst>
          </p:cNvPr>
          <p:cNvSpPr txBox="1"/>
          <p:nvPr/>
        </p:nvSpPr>
        <p:spPr>
          <a:xfrm>
            <a:off x="1204332" y="1629886"/>
            <a:ext cx="2826835" cy="248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013" b="0" i="0" u="none" strike="noStrike" kern="0" cap="none" spc="0" normalizeH="0" baseline="0" noProof="0">
              <a:ln>
                <a:noFill/>
              </a:ln>
              <a:solidFill>
                <a:srgbClr val="000000"/>
              </a:solidFill>
              <a:effectLst/>
              <a:uLnTx/>
              <a:uFillTx/>
              <a:latin typeface="Arial"/>
              <a:cs typeface="Arial"/>
              <a:sym typeface="Arial"/>
            </a:endParaRPr>
          </a:p>
        </p:txBody>
      </p:sp>
      <p:pic>
        <p:nvPicPr>
          <p:cNvPr id="9" name="Bildplatzhalter 8" descr="Ein Bild, das Tasse, Kaffee, Essen, Drink enthält.&#10;&#10;KI-generierte Inhalte können fehlerhaft sein.">
            <a:extLst>
              <a:ext uri="{FF2B5EF4-FFF2-40B4-BE49-F238E27FC236}">
                <a16:creationId xmlns:a16="http://schemas.microsoft.com/office/drawing/2014/main" id="{816884F3-65F6-CD51-89D5-C2A83804CB66}"/>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Tree>
    <p:extLst>
      <p:ext uri="{BB962C8B-B14F-4D97-AF65-F5344CB8AC3E}">
        <p14:creationId xmlns:p14="http://schemas.microsoft.com/office/powerpoint/2010/main" val="1056782014"/>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429"/>
        <p:cNvGrpSpPr/>
        <p:nvPr/>
      </p:nvGrpSpPr>
      <p:grpSpPr>
        <a:xfrm>
          <a:off x="0" y="0"/>
          <a:ext cx="0" cy="0"/>
          <a:chOff x="0" y="0"/>
          <a:chExt cx="0" cy="0"/>
        </a:xfrm>
      </p:grpSpPr>
      <p:sp>
        <p:nvSpPr>
          <p:cNvPr id="4" name="Textplatzhalter 3">
            <a:extLst>
              <a:ext uri="{FF2B5EF4-FFF2-40B4-BE49-F238E27FC236}">
                <a16:creationId xmlns:a16="http://schemas.microsoft.com/office/drawing/2014/main" id="{AAD551EA-8E05-2142-9C2F-646FCDDCEBE3}"/>
              </a:ext>
            </a:extLst>
          </p:cNvPr>
          <p:cNvSpPr>
            <a:spLocks noGrp="1"/>
          </p:cNvSpPr>
          <p:nvPr>
            <p:ph type="body" idx="1"/>
          </p:nvPr>
        </p:nvSpPr>
        <p:spPr/>
        <p:txBody>
          <a:bodyPr/>
          <a:lstStyle/>
          <a:p>
            <a:r>
              <a:rPr lang="en-GB"/>
              <a:t>Break</a:t>
            </a:r>
          </a:p>
        </p:txBody>
      </p:sp>
      <p:pic>
        <p:nvPicPr>
          <p:cNvPr id="6" name="Bildplatzhalter 7" descr="Ein Bild, das Croissant, Backwaren, Essen, Im Haus enthält.&#10;&#10;KI-generierte Inhalte können fehlerhaft sein.">
            <a:extLst>
              <a:ext uri="{FF2B5EF4-FFF2-40B4-BE49-F238E27FC236}">
                <a16:creationId xmlns:a16="http://schemas.microsoft.com/office/drawing/2014/main" id="{5165F206-714E-CED6-BCD0-6A61008F9F81}"/>
              </a:ext>
            </a:extLst>
          </p:cNvPr>
          <p:cNvPicPr>
            <a:picLocks noGrp="1" noChangeAspect="1"/>
          </p:cNvPicPr>
          <p:nvPr>
            <p:ph type="pic" sz="quarter" idx="10"/>
          </p:nvPr>
        </p:nvPicPr>
        <p:blipFill>
          <a:blip r:embed="rId3"/>
          <a:srcRect l="4838" t="16199" r="5026" b="16199"/>
          <a:stretch/>
        </p:blipFill>
        <p:spPr>
          <a:xfrm>
            <a:off x="4572000" y="0"/>
            <a:ext cx="4572000" cy="5143500"/>
          </a:xfrm>
        </p:spPr>
      </p:pic>
    </p:spTree>
    <p:extLst>
      <p:ext uri="{BB962C8B-B14F-4D97-AF65-F5344CB8AC3E}">
        <p14:creationId xmlns:p14="http://schemas.microsoft.com/office/powerpoint/2010/main" val="1748605530"/>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4" name="Bildplatzhalter 3">
            <a:extLst>
              <a:ext uri="{FF2B5EF4-FFF2-40B4-BE49-F238E27FC236}">
                <a16:creationId xmlns:a16="http://schemas.microsoft.com/office/drawing/2014/main" id="{FF5575B7-00F1-0D44-A884-65B0A12F1C3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18" name="Textplatzhalter 17">
            <a:extLst>
              <a:ext uri="{FF2B5EF4-FFF2-40B4-BE49-F238E27FC236}">
                <a16:creationId xmlns:a16="http://schemas.microsoft.com/office/drawing/2014/main" id="{AF80F46E-59B2-5A46-AA58-C3AA6D2E731D}"/>
              </a:ext>
            </a:extLst>
          </p:cNvPr>
          <p:cNvSpPr>
            <a:spLocks noGrp="1"/>
          </p:cNvSpPr>
          <p:nvPr>
            <p:ph type="body" sz="quarter" idx="11"/>
          </p:nvPr>
        </p:nvSpPr>
        <p:spPr>
          <a:xfrm>
            <a:off x="304800" y="285263"/>
            <a:ext cx="2066611" cy="485204"/>
          </a:xfrm>
        </p:spPr>
        <p:txBody>
          <a:bodyPr/>
          <a:lstStyle/>
          <a:p>
            <a:r>
              <a:rPr lang="de-DE"/>
              <a:t>PITCHING</a:t>
            </a:r>
          </a:p>
        </p:txBody>
      </p:sp>
    </p:spTree>
    <p:extLst>
      <p:ext uri="{BB962C8B-B14F-4D97-AF65-F5344CB8AC3E}">
        <p14:creationId xmlns:p14="http://schemas.microsoft.com/office/powerpoint/2010/main" val="956469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CA0EE-5305-2357-FC92-875237453463}"/>
            </a:ext>
          </a:extLst>
        </p:cNvPr>
        <p:cNvGrpSpPr/>
        <p:nvPr/>
      </p:nvGrpSpPr>
      <p:grpSpPr>
        <a:xfrm>
          <a:off x="0" y="0"/>
          <a:ext cx="0" cy="0"/>
          <a:chOff x="0" y="0"/>
          <a:chExt cx="0" cy="0"/>
        </a:xfrm>
      </p:grpSpPr>
      <p:pic>
        <p:nvPicPr>
          <p:cNvPr id="6" name="Grafik 5" descr="Ein Bild, das Kleidung, Person, Wand, Menschliches Gesicht enthält.&#10;&#10;Automatisch generierte Beschreibung">
            <a:extLst>
              <a:ext uri="{FF2B5EF4-FFF2-40B4-BE49-F238E27FC236}">
                <a16:creationId xmlns:a16="http://schemas.microsoft.com/office/drawing/2014/main" id="{AF75BFAD-A437-C0D4-C7CF-593C5F63EF02}"/>
              </a:ext>
            </a:extLst>
          </p:cNvPr>
          <p:cNvPicPr>
            <a:picLocks noChangeAspect="1"/>
          </p:cNvPicPr>
          <p:nvPr/>
        </p:nvPicPr>
        <p:blipFill>
          <a:blip r:embed="rId3"/>
          <a:srcRect r="9353" b="23611"/>
          <a:stretch/>
        </p:blipFill>
        <p:spPr>
          <a:xfrm>
            <a:off x="20" y="10"/>
            <a:ext cx="9143980" cy="5143490"/>
          </a:xfrm>
          <a:prstGeom prst="rect">
            <a:avLst/>
          </a:prstGeom>
          <a:noFill/>
        </p:spPr>
      </p:pic>
      <p:sp>
        <p:nvSpPr>
          <p:cNvPr id="3" name="Textplatzhalter 2">
            <a:extLst>
              <a:ext uri="{FF2B5EF4-FFF2-40B4-BE49-F238E27FC236}">
                <a16:creationId xmlns:a16="http://schemas.microsoft.com/office/drawing/2014/main" id="{EA9707CE-DC99-70BD-3B99-7FE2C487CBEB}"/>
              </a:ext>
            </a:extLst>
          </p:cNvPr>
          <p:cNvSpPr>
            <a:spLocks noGrp="1"/>
          </p:cNvSpPr>
          <p:nvPr>
            <p:ph type="body" sz="quarter" idx="11"/>
          </p:nvPr>
        </p:nvSpPr>
        <p:spPr>
          <a:xfrm>
            <a:off x="304800" y="285263"/>
            <a:ext cx="2174929" cy="485204"/>
          </a:xfrm>
        </p:spPr>
        <p:txBody>
          <a:bodyPr wrap="square" anchor="b">
            <a:normAutofit/>
          </a:bodyPr>
          <a:lstStyle/>
          <a:p>
            <a:pPr>
              <a:lnSpc>
                <a:spcPct val="90000"/>
              </a:lnSpc>
              <a:spcAft>
                <a:spcPts val="600"/>
              </a:spcAft>
            </a:pPr>
            <a:r>
              <a:rPr lang="de-DE"/>
              <a:t>CHECK-IN</a:t>
            </a:r>
          </a:p>
        </p:txBody>
      </p:sp>
    </p:spTree>
    <p:extLst>
      <p:ext uri="{BB962C8B-B14F-4D97-AF65-F5344CB8AC3E}">
        <p14:creationId xmlns:p14="http://schemas.microsoft.com/office/powerpoint/2010/main" val="3812814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p:txBody>
          <a:bodyPr/>
          <a:lstStyle/>
          <a:p>
            <a:r>
              <a:rPr lang="en-GB"/>
              <a:t>Learning goals</a:t>
            </a:r>
          </a:p>
        </p:txBody>
      </p:sp>
      <p:sp>
        <p:nvSpPr>
          <p:cNvPr id="3" name="Inhaltsplatzhalter 2">
            <a:extLst>
              <a:ext uri="{FF2B5EF4-FFF2-40B4-BE49-F238E27FC236}">
                <a16:creationId xmlns:a16="http://schemas.microsoft.com/office/drawing/2014/main" id="{C2EF4892-EDE2-0141-BADD-0684C5ADBACE}"/>
              </a:ext>
            </a:extLst>
          </p:cNvPr>
          <p:cNvSpPr>
            <a:spLocks noGrp="1"/>
          </p:cNvSpPr>
          <p:nvPr>
            <p:ph type="body" sz="quarter" idx="13"/>
          </p:nvPr>
        </p:nvSpPr>
        <p:spPr/>
        <p:txBody>
          <a:bodyPr/>
          <a:lstStyle/>
          <a:p>
            <a:r>
              <a:rPr lang="en-GB" sz="1600"/>
              <a:t>Getting to know a relevant structure for a pitch </a:t>
            </a:r>
          </a:p>
          <a:p>
            <a:r>
              <a:rPr lang="en-GB" sz="1600"/>
              <a:t>Learning about how to pitch online</a:t>
            </a:r>
          </a:p>
          <a:p>
            <a:r>
              <a:rPr lang="en-GB" sz="1600"/>
              <a:t>Building a pitch on your own </a:t>
            </a:r>
          </a:p>
          <a:p>
            <a:r>
              <a:rPr lang="en-GB" sz="1600"/>
              <a:t>Practise to hold a pitch in front of an audience</a:t>
            </a:r>
          </a:p>
        </p:txBody>
      </p:sp>
    </p:spTree>
    <p:extLst>
      <p:ext uri="{BB962C8B-B14F-4D97-AF65-F5344CB8AC3E}">
        <p14:creationId xmlns:p14="http://schemas.microsoft.com/office/powerpoint/2010/main" val="1392050831"/>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3" name="Grafik 2" descr="Ein Bild, das Person, drinnen, Tisch, Frau enthält.&#10;&#10;Automatisch generierte Beschreibung">
            <a:extLst>
              <a:ext uri="{FF2B5EF4-FFF2-40B4-BE49-F238E27FC236}">
                <a16:creationId xmlns:a16="http://schemas.microsoft.com/office/drawing/2014/main" id="{40D3A3AA-E131-6346-976B-38818E0A94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84045" cy="5143500"/>
          </a:xfrm>
          <a:prstGeom prst="rect">
            <a:avLst/>
          </a:prstGeom>
        </p:spPr>
      </p:pic>
      <p:sp>
        <p:nvSpPr>
          <p:cNvPr id="2" name="Textplatzhalter 1">
            <a:extLst>
              <a:ext uri="{FF2B5EF4-FFF2-40B4-BE49-F238E27FC236}">
                <a16:creationId xmlns:a16="http://schemas.microsoft.com/office/drawing/2014/main" id="{F8DA21D0-5C83-E54E-97FA-910FD498302F}"/>
              </a:ext>
            </a:extLst>
          </p:cNvPr>
          <p:cNvSpPr>
            <a:spLocks noGrp="1"/>
          </p:cNvSpPr>
          <p:nvPr>
            <p:ph type="body" sz="quarter" idx="11"/>
          </p:nvPr>
        </p:nvSpPr>
        <p:spPr>
          <a:xfrm>
            <a:off x="304800" y="285263"/>
            <a:ext cx="4645572" cy="485204"/>
          </a:xfrm>
        </p:spPr>
        <p:txBody>
          <a:bodyPr/>
          <a:lstStyle/>
          <a:p>
            <a:r>
              <a:rPr lang="en-GB"/>
              <a:t>PITCH &amp; STORYTELLING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2" name="Text Placeholder 1">
            <a:extLst>
              <a:ext uri="{FF2B5EF4-FFF2-40B4-BE49-F238E27FC236}">
                <a16:creationId xmlns:a16="http://schemas.microsoft.com/office/drawing/2014/main" id="{51130B6A-6A6B-3BB2-CC62-5423A8E6D52B}"/>
              </a:ext>
            </a:extLst>
          </p:cNvPr>
          <p:cNvSpPr>
            <a:spLocks noGrp="1"/>
          </p:cNvSpPr>
          <p:nvPr>
            <p:ph type="body" sz="quarter" idx="13"/>
          </p:nvPr>
        </p:nvSpPr>
        <p:spPr/>
        <p:txBody>
          <a:bodyPr/>
          <a:lstStyle/>
          <a:p>
            <a:pPr>
              <a:lnSpc>
                <a:spcPct val="100000"/>
              </a:lnSpc>
              <a:spcBef>
                <a:spcPts val="0"/>
              </a:spcBef>
              <a:spcAft>
                <a:spcPts val="1200"/>
              </a:spcAft>
            </a:pPr>
            <a:r>
              <a:rPr lang="en-GB"/>
              <a:t>A short but effective explanation </a:t>
            </a:r>
            <a:br>
              <a:rPr lang="en-GB"/>
            </a:br>
            <a:r>
              <a:rPr lang="en-GB"/>
              <a:t>that is intended to persuade someone to buy a product or accept an idea. </a:t>
            </a:r>
          </a:p>
          <a:p>
            <a:pPr>
              <a:lnSpc>
                <a:spcPct val="100000"/>
              </a:lnSpc>
              <a:spcBef>
                <a:spcPts val="0"/>
              </a:spcBef>
              <a:spcAft>
                <a:spcPts val="1200"/>
              </a:spcAft>
            </a:pPr>
            <a:endParaRPr lang="en-GB"/>
          </a:p>
          <a:p>
            <a:pPr>
              <a:lnSpc>
                <a:spcPct val="100000"/>
              </a:lnSpc>
              <a:spcBef>
                <a:spcPts val="0"/>
              </a:spcBef>
              <a:spcAft>
                <a:spcPts val="1200"/>
              </a:spcAft>
            </a:pPr>
            <a:r>
              <a:rPr lang="en-GB" b="0"/>
              <a:t>Cambridge Dictionary</a:t>
            </a:r>
          </a:p>
          <a:p>
            <a:pPr>
              <a:lnSpc>
                <a:spcPct val="100000"/>
              </a:lnSpc>
              <a:spcBef>
                <a:spcPts val="0"/>
              </a:spcBef>
              <a:spcAft>
                <a:spcPts val="1200"/>
              </a:spcAft>
            </a:pPr>
            <a:endParaRPr lang="en-GB"/>
          </a:p>
          <a:p>
            <a:pPr>
              <a:lnSpc>
                <a:spcPct val="100000"/>
              </a:lnSpc>
              <a:spcBef>
                <a:spcPts val="0"/>
              </a:spcBef>
              <a:spcAft>
                <a:spcPts val="1200"/>
              </a:spcAft>
            </a:pPr>
            <a:endParaRPr lang="en-DE"/>
          </a:p>
        </p:txBody>
      </p:sp>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a:t>What is pitching?</a:t>
            </a:r>
          </a:p>
        </p:txBody>
      </p:sp>
    </p:spTree>
    <p:extLst>
      <p:ext uri="{BB962C8B-B14F-4D97-AF65-F5344CB8AC3E}">
        <p14:creationId xmlns:p14="http://schemas.microsoft.com/office/powerpoint/2010/main" val="3940221804"/>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a:t>Problem</a:t>
            </a:r>
          </a:p>
          <a:p>
            <a:pPr>
              <a:buFont typeface="+mj-lt"/>
              <a:buAutoNum type="arabicPeriod"/>
            </a:pPr>
            <a:r>
              <a:rPr lang="en-GB"/>
              <a:t>Target Group</a:t>
            </a:r>
          </a:p>
        </p:txBody>
      </p:sp>
    </p:spTree>
    <p:extLst>
      <p:ext uri="{BB962C8B-B14F-4D97-AF65-F5344CB8AC3E}">
        <p14:creationId xmlns:p14="http://schemas.microsoft.com/office/powerpoint/2010/main" val="4050512324"/>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a:t>Problem</a:t>
            </a:r>
          </a:p>
          <a:p>
            <a:pPr>
              <a:buFont typeface="+mj-lt"/>
              <a:buAutoNum type="arabicPeriod"/>
            </a:pPr>
            <a:r>
              <a:rPr lang="en-GB"/>
              <a:t>Target Group </a:t>
            </a:r>
          </a:p>
          <a:p>
            <a:pPr>
              <a:buFont typeface="+mj-lt"/>
              <a:buAutoNum type="arabicPeriod"/>
            </a:pPr>
            <a:r>
              <a:rPr lang="en-GB"/>
              <a:t>The solutions </a:t>
            </a:r>
          </a:p>
          <a:p>
            <a:pPr>
              <a:buFont typeface="+mj-lt"/>
              <a:buAutoNum type="arabicPeriod"/>
            </a:pPr>
            <a:r>
              <a:rPr lang="en-GB"/>
              <a:t>User experience: how does it work?</a:t>
            </a:r>
          </a:p>
        </p:txBody>
      </p:sp>
    </p:spTree>
    <p:extLst>
      <p:ext uri="{BB962C8B-B14F-4D97-AF65-F5344CB8AC3E}">
        <p14:creationId xmlns:p14="http://schemas.microsoft.com/office/powerpoint/2010/main" val="148589710"/>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a:t>Problem</a:t>
            </a:r>
          </a:p>
          <a:p>
            <a:pPr>
              <a:buFont typeface="+mj-lt"/>
              <a:buAutoNum type="arabicPeriod"/>
            </a:pPr>
            <a:r>
              <a:rPr lang="en-GB"/>
              <a:t>Target Group </a:t>
            </a:r>
          </a:p>
          <a:p>
            <a:pPr>
              <a:buFont typeface="+mj-lt"/>
              <a:buAutoNum type="arabicPeriod"/>
            </a:pPr>
            <a:r>
              <a:rPr lang="en-GB"/>
              <a:t>The solutions </a:t>
            </a:r>
          </a:p>
          <a:p>
            <a:pPr>
              <a:buFont typeface="+mj-lt"/>
              <a:buAutoNum type="arabicPeriod"/>
            </a:pPr>
            <a:r>
              <a:rPr lang="en-GB"/>
              <a:t>User experience: how does it work?</a:t>
            </a:r>
          </a:p>
          <a:p>
            <a:pPr>
              <a:buFont typeface="+mj-lt"/>
              <a:buAutoNum type="arabicPeriod"/>
            </a:pPr>
            <a:r>
              <a:rPr lang="en-GB"/>
              <a:t>Create trust (team / market / finances)</a:t>
            </a:r>
          </a:p>
        </p:txBody>
      </p:sp>
    </p:spTree>
    <p:extLst>
      <p:ext uri="{BB962C8B-B14F-4D97-AF65-F5344CB8AC3E}">
        <p14:creationId xmlns:p14="http://schemas.microsoft.com/office/powerpoint/2010/main" val="300400981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a:t>Problem</a:t>
            </a:r>
          </a:p>
          <a:p>
            <a:pPr>
              <a:buFont typeface="+mj-lt"/>
              <a:buAutoNum type="arabicPeriod"/>
            </a:pPr>
            <a:r>
              <a:rPr lang="en-GB"/>
              <a:t>Target Group </a:t>
            </a:r>
          </a:p>
          <a:p>
            <a:pPr>
              <a:buFont typeface="+mj-lt"/>
              <a:buAutoNum type="arabicPeriod"/>
            </a:pPr>
            <a:r>
              <a:rPr lang="en-GB"/>
              <a:t>The solutions </a:t>
            </a:r>
          </a:p>
          <a:p>
            <a:pPr>
              <a:buFont typeface="+mj-lt"/>
              <a:buAutoNum type="arabicPeriod"/>
            </a:pPr>
            <a:r>
              <a:rPr lang="en-GB"/>
              <a:t>User experience: how does it work?</a:t>
            </a:r>
          </a:p>
          <a:p>
            <a:pPr>
              <a:buFont typeface="+mj-lt"/>
              <a:buAutoNum type="arabicPeriod"/>
            </a:pPr>
            <a:r>
              <a:rPr lang="en-GB"/>
              <a:t>Create trust (team / market / finances)</a:t>
            </a:r>
          </a:p>
          <a:p>
            <a:pPr>
              <a:buFont typeface="+mj-lt"/>
              <a:buAutoNum type="arabicPeriod"/>
            </a:pPr>
            <a:r>
              <a:rPr lang="en-GB"/>
              <a:t>Punchline </a:t>
            </a:r>
          </a:p>
          <a:p>
            <a:pPr>
              <a:buFont typeface="+mj-lt"/>
              <a:buAutoNum type="arabicPeriod"/>
            </a:pPr>
            <a:endParaRPr lang="en-GB"/>
          </a:p>
        </p:txBody>
      </p:sp>
    </p:spTree>
    <p:extLst>
      <p:ext uri="{BB962C8B-B14F-4D97-AF65-F5344CB8AC3E}">
        <p14:creationId xmlns:p14="http://schemas.microsoft.com/office/powerpoint/2010/main" val="1413477498"/>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a:t>Problem</a:t>
            </a:r>
          </a:p>
          <a:p>
            <a:pPr>
              <a:buFont typeface="+mj-lt"/>
              <a:buAutoNum type="arabicPeriod"/>
            </a:pPr>
            <a:r>
              <a:rPr lang="en-GB"/>
              <a:t>Target Group </a:t>
            </a:r>
          </a:p>
          <a:p>
            <a:pPr>
              <a:buFont typeface="+mj-lt"/>
              <a:buAutoNum type="arabicPeriod"/>
            </a:pPr>
            <a:r>
              <a:rPr lang="en-GB"/>
              <a:t>The solutions </a:t>
            </a:r>
          </a:p>
          <a:p>
            <a:pPr>
              <a:buFont typeface="+mj-lt"/>
              <a:buAutoNum type="arabicPeriod"/>
            </a:pPr>
            <a:r>
              <a:rPr lang="en-GB"/>
              <a:t>User experience: how does it work?</a:t>
            </a:r>
          </a:p>
          <a:p>
            <a:pPr>
              <a:buFont typeface="+mj-lt"/>
              <a:buAutoNum type="arabicPeriod"/>
            </a:pPr>
            <a:r>
              <a:rPr lang="en-GB"/>
              <a:t>Create trust (team / market / finances)</a:t>
            </a:r>
          </a:p>
          <a:p>
            <a:pPr>
              <a:buFont typeface="+mj-lt"/>
              <a:buAutoNum type="arabicPeriod"/>
            </a:pPr>
            <a:r>
              <a:rPr lang="en-GB"/>
              <a:t>Punchline </a:t>
            </a:r>
          </a:p>
          <a:p>
            <a:pPr>
              <a:buFont typeface="+mj-lt"/>
              <a:buAutoNum type="arabicPeriod"/>
            </a:pPr>
            <a:r>
              <a:rPr lang="en-GB"/>
              <a:t>Call to action</a:t>
            </a:r>
          </a:p>
          <a:p>
            <a:pPr>
              <a:buFont typeface="+mj-lt"/>
              <a:buAutoNum type="arabicPeriod"/>
            </a:pPr>
            <a:endParaRPr lang="en-GB"/>
          </a:p>
          <a:p>
            <a:pPr>
              <a:buFont typeface="+mj-lt"/>
              <a:buAutoNum type="arabicPeriod"/>
            </a:pPr>
            <a:endParaRPr lang="en-GB"/>
          </a:p>
        </p:txBody>
      </p:sp>
    </p:spTree>
    <p:extLst>
      <p:ext uri="{BB962C8B-B14F-4D97-AF65-F5344CB8AC3E}">
        <p14:creationId xmlns:p14="http://schemas.microsoft.com/office/powerpoint/2010/main" val="313850072"/>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4" name="Grafik 3" descr="Ein Bild, das Person, drinnen, Mann, haltend enthält.&#10;&#10;Automatisch generierte Beschreibung">
            <a:extLst>
              <a:ext uri="{FF2B5EF4-FFF2-40B4-BE49-F238E27FC236}">
                <a16:creationId xmlns:a16="http://schemas.microsoft.com/office/drawing/2014/main" id="{BCC81C1D-33D3-4343-BC82-51662E3947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54991" cy="5143500"/>
          </a:xfrm>
          <a:prstGeom prst="rect">
            <a:avLst/>
          </a:prstGeom>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sz="quarter" idx="11"/>
          </p:nvPr>
        </p:nvSpPr>
        <p:spPr>
          <a:xfrm>
            <a:off x="304800" y="285263"/>
            <a:ext cx="3005959" cy="485204"/>
          </a:xfrm>
        </p:spPr>
        <p:txBody>
          <a:bodyPr/>
          <a:lstStyle/>
          <a:p>
            <a:r>
              <a:rPr lang="en-GB"/>
              <a:t>STORYTELLING</a:t>
            </a:r>
          </a:p>
        </p:txBody>
      </p:sp>
    </p:spTree>
    <p:extLst>
      <p:ext uri="{BB962C8B-B14F-4D97-AF65-F5344CB8AC3E}">
        <p14:creationId xmlns:p14="http://schemas.microsoft.com/office/powerpoint/2010/main" val="1387445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Why tell stories?</a:t>
            </a:r>
          </a:p>
        </p:txBody>
      </p:sp>
      <p:sp>
        <p:nvSpPr>
          <p:cNvPr id="2" name="Inhaltsplatzhalter 1">
            <a:extLst>
              <a:ext uri="{FF2B5EF4-FFF2-40B4-BE49-F238E27FC236}">
                <a16:creationId xmlns:a16="http://schemas.microsoft.com/office/drawing/2014/main" id="{32C7A5D0-40CD-5644-801F-849C71C37771}"/>
              </a:ext>
            </a:extLst>
          </p:cNvPr>
          <p:cNvSpPr>
            <a:spLocks noGrp="1"/>
          </p:cNvSpPr>
          <p:nvPr>
            <p:ph type="body" sz="quarter" idx="13"/>
          </p:nvPr>
        </p:nvSpPr>
        <p:spPr/>
        <p:txBody>
          <a:bodyPr/>
          <a:lstStyle/>
          <a:p>
            <a:pPr marL="0" indent="0">
              <a:buNone/>
            </a:pPr>
            <a:r>
              <a:rPr lang="en-GB"/>
              <a:t>… because they draw us in emotionally</a:t>
            </a:r>
          </a:p>
          <a:p>
            <a:pPr marL="0" indent="0">
              <a:buNone/>
            </a:pPr>
            <a:r>
              <a:rPr lang="en-GB"/>
              <a:t>… because we can learn from them</a:t>
            </a:r>
          </a:p>
          <a:p>
            <a:pPr marL="0" indent="0">
              <a:buNone/>
            </a:pPr>
            <a:r>
              <a:rPr lang="en-GB"/>
              <a:t>… because they connect us</a:t>
            </a:r>
          </a:p>
          <a:p>
            <a:pPr marL="0" indent="0">
              <a:buNone/>
            </a:pPr>
            <a:r>
              <a:rPr lang="en-GB"/>
              <a:t>… because it’s easier this way for our brain to understand connections</a:t>
            </a:r>
          </a:p>
          <a:p>
            <a:pPr marL="0" indent="0">
              <a:buNone/>
            </a:pPr>
            <a:r>
              <a:rPr lang="en-GB"/>
              <a:t>… because they help us remember </a:t>
            </a:r>
          </a:p>
        </p:txBody>
      </p:sp>
    </p:spTree>
    <p:extLst>
      <p:ext uri="{BB962C8B-B14F-4D97-AF65-F5344CB8AC3E}">
        <p14:creationId xmlns:p14="http://schemas.microsoft.com/office/powerpoint/2010/main" val="412372340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D30CE-929E-1F06-60CC-C5664CF2452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D7BAAE8-7D45-DC59-8C5D-B910A9A23A0C}"/>
              </a:ext>
            </a:extLst>
          </p:cNvPr>
          <p:cNvSpPr>
            <a:spLocks noGrp="1"/>
          </p:cNvSpPr>
          <p:nvPr>
            <p:ph type="body" idx="1"/>
          </p:nvPr>
        </p:nvSpPr>
        <p:spPr>
          <a:xfrm>
            <a:off x="2252662" y="3236768"/>
            <a:ext cx="4638675" cy="965200"/>
          </a:xfrm>
        </p:spPr>
        <p:txBody>
          <a:bodyPr/>
          <a:lstStyle/>
          <a:p>
            <a:r>
              <a:rPr lang="de-DE" sz="1800" b="1" err="1">
                <a:solidFill>
                  <a:schemeClr val="bg1"/>
                </a:solidFill>
                <a:latin typeface="Aptos" panose="020B0004020202020204" pitchFamily="34" charset="0"/>
              </a:rPr>
              <a:t>Everbody</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show</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us</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your</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emoji</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mood</a:t>
            </a:r>
            <a:r>
              <a:rPr lang="de-DE" sz="1800" b="1">
                <a:solidFill>
                  <a:schemeClr val="bg1"/>
                </a:solidFill>
                <a:latin typeface="Aptos" panose="020B0004020202020204" pitchFamily="34" charset="0"/>
              </a:rPr>
              <a:t>!</a:t>
            </a:r>
          </a:p>
          <a:p>
            <a:endParaRPr lang="de-DE"/>
          </a:p>
        </p:txBody>
      </p:sp>
      <p:sp>
        <p:nvSpPr>
          <p:cNvPr id="3" name="Textplatzhalter 2">
            <a:extLst>
              <a:ext uri="{FF2B5EF4-FFF2-40B4-BE49-F238E27FC236}">
                <a16:creationId xmlns:a16="http://schemas.microsoft.com/office/drawing/2014/main" id="{BB095F5A-C435-9DFA-5AA3-32599CD5AA8F}"/>
              </a:ext>
            </a:extLst>
          </p:cNvPr>
          <p:cNvSpPr>
            <a:spLocks noGrp="1"/>
          </p:cNvSpPr>
          <p:nvPr>
            <p:ph type="body" idx="10"/>
          </p:nvPr>
        </p:nvSpPr>
        <p:spPr/>
        <p:txBody>
          <a:bodyPr/>
          <a:lstStyle/>
          <a:p>
            <a:r>
              <a:rPr lang="de-DE"/>
              <a:t>Emoji Check-In</a:t>
            </a:r>
          </a:p>
        </p:txBody>
      </p:sp>
      <p:pic>
        <p:nvPicPr>
          <p:cNvPr id="4" name="Grafik 3">
            <a:extLst>
              <a:ext uri="{FF2B5EF4-FFF2-40B4-BE49-F238E27FC236}">
                <a16:creationId xmlns:a16="http://schemas.microsoft.com/office/drawing/2014/main" id="{D4F702D6-27F8-AE41-E277-E8759A9FAB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21552" y="1665308"/>
            <a:ext cx="1900893" cy="1900893"/>
          </a:xfrm>
          <a:prstGeom prst="rect">
            <a:avLst/>
          </a:prstGeom>
        </p:spPr>
      </p:pic>
    </p:spTree>
    <p:extLst>
      <p:ext uri="{BB962C8B-B14F-4D97-AF65-F5344CB8AC3E}">
        <p14:creationId xmlns:p14="http://schemas.microsoft.com/office/powerpoint/2010/main" val="16343108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 name="Onlinemedien 1" descr="Breaking the Wall of deaf-blind isolation">
            <a:hlinkClick r:id="" action="ppaction://media"/>
            <a:extLst>
              <a:ext uri="{FF2B5EF4-FFF2-40B4-BE49-F238E27FC236}">
                <a16:creationId xmlns:a16="http://schemas.microsoft.com/office/drawing/2014/main" id="{421C0145-F492-C34F-210D-2360FD65F42E}"/>
              </a:ext>
            </a:extLst>
          </p:cNvPr>
          <p:cNvPicPr>
            <a:picLocks noRot="1" noChangeAspect="1"/>
          </p:cNvPicPr>
          <p:nvPr>
            <a:videoFile r:link="rId1"/>
          </p:nvPr>
        </p:nvPicPr>
        <p:blipFill>
          <a:blip r:embed="rId4"/>
          <a:stretch>
            <a:fillRect/>
          </a:stretch>
        </p:blipFill>
        <p:spPr>
          <a:xfrm>
            <a:off x="0" y="-11430"/>
            <a:ext cx="9144000" cy="5166360"/>
          </a:xfrm>
          <a:prstGeom prst="rect">
            <a:avLst/>
          </a:prstGeom>
        </p:spPr>
      </p:pic>
    </p:spTree>
    <p:extLst>
      <p:ext uri="{BB962C8B-B14F-4D97-AF65-F5344CB8AC3E}">
        <p14:creationId xmlns:p14="http://schemas.microsoft.com/office/powerpoint/2010/main" val="41475439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Textplatzhalter 3">
            <a:extLst>
              <a:ext uri="{FF2B5EF4-FFF2-40B4-BE49-F238E27FC236}">
                <a16:creationId xmlns:a16="http://schemas.microsoft.com/office/drawing/2014/main" id="{91E10AE9-8D96-5C4B-9A5F-85C298A381C7}"/>
              </a:ext>
            </a:extLst>
          </p:cNvPr>
          <p:cNvSpPr>
            <a:spLocks noGrp="1"/>
          </p:cNvSpPr>
          <p:nvPr>
            <p:ph type="body" idx="1"/>
          </p:nvPr>
        </p:nvSpPr>
        <p:spPr/>
        <p:txBody>
          <a:bodyPr/>
          <a:lstStyle/>
          <a:p>
            <a:r>
              <a:rPr lang="en-GB"/>
              <a:t>In summary …</a:t>
            </a:r>
          </a:p>
        </p:txBody>
      </p:sp>
      <p:sp>
        <p:nvSpPr>
          <p:cNvPr id="234" name="Google Shape;234;p36"/>
          <p:cNvSpPr txBox="1"/>
          <p:nvPr/>
        </p:nvSpPr>
        <p:spPr>
          <a:xfrm>
            <a:off x="428625" y="666750"/>
            <a:ext cx="8294961" cy="4191000"/>
          </a:xfrm>
          <a:prstGeom prst="rect">
            <a:avLst/>
          </a:prstGeom>
          <a:noFill/>
          <a:ln>
            <a:noFill/>
          </a:ln>
        </p:spPr>
        <p:txBody>
          <a:bodyPr spcFirstLastPara="1" wrap="squar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a:ln>
                  <a:noFill/>
                </a:ln>
                <a:solidFill>
                  <a:prstClr val="black"/>
                </a:solidFill>
                <a:effectLst/>
                <a:uLnTx/>
                <a:uFillTx/>
                <a:latin typeface="Aptos" panose="020B0004020202020204" pitchFamily="34" charset="0"/>
                <a:ea typeface="+mn-ea"/>
                <a:cs typeface="+mn-cs"/>
                <a:sym typeface="Arial"/>
              </a:rPr>
              <a:t>… everybody needs to find her/his own style </a:t>
            </a:r>
            <a:br>
              <a:rPr kumimoji="0" lang="en" sz="2400" b="1" i="0" u="none" strike="noStrike" kern="1200" cap="none" spc="0" normalizeH="0" baseline="0" noProof="0">
                <a:ln>
                  <a:noFill/>
                </a:ln>
                <a:solidFill>
                  <a:prstClr val="black"/>
                </a:solidFill>
                <a:effectLst/>
                <a:uLnTx/>
                <a:uFillTx/>
                <a:latin typeface="Aptos" panose="020B0004020202020204" pitchFamily="34" charset="0"/>
                <a:ea typeface="+mn-ea"/>
                <a:cs typeface="+mn-cs"/>
                <a:sym typeface="Arial"/>
              </a:rPr>
            </a:br>
            <a:r>
              <a:rPr kumimoji="0" lang="en" sz="2400" b="1" i="0" u="none" strike="noStrike" kern="1200" cap="none" spc="0" normalizeH="0" baseline="0" noProof="0">
                <a:ln>
                  <a:noFill/>
                </a:ln>
                <a:solidFill>
                  <a:prstClr val="black"/>
                </a:solidFill>
                <a:effectLst/>
                <a:uLnTx/>
                <a:uFillTx/>
                <a:latin typeface="Aptos" panose="020B0004020202020204" pitchFamily="34" charset="0"/>
                <a:ea typeface="+mn-ea"/>
                <a:cs typeface="+mn-cs"/>
                <a:sym typeface="Arial"/>
              </a:rPr>
              <a:t>based on the storyline!</a:t>
            </a:r>
            <a:endParaRPr kumimoji="0" sz="24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951709518"/>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Textplatzhalter 1">
            <a:extLst>
              <a:ext uri="{FF2B5EF4-FFF2-40B4-BE49-F238E27FC236}">
                <a16:creationId xmlns:a16="http://schemas.microsoft.com/office/drawing/2014/main" id="{550C48A8-0C32-DD4E-B943-FF7CC1F4AE5F}"/>
              </a:ext>
            </a:extLst>
          </p:cNvPr>
          <p:cNvSpPr>
            <a:spLocks noGrp="1"/>
          </p:cNvSpPr>
          <p:nvPr>
            <p:ph type="body" idx="1"/>
          </p:nvPr>
        </p:nvSpPr>
        <p:spPr/>
        <p:txBody>
          <a:bodyPr/>
          <a:lstStyle/>
          <a:p>
            <a:r>
              <a:rPr lang="en-GB"/>
              <a:t>What is next …</a:t>
            </a:r>
          </a:p>
        </p:txBody>
      </p:sp>
      <p:sp>
        <p:nvSpPr>
          <p:cNvPr id="7" name="Text Placeholder 2">
            <a:extLst>
              <a:ext uri="{FF2B5EF4-FFF2-40B4-BE49-F238E27FC236}">
                <a16:creationId xmlns:a16="http://schemas.microsoft.com/office/drawing/2014/main" id="{36661403-7140-CA30-F89D-7084759392D6}"/>
              </a:ext>
            </a:extLst>
          </p:cNvPr>
          <p:cNvSpPr>
            <a:spLocks noGrp="1"/>
          </p:cNvSpPr>
          <p:nvPr>
            <p:ph type="body" sz="quarter" idx="13"/>
          </p:nvPr>
        </p:nvSpPr>
        <p:spPr>
          <a:xfrm>
            <a:off x="1371600" y="1743076"/>
            <a:ext cx="7308056" cy="2687240"/>
          </a:xfrm>
        </p:spPr>
        <p:txBody>
          <a:bodyPr/>
          <a:lstStyle/>
          <a:p>
            <a:pPr marL="0" indent="0">
              <a:buNone/>
            </a:pPr>
            <a:r>
              <a:rPr lang="en-GB" sz="1600" b="1" spc="200">
                <a:solidFill>
                  <a:srgbClr val="E30613"/>
                </a:solidFill>
              </a:rPr>
              <a:t>PART 1</a:t>
            </a:r>
            <a:br>
              <a:rPr lang="en-GB" sz="1600"/>
            </a:br>
            <a:r>
              <a:rPr lang="en-GB" sz="1600"/>
              <a:t>Build your pitch individually</a:t>
            </a:r>
          </a:p>
          <a:p>
            <a:pPr marL="0" indent="0">
              <a:buNone/>
            </a:pPr>
            <a:endParaRPr lang="en-GB" sz="1600"/>
          </a:p>
          <a:p>
            <a:pPr marL="0" indent="0">
              <a:buNone/>
            </a:pPr>
            <a:r>
              <a:rPr lang="en-GB" sz="1600" b="1" spc="200">
                <a:solidFill>
                  <a:srgbClr val="E30613"/>
                </a:solidFill>
              </a:rPr>
              <a:t>PART 2</a:t>
            </a:r>
            <a:br>
              <a:rPr lang="en-GB" sz="1600"/>
            </a:br>
            <a:r>
              <a:rPr lang="en-GB" sz="1600"/>
              <a:t>Test your pitch and get feedback in groups</a:t>
            </a:r>
          </a:p>
        </p:txBody>
      </p:sp>
    </p:spTree>
    <p:extLst>
      <p:ext uri="{BB962C8B-B14F-4D97-AF65-F5344CB8AC3E}">
        <p14:creationId xmlns:p14="http://schemas.microsoft.com/office/powerpoint/2010/main" val="4046382247"/>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6" name="Bildplatzhalter 5">
            <a:extLst>
              <a:ext uri="{FF2B5EF4-FFF2-40B4-BE49-F238E27FC236}">
                <a16:creationId xmlns:a16="http://schemas.microsoft.com/office/drawing/2014/main" id="{FB5AABC3-D457-CD4A-B577-DEF22557237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p:txBody>
          <a:bodyPr/>
          <a:lstStyle/>
          <a:p>
            <a:r>
              <a:rPr lang="en-GB"/>
              <a:t>Build your pitch</a:t>
            </a:r>
          </a:p>
        </p:txBody>
      </p:sp>
    </p:spTree>
    <p:extLst>
      <p:ext uri="{BB962C8B-B14F-4D97-AF65-F5344CB8AC3E}">
        <p14:creationId xmlns:p14="http://schemas.microsoft.com/office/powerpoint/2010/main" val="941110228"/>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3" name="Textplatzhalter 2">
            <a:extLst>
              <a:ext uri="{FF2B5EF4-FFF2-40B4-BE49-F238E27FC236}">
                <a16:creationId xmlns:a16="http://schemas.microsoft.com/office/drawing/2014/main" id="{C9B3841A-298B-5749-A2C9-86056B5B7CF2}"/>
              </a:ext>
            </a:extLst>
          </p:cNvPr>
          <p:cNvSpPr>
            <a:spLocks noGrp="1"/>
          </p:cNvSpPr>
          <p:nvPr>
            <p:ph type="body" idx="1"/>
          </p:nvPr>
        </p:nvSpPr>
        <p:spPr/>
        <p:txBody>
          <a:bodyPr/>
          <a:lstStyle/>
          <a:p>
            <a:r>
              <a:rPr lang="en-GB"/>
              <a:t>Build your pitch</a:t>
            </a:r>
          </a:p>
        </p:txBody>
      </p:sp>
      <p:sp>
        <p:nvSpPr>
          <p:cNvPr id="7" name="Inhaltsplatzhalter 3">
            <a:extLst>
              <a:ext uri="{FF2B5EF4-FFF2-40B4-BE49-F238E27FC236}">
                <a16:creationId xmlns:a16="http://schemas.microsoft.com/office/drawing/2014/main" id="{567EC051-7EB6-9027-41C1-34241AE509D1}"/>
              </a:ext>
            </a:extLst>
          </p:cNvPr>
          <p:cNvSpPr>
            <a:spLocks noGrp="1"/>
          </p:cNvSpPr>
          <p:nvPr>
            <p:ph type="body" sz="quarter" idx="13"/>
          </p:nvPr>
        </p:nvSpPr>
        <p:spPr>
          <a:xfrm>
            <a:off x="1371600" y="2038162"/>
            <a:ext cx="7308056" cy="2392153"/>
          </a:xfrm>
        </p:spPr>
        <p:txBody>
          <a:bodyPr/>
          <a:lstStyle/>
          <a:p>
            <a:r>
              <a:rPr lang="en-GB"/>
              <a:t>Your own startup idea</a:t>
            </a:r>
          </a:p>
          <a:p>
            <a:r>
              <a:rPr lang="en-GB"/>
              <a:t>Your PhD topic</a:t>
            </a:r>
          </a:p>
        </p:txBody>
      </p:sp>
      <p:sp>
        <p:nvSpPr>
          <p:cNvPr id="8" name="Google Shape;105;p22">
            <a:extLst>
              <a:ext uri="{FF2B5EF4-FFF2-40B4-BE49-F238E27FC236}">
                <a16:creationId xmlns:a16="http://schemas.microsoft.com/office/drawing/2014/main" id="{20E451C1-7AF8-876A-5DC3-FD98D2CAE157}"/>
              </a:ext>
            </a:extLst>
          </p:cNvPr>
          <p:cNvSpPr txBox="1"/>
          <p:nvPr/>
        </p:nvSpPr>
        <p:spPr>
          <a:xfrm>
            <a:off x="312465" y="1428938"/>
            <a:ext cx="8526735" cy="609224"/>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Choose the topic of your pitch.</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3" name="Textplatzhalter 2">
            <a:extLst>
              <a:ext uri="{FF2B5EF4-FFF2-40B4-BE49-F238E27FC236}">
                <a16:creationId xmlns:a16="http://schemas.microsoft.com/office/drawing/2014/main" id="{C9B3841A-298B-5749-A2C9-86056B5B7CF2}"/>
              </a:ext>
            </a:extLst>
          </p:cNvPr>
          <p:cNvSpPr>
            <a:spLocks noGrp="1"/>
          </p:cNvSpPr>
          <p:nvPr>
            <p:ph type="body" idx="1"/>
          </p:nvPr>
        </p:nvSpPr>
        <p:spPr/>
        <p:txBody>
          <a:bodyPr/>
          <a:lstStyle/>
          <a:p>
            <a:r>
              <a:rPr lang="en-GB"/>
              <a:t>Build your pitch</a:t>
            </a:r>
          </a:p>
        </p:txBody>
      </p:sp>
      <p:sp>
        <p:nvSpPr>
          <p:cNvPr id="7" name="Inhaltsplatzhalter 1">
            <a:extLst>
              <a:ext uri="{FF2B5EF4-FFF2-40B4-BE49-F238E27FC236}">
                <a16:creationId xmlns:a16="http://schemas.microsoft.com/office/drawing/2014/main" id="{38ED2B5D-0117-230B-B0AF-874BDC8FB76E}"/>
              </a:ext>
            </a:extLst>
          </p:cNvPr>
          <p:cNvSpPr>
            <a:spLocks noGrp="1"/>
          </p:cNvSpPr>
          <p:nvPr>
            <p:ph type="body" sz="quarter" idx="13"/>
          </p:nvPr>
        </p:nvSpPr>
        <p:spPr>
          <a:xfrm>
            <a:off x="1371600" y="2448769"/>
            <a:ext cx="7308056" cy="2201465"/>
          </a:xfrm>
        </p:spPr>
        <p:txBody>
          <a:bodyPr/>
          <a:lstStyle/>
          <a:p>
            <a:r>
              <a:rPr lang="en-GB"/>
              <a:t>Problem &amp; target group</a:t>
            </a:r>
          </a:p>
          <a:p>
            <a:r>
              <a:rPr lang="en-GB"/>
              <a:t>Solution &amp; how it works</a:t>
            </a:r>
          </a:p>
          <a:p>
            <a:r>
              <a:rPr lang="en-GB"/>
              <a:t>Call to Action</a:t>
            </a:r>
          </a:p>
        </p:txBody>
      </p:sp>
      <p:sp>
        <p:nvSpPr>
          <p:cNvPr id="9" name="Textfeld 4">
            <a:extLst>
              <a:ext uri="{FF2B5EF4-FFF2-40B4-BE49-F238E27FC236}">
                <a16:creationId xmlns:a16="http://schemas.microsoft.com/office/drawing/2014/main" id="{7A1FF66F-7691-A257-E7C1-EDB7B6E9A589}"/>
              </a:ext>
            </a:extLst>
          </p:cNvPr>
          <p:cNvSpPr txBox="1"/>
          <p:nvPr/>
        </p:nvSpPr>
        <p:spPr>
          <a:xfrm>
            <a:off x="381549" y="1475697"/>
            <a:ext cx="730695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30613"/>
                </a:solidFill>
                <a:effectLst/>
                <a:uLnTx/>
                <a:uFillTx/>
                <a:latin typeface="Aptos" panose="020B0004020202020204" pitchFamily="34" charset="0"/>
                <a:ea typeface="+mn-ea"/>
                <a:cs typeface="+mn-cs"/>
              </a:rPr>
              <a:t>Step 1: </a:t>
            </a:r>
            <a:r>
              <a:rPr kumimoji="0" lang="en-GB"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Problem-solution-fit</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Based</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on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what</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we</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just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learned</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build</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the</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foundation</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of</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your</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pitch.</a:t>
            </a:r>
            <a:endParaRPr kumimoji="0" lang="de-DE" sz="1800" b="1" i="0" u="none" strike="noStrike" kern="1200" cap="none" spc="0" normalizeH="0" baseline="0" noProof="0">
              <a:ln>
                <a:noFill/>
              </a:ln>
              <a:solidFill>
                <a:prstClr val="black"/>
              </a:solidFill>
              <a:effectLst/>
              <a:highlight>
                <a:srgbClr val="FFFFFF"/>
              </a:highligh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683345923"/>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55E81C7-230A-164A-A7D3-0F77522ED8EA}"/>
              </a:ext>
            </a:extLst>
          </p:cNvPr>
          <p:cNvSpPr>
            <a:spLocks noGrp="1"/>
          </p:cNvSpPr>
          <p:nvPr>
            <p:ph type="body" idx="1"/>
          </p:nvPr>
        </p:nvSpPr>
        <p:spPr/>
        <p:txBody>
          <a:bodyPr/>
          <a:lstStyle/>
          <a:p>
            <a:r>
              <a:rPr lang="en-GB"/>
              <a:t>Build your pitch</a:t>
            </a:r>
          </a:p>
        </p:txBody>
      </p:sp>
      <p:sp>
        <p:nvSpPr>
          <p:cNvPr id="7" name="Inhaltsplatzhalter 2">
            <a:extLst>
              <a:ext uri="{FF2B5EF4-FFF2-40B4-BE49-F238E27FC236}">
                <a16:creationId xmlns:a16="http://schemas.microsoft.com/office/drawing/2014/main" id="{06800031-8973-A6C2-009B-087D77480061}"/>
              </a:ext>
            </a:extLst>
          </p:cNvPr>
          <p:cNvSpPr>
            <a:spLocks noGrp="1"/>
          </p:cNvSpPr>
          <p:nvPr>
            <p:ph type="body" sz="quarter" idx="13"/>
          </p:nvPr>
        </p:nvSpPr>
        <p:spPr>
          <a:xfrm>
            <a:off x="1371600" y="2742883"/>
            <a:ext cx="7308056" cy="1956536"/>
          </a:xfrm>
        </p:spPr>
        <p:txBody>
          <a:bodyPr lIns="0" tIns="0" rIns="0" bIns="0" anchor="t"/>
          <a:lstStyle/>
          <a:p>
            <a:pPr marL="285750" lvl="0" indent="-285750">
              <a:buFont typeface="Arial" panose="020B0604020202020204" pitchFamily="34" charset="0"/>
              <a:buChar char="•"/>
            </a:pPr>
            <a:r>
              <a:rPr lang="de-DE">
                <a:solidFill>
                  <a:schemeClr val="dk1"/>
                </a:solidFill>
                <a:highlight>
                  <a:srgbClr val="FFFFFF"/>
                </a:highlight>
              </a:rPr>
              <a:t>Who </a:t>
            </a:r>
            <a:r>
              <a:rPr lang="de-DE" err="1">
                <a:solidFill>
                  <a:schemeClr val="dk1"/>
                </a:solidFill>
                <a:highlight>
                  <a:srgbClr val="FFFFFF"/>
                </a:highlight>
              </a:rPr>
              <a:t>is</a:t>
            </a:r>
            <a:r>
              <a:rPr lang="de-DE">
                <a:solidFill>
                  <a:schemeClr val="dk1"/>
                </a:solidFill>
                <a:highlight>
                  <a:srgbClr val="FFFFFF"/>
                </a:highlight>
              </a:rPr>
              <a:t> </a:t>
            </a:r>
            <a:r>
              <a:rPr lang="de-DE" err="1">
                <a:solidFill>
                  <a:schemeClr val="dk1"/>
                </a:solidFill>
                <a:highlight>
                  <a:srgbClr val="FFFFFF"/>
                </a:highlight>
              </a:rPr>
              <a:t>your</a:t>
            </a:r>
            <a:r>
              <a:rPr lang="de-DE">
                <a:solidFill>
                  <a:schemeClr val="dk1"/>
                </a:solidFill>
                <a:highlight>
                  <a:srgbClr val="FFFFFF"/>
                </a:highlight>
              </a:rPr>
              <a:t> </a:t>
            </a:r>
            <a:r>
              <a:rPr lang="de-DE" err="1">
                <a:solidFill>
                  <a:schemeClr val="dk1"/>
                </a:solidFill>
                <a:highlight>
                  <a:srgbClr val="FFFFFF"/>
                </a:highlight>
              </a:rPr>
              <a:t>protagonist</a:t>
            </a:r>
            <a:r>
              <a:rPr lang="de-DE">
                <a:solidFill>
                  <a:schemeClr val="dk1"/>
                </a:solidFill>
                <a:highlight>
                  <a:srgbClr val="FFFFFF"/>
                </a:highlight>
              </a:rPr>
              <a:t>?</a:t>
            </a:r>
            <a:endParaRPr lang="de-DE">
              <a:solidFill>
                <a:schemeClr val="dk1"/>
              </a:solidFill>
              <a:highlight>
                <a:srgbClr val="FFFFFF"/>
              </a:highlight>
              <a:latin typeface="Noticia Text"/>
            </a:endParaRPr>
          </a:p>
          <a:p>
            <a:pPr marL="285750" lvl="0" indent="-285750">
              <a:buFont typeface="Arial" panose="020B0604020202020204" pitchFamily="34" charset="0"/>
              <a:buChar char="•"/>
            </a:pPr>
            <a:r>
              <a:rPr lang="de-DE" err="1">
                <a:solidFill>
                  <a:schemeClr val="dk1"/>
                </a:solidFill>
                <a:highlight>
                  <a:srgbClr val="FFFFFF"/>
                </a:highlight>
              </a:rPr>
              <a:t>What’s</a:t>
            </a:r>
            <a:r>
              <a:rPr lang="de-DE">
                <a:solidFill>
                  <a:schemeClr val="dk1"/>
                </a:solidFill>
                <a:highlight>
                  <a:srgbClr val="FFFFFF"/>
                </a:highlight>
              </a:rPr>
              <a:t> </a:t>
            </a:r>
            <a:r>
              <a:rPr lang="de-DE" err="1">
                <a:solidFill>
                  <a:schemeClr val="dk1"/>
                </a:solidFill>
                <a:highlight>
                  <a:srgbClr val="FFFFFF"/>
                </a:highlight>
              </a:rPr>
              <a:t>his</a:t>
            </a:r>
            <a:r>
              <a:rPr lang="de-DE">
                <a:solidFill>
                  <a:schemeClr val="dk1"/>
                </a:solidFill>
                <a:highlight>
                  <a:srgbClr val="FFFFFF"/>
                </a:highlight>
              </a:rPr>
              <a:t>/her </a:t>
            </a:r>
            <a:r>
              <a:rPr lang="de-DE" err="1">
                <a:solidFill>
                  <a:schemeClr val="dk1"/>
                </a:solidFill>
                <a:highlight>
                  <a:srgbClr val="FFFFFF"/>
                </a:highlight>
              </a:rPr>
              <a:t>problem</a:t>
            </a:r>
            <a:r>
              <a:rPr lang="de-DE">
                <a:solidFill>
                  <a:schemeClr val="dk1"/>
                </a:solidFill>
                <a:highlight>
                  <a:srgbClr val="FFFFFF"/>
                </a:highlight>
              </a:rPr>
              <a:t> in </a:t>
            </a:r>
            <a:r>
              <a:rPr lang="de-DE" err="1">
                <a:solidFill>
                  <a:schemeClr val="dk1"/>
                </a:solidFill>
                <a:highlight>
                  <a:srgbClr val="FFFFFF"/>
                </a:highlight>
              </a:rPr>
              <a:t>what</a:t>
            </a:r>
            <a:r>
              <a:rPr lang="de-DE">
                <a:solidFill>
                  <a:schemeClr val="dk1"/>
                </a:solidFill>
                <a:highlight>
                  <a:srgbClr val="FFFFFF"/>
                </a:highlight>
              </a:rPr>
              <a:t> </a:t>
            </a:r>
            <a:r>
              <a:rPr lang="de-DE" err="1">
                <a:solidFill>
                  <a:schemeClr val="dk1"/>
                </a:solidFill>
                <a:highlight>
                  <a:srgbClr val="FFFFFF"/>
                </a:highlight>
              </a:rPr>
              <a:t>context</a:t>
            </a:r>
            <a:r>
              <a:rPr lang="de-DE">
                <a:solidFill>
                  <a:schemeClr val="dk1"/>
                </a:solidFill>
                <a:highlight>
                  <a:srgbClr val="FFFFFF"/>
                </a:highlight>
              </a:rPr>
              <a:t>?</a:t>
            </a:r>
          </a:p>
          <a:p>
            <a:pPr marL="285750" lvl="0" indent="-285750">
              <a:buFont typeface="Arial" panose="020B0604020202020204" pitchFamily="34" charset="0"/>
              <a:buChar char="•"/>
            </a:pPr>
            <a:r>
              <a:rPr lang="de-DE" err="1">
                <a:solidFill>
                  <a:schemeClr val="dk1"/>
                </a:solidFill>
                <a:highlight>
                  <a:srgbClr val="FFFFFF"/>
                </a:highlight>
              </a:rPr>
              <a:t>How</a:t>
            </a:r>
            <a:r>
              <a:rPr lang="de-DE">
                <a:solidFill>
                  <a:schemeClr val="dk1"/>
                </a:solidFill>
                <a:highlight>
                  <a:srgbClr val="FFFFFF"/>
                </a:highlight>
              </a:rPr>
              <a:t> do </a:t>
            </a:r>
            <a:r>
              <a:rPr lang="de-DE" err="1">
                <a:solidFill>
                  <a:schemeClr val="dk1"/>
                </a:solidFill>
                <a:highlight>
                  <a:srgbClr val="FFFFFF"/>
                </a:highlight>
              </a:rPr>
              <a:t>you</a:t>
            </a:r>
            <a:r>
              <a:rPr lang="de-DE">
                <a:solidFill>
                  <a:schemeClr val="dk1"/>
                </a:solidFill>
                <a:highlight>
                  <a:srgbClr val="FFFFFF"/>
                </a:highlight>
              </a:rPr>
              <a:t> </a:t>
            </a:r>
            <a:r>
              <a:rPr lang="de-DE" err="1">
                <a:solidFill>
                  <a:schemeClr val="dk1"/>
                </a:solidFill>
                <a:highlight>
                  <a:srgbClr val="FFFFFF"/>
                </a:highlight>
              </a:rPr>
              <a:t>make</a:t>
            </a:r>
            <a:r>
              <a:rPr lang="de-DE">
                <a:solidFill>
                  <a:schemeClr val="dk1"/>
                </a:solidFill>
                <a:highlight>
                  <a:srgbClr val="FFFFFF"/>
                </a:highlight>
              </a:rPr>
              <a:t> </a:t>
            </a:r>
            <a:r>
              <a:rPr lang="de-DE" err="1">
                <a:solidFill>
                  <a:schemeClr val="dk1"/>
                </a:solidFill>
                <a:highlight>
                  <a:srgbClr val="FFFFFF"/>
                </a:highlight>
              </a:rPr>
              <a:t>his</a:t>
            </a:r>
            <a:r>
              <a:rPr lang="de-DE">
                <a:solidFill>
                  <a:schemeClr val="dk1"/>
                </a:solidFill>
                <a:highlight>
                  <a:srgbClr val="FFFFFF"/>
                </a:highlight>
              </a:rPr>
              <a:t>/her </a:t>
            </a:r>
            <a:r>
              <a:rPr lang="de-DE" err="1">
                <a:solidFill>
                  <a:schemeClr val="dk1"/>
                </a:solidFill>
                <a:highlight>
                  <a:srgbClr val="FFFFFF"/>
                </a:highlight>
              </a:rPr>
              <a:t>life</a:t>
            </a:r>
            <a:r>
              <a:rPr lang="de-DE">
                <a:solidFill>
                  <a:schemeClr val="dk1"/>
                </a:solidFill>
                <a:highlight>
                  <a:srgbClr val="FFFFFF"/>
                </a:highlight>
              </a:rPr>
              <a:t> </a:t>
            </a:r>
            <a:r>
              <a:rPr lang="de-DE" err="1">
                <a:solidFill>
                  <a:schemeClr val="dk1"/>
                </a:solidFill>
                <a:highlight>
                  <a:srgbClr val="FFFFFF"/>
                </a:highlight>
              </a:rPr>
              <a:t>better</a:t>
            </a:r>
            <a:r>
              <a:rPr lang="de-DE">
                <a:solidFill>
                  <a:schemeClr val="dk1"/>
                </a:solidFill>
                <a:highlight>
                  <a:srgbClr val="FFFFFF"/>
                </a:highlight>
              </a:rPr>
              <a:t>?</a:t>
            </a:r>
          </a:p>
          <a:p>
            <a:pPr marL="285750" lvl="0" indent="-285750">
              <a:buFont typeface="Arial" panose="020B0604020202020204" pitchFamily="34" charset="0"/>
              <a:buChar char="•"/>
            </a:pPr>
            <a:r>
              <a:rPr lang="de-DE" err="1">
                <a:solidFill>
                  <a:schemeClr val="dk1"/>
                </a:solidFill>
                <a:highlight>
                  <a:srgbClr val="FFFFFF"/>
                </a:highlight>
              </a:rPr>
              <a:t>Make</a:t>
            </a:r>
            <a:r>
              <a:rPr lang="de-DE">
                <a:solidFill>
                  <a:schemeClr val="dk1"/>
                </a:solidFill>
                <a:highlight>
                  <a:srgbClr val="FFFFFF"/>
                </a:highlight>
              </a:rPr>
              <a:t> </a:t>
            </a:r>
            <a:r>
              <a:rPr lang="de-DE" err="1">
                <a:solidFill>
                  <a:schemeClr val="dk1"/>
                </a:solidFill>
                <a:highlight>
                  <a:srgbClr val="FFFFFF"/>
                </a:highlight>
              </a:rPr>
              <a:t>it</a:t>
            </a:r>
            <a:r>
              <a:rPr lang="de-DE">
                <a:solidFill>
                  <a:schemeClr val="dk1"/>
                </a:solidFill>
                <a:highlight>
                  <a:srgbClr val="FFFFFF"/>
                </a:highlight>
              </a:rPr>
              <a:t> tangible and </a:t>
            </a:r>
            <a:r>
              <a:rPr lang="de-DE" err="1">
                <a:solidFill>
                  <a:schemeClr val="dk1"/>
                </a:solidFill>
                <a:highlight>
                  <a:srgbClr val="FFFFFF"/>
                </a:highlight>
              </a:rPr>
              <a:t>relatable</a:t>
            </a:r>
            <a:r>
              <a:rPr lang="de-DE">
                <a:solidFill>
                  <a:schemeClr val="dk1"/>
                </a:solidFill>
                <a:highlight>
                  <a:srgbClr val="FFFFFF"/>
                </a:highlight>
              </a:rPr>
              <a:t> </a:t>
            </a:r>
            <a:r>
              <a:rPr lang="de-DE" err="1">
                <a:solidFill>
                  <a:schemeClr val="dk1"/>
                </a:solidFill>
                <a:highlight>
                  <a:srgbClr val="FFFFFF"/>
                </a:highlight>
              </a:rPr>
              <a:t>for</a:t>
            </a:r>
            <a:r>
              <a:rPr lang="de-DE">
                <a:solidFill>
                  <a:schemeClr val="dk1"/>
                </a:solidFill>
                <a:highlight>
                  <a:srgbClr val="FFFFFF"/>
                </a:highlight>
              </a:rPr>
              <a:t> </a:t>
            </a:r>
            <a:r>
              <a:rPr lang="de-DE" err="1">
                <a:solidFill>
                  <a:schemeClr val="dk1"/>
                </a:solidFill>
                <a:highlight>
                  <a:srgbClr val="FFFFFF"/>
                </a:highlight>
              </a:rPr>
              <a:t>your</a:t>
            </a:r>
            <a:r>
              <a:rPr lang="de-DE">
                <a:solidFill>
                  <a:schemeClr val="dk1"/>
                </a:solidFill>
                <a:highlight>
                  <a:srgbClr val="FFFFFF"/>
                </a:highlight>
              </a:rPr>
              <a:t> </a:t>
            </a:r>
            <a:r>
              <a:rPr lang="de-DE" err="1">
                <a:solidFill>
                  <a:schemeClr val="dk1"/>
                </a:solidFill>
                <a:highlight>
                  <a:srgbClr val="FFFFFF"/>
                </a:highlight>
              </a:rPr>
              <a:t>audience</a:t>
            </a:r>
            <a:r>
              <a:rPr lang="de-DE">
                <a:solidFill>
                  <a:schemeClr val="dk1"/>
                </a:solidFill>
                <a:highlight>
                  <a:srgbClr val="FFFFFF"/>
                </a:highlight>
              </a:rPr>
              <a:t>!</a:t>
            </a:r>
          </a:p>
          <a:p>
            <a:pPr marL="285750" lvl="0" indent="-285750">
              <a:buFont typeface="Arial" panose="020B0604020202020204" pitchFamily="34" charset="0"/>
              <a:buChar char="•"/>
            </a:pPr>
            <a:endParaRPr lang="de-DE">
              <a:solidFill>
                <a:schemeClr val="dk1"/>
              </a:solidFill>
              <a:highlight>
                <a:srgbClr val="FFFFFF"/>
              </a:highlight>
            </a:endParaRPr>
          </a:p>
        </p:txBody>
      </p:sp>
      <p:sp>
        <p:nvSpPr>
          <p:cNvPr id="9" name="Textfeld 4">
            <a:extLst>
              <a:ext uri="{FF2B5EF4-FFF2-40B4-BE49-F238E27FC236}">
                <a16:creationId xmlns:a16="http://schemas.microsoft.com/office/drawing/2014/main" id="{171E5218-6D5F-2E4B-5F2B-E9DB8E311344}"/>
              </a:ext>
            </a:extLst>
          </p:cNvPr>
          <p:cNvSpPr txBox="1"/>
          <p:nvPr/>
        </p:nvSpPr>
        <p:spPr>
          <a:xfrm>
            <a:off x="377096" y="1477290"/>
            <a:ext cx="71667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30613"/>
                </a:solidFill>
                <a:effectLst/>
                <a:uLnTx/>
                <a:uFillTx/>
                <a:latin typeface="Aptos" panose="020B0004020202020204" pitchFamily="34" charset="0"/>
                <a:ea typeface="+mn-ea"/>
                <a:cs typeface="+mn-cs"/>
              </a:rPr>
              <a:t>Step 2: </a:t>
            </a:r>
            <a:r>
              <a:rPr kumimoji="0" lang="en-GB"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Storyline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Based</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on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your</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foundation</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(problem-solution-fit)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think</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about</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how</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to</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transport</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this</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in an emotional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story</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a:t>
            </a:r>
            <a:endParaRPr kumimoji="0" lang="de-DE" sz="1800" b="1" i="0" u="none" strike="noStrike" kern="1200" cap="none" spc="0" normalizeH="0" baseline="0" noProof="0">
              <a:ln>
                <a:noFill/>
              </a:ln>
              <a:solidFill>
                <a:prstClr val="black"/>
              </a:solidFill>
              <a:effectLst/>
              <a:highlight>
                <a:srgbClr val="FFFFFF"/>
              </a:highligh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534134585"/>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5" name="Google Shape;335;p48"/>
          <p:cNvSpPr txBox="1"/>
          <p:nvPr/>
        </p:nvSpPr>
        <p:spPr>
          <a:xfrm>
            <a:off x="1815938" y="4100951"/>
            <a:ext cx="2820793" cy="2624727"/>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ts val="1800"/>
              </a:lnSpc>
              <a:spcBef>
                <a:spcPts val="0"/>
              </a:spcBef>
              <a:spcAft>
                <a:spcPts val="1200"/>
              </a:spcAft>
              <a:buClrTx/>
              <a:buSzTx/>
              <a:buFontTx/>
              <a:buNone/>
              <a:tabLst/>
              <a:defRPr/>
            </a:pPr>
            <a:endParaRPr kumimoji="0" lang="en" sz="1200" b="1" i="0" u="none" strike="noStrike" kern="1200" cap="none" spc="0" normalizeH="0" baseline="0" noProof="0">
              <a:ln>
                <a:noFill/>
              </a:ln>
              <a:solidFill>
                <a:prstClr val="black"/>
              </a:solidFill>
              <a:effectLst/>
              <a:uLnTx/>
              <a:uFillTx/>
              <a:latin typeface="DINOT-Bold" panose="020B0504020101020102" pitchFamily="34" charset="77"/>
              <a:ea typeface="+mn-ea"/>
              <a:cs typeface="+mn-cs"/>
            </a:endParaRPr>
          </a:p>
        </p:txBody>
      </p:sp>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Solo work</a:t>
            </a:r>
          </a:p>
        </p:txBody>
      </p:sp>
      <p:sp>
        <p:nvSpPr>
          <p:cNvPr id="2" name="Textplatzhalter 1">
            <a:extLst>
              <a:ext uri="{FF2B5EF4-FFF2-40B4-BE49-F238E27FC236}">
                <a16:creationId xmlns:a16="http://schemas.microsoft.com/office/drawing/2014/main" id="{4F3C203C-FF12-5249-97AA-4BDEA926726B}"/>
              </a:ext>
            </a:extLst>
          </p:cNvPr>
          <p:cNvSpPr>
            <a:spLocks noGrp="1"/>
          </p:cNvSpPr>
          <p:nvPr>
            <p:ph type="body" sz="quarter" idx="15"/>
          </p:nvPr>
        </p:nvSpPr>
        <p:spPr/>
        <p:txBody>
          <a:bodyPr/>
          <a:lstStyle/>
          <a:p>
            <a:r>
              <a:rPr lang="en-GB"/>
              <a:t>Build your pitch</a:t>
            </a:r>
          </a:p>
        </p:txBody>
      </p:sp>
      <p:sp>
        <p:nvSpPr>
          <p:cNvPr id="5" name="Textplatzhalter 4">
            <a:extLst>
              <a:ext uri="{FF2B5EF4-FFF2-40B4-BE49-F238E27FC236}">
                <a16:creationId xmlns:a16="http://schemas.microsoft.com/office/drawing/2014/main" id="{902C4490-F0B7-0644-A1B5-ABD80CAC3E64}"/>
              </a:ext>
            </a:extLst>
          </p:cNvPr>
          <p:cNvSpPr>
            <a:spLocks noGrp="1"/>
          </p:cNvSpPr>
          <p:nvPr>
            <p:ph type="body" sz="quarter" idx="17"/>
          </p:nvPr>
        </p:nvSpPr>
        <p:spPr/>
        <p:txBody>
          <a:bodyPr/>
          <a:lstStyle/>
          <a:p>
            <a:r>
              <a:rPr lang="en-GB"/>
              <a:t>10 min</a:t>
            </a:r>
          </a:p>
        </p:txBody>
      </p:sp>
      <p:sp>
        <p:nvSpPr>
          <p:cNvPr id="6" name="Textplatzhalter 5">
            <a:extLst>
              <a:ext uri="{FF2B5EF4-FFF2-40B4-BE49-F238E27FC236}">
                <a16:creationId xmlns:a16="http://schemas.microsoft.com/office/drawing/2014/main" id="{451D130E-7B8B-6D4D-87AD-41993F46862A}"/>
              </a:ext>
            </a:extLst>
          </p:cNvPr>
          <p:cNvSpPr>
            <a:spLocks noGrp="1"/>
          </p:cNvSpPr>
          <p:nvPr>
            <p:ph type="body" sz="quarter" idx="19"/>
          </p:nvPr>
        </p:nvSpPr>
        <p:spPr/>
        <p:txBody>
          <a:bodyPr/>
          <a:lstStyle/>
          <a:p>
            <a:r>
              <a:rPr lang="en-GB"/>
              <a:t>Stay in main room</a:t>
            </a:r>
          </a:p>
        </p:txBody>
      </p:sp>
      <p:sp>
        <p:nvSpPr>
          <p:cNvPr id="7" name="Textplatzhalter 6">
            <a:extLst>
              <a:ext uri="{FF2B5EF4-FFF2-40B4-BE49-F238E27FC236}">
                <a16:creationId xmlns:a16="http://schemas.microsoft.com/office/drawing/2014/main" id="{C4556985-D9BA-364D-BD31-6D945C2DBDC7}"/>
              </a:ext>
            </a:extLst>
          </p:cNvPr>
          <p:cNvSpPr>
            <a:spLocks noGrp="1"/>
          </p:cNvSpPr>
          <p:nvPr>
            <p:ph type="body" sz="quarter" idx="20"/>
          </p:nvPr>
        </p:nvSpPr>
        <p:spPr/>
        <p:txBody>
          <a:bodyPr/>
          <a:lstStyle/>
          <a:p>
            <a:r>
              <a:rPr lang="en-GB"/>
              <a:t>Prepare your 2 min pitch</a:t>
            </a:r>
          </a:p>
          <a:p>
            <a:r>
              <a:rPr lang="en-GB" b="1"/>
              <a:t>Problem-solution-fit</a:t>
            </a:r>
          </a:p>
          <a:p>
            <a:r>
              <a:rPr lang="en-GB" b="1"/>
              <a:t>Emotional storyline</a:t>
            </a:r>
          </a:p>
        </p:txBody>
      </p:sp>
      <p:sp>
        <p:nvSpPr>
          <p:cNvPr id="8" name="Textplatzhalter 7">
            <a:extLst>
              <a:ext uri="{FF2B5EF4-FFF2-40B4-BE49-F238E27FC236}">
                <a16:creationId xmlns:a16="http://schemas.microsoft.com/office/drawing/2014/main" id="{732E4A88-06AB-9145-BA2A-669084D0EFC3}"/>
              </a:ext>
            </a:extLst>
          </p:cNvPr>
          <p:cNvSpPr>
            <a:spLocks noGrp="1"/>
          </p:cNvSpPr>
          <p:nvPr>
            <p:ph type="body" sz="quarter" idx="21"/>
          </p:nvPr>
        </p:nvSpPr>
        <p:spPr/>
        <p:txBody>
          <a:bodyPr/>
          <a:lstStyle/>
          <a:p>
            <a:r>
              <a:rPr lang="en-GB"/>
              <a:t>Countdown for last minute</a:t>
            </a:r>
          </a:p>
          <a:p>
            <a:endParaRPr lang="en-GB"/>
          </a:p>
          <a:p>
            <a:endParaRPr lang="en-GB"/>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018F4-A424-FC88-DA76-2DFD23267963}"/>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E7604779-D77E-B78B-138B-46BCD5B4F81C}"/>
              </a:ext>
            </a:extLst>
          </p:cNvPr>
          <p:cNvSpPr>
            <a:spLocks noGrp="1"/>
          </p:cNvSpPr>
          <p:nvPr>
            <p:ph type="body" idx="1"/>
          </p:nvPr>
        </p:nvSpPr>
        <p:spPr/>
        <p:txBody>
          <a:bodyPr/>
          <a:lstStyle/>
          <a:p>
            <a:r>
              <a:rPr lang="en-GB"/>
              <a:t>Build your pitch</a:t>
            </a:r>
          </a:p>
        </p:txBody>
      </p:sp>
      <p:pic>
        <p:nvPicPr>
          <p:cNvPr id="2" name="Grafik 1">
            <a:extLst>
              <a:ext uri="{FF2B5EF4-FFF2-40B4-BE49-F238E27FC236}">
                <a16:creationId xmlns:a16="http://schemas.microsoft.com/office/drawing/2014/main" id="{EFA84FD8-0C24-B87F-09D9-043815C58D6B}"/>
              </a:ext>
            </a:extLst>
          </p:cNvPr>
          <p:cNvPicPr>
            <a:picLocks noChangeAspect="1"/>
          </p:cNvPicPr>
          <p:nvPr/>
        </p:nvPicPr>
        <p:blipFill>
          <a:blip r:embed="rId3"/>
          <a:srcRect/>
          <a:stretch/>
        </p:blipFill>
        <p:spPr>
          <a:xfrm>
            <a:off x="1095375" y="942198"/>
            <a:ext cx="6953249" cy="3911202"/>
          </a:xfrm>
          <a:prstGeom prst="rect">
            <a:avLst/>
          </a:prstGeom>
          <a:ln>
            <a:solidFill>
              <a:schemeClr val="tx1">
                <a:lumMod val="50000"/>
                <a:lumOff val="50000"/>
              </a:schemeClr>
            </a:solidFill>
          </a:ln>
        </p:spPr>
      </p:pic>
    </p:spTree>
    <p:extLst>
      <p:ext uri="{BB962C8B-B14F-4D97-AF65-F5344CB8AC3E}">
        <p14:creationId xmlns:p14="http://schemas.microsoft.com/office/powerpoint/2010/main" val="1423466891"/>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7" name="Bildplatzhalter 6">
            <a:extLst>
              <a:ext uri="{FF2B5EF4-FFF2-40B4-BE49-F238E27FC236}">
                <a16:creationId xmlns:a16="http://schemas.microsoft.com/office/drawing/2014/main" id="{F8C0DF3B-FBC0-2644-960F-2B1EC244127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 b="15"/>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a:xfrm>
            <a:off x="428627" y="336593"/>
            <a:ext cx="3176422" cy="443198"/>
          </a:xfrm>
        </p:spPr>
        <p:txBody>
          <a:bodyPr/>
          <a:lstStyle/>
          <a:p>
            <a:r>
              <a:rPr lang="en-GB"/>
              <a:t>Test your pitch &amp; get feedback</a:t>
            </a:r>
          </a:p>
        </p:txBody>
      </p:sp>
    </p:spTree>
    <p:extLst>
      <p:ext uri="{BB962C8B-B14F-4D97-AF65-F5344CB8AC3E}">
        <p14:creationId xmlns:p14="http://schemas.microsoft.com/office/powerpoint/2010/main" val="301521284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F9451D8-1BDF-1648-AA75-C0D259FEFC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3999" cy="5143501"/>
          </a:xfrm>
          <a:prstGeom prst="rect">
            <a:avLst/>
          </a:prstGeom>
        </p:spPr>
      </p:pic>
      <p:sp>
        <p:nvSpPr>
          <p:cNvPr id="6" name="Textplatzhalter 2">
            <a:extLst>
              <a:ext uri="{FF2B5EF4-FFF2-40B4-BE49-F238E27FC236}">
                <a16:creationId xmlns:a16="http://schemas.microsoft.com/office/drawing/2014/main" id="{85D3D38C-523F-7144-AEFB-5733AA710105}"/>
              </a:ext>
            </a:extLst>
          </p:cNvPr>
          <p:cNvSpPr>
            <a:spLocks noGrp="1"/>
          </p:cNvSpPr>
          <p:nvPr>
            <p:ph type="body" sz="quarter" idx="11"/>
          </p:nvPr>
        </p:nvSpPr>
        <p:spPr>
          <a:xfrm>
            <a:off x="304800" y="285263"/>
            <a:ext cx="5172635" cy="485204"/>
          </a:xfrm>
          <a:prstGeom prst="rect">
            <a:avLst/>
          </a:prstGeom>
        </p:spPr>
        <p:txBody>
          <a:bodyPr/>
          <a:lstStyle/>
          <a:p>
            <a:r>
              <a:rPr lang="de-DE" dirty="0">
                <a:latin typeface="Aptos" panose="020B0004020202020204" pitchFamily="34" charset="0"/>
              </a:rPr>
              <a:t>YOUR RESEARCH CANVAS</a:t>
            </a:r>
          </a:p>
        </p:txBody>
      </p:sp>
    </p:spTree>
    <p:extLst>
      <p:ext uri="{BB962C8B-B14F-4D97-AF65-F5344CB8AC3E}">
        <p14:creationId xmlns:p14="http://schemas.microsoft.com/office/powerpoint/2010/main" val="31138598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9837F7F-D776-E547-9A90-61E55FF7A312}"/>
              </a:ext>
            </a:extLst>
          </p:cNvPr>
          <p:cNvSpPr>
            <a:spLocks noGrp="1"/>
          </p:cNvSpPr>
          <p:nvPr>
            <p:ph type="body" idx="1"/>
          </p:nvPr>
        </p:nvSpPr>
        <p:spPr>
          <a:xfrm>
            <a:off x="428626" y="290099"/>
            <a:ext cx="3334078" cy="503984"/>
          </a:xfrm>
        </p:spPr>
        <p:txBody>
          <a:bodyPr/>
          <a:lstStyle/>
          <a:p>
            <a:r>
              <a:rPr lang="en-GB"/>
              <a:t>How to give feedback</a:t>
            </a:r>
          </a:p>
        </p:txBody>
      </p:sp>
      <p:pic>
        <p:nvPicPr>
          <p:cNvPr id="2" name="Bildplatzhalter 4" descr="Ein Bild, das Nachspeise, Essen, Backwaren, Süße enthält.&#10;&#10;KI-generierte Inhalte können fehlerhaft sein.">
            <a:extLst>
              <a:ext uri="{FF2B5EF4-FFF2-40B4-BE49-F238E27FC236}">
                <a16:creationId xmlns:a16="http://schemas.microsoft.com/office/drawing/2014/main" id="{109B611C-ECA8-9EA1-ED5D-60D6C761F79C}"/>
              </a:ext>
            </a:extLst>
          </p:cNvPr>
          <p:cNvPicPr>
            <a:picLocks noChangeAspect="1"/>
          </p:cNvPicPr>
          <p:nvPr/>
        </p:nvPicPr>
        <p:blipFill>
          <a:blip r:embed="rId3"/>
          <a:srcRect l="12813" t="37148" r="16835"/>
          <a:stretch/>
        </p:blipFill>
        <p:spPr>
          <a:xfrm>
            <a:off x="4572000" y="0"/>
            <a:ext cx="4572000" cy="5143500"/>
          </a:xfrm>
          <a:prstGeom prst="rect">
            <a:avLst/>
          </a:prstGeom>
        </p:spPr>
      </p:pic>
    </p:spTree>
    <p:extLst>
      <p:ext uri="{BB962C8B-B14F-4D97-AF65-F5344CB8AC3E}">
        <p14:creationId xmlns:p14="http://schemas.microsoft.com/office/powerpoint/2010/main" val="3102849010"/>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idx="1"/>
          </p:nvPr>
        </p:nvSpPr>
        <p:spPr/>
        <p:txBody>
          <a:bodyPr/>
          <a:lstStyle/>
          <a:p>
            <a:r>
              <a:rPr lang="en-GB"/>
              <a:t>Feedback grid</a:t>
            </a:r>
          </a:p>
        </p:txBody>
      </p:sp>
      <p:sp>
        <p:nvSpPr>
          <p:cNvPr id="18" name="Google Shape;1212;p135">
            <a:extLst>
              <a:ext uri="{FF2B5EF4-FFF2-40B4-BE49-F238E27FC236}">
                <a16:creationId xmlns:a16="http://schemas.microsoft.com/office/drawing/2014/main" id="{0933FF06-F071-4A70-3386-C6EF335C36E2}"/>
              </a:ext>
            </a:extLst>
          </p:cNvPr>
          <p:cNvSpPr/>
          <p:nvPr/>
        </p:nvSpPr>
        <p:spPr>
          <a:xfrm>
            <a:off x="1012028" y="1088395"/>
            <a:ext cx="1053494" cy="33851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E30613"/>
                </a:solidFill>
                <a:effectLst/>
                <a:uLnTx/>
                <a:uFillTx/>
                <a:latin typeface="Aptos" panose="020B0004020202020204" pitchFamily="34" charset="0"/>
                <a:ea typeface="+mn-ea"/>
                <a:cs typeface="+mn-cs"/>
              </a:rPr>
              <a:t>I like …</a:t>
            </a:r>
            <a:endParaRPr kumimoji="0" lang="de-DE" sz="1600" b="0" i="0" u="none" strike="noStrike" kern="1200" cap="none" spc="0" normalizeH="0" baseline="0" noProof="0">
              <a:ln>
                <a:noFill/>
              </a:ln>
              <a:solidFill>
                <a:prstClr val="black"/>
              </a:solidFill>
              <a:effectLst/>
              <a:uLnTx/>
              <a:uFillTx/>
              <a:latin typeface="Aptos" panose="020B0004020202020204" pitchFamily="34" charset="0"/>
              <a:ea typeface="Calibri"/>
              <a:cs typeface="Calibri"/>
              <a:sym typeface="Calibri"/>
            </a:endParaRPr>
          </a:p>
        </p:txBody>
      </p:sp>
      <p:sp>
        <p:nvSpPr>
          <p:cNvPr id="19" name="Google Shape;1213;p135">
            <a:extLst>
              <a:ext uri="{FF2B5EF4-FFF2-40B4-BE49-F238E27FC236}">
                <a16:creationId xmlns:a16="http://schemas.microsoft.com/office/drawing/2014/main" id="{51F75D23-B60D-FC16-21D6-0258C32F3DE2}"/>
              </a:ext>
            </a:extLst>
          </p:cNvPr>
          <p:cNvSpPr/>
          <p:nvPr/>
        </p:nvSpPr>
        <p:spPr>
          <a:xfrm>
            <a:off x="4679374" y="1088395"/>
            <a:ext cx="1127232" cy="33851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E30613"/>
                </a:solidFill>
                <a:effectLst/>
                <a:uLnTx/>
                <a:uFillTx/>
                <a:latin typeface="Aptos" panose="020B0004020202020204" pitchFamily="34" charset="0"/>
                <a:ea typeface="+mn-ea"/>
                <a:cs typeface="+mn-cs"/>
              </a:rPr>
              <a:t>I wish …</a:t>
            </a:r>
            <a:endParaRPr kumimoji="0" lang="de-DE" sz="1600" b="0" i="0" u="none" strike="noStrike" kern="1200" cap="none" spc="0" normalizeH="0" baseline="0" noProof="0">
              <a:ln>
                <a:noFill/>
              </a:ln>
              <a:solidFill>
                <a:prstClr val="black"/>
              </a:solidFill>
              <a:effectLst/>
              <a:uLnTx/>
              <a:uFillTx/>
              <a:latin typeface="Aptos" panose="020B0004020202020204" pitchFamily="34" charset="0"/>
              <a:ea typeface="Calibri"/>
              <a:cs typeface="Calibri"/>
              <a:sym typeface="Calibri"/>
            </a:endParaRPr>
          </a:p>
        </p:txBody>
      </p:sp>
      <p:sp>
        <p:nvSpPr>
          <p:cNvPr id="20" name="Google Shape;1214;p135">
            <a:extLst>
              <a:ext uri="{FF2B5EF4-FFF2-40B4-BE49-F238E27FC236}">
                <a16:creationId xmlns:a16="http://schemas.microsoft.com/office/drawing/2014/main" id="{DDFB40AC-88D8-E423-1975-1F0B7AA94658}"/>
              </a:ext>
            </a:extLst>
          </p:cNvPr>
          <p:cNvSpPr/>
          <p:nvPr/>
        </p:nvSpPr>
        <p:spPr>
          <a:xfrm>
            <a:off x="1012028" y="3054082"/>
            <a:ext cx="1391728" cy="33851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E30613"/>
                </a:solidFill>
                <a:effectLst/>
                <a:uLnTx/>
                <a:uFillTx/>
                <a:latin typeface="Aptos" panose="020B0004020202020204" pitchFamily="34" charset="0"/>
                <a:ea typeface="+mn-ea"/>
                <a:cs typeface="+mn-cs"/>
              </a:rPr>
              <a:t>New ideas</a:t>
            </a:r>
            <a:endParaRPr kumimoji="0" lang="de-DE" sz="1600" b="0" i="0" u="none" strike="noStrike" kern="1200" cap="none" spc="0" normalizeH="0" baseline="0" noProof="0">
              <a:ln>
                <a:noFill/>
              </a:ln>
              <a:solidFill>
                <a:prstClr val="black"/>
              </a:solidFill>
              <a:effectLst/>
              <a:uLnTx/>
              <a:uFillTx/>
              <a:latin typeface="Aptos" panose="020B0004020202020204" pitchFamily="34" charset="0"/>
              <a:ea typeface="Calibri"/>
              <a:cs typeface="Calibri"/>
              <a:sym typeface="Calibri"/>
            </a:endParaRPr>
          </a:p>
        </p:txBody>
      </p:sp>
      <p:sp>
        <p:nvSpPr>
          <p:cNvPr id="21" name="Google Shape;1215;p135">
            <a:extLst>
              <a:ext uri="{FF2B5EF4-FFF2-40B4-BE49-F238E27FC236}">
                <a16:creationId xmlns:a16="http://schemas.microsoft.com/office/drawing/2014/main" id="{3338222C-9E32-8B10-E7B1-96700F047AD9}"/>
              </a:ext>
            </a:extLst>
          </p:cNvPr>
          <p:cNvSpPr/>
          <p:nvPr/>
        </p:nvSpPr>
        <p:spPr>
          <a:xfrm>
            <a:off x="4679374" y="3054082"/>
            <a:ext cx="2063385" cy="33851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E30613"/>
                </a:solidFill>
                <a:effectLst/>
                <a:uLnTx/>
                <a:uFillTx/>
                <a:latin typeface="Aptos" panose="020B0004020202020204" pitchFamily="34" charset="0"/>
                <a:ea typeface="+mn-ea"/>
                <a:cs typeface="+mn-cs"/>
              </a:rPr>
              <a:t>Open questions</a:t>
            </a:r>
            <a:endParaRPr kumimoji="0" lang="de-DE" sz="1600" b="0" i="0" u="none" strike="noStrike" kern="1200" cap="none" spc="0" normalizeH="0" baseline="0" noProof="0">
              <a:ln>
                <a:noFill/>
              </a:ln>
              <a:solidFill>
                <a:prstClr val="black"/>
              </a:solidFill>
              <a:effectLst/>
              <a:uLnTx/>
              <a:uFillTx/>
              <a:latin typeface="Aptos" panose="020B0004020202020204" pitchFamily="34" charset="0"/>
              <a:ea typeface="Calibri"/>
              <a:cs typeface="Calibri"/>
              <a:sym typeface="Calibri"/>
            </a:endParaRPr>
          </a:p>
        </p:txBody>
      </p:sp>
      <p:cxnSp>
        <p:nvCxnSpPr>
          <p:cNvPr id="22" name="Google Shape;1216;p135">
            <a:extLst>
              <a:ext uri="{FF2B5EF4-FFF2-40B4-BE49-F238E27FC236}">
                <a16:creationId xmlns:a16="http://schemas.microsoft.com/office/drawing/2014/main" id="{AAD0B404-CA8D-105B-7349-27DEB32B5B7C}"/>
              </a:ext>
            </a:extLst>
          </p:cNvPr>
          <p:cNvCxnSpPr/>
          <p:nvPr/>
        </p:nvCxnSpPr>
        <p:spPr>
          <a:xfrm>
            <a:off x="4572000" y="1124682"/>
            <a:ext cx="0" cy="3623598"/>
          </a:xfrm>
          <a:prstGeom prst="straightConnector1">
            <a:avLst/>
          </a:prstGeom>
          <a:noFill/>
          <a:ln w="9525" cap="flat" cmpd="sng">
            <a:solidFill>
              <a:srgbClr val="E30613"/>
            </a:solidFill>
            <a:prstDash val="solid"/>
            <a:miter lim="800000"/>
            <a:headEnd type="none" w="sm" len="sm"/>
            <a:tailEnd type="none" w="sm" len="sm"/>
          </a:ln>
        </p:spPr>
      </p:cxnSp>
      <p:cxnSp>
        <p:nvCxnSpPr>
          <p:cNvPr id="23" name="Google Shape;1217;p135">
            <a:extLst>
              <a:ext uri="{FF2B5EF4-FFF2-40B4-BE49-F238E27FC236}">
                <a16:creationId xmlns:a16="http://schemas.microsoft.com/office/drawing/2014/main" id="{8D8E7B47-8C86-D2B9-B5B0-A2C782DA5854}"/>
              </a:ext>
            </a:extLst>
          </p:cNvPr>
          <p:cNvCxnSpPr/>
          <p:nvPr/>
        </p:nvCxnSpPr>
        <p:spPr>
          <a:xfrm>
            <a:off x="950771" y="2936481"/>
            <a:ext cx="7242463" cy="0"/>
          </a:xfrm>
          <a:prstGeom prst="straightConnector1">
            <a:avLst/>
          </a:prstGeom>
          <a:noFill/>
          <a:ln w="9525" cap="flat" cmpd="sng">
            <a:solidFill>
              <a:srgbClr val="E30613"/>
            </a:solidFill>
            <a:prstDash val="solid"/>
            <a:miter lim="800000"/>
            <a:headEnd type="none" w="sm" len="sm"/>
            <a:tailEnd type="none" w="sm" len="sm"/>
          </a:ln>
        </p:spPr>
      </p:cxnSp>
    </p:spTree>
    <p:extLst>
      <p:ext uri="{BB962C8B-B14F-4D97-AF65-F5344CB8AC3E}">
        <p14:creationId xmlns:p14="http://schemas.microsoft.com/office/powerpoint/2010/main" val="2918437148"/>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7" name="Textplatzhalter 2">
            <a:extLst>
              <a:ext uri="{FF2B5EF4-FFF2-40B4-BE49-F238E27FC236}">
                <a16:creationId xmlns:a16="http://schemas.microsoft.com/office/drawing/2014/main" id="{47376717-5363-3B4D-95C7-C78B94287531}"/>
              </a:ext>
            </a:extLst>
          </p:cNvPr>
          <p:cNvSpPr>
            <a:spLocks noGrp="1"/>
          </p:cNvSpPr>
          <p:nvPr>
            <p:ph type="body" idx="1"/>
          </p:nvPr>
        </p:nvSpPr>
        <p:spPr/>
        <p:txBody>
          <a:bodyPr/>
          <a:lstStyle/>
          <a:p>
            <a:r>
              <a:rPr lang="en-GB"/>
              <a:t>How to receive feedback</a:t>
            </a:r>
          </a:p>
        </p:txBody>
      </p:sp>
      <p:sp>
        <p:nvSpPr>
          <p:cNvPr id="11" name="Inhaltsplatzhalter 1">
            <a:extLst>
              <a:ext uri="{FF2B5EF4-FFF2-40B4-BE49-F238E27FC236}">
                <a16:creationId xmlns:a16="http://schemas.microsoft.com/office/drawing/2014/main" id="{B691D80B-9EC0-9A1B-1090-A72DFC8382FC}"/>
              </a:ext>
            </a:extLst>
          </p:cNvPr>
          <p:cNvSpPr>
            <a:spLocks noGrp="1"/>
          </p:cNvSpPr>
          <p:nvPr>
            <p:ph type="body" sz="quarter" idx="13"/>
          </p:nvPr>
        </p:nvSpPr>
        <p:spPr>
          <a:xfrm>
            <a:off x="1371600" y="2003166"/>
            <a:ext cx="7308056" cy="2427150"/>
          </a:xfrm>
        </p:spPr>
        <p:txBody>
          <a:bodyPr/>
          <a:lstStyle/>
          <a:p>
            <a:pPr lvl="1">
              <a:buFont typeface="Arial" panose="020B0604020202020204" pitchFamily="34" charset="0"/>
              <a:buChar char="•"/>
            </a:pPr>
            <a:r>
              <a:rPr lang="de-DE" err="1">
                <a:solidFill>
                  <a:schemeClr val="dk1"/>
                </a:solidFill>
                <a:highlight>
                  <a:srgbClr val="FFFFFF"/>
                </a:highlight>
              </a:rPr>
              <a:t>Understand</a:t>
            </a:r>
            <a:r>
              <a:rPr lang="de-DE">
                <a:solidFill>
                  <a:schemeClr val="dk1"/>
                </a:solidFill>
                <a:highlight>
                  <a:srgbClr val="FFFFFF"/>
                </a:highlight>
              </a:rPr>
              <a:t> </a:t>
            </a:r>
            <a:r>
              <a:rPr lang="de-DE" err="1">
                <a:solidFill>
                  <a:schemeClr val="dk1"/>
                </a:solidFill>
                <a:highlight>
                  <a:srgbClr val="FFFFFF"/>
                </a:highlight>
              </a:rPr>
              <a:t>feedback</a:t>
            </a:r>
            <a:r>
              <a:rPr lang="de-DE">
                <a:solidFill>
                  <a:schemeClr val="dk1"/>
                </a:solidFill>
                <a:highlight>
                  <a:srgbClr val="FFFFFF"/>
                </a:highlight>
              </a:rPr>
              <a:t> </a:t>
            </a:r>
            <a:r>
              <a:rPr lang="de-DE" err="1">
                <a:solidFill>
                  <a:schemeClr val="dk1"/>
                </a:solidFill>
                <a:highlight>
                  <a:srgbClr val="FFFFFF"/>
                </a:highlight>
              </a:rPr>
              <a:t>as</a:t>
            </a:r>
            <a:r>
              <a:rPr lang="de-DE">
                <a:solidFill>
                  <a:schemeClr val="dk1"/>
                </a:solidFill>
                <a:highlight>
                  <a:srgbClr val="FFFFFF"/>
                </a:highlight>
              </a:rPr>
              <a:t> a </a:t>
            </a:r>
            <a:r>
              <a:rPr lang="de-DE" err="1">
                <a:solidFill>
                  <a:schemeClr val="dk1"/>
                </a:solidFill>
                <a:highlight>
                  <a:srgbClr val="FFFFFF"/>
                </a:highlight>
              </a:rPr>
              <a:t>learning</a:t>
            </a:r>
            <a:r>
              <a:rPr lang="de-DE">
                <a:solidFill>
                  <a:schemeClr val="dk1"/>
                </a:solidFill>
                <a:highlight>
                  <a:srgbClr val="FFFFFF"/>
                </a:highlight>
              </a:rPr>
              <a:t> </a:t>
            </a:r>
            <a:r>
              <a:rPr lang="de-DE" err="1">
                <a:solidFill>
                  <a:schemeClr val="dk1"/>
                </a:solidFill>
                <a:highlight>
                  <a:srgbClr val="FFFFFF"/>
                </a:highlight>
              </a:rPr>
              <a:t>opportunity</a:t>
            </a:r>
            <a:endParaRPr lang="de-DE">
              <a:solidFill>
                <a:schemeClr val="dk1"/>
              </a:solidFill>
              <a:highlight>
                <a:srgbClr val="FFFFFF"/>
              </a:highlight>
            </a:endParaRPr>
          </a:p>
          <a:p>
            <a:pPr lvl="1">
              <a:buFont typeface="Arial" panose="020B0604020202020204" pitchFamily="34" charset="0"/>
              <a:buChar char="•"/>
            </a:pPr>
            <a:r>
              <a:rPr lang="de-DE" err="1">
                <a:solidFill>
                  <a:schemeClr val="dk1"/>
                </a:solidFill>
                <a:highlight>
                  <a:srgbClr val="FFFFFF"/>
                </a:highlight>
              </a:rPr>
              <a:t>Don’t</a:t>
            </a:r>
            <a:r>
              <a:rPr lang="de-DE">
                <a:solidFill>
                  <a:schemeClr val="dk1"/>
                </a:solidFill>
                <a:highlight>
                  <a:srgbClr val="FFFFFF"/>
                </a:highlight>
              </a:rPr>
              <a:t> </a:t>
            </a:r>
            <a:r>
              <a:rPr lang="de-DE" err="1">
                <a:solidFill>
                  <a:schemeClr val="dk1"/>
                </a:solidFill>
                <a:highlight>
                  <a:srgbClr val="FFFFFF"/>
                </a:highlight>
              </a:rPr>
              <a:t>defend</a:t>
            </a:r>
            <a:r>
              <a:rPr lang="de-DE">
                <a:solidFill>
                  <a:schemeClr val="dk1"/>
                </a:solidFill>
                <a:highlight>
                  <a:srgbClr val="FFFFFF"/>
                </a:highlight>
              </a:rPr>
              <a:t> </a:t>
            </a:r>
            <a:r>
              <a:rPr lang="de-DE" err="1">
                <a:solidFill>
                  <a:schemeClr val="dk1"/>
                </a:solidFill>
                <a:highlight>
                  <a:srgbClr val="FFFFFF"/>
                </a:highlight>
              </a:rPr>
              <a:t>your</a:t>
            </a:r>
            <a:r>
              <a:rPr lang="de-DE">
                <a:solidFill>
                  <a:schemeClr val="dk1"/>
                </a:solidFill>
                <a:highlight>
                  <a:srgbClr val="FFFFFF"/>
                </a:highlight>
              </a:rPr>
              <a:t> </a:t>
            </a:r>
            <a:r>
              <a:rPr lang="de-DE" err="1">
                <a:solidFill>
                  <a:schemeClr val="dk1"/>
                </a:solidFill>
                <a:highlight>
                  <a:srgbClr val="FFFFFF"/>
                </a:highlight>
              </a:rPr>
              <a:t>idea</a:t>
            </a:r>
            <a:r>
              <a:rPr lang="de-DE">
                <a:solidFill>
                  <a:schemeClr val="dk1"/>
                </a:solidFill>
                <a:highlight>
                  <a:srgbClr val="FFFFFF"/>
                </a:highlight>
              </a:rPr>
              <a:t> </a:t>
            </a:r>
            <a:r>
              <a:rPr lang="de-DE" err="1">
                <a:solidFill>
                  <a:schemeClr val="dk1"/>
                </a:solidFill>
                <a:highlight>
                  <a:srgbClr val="FFFFFF"/>
                </a:highlight>
              </a:rPr>
              <a:t>or</a:t>
            </a:r>
            <a:r>
              <a:rPr lang="de-DE">
                <a:solidFill>
                  <a:schemeClr val="dk1"/>
                </a:solidFill>
                <a:highlight>
                  <a:srgbClr val="FFFFFF"/>
                </a:highlight>
              </a:rPr>
              <a:t> </a:t>
            </a:r>
            <a:r>
              <a:rPr lang="de-DE" err="1">
                <a:solidFill>
                  <a:schemeClr val="dk1"/>
                </a:solidFill>
                <a:highlight>
                  <a:srgbClr val="FFFFFF"/>
                </a:highlight>
              </a:rPr>
              <a:t>your</a:t>
            </a:r>
            <a:r>
              <a:rPr lang="de-DE">
                <a:solidFill>
                  <a:schemeClr val="dk1"/>
                </a:solidFill>
                <a:highlight>
                  <a:srgbClr val="FFFFFF"/>
                </a:highlight>
              </a:rPr>
              <a:t> pitch (listen and </a:t>
            </a:r>
            <a:r>
              <a:rPr lang="de-DE" err="1">
                <a:solidFill>
                  <a:schemeClr val="dk1"/>
                </a:solidFill>
                <a:highlight>
                  <a:srgbClr val="FFFFFF"/>
                </a:highlight>
              </a:rPr>
              <a:t>learn</a:t>
            </a:r>
            <a:r>
              <a:rPr lang="de-DE">
                <a:solidFill>
                  <a:schemeClr val="dk1"/>
                </a:solidFill>
                <a:highlight>
                  <a:srgbClr val="FFFFFF"/>
                </a:highlight>
              </a:rPr>
              <a:t>!) </a:t>
            </a:r>
          </a:p>
          <a:p>
            <a:pPr lvl="1">
              <a:buFont typeface="Arial" panose="020B0604020202020204" pitchFamily="34" charset="0"/>
              <a:buChar char="•"/>
            </a:pPr>
            <a:r>
              <a:rPr lang="de-DE">
                <a:solidFill>
                  <a:schemeClr val="dk1"/>
                </a:solidFill>
                <a:highlight>
                  <a:srgbClr val="FFFFFF"/>
                </a:highlight>
              </a:rPr>
              <a:t>Take </a:t>
            </a:r>
            <a:r>
              <a:rPr lang="de-DE" err="1">
                <a:solidFill>
                  <a:schemeClr val="dk1"/>
                </a:solidFill>
                <a:highlight>
                  <a:srgbClr val="FFFFFF"/>
                </a:highlight>
              </a:rPr>
              <a:t>notes</a:t>
            </a:r>
            <a:endParaRPr lang="de-DE">
              <a:solidFill>
                <a:schemeClr val="dk1"/>
              </a:solidFill>
              <a:highlight>
                <a:srgbClr val="FFFFFF"/>
              </a:highlight>
            </a:endParaRPr>
          </a:p>
          <a:p>
            <a:pPr marL="0" indent="0">
              <a:buNone/>
            </a:pPr>
            <a:endParaRPr lang="en-GB"/>
          </a:p>
        </p:txBody>
      </p:sp>
      <p:sp>
        <p:nvSpPr>
          <p:cNvPr id="12" name="Google Shape;105;p22">
            <a:extLst>
              <a:ext uri="{FF2B5EF4-FFF2-40B4-BE49-F238E27FC236}">
                <a16:creationId xmlns:a16="http://schemas.microsoft.com/office/drawing/2014/main" id="{8E4EE1D4-0656-B8B9-8455-76330AA3282F}"/>
              </a:ext>
            </a:extLst>
          </p:cNvPr>
          <p:cNvSpPr txBox="1"/>
          <p:nvPr/>
        </p:nvSpPr>
        <p:spPr>
          <a:xfrm>
            <a:off x="329292" y="1418434"/>
            <a:ext cx="7846960" cy="609224"/>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a:ln>
                  <a:noFill/>
                </a:ln>
                <a:solidFill>
                  <a:prstClr val="black"/>
                </a:solidFill>
                <a:effectLst/>
                <a:highlight>
                  <a:srgbClr val="FFFFFF"/>
                </a:highlight>
                <a:uLnTx/>
                <a:uFillTx/>
                <a:latin typeface="Aptos" panose="020B0004020202020204" pitchFamily="34" charset="0"/>
                <a:ea typeface="+mn-ea"/>
                <a:cs typeface="+mn-cs"/>
              </a:rPr>
              <a:t>Embrace feedback!</a:t>
            </a:r>
            <a:endParaRPr kumimoji="0" sz="1800" b="1" i="0" u="none" strike="noStrike" kern="1200" cap="none" spc="0" normalizeH="0" baseline="0" noProof="0">
              <a:ln>
                <a:noFill/>
              </a:ln>
              <a:solidFill>
                <a:prstClr val="black"/>
              </a:solidFill>
              <a:effectLst/>
              <a:highlight>
                <a:srgbClr val="FFFFFF"/>
              </a:highligh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293358355"/>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Teamwork</a:t>
            </a:r>
          </a:p>
        </p:txBody>
      </p:sp>
      <p:sp>
        <p:nvSpPr>
          <p:cNvPr id="2" name="Textplatzhalter 1">
            <a:extLst>
              <a:ext uri="{FF2B5EF4-FFF2-40B4-BE49-F238E27FC236}">
                <a16:creationId xmlns:a16="http://schemas.microsoft.com/office/drawing/2014/main" id="{76B01B3B-DDED-8C4B-A650-A89B5D314FD7}"/>
              </a:ext>
            </a:extLst>
          </p:cNvPr>
          <p:cNvSpPr>
            <a:spLocks noGrp="1"/>
          </p:cNvSpPr>
          <p:nvPr>
            <p:ph type="body" sz="quarter" idx="15"/>
          </p:nvPr>
        </p:nvSpPr>
        <p:spPr/>
        <p:txBody>
          <a:bodyPr/>
          <a:lstStyle/>
          <a:p>
            <a:r>
              <a:rPr lang="en-GB"/>
              <a:t>Test your pitch &amp; </a:t>
            </a:r>
            <a:br>
              <a:rPr lang="en-GB"/>
            </a:br>
            <a:r>
              <a:rPr lang="en-GB"/>
              <a:t>get feedback</a:t>
            </a:r>
          </a:p>
        </p:txBody>
      </p:sp>
      <p:sp>
        <p:nvSpPr>
          <p:cNvPr id="8" name="Textplatzhalter 7">
            <a:extLst>
              <a:ext uri="{FF2B5EF4-FFF2-40B4-BE49-F238E27FC236}">
                <a16:creationId xmlns:a16="http://schemas.microsoft.com/office/drawing/2014/main" id="{79FFBA38-70D1-9749-911F-F05ECA336D62}"/>
              </a:ext>
            </a:extLst>
          </p:cNvPr>
          <p:cNvSpPr>
            <a:spLocks noGrp="1"/>
          </p:cNvSpPr>
          <p:nvPr>
            <p:ph type="body" sz="quarter" idx="17"/>
          </p:nvPr>
        </p:nvSpPr>
        <p:spPr/>
        <p:txBody>
          <a:bodyPr/>
          <a:lstStyle/>
          <a:p>
            <a:r>
              <a:rPr lang="en-GB"/>
              <a:t>15 min</a:t>
            </a:r>
          </a:p>
        </p:txBody>
      </p:sp>
      <p:sp>
        <p:nvSpPr>
          <p:cNvPr id="9" name="Textplatzhalter 8">
            <a:extLst>
              <a:ext uri="{FF2B5EF4-FFF2-40B4-BE49-F238E27FC236}">
                <a16:creationId xmlns:a16="http://schemas.microsoft.com/office/drawing/2014/main" id="{B1EB6B74-2246-E846-8409-FFC771CCC0CA}"/>
              </a:ext>
            </a:extLst>
          </p:cNvPr>
          <p:cNvSpPr>
            <a:spLocks noGrp="1"/>
          </p:cNvSpPr>
          <p:nvPr>
            <p:ph type="body" sz="quarter" idx="19"/>
          </p:nvPr>
        </p:nvSpPr>
        <p:spPr/>
        <p:txBody>
          <a:bodyPr/>
          <a:lstStyle/>
          <a:p>
            <a:r>
              <a:rPr lang="en-GB"/>
              <a:t>Transfer into digital </a:t>
            </a:r>
            <a:br>
              <a:rPr lang="en-GB"/>
            </a:br>
            <a:r>
              <a:rPr lang="en-GB"/>
              <a:t>breakout rooms</a:t>
            </a:r>
          </a:p>
          <a:p>
            <a:r>
              <a:rPr lang="en-GB"/>
              <a:t>Automatic transfer back</a:t>
            </a:r>
          </a:p>
        </p:txBody>
      </p:sp>
      <p:sp>
        <p:nvSpPr>
          <p:cNvPr id="10" name="Textplatzhalter 9">
            <a:extLst>
              <a:ext uri="{FF2B5EF4-FFF2-40B4-BE49-F238E27FC236}">
                <a16:creationId xmlns:a16="http://schemas.microsoft.com/office/drawing/2014/main" id="{FAC2ECB2-C2F6-9F4C-A675-C9BBD28302FA}"/>
              </a:ext>
            </a:extLst>
          </p:cNvPr>
          <p:cNvSpPr>
            <a:spLocks noGrp="1"/>
          </p:cNvSpPr>
          <p:nvPr>
            <p:ph type="body" sz="quarter" idx="20"/>
          </p:nvPr>
        </p:nvSpPr>
        <p:spPr/>
        <p:txBody>
          <a:bodyPr/>
          <a:lstStyle/>
          <a:p>
            <a:r>
              <a:rPr lang="en-GB"/>
              <a:t>One after another:</a:t>
            </a:r>
          </a:p>
          <a:p>
            <a:r>
              <a:rPr lang="en-GB"/>
              <a:t>Pitch your pitch (2 min)</a:t>
            </a:r>
          </a:p>
          <a:p>
            <a:r>
              <a:rPr lang="en-GB"/>
              <a:t>Get feedback (2 min)</a:t>
            </a:r>
          </a:p>
        </p:txBody>
      </p:sp>
      <p:sp>
        <p:nvSpPr>
          <p:cNvPr id="11" name="Textplatzhalter 10">
            <a:extLst>
              <a:ext uri="{FF2B5EF4-FFF2-40B4-BE49-F238E27FC236}">
                <a16:creationId xmlns:a16="http://schemas.microsoft.com/office/drawing/2014/main" id="{8325E411-C323-0646-A318-2674E63A1767}"/>
              </a:ext>
            </a:extLst>
          </p:cNvPr>
          <p:cNvSpPr>
            <a:spLocks noGrp="1"/>
          </p:cNvSpPr>
          <p:nvPr>
            <p:ph type="body" sz="quarter" idx="21"/>
          </p:nvPr>
        </p:nvSpPr>
        <p:spPr/>
        <p:txBody>
          <a:bodyPr/>
          <a:lstStyle/>
          <a:p>
            <a:r>
              <a:rPr lang="en-GB" b="1"/>
              <a:t>2 min </a:t>
            </a:r>
            <a:r>
              <a:rPr lang="en-GB"/>
              <a:t>for self-introduction</a:t>
            </a:r>
          </a:p>
          <a:p>
            <a:r>
              <a:rPr lang="en-GB" b="1"/>
              <a:t>12 min </a:t>
            </a:r>
            <a:r>
              <a:rPr lang="en-GB"/>
              <a:t>for three pitches </a:t>
            </a:r>
            <a:br>
              <a:rPr lang="en-GB"/>
            </a:br>
            <a:r>
              <a:rPr lang="en-GB"/>
              <a:t>&amp; feedback</a:t>
            </a:r>
          </a:p>
          <a:p>
            <a:r>
              <a:rPr lang="en-GB"/>
              <a:t>Countdown for last minute</a:t>
            </a:r>
          </a:p>
        </p:txBody>
      </p:sp>
    </p:spTree>
    <p:extLst>
      <p:ext uri="{BB962C8B-B14F-4D97-AF65-F5344CB8AC3E}">
        <p14:creationId xmlns:p14="http://schemas.microsoft.com/office/powerpoint/2010/main" val="2771192438"/>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7" name="Bildplatzhalter 6">
            <a:extLst>
              <a:ext uri="{FF2B5EF4-FFF2-40B4-BE49-F238E27FC236}">
                <a16:creationId xmlns:a16="http://schemas.microsoft.com/office/drawing/2014/main" id="{F8C0DF3B-FBC0-2644-960F-2B1EC244127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 b="15"/>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p:txBody>
          <a:bodyPr/>
          <a:lstStyle/>
          <a:p>
            <a:r>
              <a:rPr lang="en-GB"/>
              <a:t>Let’s go!</a:t>
            </a:r>
          </a:p>
        </p:txBody>
      </p:sp>
    </p:spTree>
    <p:extLst>
      <p:ext uri="{BB962C8B-B14F-4D97-AF65-F5344CB8AC3E}">
        <p14:creationId xmlns:p14="http://schemas.microsoft.com/office/powerpoint/2010/main" val="2429089788"/>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Tree>
    <p:extLst>
      <p:ext uri="{BB962C8B-B14F-4D97-AF65-F5344CB8AC3E}">
        <p14:creationId xmlns:p14="http://schemas.microsoft.com/office/powerpoint/2010/main" val="38893117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Textplatzhalter 1">
            <a:extLst>
              <a:ext uri="{FF2B5EF4-FFF2-40B4-BE49-F238E27FC236}">
                <a16:creationId xmlns:a16="http://schemas.microsoft.com/office/drawing/2014/main" id="{550C48A8-0C32-DD4E-B943-FF7CC1F4AE5F}"/>
              </a:ext>
            </a:extLst>
          </p:cNvPr>
          <p:cNvSpPr>
            <a:spLocks noGrp="1"/>
          </p:cNvSpPr>
          <p:nvPr>
            <p:ph type="body" idx="1"/>
          </p:nvPr>
        </p:nvSpPr>
        <p:spPr/>
        <p:txBody>
          <a:bodyPr/>
          <a:lstStyle/>
          <a:p>
            <a:r>
              <a:rPr lang="en-GB"/>
              <a:t>After the break …</a:t>
            </a:r>
          </a:p>
        </p:txBody>
      </p:sp>
      <p:sp>
        <p:nvSpPr>
          <p:cNvPr id="7" name="Textplatzhalter 2">
            <a:extLst>
              <a:ext uri="{FF2B5EF4-FFF2-40B4-BE49-F238E27FC236}">
                <a16:creationId xmlns:a16="http://schemas.microsoft.com/office/drawing/2014/main" id="{7EABC1B4-EE3A-9DDC-EFD8-FAB20BF67A50}"/>
              </a:ext>
            </a:extLst>
          </p:cNvPr>
          <p:cNvSpPr>
            <a:spLocks noGrp="1"/>
          </p:cNvSpPr>
          <p:nvPr>
            <p:ph type="body" sz="quarter" idx="13"/>
          </p:nvPr>
        </p:nvSpPr>
        <p:spPr>
          <a:xfrm>
            <a:off x="1371600" y="1743076"/>
            <a:ext cx="7308056" cy="2687240"/>
          </a:xfrm>
        </p:spPr>
        <p:txBody>
          <a:bodyPr/>
          <a:lstStyle/>
          <a:p>
            <a:pPr marL="0" indent="0">
              <a:buNone/>
            </a:pPr>
            <a:r>
              <a:rPr lang="en-GB" sz="1600" b="1" spc="200">
                <a:solidFill>
                  <a:srgbClr val="E30613"/>
                </a:solidFill>
                <a:latin typeface="Aptos" panose="020B0004020202020204" pitchFamily="34" charset="0"/>
              </a:rPr>
              <a:t>PART 1</a:t>
            </a:r>
            <a:br>
              <a:rPr lang="en-GB" sz="1600" b="1" spc="300">
                <a:solidFill>
                  <a:srgbClr val="E30613"/>
                </a:solidFill>
                <a:latin typeface="Aptos" panose="020B0004020202020204" pitchFamily="34" charset="0"/>
              </a:rPr>
            </a:br>
            <a:r>
              <a:rPr lang="en-GB" sz="1600">
                <a:latin typeface="Aptos" panose="020B0004020202020204" pitchFamily="34" charset="0"/>
              </a:rPr>
              <a:t>How to pitch digitally</a:t>
            </a:r>
          </a:p>
          <a:p>
            <a:pPr marL="0" indent="0">
              <a:buNone/>
            </a:pPr>
            <a:br>
              <a:rPr lang="en-GB" sz="1600" b="1" spc="300">
                <a:solidFill>
                  <a:srgbClr val="E30613"/>
                </a:solidFill>
                <a:latin typeface="Aptos" panose="020B0004020202020204" pitchFamily="34" charset="0"/>
              </a:rPr>
            </a:br>
            <a:r>
              <a:rPr lang="en-GB" sz="1600" b="1" spc="200">
                <a:solidFill>
                  <a:srgbClr val="E30613"/>
                </a:solidFill>
                <a:latin typeface="Aptos" panose="020B0004020202020204" pitchFamily="34" charset="0"/>
              </a:rPr>
              <a:t>PART 2</a:t>
            </a:r>
            <a:br>
              <a:rPr lang="en-GB" sz="1600" b="1" spc="300">
                <a:solidFill>
                  <a:srgbClr val="E30613"/>
                </a:solidFill>
                <a:latin typeface="Aptos" panose="020B0004020202020204" pitchFamily="34" charset="0"/>
              </a:rPr>
            </a:br>
            <a:r>
              <a:rPr lang="en-GB" sz="1600">
                <a:latin typeface="Aptos" panose="020B0004020202020204" pitchFamily="34" charset="0"/>
              </a:rPr>
              <a:t>Pitches and expert feedback</a:t>
            </a:r>
          </a:p>
        </p:txBody>
      </p:sp>
    </p:spTree>
    <p:extLst>
      <p:ext uri="{BB962C8B-B14F-4D97-AF65-F5344CB8AC3E}">
        <p14:creationId xmlns:p14="http://schemas.microsoft.com/office/powerpoint/2010/main" val="2266357504"/>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7" name="Textplatzhalter 6">
            <a:extLst>
              <a:ext uri="{FF2B5EF4-FFF2-40B4-BE49-F238E27FC236}">
                <a16:creationId xmlns:a16="http://schemas.microsoft.com/office/drawing/2014/main" id="{78E58688-CA48-894D-9119-693067D34973}"/>
              </a:ext>
            </a:extLst>
          </p:cNvPr>
          <p:cNvSpPr>
            <a:spLocks noGrp="1"/>
          </p:cNvSpPr>
          <p:nvPr>
            <p:ph type="body" idx="1"/>
          </p:nvPr>
        </p:nvSpPr>
        <p:spPr>
          <a:xfrm>
            <a:off x="428625" y="333610"/>
            <a:ext cx="4194853" cy="886397"/>
          </a:xfrm>
        </p:spPr>
        <p:txBody>
          <a:bodyPr/>
          <a:lstStyle/>
          <a:p>
            <a:r>
              <a:rPr lang="en-GB"/>
              <a:t>Who is pitching?</a:t>
            </a:r>
          </a:p>
          <a:p>
            <a:endParaRPr lang="en-GB"/>
          </a:p>
        </p:txBody>
      </p:sp>
      <p:sp>
        <p:nvSpPr>
          <p:cNvPr id="10" name="Textplatzhalter 9">
            <a:extLst>
              <a:ext uri="{FF2B5EF4-FFF2-40B4-BE49-F238E27FC236}">
                <a16:creationId xmlns:a16="http://schemas.microsoft.com/office/drawing/2014/main" id="{4EB2B0F2-1F79-B049-9979-B1D5825ED64C}"/>
              </a:ext>
            </a:extLst>
          </p:cNvPr>
          <p:cNvSpPr>
            <a:spLocks noGrp="1"/>
          </p:cNvSpPr>
          <p:nvPr>
            <p:ph type="body" idx="10"/>
          </p:nvPr>
        </p:nvSpPr>
        <p:spPr/>
        <p:txBody>
          <a:bodyPr/>
          <a:lstStyle/>
          <a:p>
            <a:pPr>
              <a:lnSpc>
                <a:spcPct val="100000"/>
              </a:lnSpc>
            </a:pPr>
            <a:r>
              <a:rPr lang="en-GB"/>
              <a:t>Please type into the group chat: </a:t>
            </a:r>
          </a:p>
          <a:p>
            <a:pPr>
              <a:lnSpc>
                <a:spcPct val="100000"/>
              </a:lnSpc>
            </a:pPr>
            <a:r>
              <a:rPr lang="en-GB"/>
              <a:t>Your name + your pitch title</a:t>
            </a:r>
          </a:p>
        </p:txBody>
      </p:sp>
    </p:spTree>
    <p:extLst>
      <p:ext uri="{BB962C8B-B14F-4D97-AF65-F5344CB8AC3E}">
        <p14:creationId xmlns:p14="http://schemas.microsoft.com/office/powerpoint/2010/main" val="8977983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 name="Textplatzhalter 3">
            <a:extLst>
              <a:ext uri="{FF2B5EF4-FFF2-40B4-BE49-F238E27FC236}">
                <a16:creationId xmlns:a16="http://schemas.microsoft.com/office/drawing/2014/main" id="{AAD551EA-8E05-2142-9C2F-646FCDDCEBE3}"/>
              </a:ext>
            </a:extLst>
          </p:cNvPr>
          <p:cNvSpPr>
            <a:spLocks noGrp="1"/>
          </p:cNvSpPr>
          <p:nvPr>
            <p:ph type="body" idx="1"/>
          </p:nvPr>
        </p:nvSpPr>
        <p:spPr>
          <a:xfrm>
            <a:off x="428626" y="336593"/>
            <a:ext cx="3897965" cy="886397"/>
          </a:xfrm>
        </p:spPr>
        <p:txBody>
          <a:bodyPr/>
          <a:lstStyle/>
          <a:p>
            <a:pPr marL="0" indent="0">
              <a:spcBef>
                <a:spcPts val="0"/>
              </a:spcBef>
            </a:pPr>
            <a:r>
              <a:rPr lang="de-DE" err="1"/>
              <a:t>It’s</a:t>
            </a:r>
            <a:r>
              <a:rPr lang="de-DE"/>
              <a:t> </a:t>
            </a:r>
            <a:r>
              <a:rPr lang="de-DE" err="1"/>
              <a:t>coffee</a:t>
            </a:r>
            <a:br>
              <a:rPr lang="de-DE"/>
            </a:br>
            <a:r>
              <a:rPr lang="de-DE" err="1"/>
              <a:t>o’</a:t>
            </a:r>
            <a:r>
              <a:rPr lang="de-DE"/>
              <a:t> </a:t>
            </a:r>
            <a:r>
              <a:rPr lang="de-DE" err="1"/>
              <a:t>clock</a:t>
            </a:r>
            <a:r>
              <a:rPr lang="de-DE"/>
              <a:t>!</a:t>
            </a:r>
          </a:p>
        </p:txBody>
      </p:sp>
      <p:pic>
        <p:nvPicPr>
          <p:cNvPr id="6" name="Bildplatzhalter 8" descr="Ein Bild, das Tasse, Kaffee, Essen, Drink enthält.&#10;&#10;KI-generierte Inhalte können fehlerhaft sein.">
            <a:extLst>
              <a:ext uri="{FF2B5EF4-FFF2-40B4-BE49-F238E27FC236}">
                <a16:creationId xmlns:a16="http://schemas.microsoft.com/office/drawing/2014/main" id="{8C3435F1-C97E-A9F1-68C9-787A9FEF053F}"/>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Tree>
    <p:extLst>
      <p:ext uri="{BB962C8B-B14F-4D97-AF65-F5344CB8AC3E}">
        <p14:creationId xmlns:p14="http://schemas.microsoft.com/office/powerpoint/2010/main" val="2080417448"/>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a:prstGeom prst="rect">
            <a:avLst/>
          </a:prstGeom>
        </p:spPr>
        <p:txBody>
          <a:bodyPr/>
          <a:lstStyle/>
          <a:p>
            <a:r>
              <a:rPr lang="en-GB"/>
              <a:t>Learning goals</a:t>
            </a:r>
          </a:p>
        </p:txBody>
      </p:sp>
      <p:sp>
        <p:nvSpPr>
          <p:cNvPr id="6" name="Text Placeholder 1">
            <a:extLst>
              <a:ext uri="{FF2B5EF4-FFF2-40B4-BE49-F238E27FC236}">
                <a16:creationId xmlns:a16="http://schemas.microsoft.com/office/drawing/2014/main" id="{B47F07F6-1886-2AF6-92B8-2017C7BC9180}"/>
              </a:ext>
            </a:extLst>
          </p:cNvPr>
          <p:cNvSpPr>
            <a:spLocks noGrp="1"/>
          </p:cNvSpPr>
          <p:nvPr>
            <p:ph type="body" sz="quarter" idx="13"/>
          </p:nvPr>
        </p:nvSpPr>
        <p:spPr/>
        <p:txBody>
          <a:bodyPr/>
          <a:lstStyle/>
          <a:p>
            <a:r>
              <a:rPr lang="en-GB" sz="1600" dirty="0"/>
              <a:t>Reflection about the potential of your </a:t>
            </a:r>
            <a:r>
              <a:rPr lang="en-GB" sz="1600" b="1" dirty="0"/>
              <a:t>own research topic/idea</a:t>
            </a:r>
            <a:endParaRPr lang="en-GB" sz="1600" dirty="0"/>
          </a:p>
          <a:p>
            <a:r>
              <a:rPr lang="en-GB" sz="1600" dirty="0"/>
              <a:t>Assessing potential through </a:t>
            </a:r>
            <a:r>
              <a:rPr lang="en-GB" sz="1600" b="1" dirty="0"/>
              <a:t>identifying users/stakeholders</a:t>
            </a:r>
            <a:endParaRPr lang="en-GB" sz="1600" dirty="0"/>
          </a:p>
          <a:p>
            <a:r>
              <a:rPr lang="en-GB" sz="1600" dirty="0"/>
              <a:t>Developing or extending </a:t>
            </a:r>
            <a:r>
              <a:rPr lang="en-GB" sz="1600" b="1" dirty="0"/>
              <a:t>potential use cases </a:t>
            </a:r>
            <a:r>
              <a:rPr lang="en-GB" sz="1600" dirty="0"/>
              <a:t>based on your research &amp; network</a:t>
            </a:r>
          </a:p>
          <a:p>
            <a:endParaRPr lang="en-GB" sz="1600" dirty="0"/>
          </a:p>
        </p:txBody>
      </p:sp>
    </p:spTree>
    <p:extLst>
      <p:ext uri="{BB962C8B-B14F-4D97-AF65-F5344CB8AC3E}">
        <p14:creationId xmlns:p14="http://schemas.microsoft.com/office/powerpoint/2010/main" val="1380770655"/>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4" name="Grafik 3" descr="Ein Bild, das Person, drinnen, Uhr, Objekt enthält.&#10;&#10;Automatisch generierte Beschreibung">
            <a:extLst>
              <a:ext uri="{FF2B5EF4-FFF2-40B4-BE49-F238E27FC236}">
                <a16:creationId xmlns:a16="http://schemas.microsoft.com/office/drawing/2014/main" id="{C581BA92-A668-3C45-A183-D7EFFB8C0F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sz="quarter" idx="11"/>
          </p:nvPr>
        </p:nvSpPr>
        <p:spPr>
          <a:xfrm>
            <a:off x="304799" y="285263"/>
            <a:ext cx="5580993" cy="485204"/>
          </a:xfrm>
        </p:spPr>
        <p:txBody>
          <a:bodyPr/>
          <a:lstStyle/>
          <a:p>
            <a:r>
              <a:rPr lang="en-GB"/>
              <a:t>HOW TO PITCH … DIGITALLY!</a:t>
            </a:r>
          </a:p>
        </p:txBody>
      </p:sp>
    </p:spTree>
    <p:extLst>
      <p:ext uri="{BB962C8B-B14F-4D97-AF65-F5344CB8AC3E}">
        <p14:creationId xmlns:p14="http://schemas.microsoft.com/office/powerpoint/2010/main" val="4034264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Technical setting</a:t>
            </a:r>
          </a:p>
        </p:txBody>
      </p:sp>
      <p:sp>
        <p:nvSpPr>
          <p:cNvPr id="2" name="Textplatzhalter 1">
            <a:extLst>
              <a:ext uri="{FF2B5EF4-FFF2-40B4-BE49-F238E27FC236}">
                <a16:creationId xmlns:a16="http://schemas.microsoft.com/office/drawing/2014/main" id="{6DC7B0FE-9A8B-CA4A-95B8-9B129F238BE7}"/>
              </a:ext>
            </a:extLst>
          </p:cNvPr>
          <p:cNvSpPr>
            <a:spLocks noGrp="1"/>
          </p:cNvSpPr>
          <p:nvPr>
            <p:ph type="body" sz="quarter" idx="13"/>
          </p:nvPr>
        </p:nvSpPr>
        <p:spPr/>
        <p:txBody>
          <a:bodyPr/>
          <a:lstStyle/>
          <a:p>
            <a:r>
              <a:rPr lang="en-GB"/>
              <a:t>Test technical setup prior to your pitch: sound, camera, internet connection</a:t>
            </a:r>
          </a:p>
          <a:p>
            <a:r>
              <a:rPr lang="en-GB"/>
              <a:t>How do you want to show your idea?</a:t>
            </a:r>
          </a:p>
          <a:p>
            <a:r>
              <a:rPr lang="en-GB"/>
              <a:t>What medium fits best to you and your product:</a:t>
            </a:r>
          </a:p>
          <a:p>
            <a:pPr lvl="1"/>
            <a:r>
              <a:rPr lang="en-GB" err="1"/>
              <a:t>Slidedeck</a:t>
            </a:r>
            <a:r>
              <a:rPr lang="en-GB"/>
              <a:t>?</a:t>
            </a:r>
          </a:p>
          <a:p>
            <a:pPr lvl="1"/>
            <a:r>
              <a:rPr lang="en-GB"/>
              <a:t>Digital/analogue prototype?</a:t>
            </a:r>
          </a:p>
        </p:txBody>
      </p:sp>
    </p:spTree>
    <p:extLst>
      <p:ext uri="{BB962C8B-B14F-4D97-AF65-F5344CB8AC3E}">
        <p14:creationId xmlns:p14="http://schemas.microsoft.com/office/powerpoint/2010/main" val="4199915911"/>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Framing</a:t>
            </a:r>
          </a:p>
        </p:txBody>
      </p:sp>
      <p:sp>
        <p:nvSpPr>
          <p:cNvPr id="7" name="Google Shape;93;p20">
            <a:extLst>
              <a:ext uri="{FF2B5EF4-FFF2-40B4-BE49-F238E27FC236}">
                <a16:creationId xmlns:a16="http://schemas.microsoft.com/office/drawing/2014/main" id="{584CF3CE-00DE-F83B-E992-987CCEB28BB7}"/>
              </a:ext>
            </a:extLst>
          </p:cNvPr>
          <p:cNvSpPr txBox="1"/>
          <p:nvPr/>
        </p:nvSpPr>
        <p:spPr>
          <a:xfrm>
            <a:off x="334453" y="1426180"/>
            <a:ext cx="8579441" cy="44651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1600"/>
              </a:spcAft>
              <a:buClrTx/>
              <a:buSzPct val="80000"/>
              <a:buFontTx/>
              <a:buNone/>
              <a:tabLst/>
              <a:defRPr/>
            </a:pP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The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art</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of</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focus</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on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perspective</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and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framing</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 GONE WRONG!</a:t>
            </a:r>
          </a:p>
        </p:txBody>
      </p:sp>
    </p:spTree>
    <p:extLst>
      <p:ext uri="{BB962C8B-B14F-4D97-AF65-F5344CB8AC3E}">
        <p14:creationId xmlns:p14="http://schemas.microsoft.com/office/powerpoint/2010/main" val="1604154534"/>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Framing</a:t>
            </a:r>
          </a:p>
        </p:txBody>
      </p:sp>
      <p:sp>
        <p:nvSpPr>
          <p:cNvPr id="2" name="Inhaltsplatzhalter 1">
            <a:extLst>
              <a:ext uri="{FF2B5EF4-FFF2-40B4-BE49-F238E27FC236}">
                <a16:creationId xmlns:a16="http://schemas.microsoft.com/office/drawing/2014/main" id="{9F39F4BF-E700-6E40-91E1-C58BB7FFAAE9}"/>
              </a:ext>
            </a:extLst>
          </p:cNvPr>
          <p:cNvSpPr>
            <a:spLocks noGrp="1"/>
          </p:cNvSpPr>
          <p:nvPr>
            <p:ph type="body" sz="quarter" idx="13"/>
          </p:nvPr>
        </p:nvSpPr>
        <p:spPr>
          <a:xfrm>
            <a:off x="1371600" y="1995324"/>
            <a:ext cx="7308056" cy="2687240"/>
          </a:xfrm>
        </p:spPr>
        <p:txBody>
          <a:bodyPr/>
          <a:lstStyle/>
          <a:p>
            <a:r>
              <a:rPr lang="en-GB"/>
              <a:t>Webcam should be positioned at the same height as your eyes</a:t>
            </a:r>
          </a:p>
          <a:p>
            <a:r>
              <a:rPr lang="en-GB"/>
              <a:t>Leave some room in the upper part of the shot</a:t>
            </a:r>
          </a:p>
          <a:p>
            <a:r>
              <a:rPr lang="en-GB"/>
              <a:t>Now you can decide where to be in the shot: </a:t>
            </a:r>
            <a:br>
              <a:rPr lang="en-GB"/>
            </a:br>
            <a:r>
              <a:rPr lang="en-GB"/>
              <a:t>frontal or three quarters with head facing the camera</a:t>
            </a:r>
          </a:p>
          <a:p>
            <a:endParaRPr lang="en-GB"/>
          </a:p>
          <a:p>
            <a:endParaRPr lang="en-GB"/>
          </a:p>
        </p:txBody>
      </p:sp>
      <p:sp>
        <p:nvSpPr>
          <p:cNvPr id="4" name="Google Shape;93;p20">
            <a:extLst>
              <a:ext uri="{FF2B5EF4-FFF2-40B4-BE49-F238E27FC236}">
                <a16:creationId xmlns:a16="http://schemas.microsoft.com/office/drawing/2014/main" id="{013E8379-2073-A44C-9BD5-99D2F025253D}"/>
              </a:ext>
            </a:extLst>
          </p:cNvPr>
          <p:cNvSpPr txBox="1"/>
          <p:nvPr/>
        </p:nvSpPr>
        <p:spPr>
          <a:xfrm>
            <a:off x="334453" y="1426180"/>
            <a:ext cx="8579441" cy="44651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1600"/>
              </a:spcAft>
              <a:buClrTx/>
              <a:buSzPct val="80000"/>
              <a:buFontTx/>
              <a:buNone/>
              <a:tabLst/>
              <a:defRPr/>
            </a:pP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The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art</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of</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focus</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on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perspective</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and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framing</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 DOING IT RIGHT</a:t>
            </a:r>
          </a:p>
        </p:txBody>
      </p:sp>
    </p:spTree>
    <p:extLst>
      <p:ext uri="{BB962C8B-B14F-4D97-AF65-F5344CB8AC3E}">
        <p14:creationId xmlns:p14="http://schemas.microsoft.com/office/powerpoint/2010/main" val="1076384948"/>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Background</a:t>
            </a:r>
          </a:p>
        </p:txBody>
      </p:sp>
      <p:sp>
        <p:nvSpPr>
          <p:cNvPr id="5" name="Inhaltsplatzhalter 4">
            <a:extLst>
              <a:ext uri="{FF2B5EF4-FFF2-40B4-BE49-F238E27FC236}">
                <a16:creationId xmlns:a16="http://schemas.microsoft.com/office/drawing/2014/main" id="{88B3BA8E-F638-DF45-B107-B82F5A634572}"/>
              </a:ext>
            </a:extLst>
          </p:cNvPr>
          <p:cNvSpPr>
            <a:spLocks noGrp="1"/>
          </p:cNvSpPr>
          <p:nvPr>
            <p:ph type="body" sz="quarter" idx="13"/>
          </p:nvPr>
        </p:nvSpPr>
        <p:spPr>
          <a:xfrm>
            <a:off x="1371600" y="1984813"/>
            <a:ext cx="7308056" cy="2687240"/>
          </a:xfrm>
        </p:spPr>
        <p:txBody>
          <a:bodyPr/>
          <a:lstStyle/>
          <a:p>
            <a:r>
              <a:rPr lang="en-GB"/>
              <a:t>Avoid big windows behind you  </a:t>
            </a:r>
          </a:p>
          <a:p>
            <a:r>
              <a:rPr lang="en-GB"/>
              <a:t>Avoid big flat walls behind you, because they literally flatten your image</a:t>
            </a:r>
          </a:p>
          <a:p>
            <a:r>
              <a:rPr lang="en-GB"/>
              <a:t>Create depth – it’s always nice to bring some space between you and your background</a:t>
            </a:r>
          </a:p>
        </p:txBody>
      </p:sp>
      <p:sp>
        <p:nvSpPr>
          <p:cNvPr id="4" name="Google Shape;93;p20">
            <a:extLst>
              <a:ext uri="{FF2B5EF4-FFF2-40B4-BE49-F238E27FC236}">
                <a16:creationId xmlns:a16="http://schemas.microsoft.com/office/drawing/2014/main" id="{013E8379-2073-A44C-9BD5-99D2F025253D}"/>
              </a:ext>
            </a:extLst>
          </p:cNvPr>
          <p:cNvSpPr txBox="1"/>
          <p:nvPr/>
        </p:nvSpPr>
        <p:spPr>
          <a:xfrm>
            <a:off x="345527" y="1152076"/>
            <a:ext cx="8579441" cy="682602"/>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1600"/>
              </a:spcAft>
              <a:buClrTx/>
              <a:buSzPct val="80000"/>
              <a:buFontTx/>
              <a:buNone/>
              <a:tabLst/>
              <a:defRPr/>
            </a:pP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The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background</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is</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just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as</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important</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as</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you</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b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because</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it</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helps</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to</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define</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the</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composition</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of</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the</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a:t>
            </a:r>
            <a:r>
              <a:rPr kumimoji="0" lang="de-DE" sz="1800" b="1" i="0" u="none" strike="noStrike" kern="1200" cap="none" spc="0" normalizeH="0" baseline="0" noProof="0" err="1">
                <a:ln>
                  <a:noFill/>
                </a:ln>
                <a:solidFill>
                  <a:prstClr val="black"/>
                </a:solidFill>
                <a:effectLst/>
                <a:uLnTx/>
                <a:uFillTx/>
                <a:latin typeface="Aptos" panose="020B0004020202020204" pitchFamily="34" charset="0"/>
                <a:ea typeface="+mn-ea"/>
                <a:cs typeface="+mn-cs"/>
              </a:rPr>
              <a:t>shot</a:t>
            </a:r>
            <a:r>
              <a:rPr kumimoji="0" lang="de-DE"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a:t>
            </a:r>
          </a:p>
        </p:txBody>
      </p:sp>
    </p:spTree>
    <p:extLst>
      <p:ext uri="{BB962C8B-B14F-4D97-AF65-F5344CB8AC3E}">
        <p14:creationId xmlns:p14="http://schemas.microsoft.com/office/powerpoint/2010/main" val="2969497863"/>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Behavior &amp; interaction</a:t>
            </a:r>
          </a:p>
        </p:txBody>
      </p:sp>
      <p:sp>
        <p:nvSpPr>
          <p:cNvPr id="2" name="Inhaltsplatzhalter 1">
            <a:extLst>
              <a:ext uri="{FF2B5EF4-FFF2-40B4-BE49-F238E27FC236}">
                <a16:creationId xmlns:a16="http://schemas.microsoft.com/office/drawing/2014/main" id="{2BDE21BC-688C-254C-8B22-332B74FC3BFF}"/>
              </a:ext>
            </a:extLst>
          </p:cNvPr>
          <p:cNvSpPr>
            <a:spLocks noGrp="1"/>
          </p:cNvSpPr>
          <p:nvPr>
            <p:ph type="body" sz="quarter" idx="13"/>
          </p:nvPr>
        </p:nvSpPr>
        <p:spPr/>
        <p:txBody>
          <a:bodyPr/>
          <a:lstStyle/>
          <a:p>
            <a:r>
              <a:rPr lang="en-GB"/>
              <a:t>Remember to speak slowly and work with pauses</a:t>
            </a:r>
          </a:p>
          <a:p>
            <a:r>
              <a:rPr lang="en-GB"/>
              <a:t>Look directly into the camera every now and then</a:t>
            </a:r>
          </a:p>
          <a:p>
            <a:r>
              <a:rPr lang="en-GB"/>
              <a:t>Ask your audience to interact with you (thumbs up, etc.)</a:t>
            </a:r>
          </a:p>
          <a:p>
            <a:r>
              <a:rPr lang="en-GB"/>
              <a:t>People do not tend to smile when they watch you digitally </a:t>
            </a:r>
            <a:br>
              <a:rPr lang="en-GB"/>
            </a:br>
            <a:r>
              <a:rPr lang="en-GB"/>
              <a:t>– don’t be irritated and have fun!</a:t>
            </a:r>
          </a:p>
          <a:p>
            <a:endParaRPr lang="en-GB"/>
          </a:p>
          <a:p>
            <a:endParaRPr lang="en-GB"/>
          </a:p>
        </p:txBody>
      </p:sp>
    </p:spTree>
    <p:extLst>
      <p:ext uri="{BB962C8B-B14F-4D97-AF65-F5344CB8AC3E}">
        <p14:creationId xmlns:p14="http://schemas.microsoft.com/office/powerpoint/2010/main" val="1407767592"/>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6" name="Bildplatzhalter 5">
            <a:extLst>
              <a:ext uri="{FF2B5EF4-FFF2-40B4-BE49-F238E27FC236}">
                <a16:creationId xmlns:a16="http://schemas.microsoft.com/office/drawing/2014/main" id="{7F81056B-2661-6A4B-BBBE-E69AB04DADE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 b="15"/>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p:txBody>
          <a:bodyPr/>
          <a:lstStyle/>
          <a:p>
            <a:r>
              <a:rPr lang="en-GB"/>
              <a:t>The pitches!</a:t>
            </a:r>
          </a:p>
        </p:txBody>
      </p:sp>
    </p:spTree>
    <p:extLst>
      <p:ext uri="{BB962C8B-B14F-4D97-AF65-F5344CB8AC3E}">
        <p14:creationId xmlns:p14="http://schemas.microsoft.com/office/powerpoint/2010/main" val="2268644043"/>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8" name="Grafik 7">
            <a:extLst>
              <a:ext uri="{FF2B5EF4-FFF2-40B4-BE49-F238E27FC236}">
                <a16:creationId xmlns:a16="http://schemas.microsoft.com/office/drawing/2014/main" id="{291D7CEB-39D8-374F-A818-D89D8AFEEA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extplatzhalter 1">
            <a:extLst>
              <a:ext uri="{FF2B5EF4-FFF2-40B4-BE49-F238E27FC236}">
                <a16:creationId xmlns:a16="http://schemas.microsoft.com/office/drawing/2014/main" id="{84029DA2-1B7D-514F-B92E-508BBC07E005}"/>
              </a:ext>
            </a:extLst>
          </p:cNvPr>
          <p:cNvSpPr>
            <a:spLocks noGrp="1"/>
          </p:cNvSpPr>
          <p:nvPr>
            <p:ph type="body" sz="quarter" idx="11"/>
          </p:nvPr>
        </p:nvSpPr>
        <p:spPr>
          <a:xfrm>
            <a:off x="304800" y="285263"/>
            <a:ext cx="6564536" cy="485204"/>
          </a:xfrm>
        </p:spPr>
        <p:txBody>
          <a:bodyPr/>
          <a:lstStyle/>
          <a:p>
            <a:r>
              <a:rPr lang="en-GB" dirty="0"/>
              <a:t>PLEASE WELCOME OUR EXPERT!</a:t>
            </a:r>
          </a:p>
        </p:txBody>
      </p:sp>
    </p:spTree>
    <p:extLst>
      <p:ext uri="{BB962C8B-B14F-4D97-AF65-F5344CB8AC3E}">
        <p14:creationId xmlns:p14="http://schemas.microsoft.com/office/powerpoint/2010/main" val="42895024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 name="Textplatzhalter 4">
            <a:extLst>
              <a:ext uri="{FF2B5EF4-FFF2-40B4-BE49-F238E27FC236}">
                <a16:creationId xmlns:a16="http://schemas.microsoft.com/office/drawing/2014/main" id="{10128833-FBC3-6947-A8DB-69F3D1722A71}"/>
              </a:ext>
            </a:extLst>
          </p:cNvPr>
          <p:cNvSpPr>
            <a:spLocks noGrp="1"/>
          </p:cNvSpPr>
          <p:nvPr>
            <p:ph type="body" sz="quarter" idx="14"/>
          </p:nvPr>
        </p:nvSpPr>
        <p:spPr/>
        <p:txBody>
          <a:bodyPr/>
          <a:lstStyle/>
          <a:p>
            <a:r>
              <a:rPr lang="en-GB"/>
              <a:t>Main room</a:t>
            </a:r>
          </a:p>
        </p:txBody>
      </p:sp>
      <p:sp>
        <p:nvSpPr>
          <p:cNvPr id="2" name="Textplatzhalter 1">
            <a:extLst>
              <a:ext uri="{FF2B5EF4-FFF2-40B4-BE49-F238E27FC236}">
                <a16:creationId xmlns:a16="http://schemas.microsoft.com/office/drawing/2014/main" id="{2BD46469-8475-B946-8E87-A93FC6B17F4E}"/>
              </a:ext>
            </a:extLst>
          </p:cNvPr>
          <p:cNvSpPr>
            <a:spLocks noGrp="1"/>
          </p:cNvSpPr>
          <p:nvPr>
            <p:ph type="body" sz="quarter" idx="15"/>
          </p:nvPr>
        </p:nvSpPr>
        <p:spPr/>
        <p:txBody>
          <a:bodyPr/>
          <a:lstStyle/>
          <a:p>
            <a:r>
              <a:rPr lang="en-GB"/>
              <a:t>Pitch presentations</a:t>
            </a:r>
          </a:p>
        </p:txBody>
      </p:sp>
      <p:sp>
        <p:nvSpPr>
          <p:cNvPr id="4" name="Textplatzhalter 3">
            <a:extLst>
              <a:ext uri="{FF2B5EF4-FFF2-40B4-BE49-F238E27FC236}">
                <a16:creationId xmlns:a16="http://schemas.microsoft.com/office/drawing/2014/main" id="{36C04593-4D66-6B40-BEFB-E346020FA44F}"/>
              </a:ext>
            </a:extLst>
          </p:cNvPr>
          <p:cNvSpPr>
            <a:spLocks noGrp="1"/>
          </p:cNvSpPr>
          <p:nvPr>
            <p:ph type="body" sz="quarter" idx="17"/>
          </p:nvPr>
        </p:nvSpPr>
        <p:spPr/>
        <p:txBody>
          <a:bodyPr/>
          <a:lstStyle/>
          <a:p>
            <a:r>
              <a:rPr lang="en-GB"/>
              <a:t>2 min each</a:t>
            </a:r>
          </a:p>
        </p:txBody>
      </p:sp>
      <p:sp>
        <p:nvSpPr>
          <p:cNvPr id="7" name="Textplatzhalter 6">
            <a:extLst>
              <a:ext uri="{FF2B5EF4-FFF2-40B4-BE49-F238E27FC236}">
                <a16:creationId xmlns:a16="http://schemas.microsoft.com/office/drawing/2014/main" id="{07653EE8-5139-2544-B766-4A93C546B248}"/>
              </a:ext>
            </a:extLst>
          </p:cNvPr>
          <p:cNvSpPr>
            <a:spLocks noGrp="1"/>
          </p:cNvSpPr>
          <p:nvPr>
            <p:ph type="body" sz="quarter" idx="19"/>
          </p:nvPr>
        </p:nvSpPr>
        <p:spPr/>
        <p:txBody>
          <a:bodyPr/>
          <a:lstStyle/>
          <a:p>
            <a:r>
              <a:rPr lang="en-GB"/>
              <a:t>Pitches in the main room</a:t>
            </a:r>
          </a:p>
        </p:txBody>
      </p:sp>
      <p:sp>
        <p:nvSpPr>
          <p:cNvPr id="8" name="Textplatzhalter 7">
            <a:extLst>
              <a:ext uri="{FF2B5EF4-FFF2-40B4-BE49-F238E27FC236}">
                <a16:creationId xmlns:a16="http://schemas.microsoft.com/office/drawing/2014/main" id="{A0EE8286-3436-AF47-8DAB-E4D42BFDD8C2}"/>
              </a:ext>
            </a:extLst>
          </p:cNvPr>
          <p:cNvSpPr>
            <a:spLocks noGrp="1"/>
          </p:cNvSpPr>
          <p:nvPr>
            <p:ph type="body" sz="quarter" idx="20"/>
          </p:nvPr>
        </p:nvSpPr>
        <p:spPr/>
        <p:txBody>
          <a:bodyPr/>
          <a:lstStyle/>
          <a:p>
            <a:r>
              <a:rPr lang="en-GB" b="1"/>
              <a:t>2 min </a:t>
            </a:r>
            <a:r>
              <a:rPr lang="en-GB"/>
              <a:t>pitch each</a:t>
            </a:r>
            <a:br>
              <a:rPr lang="en-GB"/>
            </a:br>
            <a:br>
              <a:rPr lang="en-GB"/>
            </a:br>
            <a:r>
              <a:rPr lang="en-GB" b="1"/>
              <a:t>2-3 min </a:t>
            </a:r>
            <a:r>
              <a:rPr lang="en-GB"/>
              <a:t>expert feedback</a:t>
            </a:r>
          </a:p>
        </p:txBody>
      </p:sp>
      <p:sp>
        <p:nvSpPr>
          <p:cNvPr id="9" name="Textplatzhalter 8">
            <a:extLst>
              <a:ext uri="{FF2B5EF4-FFF2-40B4-BE49-F238E27FC236}">
                <a16:creationId xmlns:a16="http://schemas.microsoft.com/office/drawing/2014/main" id="{16A30751-1427-DA43-BF03-FFDA204BF5CC}"/>
              </a:ext>
            </a:extLst>
          </p:cNvPr>
          <p:cNvSpPr>
            <a:spLocks noGrp="1"/>
          </p:cNvSpPr>
          <p:nvPr>
            <p:ph type="body" sz="quarter" idx="21"/>
          </p:nvPr>
        </p:nvSpPr>
        <p:spPr/>
        <p:txBody>
          <a:bodyPr/>
          <a:lstStyle/>
          <a:p>
            <a:r>
              <a:rPr lang="en-GB"/>
              <a:t>Moderators will set a timer</a:t>
            </a:r>
          </a:p>
        </p:txBody>
      </p:sp>
    </p:spTree>
    <p:extLst>
      <p:ext uri="{BB962C8B-B14F-4D97-AF65-F5344CB8AC3E}">
        <p14:creationId xmlns:p14="http://schemas.microsoft.com/office/powerpoint/2010/main" val="605151371"/>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6B0C07C7-39BE-4D49-8970-BF35FB1DCD0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4" name="Textplatzhalter 3">
            <a:extLst>
              <a:ext uri="{FF2B5EF4-FFF2-40B4-BE49-F238E27FC236}">
                <a16:creationId xmlns:a16="http://schemas.microsoft.com/office/drawing/2014/main" id="{8E6A6B55-28DC-8A48-A12E-D8603FB793B1}"/>
              </a:ext>
            </a:extLst>
          </p:cNvPr>
          <p:cNvSpPr>
            <a:spLocks noGrp="1"/>
          </p:cNvSpPr>
          <p:nvPr>
            <p:ph type="body" idx="1"/>
          </p:nvPr>
        </p:nvSpPr>
        <p:spPr/>
        <p:txBody>
          <a:bodyPr/>
          <a:lstStyle/>
          <a:p>
            <a:r>
              <a:rPr lang="en-GB"/>
              <a:t>Let’s go!</a:t>
            </a:r>
          </a:p>
        </p:txBody>
      </p:sp>
    </p:spTree>
    <p:extLst>
      <p:ext uri="{BB962C8B-B14F-4D97-AF65-F5344CB8AC3E}">
        <p14:creationId xmlns:p14="http://schemas.microsoft.com/office/powerpoint/2010/main" val="2127914158"/>
      </p:ext>
    </p:extLst>
  </p:cSld>
  <p:clrMapOvr>
    <a:masterClrMapping/>
  </p:clrMapOvr>
  <p:transition spd="med"/>
</p:sld>
</file>

<file path=ppt/theme/theme1.xml><?xml version="1.0" encoding="utf-8"?>
<a:theme xmlns:a="http://schemas.openxmlformats.org/drawingml/2006/main" name="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_Vorlage" id="{D42063DF-5E9D-D943-8349-8A2CA72FC4D0}" vid="{1F2E0C97-1FC1-BC4F-9DD7-FF1ADF1FC7D4}"/>
    </a:ext>
  </a:extLst>
</a:theme>
</file>

<file path=ppt/theme/theme2.xml><?xml version="1.0" encoding="utf-8"?>
<a:theme xmlns:a="http://schemas.openxmlformats.org/drawingml/2006/main" name="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_Vorlage" id="{D42063DF-5E9D-D943-8349-8A2CA72FC4D0}" vid="{6A05DA86-F085-9A45-85F6-CA9C062320E6}"/>
    </a:ext>
  </a:extLst>
</a:theme>
</file>

<file path=ppt/theme/theme3.xml><?xml version="1.0" encoding="utf-8"?>
<a:theme xmlns:a="http://schemas.openxmlformats.org/drawingml/2006/main" name="1_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47D472548A9B740B951B187F7D02714" ma:contentTypeVersion="16" ma:contentTypeDescription="Ein neues Dokument erstellen." ma:contentTypeScope="" ma:versionID="1ca7b59e7da0a8578d1db561b5211d11">
  <xsd:schema xmlns:xsd="http://www.w3.org/2001/XMLSchema" xmlns:xs="http://www.w3.org/2001/XMLSchema" xmlns:p="http://schemas.microsoft.com/office/2006/metadata/properties" xmlns:ns2="9437ee95-51b8-4ec7-a9f8-f4a223d0b6cb" xmlns:ns3="718eccf6-9302-4b3b-a990-755a28e5b6e4" targetNamespace="http://schemas.microsoft.com/office/2006/metadata/properties" ma:root="true" ma:fieldsID="0eb2139f12265944d17b79b4fe950b62" ns2:_="" ns3:_="">
    <xsd:import namespace="9437ee95-51b8-4ec7-a9f8-f4a223d0b6cb"/>
    <xsd:import namespace="718eccf6-9302-4b3b-a990-755a28e5b6e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7ee95-51b8-4ec7-a9f8-f4a223d0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f2064f61-399d-4255-b88a-57385e39962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8eccf6-9302-4b3b-a990-755a28e5b6e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1a58522-6ce1-478f-939d-a20ff66aed5a}" ma:internalName="TaxCatchAll" ma:showField="CatchAllData" ma:web="718eccf6-9302-4b3b-a990-755a28e5b6e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437ee95-51b8-4ec7-a9f8-f4a223d0b6cb">
      <Terms xmlns="http://schemas.microsoft.com/office/infopath/2007/PartnerControls"/>
    </lcf76f155ced4ddcb4097134ff3c332f>
    <TaxCatchAll xmlns="718eccf6-9302-4b3b-a990-755a28e5b6e4" xsi:nil="true"/>
  </documentManagement>
</p:properties>
</file>

<file path=customXml/itemProps1.xml><?xml version="1.0" encoding="utf-8"?>
<ds:datastoreItem xmlns:ds="http://schemas.openxmlformats.org/officeDocument/2006/customXml" ds:itemID="{51B247A4-872D-4E07-BCD6-BF0C106C5B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37ee95-51b8-4ec7-a9f8-f4a223d0b6cb"/>
    <ds:schemaRef ds:uri="718eccf6-9302-4b3b-a990-755a28e5b6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011B18-5339-4CF7-B351-4166DC8BCB79}">
  <ds:schemaRefs>
    <ds:schemaRef ds:uri="http://schemas.microsoft.com/sharepoint/v3/contenttype/forms"/>
  </ds:schemaRefs>
</ds:datastoreItem>
</file>

<file path=customXml/itemProps3.xml><?xml version="1.0" encoding="utf-8"?>
<ds:datastoreItem xmlns:ds="http://schemas.openxmlformats.org/officeDocument/2006/customXml" ds:itemID="{F7617ACF-E363-4B95-B429-771A06BF1476}">
  <ds:schemaRefs>
    <ds:schemaRef ds:uri="http://schemas.microsoft.com/office/2006/metadata/properties"/>
    <ds:schemaRef ds:uri="http://purl.org/dc/dcmitype/"/>
    <ds:schemaRef ds:uri="http://purl.org/dc/elements/1.1/"/>
    <ds:schemaRef ds:uri="718eccf6-9302-4b3b-a990-755a28e5b6e4"/>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9437ee95-51b8-4ec7-a9f8-f4a223d0b6c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Aptos White</Template>
  <TotalTime>0</TotalTime>
  <Words>11135</Words>
  <Application>Microsoft Macintosh PowerPoint</Application>
  <PresentationFormat>Bildschirmpräsentation (16:9)</PresentationFormat>
  <Paragraphs>1172</Paragraphs>
  <Slides>111</Slides>
  <Notes>109</Notes>
  <HiddenSlides>2</HiddenSlides>
  <MMClips>1</MMClips>
  <ScaleCrop>false</ScaleCrop>
  <HeadingPairs>
    <vt:vector size="6" baseType="variant">
      <vt:variant>
        <vt:lpstr>Verwendete Schriftarten</vt:lpstr>
      </vt:variant>
      <vt:variant>
        <vt:i4>12</vt:i4>
      </vt:variant>
      <vt:variant>
        <vt:lpstr>Design</vt:lpstr>
      </vt:variant>
      <vt:variant>
        <vt:i4>5</vt:i4>
      </vt:variant>
      <vt:variant>
        <vt:lpstr>Folientitel</vt:lpstr>
      </vt:variant>
      <vt:variant>
        <vt:i4>111</vt:i4>
      </vt:variant>
    </vt:vector>
  </HeadingPairs>
  <TitlesOfParts>
    <vt:vector size="128" baseType="lpstr">
      <vt:lpstr>-webkit-standard</vt:lpstr>
      <vt:lpstr>Aptos</vt:lpstr>
      <vt:lpstr>Arial</vt:lpstr>
      <vt:lpstr>Calibri</vt:lpstr>
      <vt:lpstr>Courier New</vt:lpstr>
      <vt:lpstr>DINOT-Bold</vt:lpstr>
      <vt:lpstr>Helvetica Neue</vt:lpstr>
      <vt:lpstr>Noticia Text</vt:lpstr>
      <vt:lpstr>Segoe UI</vt:lpstr>
      <vt:lpstr>System Font Regular</vt:lpstr>
      <vt:lpstr>Times New Roman</vt:lpstr>
      <vt:lpstr>Wingdings</vt:lpstr>
      <vt:lpstr>Aptos White</vt:lpstr>
      <vt:lpstr>Aptos Red</vt:lpstr>
      <vt:lpstr>1_Aptos White</vt:lpstr>
      <vt:lpstr>Red</vt:lpstr>
      <vt:lpstr>1_Aptos Red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Bianca Cramer</dc:creator>
  <cp:lastModifiedBy>Julia Rummel</cp:lastModifiedBy>
  <cp:revision>10</cp:revision>
  <cp:lastPrinted>2020-05-05T09:17:03Z</cp:lastPrinted>
  <dcterms:created xsi:type="dcterms:W3CDTF">2024-10-30T12:53:04Z</dcterms:created>
  <dcterms:modified xsi:type="dcterms:W3CDTF">2025-07-15T06:12:35Z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0x010100947D472548A9B740B951B187F7D02714</vt:lpwstr>
  </property>
  <property fmtid="{D5CDD505-2E9C-101B-9397-08002B2CF9AE}" pid="3" name="MediaServiceImageTags">
    <vt:lpwstr/>
  </property>
</Properties>
</file>