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718" r:id="rId4"/>
    <p:sldMasterId id="2147483710" r:id="rId5"/>
  </p:sldMasterIdLst>
  <p:notesMasterIdLst>
    <p:notesMasterId r:id="rId22"/>
  </p:notesMasterIdLst>
  <p:sldIdLst>
    <p:sldId id="337" r:id="rId6"/>
    <p:sldId id="338" r:id="rId7"/>
    <p:sldId id="339" r:id="rId8"/>
    <p:sldId id="395" r:id="rId9"/>
    <p:sldId id="340" r:id="rId10"/>
    <p:sldId id="344" r:id="rId11"/>
    <p:sldId id="343" r:id="rId12"/>
    <p:sldId id="328" r:id="rId13"/>
    <p:sldId id="329" r:id="rId14"/>
    <p:sldId id="266" r:id="rId15"/>
    <p:sldId id="330" r:id="rId16"/>
    <p:sldId id="331" r:id="rId17"/>
    <p:sldId id="345" r:id="rId18"/>
    <p:sldId id="332" r:id="rId19"/>
    <p:sldId id="333" r:id="rId20"/>
    <p:sldId id="334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" id="{23DBD170-1262-2C49-98B4-B1FB622F9468}">
          <p14:sldIdLst>
            <p14:sldId id="337"/>
            <p14:sldId id="338"/>
            <p14:sldId id="339"/>
            <p14:sldId id="395"/>
            <p14:sldId id="340"/>
            <p14:sldId id="344"/>
            <p14:sldId id="343"/>
          </p14:sldIdLst>
        </p14:section>
        <p14:section name="Outro" id="{FE86F220-D47B-9944-BCC8-C1FFA33BB5D4}">
          <p14:sldIdLst>
            <p14:sldId id="328"/>
            <p14:sldId id="329"/>
            <p14:sldId id="266"/>
            <p14:sldId id="330"/>
            <p14:sldId id="331"/>
            <p14:sldId id="345"/>
            <p14:sldId id="332"/>
            <p14:sldId id="333"/>
            <p14:sldId id="3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ederike Engelhardt" initials="" lastIdx="16" clrIdx="0"/>
  <p:cmAuthor id="1" name="Roman Rehor" initials="" lastIdx="4" clrIdx="1"/>
  <p:cmAuthor id="2" name="Katharina Böhnke" initials="" lastIdx="18" clrIdx="2"/>
  <p:cmAuthor id="3" name="Svenja Prigge" initials="SP" lastIdx="146" clrIdx="3">
    <p:extLst>
      <p:ext uri="{19B8F6BF-5375-455C-9EA6-DF929625EA0E}">
        <p15:presenceInfo xmlns:p15="http://schemas.microsoft.com/office/powerpoint/2012/main" userId="S::svenja.prigge@falling-walls.com::c464b860-f15c-4e6b-a720-a4c326f05555" providerId="AD"/>
      </p:ext>
    </p:extLst>
  </p:cmAuthor>
  <p:cmAuthor id="4" name="Gastbenutzer" initials="Ga" lastIdx="2" clrIdx="4">
    <p:extLst>
      <p:ext uri="{19B8F6BF-5375-455C-9EA6-DF929625EA0E}">
        <p15:presenceInfo xmlns:p15="http://schemas.microsoft.com/office/powerpoint/2012/main" userId="S::urn:spo:anon#ff88ca23de349d47e207a44bc5746b57b00a9706a7943bc4fb110b7d04880d98::" providerId="AD"/>
      </p:ext>
    </p:extLst>
  </p:cmAuthor>
  <p:cmAuthor id="5" name="Sarah Scheck" initials="SS" lastIdx="7" clrIdx="5">
    <p:extLst>
      <p:ext uri="{19B8F6BF-5375-455C-9EA6-DF929625EA0E}">
        <p15:presenceInfo xmlns:p15="http://schemas.microsoft.com/office/powerpoint/2012/main" userId="S::sarah.scheck@falling-walls.com::89d4ec81-3c53-4ac1-a83d-43cb664f53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2F2"/>
    <a:srgbClr val="94B3D7"/>
    <a:srgbClr val="E30613"/>
    <a:srgbClr val="45B8A9"/>
    <a:srgbClr val="E6B9A3"/>
    <a:srgbClr val="CFA322"/>
    <a:srgbClr val="0082C3"/>
    <a:srgbClr val="AF9F9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5511B9-EAD7-7F41-9ACF-6E8746B28B7C}" v="79" dt="2025-07-16T12:20:02.1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arina Rosin" userId="c61c3d5a-03c4-44db-b0eb-fc065e61562a" providerId="ADAL" clId="{CC3016D7-4EBC-7B47-BA45-C3B40A0284AB}"/>
    <pc:docChg chg="sldOrd modSection">
      <pc:chgData name="Katharina Rosin" userId="c61c3d5a-03c4-44db-b0eb-fc065e61562a" providerId="ADAL" clId="{CC3016D7-4EBC-7B47-BA45-C3B40A0284AB}" dt="2024-11-26T12:39:25.278" v="0"/>
      <pc:docMkLst>
        <pc:docMk/>
      </pc:docMkLst>
    </pc:docChg>
  </pc:docChgLst>
  <pc:docChgLst>
    <pc:chgData name="Bianca Cramer" userId="debe6bd4-c469-41be-bc0e-af9d1a28e1c3" providerId="ADAL" clId="{0D4CBFBF-945C-A543-A6C5-75B42A78FB66}"/>
    <pc:docChg chg="custSel modSld modMainMaster">
      <pc:chgData name="Bianca Cramer" userId="debe6bd4-c469-41be-bc0e-af9d1a28e1c3" providerId="ADAL" clId="{0D4CBFBF-945C-A543-A6C5-75B42A78FB66}" dt="2025-02-12T15:58:50.928" v="37" actId="18131"/>
      <pc:docMkLst>
        <pc:docMk/>
      </pc:docMkLst>
      <pc:sldChg chg="delSp modSp mod modNotesTx">
        <pc:chgData name="Bianca Cramer" userId="debe6bd4-c469-41be-bc0e-af9d1a28e1c3" providerId="ADAL" clId="{0D4CBFBF-945C-A543-A6C5-75B42A78FB66}" dt="2025-02-04T13:40:00.207" v="31" actId="20577"/>
        <pc:sldMkLst>
          <pc:docMk/>
          <pc:sldMk cId="386840871" sldId="333"/>
        </pc:sldMkLst>
      </pc:sldChg>
      <pc:sldChg chg="addSp delSp modSp mod">
        <pc:chgData name="Bianca Cramer" userId="debe6bd4-c469-41be-bc0e-af9d1a28e1c3" providerId="ADAL" clId="{0D4CBFBF-945C-A543-A6C5-75B42A78FB66}" dt="2025-02-12T15:58:50.928" v="37" actId="18131"/>
        <pc:sldMkLst>
          <pc:docMk/>
          <pc:sldMk cId="1056782014" sldId="343"/>
        </pc:sldMkLst>
      </pc:sldChg>
      <pc:sldMasterChg chg="modSldLayout">
        <pc:chgData name="Bianca Cramer" userId="debe6bd4-c469-41be-bc0e-af9d1a28e1c3" providerId="ADAL" clId="{0D4CBFBF-945C-A543-A6C5-75B42A78FB66}" dt="2025-01-21T16:12:53.529" v="1" actId="1076"/>
        <pc:sldMasterMkLst>
          <pc:docMk/>
          <pc:sldMasterMk cId="1492477720" sldId="2147483718"/>
        </pc:sldMasterMkLst>
        <pc:sldLayoutChg chg="delSp modSp mod">
          <pc:chgData name="Bianca Cramer" userId="debe6bd4-c469-41be-bc0e-af9d1a28e1c3" providerId="ADAL" clId="{0D4CBFBF-945C-A543-A6C5-75B42A78FB66}" dt="2025-01-21T16:12:53.529" v="1" actId="1076"/>
          <pc:sldLayoutMkLst>
            <pc:docMk/>
            <pc:sldMasterMk cId="1492477720" sldId="2147483718"/>
            <pc:sldLayoutMk cId="57138658" sldId="2147483719"/>
          </pc:sldLayoutMkLst>
        </pc:sldLayoutChg>
      </pc:sldMasterChg>
    </pc:docChg>
  </pc:docChgLst>
  <pc:docChgLst>
    <pc:chgData name="Kathrin Mengis" userId="e29f026a-4b9c-4ccc-be73-62a4c5397fb2" providerId="ADAL" clId="{25370C5F-4EA9-D841-9731-652FCEA0E4BF}"/>
    <pc:docChg chg="undo custSel addSld delSld modSld sldOrd modSection">
      <pc:chgData name="Kathrin Mengis" userId="e29f026a-4b9c-4ccc-be73-62a4c5397fb2" providerId="ADAL" clId="{25370C5F-4EA9-D841-9731-652FCEA0E4BF}" dt="2025-01-10T16:05:25.610" v="50" actId="20578"/>
      <pc:docMkLst>
        <pc:docMk/>
      </pc:docMkLst>
      <pc:sldChg chg="add del">
        <pc:chgData name="Kathrin Mengis" userId="e29f026a-4b9c-4ccc-be73-62a4c5397fb2" providerId="ADAL" clId="{25370C5F-4EA9-D841-9731-652FCEA0E4BF}" dt="2025-01-10T15:57:35.798" v="20" actId="2696"/>
        <pc:sldMkLst>
          <pc:docMk/>
          <pc:sldMk cId="4078812875" sldId="256"/>
        </pc:sldMkLst>
      </pc:sldChg>
      <pc:sldChg chg="del">
        <pc:chgData name="Kathrin Mengis" userId="e29f026a-4b9c-4ccc-be73-62a4c5397fb2" providerId="ADAL" clId="{25370C5F-4EA9-D841-9731-652FCEA0E4BF}" dt="2025-01-10T15:57:37.317" v="21" actId="2696"/>
        <pc:sldMkLst>
          <pc:docMk/>
          <pc:sldMk cId="1178335441" sldId="258"/>
        </pc:sldMkLst>
      </pc:sldChg>
      <pc:sldChg chg="del ord">
        <pc:chgData name="Kathrin Mengis" userId="e29f026a-4b9c-4ccc-be73-62a4c5397fb2" providerId="ADAL" clId="{25370C5F-4EA9-D841-9731-652FCEA0E4BF}" dt="2025-01-10T15:59:33.309" v="40" actId="2696"/>
        <pc:sldMkLst>
          <pc:docMk/>
          <pc:sldMk cId="294826765" sldId="259"/>
        </pc:sldMkLst>
      </pc:sldChg>
      <pc:sldChg chg="del ord">
        <pc:chgData name="Kathrin Mengis" userId="e29f026a-4b9c-4ccc-be73-62a4c5397fb2" providerId="ADAL" clId="{25370C5F-4EA9-D841-9731-652FCEA0E4BF}" dt="2025-01-10T15:59:26.746" v="38" actId="2696"/>
        <pc:sldMkLst>
          <pc:docMk/>
          <pc:sldMk cId="3056984847" sldId="260"/>
        </pc:sldMkLst>
      </pc:sldChg>
      <pc:sldChg chg="del ord">
        <pc:chgData name="Kathrin Mengis" userId="e29f026a-4b9c-4ccc-be73-62a4c5397fb2" providerId="ADAL" clId="{25370C5F-4EA9-D841-9731-652FCEA0E4BF}" dt="2025-01-10T15:59:25.128" v="37" actId="2696"/>
        <pc:sldMkLst>
          <pc:docMk/>
          <pc:sldMk cId="3069239048" sldId="261"/>
        </pc:sldMkLst>
      </pc:sldChg>
      <pc:sldChg chg="del ord">
        <pc:chgData name="Kathrin Mengis" userId="e29f026a-4b9c-4ccc-be73-62a4c5397fb2" providerId="ADAL" clId="{25370C5F-4EA9-D841-9731-652FCEA0E4BF}" dt="2025-01-10T15:59:23.902" v="36" actId="2696"/>
        <pc:sldMkLst>
          <pc:docMk/>
          <pc:sldMk cId="2241349944" sldId="262"/>
        </pc:sldMkLst>
      </pc:sldChg>
      <pc:sldChg chg="del">
        <pc:chgData name="Kathrin Mengis" userId="e29f026a-4b9c-4ccc-be73-62a4c5397fb2" providerId="ADAL" clId="{25370C5F-4EA9-D841-9731-652FCEA0E4BF}" dt="2025-01-10T16:00:06.303" v="48" actId="2696"/>
        <pc:sldMkLst>
          <pc:docMk/>
          <pc:sldMk cId="2362083954" sldId="263"/>
        </pc:sldMkLst>
      </pc:sldChg>
      <pc:sldChg chg="del">
        <pc:chgData name="Kathrin Mengis" userId="e29f026a-4b9c-4ccc-be73-62a4c5397fb2" providerId="ADAL" clId="{25370C5F-4EA9-D841-9731-652FCEA0E4BF}" dt="2025-01-10T15:59:52.720" v="46" actId="2696"/>
        <pc:sldMkLst>
          <pc:docMk/>
          <pc:sldMk cId="2513893643" sldId="264"/>
        </pc:sldMkLst>
      </pc:sldChg>
      <pc:sldChg chg="del">
        <pc:chgData name="Kathrin Mengis" userId="e29f026a-4b9c-4ccc-be73-62a4c5397fb2" providerId="ADAL" clId="{25370C5F-4EA9-D841-9731-652FCEA0E4BF}" dt="2025-01-10T15:59:56.393" v="47" actId="2696"/>
        <pc:sldMkLst>
          <pc:docMk/>
          <pc:sldMk cId="1209001735" sldId="265"/>
        </pc:sldMkLst>
      </pc:sldChg>
      <pc:sldChg chg="del">
        <pc:chgData name="Kathrin Mengis" userId="e29f026a-4b9c-4ccc-be73-62a4c5397fb2" providerId="ADAL" clId="{25370C5F-4EA9-D841-9731-652FCEA0E4BF}" dt="2025-01-10T15:59:42.658" v="45" actId="2696"/>
        <pc:sldMkLst>
          <pc:docMk/>
          <pc:sldMk cId="57851513" sldId="267"/>
        </pc:sldMkLst>
      </pc:sldChg>
      <pc:sldChg chg="del">
        <pc:chgData name="Kathrin Mengis" userId="e29f026a-4b9c-4ccc-be73-62a4c5397fb2" providerId="ADAL" clId="{25370C5F-4EA9-D841-9731-652FCEA0E4BF}" dt="2025-01-10T15:59:40.543" v="44" actId="2696"/>
        <pc:sldMkLst>
          <pc:docMk/>
          <pc:sldMk cId="1873457500" sldId="268"/>
        </pc:sldMkLst>
      </pc:sldChg>
      <pc:sldChg chg="del">
        <pc:chgData name="Kathrin Mengis" userId="e29f026a-4b9c-4ccc-be73-62a4c5397fb2" providerId="ADAL" clId="{25370C5F-4EA9-D841-9731-652FCEA0E4BF}" dt="2025-01-10T15:59:38.501" v="43" actId="2696"/>
        <pc:sldMkLst>
          <pc:docMk/>
          <pc:sldMk cId="360097048" sldId="269"/>
        </pc:sldMkLst>
      </pc:sldChg>
      <pc:sldChg chg="del">
        <pc:chgData name="Kathrin Mengis" userId="e29f026a-4b9c-4ccc-be73-62a4c5397fb2" providerId="ADAL" clId="{25370C5F-4EA9-D841-9731-652FCEA0E4BF}" dt="2025-01-10T15:59:35.645" v="42" actId="2696"/>
        <pc:sldMkLst>
          <pc:docMk/>
          <pc:sldMk cId="1473170149" sldId="270"/>
        </pc:sldMkLst>
      </pc:sldChg>
      <pc:sldChg chg="add del">
        <pc:chgData name="Kathrin Mengis" userId="e29f026a-4b9c-4ccc-be73-62a4c5397fb2" providerId="ADAL" clId="{25370C5F-4EA9-D841-9731-652FCEA0E4BF}" dt="2025-01-10T15:54:57.707" v="1"/>
        <pc:sldMkLst>
          <pc:docMk/>
          <pc:sldMk cId="3481237820" sldId="271"/>
        </pc:sldMkLst>
      </pc:sldChg>
      <pc:sldChg chg="add del ord">
        <pc:chgData name="Kathrin Mengis" userId="e29f026a-4b9c-4ccc-be73-62a4c5397fb2" providerId="ADAL" clId="{25370C5F-4EA9-D841-9731-652FCEA0E4BF}" dt="2025-01-10T15:59:34.485" v="41" actId="2696"/>
        <pc:sldMkLst>
          <pc:docMk/>
          <pc:sldMk cId="3647258229" sldId="271"/>
        </pc:sldMkLst>
      </pc:sldChg>
      <pc:sldChg chg="add del">
        <pc:chgData name="Kathrin Mengis" userId="e29f026a-4b9c-4ccc-be73-62a4c5397fb2" providerId="ADAL" clId="{25370C5F-4EA9-D841-9731-652FCEA0E4BF}" dt="2025-01-10T15:56:58.495" v="11" actId="2696"/>
        <pc:sldMkLst>
          <pc:docMk/>
          <pc:sldMk cId="2216882386" sldId="272"/>
        </pc:sldMkLst>
      </pc:sldChg>
      <pc:sldChg chg="add del">
        <pc:chgData name="Kathrin Mengis" userId="e29f026a-4b9c-4ccc-be73-62a4c5397fb2" providerId="ADAL" clId="{25370C5F-4EA9-D841-9731-652FCEA0E4BF}" dt="2025-01-10T15:54:57.707" v="1"/>
        <pc:sldMkLst>
          <pc:docMk/>
          <pc:sldMk cId="3442641239" sldId="272"/>
        </pc:sldMkLst>
      </pc:sldChg>
      <pc:sldChg chg="add del">
        <pc:chgData name="Kathrin Mengis" userId="e29f026a-4b9c-4ccc-be73-62a4c5397fb2" providerId="ADAL" clId="{25370C5F-4EA9-D841-9731-652FCEA0E4BF}" dt="2025-01-10T15:56:37.111" v="9" actId="2696"/>
        <pc:sldMkLst>
          <pc:docMk/>
          <pc:sldMk cId="4044407200" sldId="273"/>
        </pc:sldMkLst>
      </pc:sldChg>
      <pc:sldChg chg="add del">
        <pc:chgData name="Kathrin Mengis" userId="e29f026a-4b9c-4ccc-be73-62a4c5397fb2" providerId="ADAL" clId="{25370C5F-4EA9-D841-9731-652FCEA0E4BF}" dt="2025-01-10T15:59:28.802" v="39" actId="2696"/>
        <pc:sldMkLst>
          <pc:docMk/>
          <pc:sldMk cId="3138575560" sldId="274"/>
        </pc:sldMkLst>
      </pc:sldChg>
      <pc:sldChg chg="add del">
        <pc:chgData name="Kathrin Mengis" userId="e29f026a-4b9c-4ccc-be73-62a4c5397fb2" providerId="ADAL" clId="{25370C5F-4EA9-D841-9731-652FCEA0E4BF}" dt="2025-01-10T15:54:57.707" v="1"/>
        <pc:sldMkLst>
          <pc:docMk/>
          <pc:sldMk cId="3769574343" sldId="274"/>
        </pc:sldMkLst>
      </pc:sldChg>
      <pc:sldChg chg="add del">
        <pc:chgData name="Kathrin Mengis" userId="e29f026a-4b9c-4ccc-be73-62a4c5397fb2" providerId="ADAL" clId="{25370C5F-4EA9-D841-9731-652FCEA0E4BF}" dt="2025-01-10T15:57:08.899" v="13" actId="2696"/>
        <pc:sldMkLst>
          <pc:docMk/>
          <pc:sldMk cId="2425394921" sldId="275"/>
        </pc:sldMkLst>
      </pc:sldChg>
      <pc:sldChg chg="add del">
        <pc:chgData name="Kathrin Mengis" userId="e29f026a-4b9c-4ccc-be73-62a4c5397fb2" providerId="ADAL" clId="{25370C5F-4EA9-D841-9731-652FCEA0E4BF}" dt="2025-01-10T15:57:13.155" v="14" actId="2696"/>
        <pc:sldMkLst>
          <pc:docMk/>
          <pc:sldMk cId="2446219613" sldId="276"/>
        </pc:sldMkLst>
      </pc:sldChg>
      <pc:sldChg chg="add del">
        <pc:chgData name="Kathrin Mengis" userId="e29f026a-4b9c-4ccc-be73-62a4c5397fb2" providerId="ADAL" clId="{25370C5F-4EA9-D841-9731-652FCEA0E4BF}" dt="2025-01-10T15:57:27.649" v="18" actId="2696"/>
        <pc:sldMkLst>
          <pc:docMk/>
          <pc:sldMk cId="2932513639" sldId="277"/>
        </pc:sldMkLst>
      </pc:sldChg>
      <pc:sldChg chg="add del">
        <pc:chgData name="Kathrin Mengis" userId="e29f026a-4b9c-4ccc-be73-62a4c5397fb2" providerId="ADAL" clId="{25370C5F-4EA9-D841-9731-652FCEA0E4BF}" dt="2025-01-10T15:54:57.707" v="1"/>
        <pc:sldMkLst>
          <pc:docMk/>
          <pc:sldMk cId="767103001" sldId="278"/>
        </pc:sldMkLst>
      </pc:sldChg>
      <pc:sldChg chg="add del">
        <pc:chgData name="Kathrin Mengis" userId="e29f026a-4b9c-4ccc-be73-62a4c5397fb2" providerId="ADAL" clId="{25370C5F-4EA9-D841-9731-652FCEA0E4BF}" dt="2025-01-10T15:57:29.816" v="19" actId="2696"/>
        <pc:sldMkLst>
          <pc:docMk/>
          <pc:sldMk cId="2207415403" sldId="278"/>
        </pc:sldMkLst>
      </pc:sldChg>
      <pc:sldChg chg="add del">
        <pc:chgData name="Kathrin Mengis" userId="e29f026a-4b9c-4ccc-be73-62a4c5397fb2" providerId="ADAL" clId="{25370C5F-4EA9-D841-9731-652FCEA0E4BF}" dt="2025-01-10T15:59:22.306" v="35" actId="2696"/>
        <pc:sldMkLst>
          <pc:docMk/>
          <pc:sldMk cId="3789954499" sldId="327"/>
        </pc:sldMkLst>
      </pc:sldChg>
      <pc:sldChg chg="add ord">
        <pc:chgData name="Kathrin Mengis" userId="e29f026a-4b9c-4ccc-be73-62a4c5397fb2" providerId="ADAL" clId="{25370C5F-4EA9-D841-9731-652FCEA0E4BF}" dt="2025-01-10T16:05:15.477" v="49" actId="20578"/>
        <pc:sldMkLst>
          <pc:docMk/>
          <pc:sldMk cId="605447701" sldId="328"/>
        </pc:sldMkLst>
      </pc:sldChg>
      <pc:sldChg chg="add del">
        <pc:chgData name="Kathrin Mengis" userId="e29f026a-4b9c-4ccc-be73-62a4c5397fb2" providerId="ADAL" clId="{25370C5F-4EA9-D841-9731-652FCEA0E4BF}" dt="2025-01-10T15:54:57.707" v="1"/>
        <pc:sldMkLst>
          <pc:docMk/>
          <pc:sldMk cId="3247959589" sldId="328"/>
        </pc:sldMkLst>
      </pc:sldChg>
      <pc:sldChg chg="add del ord">
        <pc:chgData name="Kathrin Mengis" userId="e29f026a-4b9c-4ccc-be73-62a4c5397fb2" providerId="ADAL" clId="{25370C5F-4EA9-D841-9731-652FCEA0E4BF}" dt="2025-01-10T16:05:25.610" v="50" actId="20578"/>
        <pc:sldMkLst>
          <pc:docMk/>
          <pc:sldMk cId="3110151005" sldId="329"/>
        </pc:sldMkLst>
      </pc:sldChg>
      <pc:sldChg chg="add del">
        <pc:chgData name="Kathrin Mengis" userId="e29f026a-4b9c-4ccc-be73-62a4c5397fb2" providerId="ADAL" clId="{25370C5F-4EA9-D841-9731-652FCEA0E4BF}" dt="2025-01-10T15:54:57.707" v="1"/>
        <pc:sldMkLst>
          <pc:docMk/>
          <pc:sldMk cId="264889094" sldId="330"/>
        </pc:sldMkLst>
      </pc:sldChg>
      <pc:sldChg chg="add">
        <pc:chgData name="Kathrin Mengis" userId="e29f026a-4b9c-4ccc-be73-62a4c5397fb2" providerId="ADAL" clId="{25370C5F-4EA9-D841-9731-652FCEA0E4BF}" dt="2025-01-10T15:54:57.729" v="2"/>
        <pc:sldMkLst>
          <pc:docMk/>
          <pc:sldMk cId="4064241431" sldId="330"/>
        </pc:sldMkLst>
      </pc:sldChg>
      <pc:sldChg chg="add">
        <pc:chgData name="Kathrin Mengis" userId="e29f026a-4b9c-4ccc-be73-62a4c5397fb2" providerId="ADAL" clId="{25370C5F-4EA9-D841-9731-652FCEA0E4BF}" dt="2025-01-10T15:54:57.729" v="2"/>
        <pc:sldMkLst>
          <pc:docMk/>
          <pc:sldMk cId="1338943337" sldId="331"/>
        </pc:sldMkLst>
      </pc:sldChg>
      <pc:sldChg chg="add del">
        <pc:chgData name="Kathrin Mengis" userId="e29f026a-4b9c-4ccc-be73-62a4c5397fb2" providerId="ADAL" clId="{25370C5F-4EA9-D841-9731-652FCEA0E4BF}" dt="2025-01-10T15:54:57.707" v="1"/>
        <pc:sldMkLst>
          <pc:docMk/>
          <pc:sldMk cId="3429257689" sldId="331"/>
        </pc:sldMkLst>
      </pc:sldChg>
      <pc:sldChg chg="add">
        <pc:chgData name="Kathrin Mengis" userId="e29f026a-4b9c-4ccc-be73-62a4c5397fb2" providerId="ADAL" clId="{25370C5F-4EA9-D841-9731-652FCEA0E4BF}" dt="2025-01-10T15:54:57.729" v="2"/>
        <pc:sldMkLst>
          <pc:docMk/>
          <pc:sldMk cId="2611296058" sldId="332"/>
        </pc:sldMkLst>
      </pc:sldChg>
      <pc:sldChg chg="add del">
        <pc:chgData name="Kathrin Mengis" userId="e29f026a-4b9c-4ccc-be73-62a4c5397fb2" providerId="ADAL" clId="{25370C5F-4EA9-D841-9731-652FCEA0E4BF}" dt="2025-01-10T15:54:57.707" v="1"/>
        <pc:sldMkLst>
          <pc:docMk/>
          <pc:sldMk cId="2833490073" sldId="332"/>
        </pc:sldMkLst>
      </pc:sldChg>
      <pc:sldChg chg="add">
        <pc:chgData name="Kathrin Mengis" userId="e29f026a-4b9c-4ccc-be73-62a4c5397fb2" providerId="ADAL" clId="{25370C5F-4EA9-D841-9731-652FCEA0E4BF}" dt="2025-01-10T15:54:57.729" v="2"/>
        <pc:sldMkLst>
          <pc:docMk/>
          <pc:sldMk cId="386840871" sldId="333"/>
        </pc:sldMkLst>
      </pc:sldChg>
      <pc:sldChg chg="add del">
        <pc:chgData name="Kathrin Mengis" userId="e29f026a-4b9c-4ccc-be73-62a4c5397fb2" providerId="ADAL" clId="{25370C5F-4EA9-D841-9731-652FCEA0E4BF}" dt="2025-01-10T15:54:57.707" v="1"/>
        <pc:sldMkLst>
          <pc:docMk/>
          <pc:sldMk cId="2023473866" sldId="333"/>
        </pc:sldMkLst>
      </pc:sldChg>
      <pc:sldChg chg="add">
        <pc:chgData name="Kathrin Mengis" userId="e29f026a-4b9c-4ccc-be73-62a4c5397fb2" providerId="ADAL" clId="{25370C5F-4EA9-D841-9731-652FCEA0E4BF}" dt="2025-01-10T15:54:57.729" v="2"/>
        <pc:sldMkLst>
          <pc:docMk/>
          <pc:sldMk cId="2624520097" sldId="334"/>
        </pc:sldMkLst>
      </pc:sldChg>
      <pc:sldChg chg="add del">
        <pc:chgData name="Kathrin Mengis" userId="e29f026a-4b9c-4ccc-be73-62a4c5397fb2" providerId="ADAL" clId="{25370C5F-4EA9-D841-9731-652FCEA0E4BF}" dt="2025-01-10T15:54:57.707" v="1"/>
        <pc:sldMkLst>
          <pc:docMk/>
          <pc:sldMk cId="3055547494" sldId="334"/>
        </pc:sldMkLst>
      </pc:sldChg>
      <pc:sldChg chg="add del">
        <pc:chgData name="Kathrin Mengis" userId="e29f026a-4b9c-4ccc-be73-62a4c5397fb2" providerId="ADAL" clId="{25370C5F-4EA9-D841-9731-652FCEA0E4BF}" dt="2025-01-10T15:57:58.688" v="23" actId="2696"/>
        <pc:sldMkLst>
          <pc:docMk/>
          <pc:sldMk cId="3781219267" sldId="335"/>
        </pc:sldMkLst>
      </pc:sldChg>
      <pc:sldChg chg="add del">
        <pc:chgData name="Kathrin Mengis" userId="e29f026a-4b9c-4ccc-be73-62a4c5397fb2" providerId="ADAL" clId="{25370C5F-4EA9-D841-9731-652FCEA0E4BF}" dt="2025-01-10T15:57:59.359" v="24" actId="2696"/>
        <pc:sldMkLst>
          <pc:docMk/>
          <pc:sldMk cId="653481637" sldId="336"/>
        </pc:sldMkLst>
      </pc:sldChg>
      <pc:sldChg chg="add">
        <pc:chgData name="Kathrin Mengis" userId="e29f026a-4b9c-4ccc-be73-62a4c5397fb2" providerId="ADAL" clId="{25370C5F-4EA9-D841-9731-652FCEA0E4BF}" dt="2025-01-10T15:57:56.537" v="22"/>
        <pc:sldMkLst>
          <pc:docMk/>
          <pc:sldMk cId="1955872833" sldId="337"/>
        </pc:sldMkLst>
      </pc:sldChg>
      <pc:sldChg chg="add">
        <pc:chgData name="Kathrin Mengis" userId="e29f026a-4b9c-4ccc-be73-62a4c5397fb2" providerId="ADAL" clId="{25370C5F-4EA9-D841-9731-652FCEA0E4BF}" dt="2025-01-10T15:57:56.537" v="22"/>
        <pc:sldMkLst>
          <pc:docMk/>
          <pc:sldMk cId="644501805" sldId="338"/>
        </pc:sldMkLst>
      </pc:sldChg>
      <pc:sldChg chg="add">
        <pc:chgData name="Kathrin Mengis" userId="e29f026a-4b9c-4ccc-be73-62a4c5397fb2" providerId="ADAL" clId="{25370C5F-4EA9-D841-9731-652FCEA0E4BF}" dt="2025-01-10T15:57:56.537" v="22"/>
        <pc:sldMkLst>
          <pc:docMk/>
          <pc:sldMk cId="3720159300" sldId="339"/>
        </pc:sldMkLst>
      </pc:sldChg>
      <pc:sldChg chg="add ord">
        <pc:chgData name="Kathrin Mengis" userId="e29f026a-4b9c-4ccc-be73-62a4c5397fb2" providerId="ADAL" clId="{25370C5F-4EA9-D841-9731-652FCEA0E4BF}" dt="2025-01-10T15:59:11.374" v="34" actId="20578"/>
        <pc:sldMkLst>
          <pc:docMk/>
          <pc:sldMk cId="3812814492" sldId="340"/>
        </pc:sldMkLst>
      </pc:sldChg>
      <pc:sldChg chg="add ord">
        <pc:chgData name="Kathrin Mengis" userId="e29f026a-4b9c-4ccc-be73-62a4c5397fb2" providerId="ADAL" clId="{25370C5F-4EA9-D841-9731-652FCEA0E4BF}" dt="2025-01-10T15:58:26.442" v="28" actId="20578"/>
        <pc:sldMkLst>
          <pc:docMk/>
          <pc:sldMk cId="377226863" sldId="341"/>
        </pc:sldMkLst>
      </pc:sldChg>
      <pc:sldChg chg="add del">
        <pc:chgData name="Kathrin Mengis" userId="e29f026a-4b9c-4ccc-be73-62a4c5397fb2" providerId="ADAL" clId="{25370C5F-4EA9-D841-9731-652FCEA0E4BF}" dt="2025-01-10T15:58:47.229" v="32" actId="2696"/>
        <pc:sldMkLst>
          <pc:docMk/>
          <pc:sldMk cId="3617478041" sldId="342"/>
        </pc:sldMkLst>
      </pc:sldChg>
      <pc:sldChg chg="add">
        <pc:chgData name="Kathrin Mengis" userId="e29f026a-4b9c-4ccc-be73-62a4c5397fb2" providerId="ADAL" clId="{25370C5F-4EA9-D841-9731-652FCEA0E4BF}" dt="2025-01-10T15:57:56.537" v="22"/>
        <pc:sldMkLst>
          <pc:docMk/>
          <pc:sldMk cId="1056782014" sldId="343"/>
        </pc:sldMkLst>
      </pc:sldChg>
      <pc:sldChg chg="add del">
        <pc:chgData name="Kathrin Mengis" userId="e29f026a-4b9c-4ccc-be73-62a4c5397fb2" providerId="ADAL" clId="{25370C5F-4EA9-D841-9731-652FCEA0E4BF}" dt="2025-01-10T15:58:08.214" v="27" actId="2696"/>
        <pc:sldMkLst>
          <pc:docMk/>
          <pc:sldMk cId="1429668763" sldId="344"/>
        </pc:sldMkLst>
      </pc:sldChg>
      <pc:sldChg chg="add">
        <pc:chgData name="Kathrin Mengis" userId="e29f026a-4b9c-4ccc-be73-62a4c5397fb2" providerId="ADAL" clId="{25370C5F-4EA9-D841-9731-652FCEA0E4BF}" dt="2025-01-10T15:58:44.347" v="31"/>
        <pc:sldMkLst>
          <pc:docMk/>
          <pc:sldMk cId="1634310894" sldId="344"/>
        </pc:sldMkLst>
      </pc:sldChg>
      <pc:sldChg chg="add del">
        <pc:chgData name="Kathrin Mengis" userId="e29f026a-4b9c-4ccc-be73-62a4c5397fb2" providerId="ADAL" clId="{25370C5F-4EA9-D841-9731-652FCEA0E4BF}" dt="2025-01-10T15:58:44.338" v="30"/>
        <pc:sldMkLst>
          <pc:docMk/>
          <pc:sldMk cId="2957062513" sldId="344"/>
        </pc:sldMkLst>
      </pc:sldChg>
      <pc:sldChg chg="add del">
        <pc:chgData name="Kathrin Mengis" userId="e29f026a-4b9c-4ccc-be73-62a4c5397fb2" providerId="ADAL" clId="{25370C5F-4EA9-D841-9731-652FCEA0E4BF}" dt="2025-01-10T15:58:06.491" v="26" actId="2696"/>
        <pc:sldMkLst>
          <pc:docMk/>
          <pc:sldMk cId="2551907040" sldId="345"/>
        </pc:sldMkLst>
      </pc:sldChg>
      <pc:sldChg chg="add del">
        <pc:chgData name="Kathrin Mengis" userId="e29f026a-4b9c-4ccc-be73-62a4c5397fb2" providerId="ADAL" clId="{25370C5F-4EA9-D841-9731-652FCEA0E4BF}" dt="2025-01-10T15:58:05.265" v="25" actId="2696"/>
        <pc:sldMkLst>
          <pc:docMk/>
          <pc:sldMk cId="1642498143" sldId="346"/>
        </pc:sldMkLst>
      </pc:sldChg>
    </pc:docChg>
  </pc:docChgLst>
  <pc:docChgLst>
    <pc:chgData name="Eva Kirchner" userId="f77f5c45-66e7-4df0-a6ad-d5ebfa611f93" providerId="ADAL" clId="{615511B9-EAD7-7F41-9ACF-6E8746B28B7C}"/>
    <pc:docChg chg="modSld">
      <pc:chgData name="Eva Kirchner" userId="f77f5c45-66e7-4df0-a6ad-d5ebfa611f93" providerId="ADAL" clId="{615511B9-EAD7-7F41-9ACF-6E8746B28B7C}" dt="2025-07-16T12:20:02.165" v="78" actId="20577"/>
      <pc:docMkLst>
        <pc:docMk/>
      </pc:docMkLst>
      <pc:sldChg chg="modSp mod modNotesTx">
        <pc:chgData name="Eva Kirchner" userId="f77f5c45-66e7-4df0-a6ad-d5ebfa611f93" providerId="ADAL" clId="{615511B9-EAD7-7F41-9ACF-6E8746B28B7C}" dt="2025-07-16T12:20:02.165" v="78" actId="20577"/>
        <pc:sldMkLst>
          <pc:docMk/>
          <pc:sldMk cId="3720159300" sldId="339"/>
        </pc:sldMkLst>
        <pc:spChg chg="mod">
          <ac:chgData name="Eva Kirchner" userId="f77f5c45-66e7-4df0-a6ad-d5ebfa611f93" providerId="ADAL" clId="{615511B9-EAD7-7F41-9ACF-6E8746B28B7C}" dt="2025-07-16T12:19:43.251" v="33" actId="20577"/>
          <ac:spMkLst>
            <pc:docMk/>
            <pc:sldMk cId="3720159300" sldId="339"/>
            <ac:spMk id="2" creationId="{7762BAC9-3860-0034-1FE1-83856B7B6E3E}"/>
          </ac:spMkLst>
        </pc:spChg>
      </pc:sldChg>
    </pc:docChg>
  </pc:docChgLst>
  <pc:docChgLst>
    <pc:chgData name="Bianca Cramer" userId="debe6bd4-c469-41be-bc0e-af9d1a28e1c3" providerId="ADAL" clId="{D7CCABDF-7EF7-2747-8D40-677D99165198}"/>
    <pc:docChg chg="custSel addSld modSld modMainMaster">
      <pc:chgData name="Bianca Cramer" userId="debe6bd4-c469-41be-bc0e-af9d1a28e1c3" providerId="ADAL" clId="{D7CCABDF-7EF7-2747-8D40-677D99165198}" dt="2025-07-01T12:50:26.516" v="4"/>
      <pc:docMkLst>
        <pc:docMk/>
      </pc:docMkLst>
      <pc:sldChg chg="add">
        <pc:chgData name="Bianca Cramer" userId="debe6bd4-c469-41be-bc0e-af9d1a28e1c3" providerId="ADAL" clId="{D7CCABDF-7EF7-2747-8D40-677D99165198}" dt="2025-07-01T12:50:26.516" v="4"/>
        <pc:sldMkLst>
          <pc:docMk/>
          <pc:sldMk cId="2674455417" sldId="345"/>
        </pc:sldMkLst>
      </pc:sldChg>
      <pc:sldMasterChg chg="modSldLayout">
        <pc:chgData name="Bianca Cramer" userId="debe6bd4-c469-41be-bc0e-af9d1a28e1c3" providerId="ADAL" clId="{D7CCABDF-7EF7-2747-8D40-677D99165198}" dt="2025-06-17T15:49:57.015" v="3" actId="1076"/>
        <pc:sldMasterMkLst>
          <pc:docMk/>
          <pc:sldMasterMk cId="1492477720" sldId="2147483718"/>
        </pc:sldMasterMkLst>
        <pc:sldLayoutChg chg="addSp delSp modSp mod">
          <pc:chgData name="Bianca Cramer" userId="debe6bd4-c469-41be-bc0e-af9d1a28e1c3" providerId="ADAL" clId="{D7CCABDF-7EF7-2747-8D40-677D99165198}" dt="2025-06-17T15:49:57.015" v="3" actId="1076"/>
          <pc:sldLayoutMkLst>
            <pc:docMk/>
            <pc:sldMasterMk cId="1492477720" sldId="2147483718"/>
            <pc:sldLayoutMk cId="57138658" sldId="2147483719"/>
          </pc:sldLayoutMkLst>
          <pc:spChg chg="mod">
            <ac:chgData name="Bianca Cramer" userId="debe6bd4-c469-41be-bc0e-af9d1a28e1c3" providerId="ADAL" clId="{D7CCABDF-7EF7-2747-8D40-677D99165198}" dt="2025-06-17T15:49:50.738" v="1"/>
            <ac:spMkLst>
              <pc:docMk/>
              <pc:sldMasterMk cId="1492477720" sldId="2147483718"/>
              <pc:sldLayoutMk cId="57138658" sldId="2147483719"/>
              <ac:spMk id="10" creationId="{9E0B8B6B-F1F8-8B5E-0182-1DAEE995C403}"/>
            </ac:spMkLst>
          </pc:spChg>
          <pc:grpChg chg="add mod">
            <ac:chgData name="Bianca Cramer" userId="debe6bd4-c469-41be-bc0e-af9d1a28e1c3" providerId="ADAL" clId="{D7CCABDF-7EF7-2747-8D40-677D99165198}" dt="2025-06-17T15:49:50.738" v="1"/>
            <ac:grpSpMkLst>
              <pc:docMk/>
              <pc:sldMasterMk cId="1492477720" sldId="2147483718"/>
              <pc:sldLayoutMk cId="57138658" sldId="2147483719"/>
              <ac:grpSpMk id="5" creationId="{4E26531B-0C71-8193-2700-C740E1ABBA9D}"/>
            </ac:grpSpMkLst>
          </pc:grpChg>
          <pc:picChg chg="mod">
            <ac:chgData name="Bianca Cramer" userId="debe6bd4-c469-41be-bc0e-af9d1a28e1c3" providerId="ADAL" clId="{D7CCABDF-7EF7-2747-8D40-677D99165198}" dt="2025-06-17T15:49:57.015" v="3" actId="1076"/>
            <ac:picMkLst>
              <pc:docMk/>
              <pc:sldMasterMk cId="1492477720" sldId="2147483718"/>
              <pc:sldLayoutMk cId="57138658" sldId="2147483719"/>
              <ac:picMk id="12" creationId="{B9944631-F35F-9B16-7248-F6D758D16B12}"/>
            </ac:picMkLst>
          </pc:picChg>
          <pc:picChg chg="mod">
            <ac:chgData name="Bianca Cramer" userId="debe6bd4-c469-41be-bc0e-af9d1a28e1c3" providerId="ADAL" clId="{D7CCABDF-7EF7-2747-8D40-677D99165198}" dt="2025-06-17T15:49:50.738" v="1"/>
            <ac:picMkLst>
              <pc:docMk/>
              <pc:sldMasterMk cId="1492477720" sldId="2147483718"/>
              <pc:sldLayoutMk cId="57138658" sldId="2147483719"/>
              <ac:picMk id="13" creationId="{1E5A5999-DAA8-440A-A1A3-4EFDF09270AE}"/>
            </ac:picMkLst>
          </pc:picChg>
        </pc:sldLayoutChg>
      </pc:sldMasterChg>
    </pc:docChg>
  </pc:docChgLst>
  <pc:docChgLst>
    <pc:chgData name="Katharina Rosin" userId="c61c3d5a-03c4-44db-b0eb-fc065e61562a" providerId="ADAL" clId="{B2BABFE0-B32E-604E-92F8-CB231F36B039}"/>
    <pc:docChg chg="addSld delSld modSld modSection">
      <pc:chgData name="Katharina Rosin" userId="c61c3d5a-03c4-44db-b0eb-fc065e61562a" providerId="ADAL" clId="{B2BABFE0-B32E-604E-92F8-CB231F36B039}" dt="2025-06-12T06:34:32.879" v="1" actId="2696"/>
      <pc:docMkLst>
        <pc:docMk/>
      </pc:docMkLst>
      <pc:sldChg chg="del">
        <pc:chgData name="Katharina Rosin" userId="c61c3d5a-03c4-44db-b0eb-fc065e61562a" providerId="ADAL" clId="{B2BABFE0-B32E-604E-92F8-CB231F36B039}" dt="2025-06-12T06:34:32.879" v="1" actId="2696"/>
        <pc:sldMkLst>
          <pc:docMk/>
          <pc:sldMk cId="377226863" sldId="341"/>
        </pc:sldMkLst>
      </pc:sldChg>
      <pc:sldChg chg="add">
        <pc:chgData name="Katharina Rosin" userId="c61c3d5a-03c4-44db-b0eb-fc065e61562a" providerId="ADAL" clId="{B2BABFE0-B32E-604E-92F8-CB231F36B039}" dt="2025-06-12T06:34:25.648" v="0"/>
        <pc:sldMkLst>
          <pc:docMk/>
          <pc:sldMk cId="1388995542" sldId="395"/>
        </pc:sldMkLst>
      </pc:sldChg>
    </pc:docChg>
  </pc:docChgLst>
  <pc:docChgLst>
    <pc:chgData name="Bianca Cramer" userId="debe6bd4-c469-41be-bc0e-af9d1a28e1c3" providerId="ADAL" clId="{5A4FB488-7171-2B49-94EC-05CFC6533921}"/>
    <pc:docChg chg="undo custSel addSld delSld modSld sldOrd addSection modSection">
      <pc:chgData name="Bianca Cramer" userId="debe6bd4-c469-41be-bc0e-af9d1a28e1c3" providerId="ADAL" clId="{5A4FB488-7171-2B49-94EC-05CFC6533921}" dt="2024-10-30T13:50:19.721" v="542" actId="14100"/>
      <pc:docMkLst>
        <pc:docMk/>
      </pc:docMkLst>
      <pc:sldChg chg="addSp delSp modSp mod modClrScheme chgLayout">
        <pc:chgData name="Bianca Cramer" userId="debe6bd4-c469-41be-bc0e-af9d1a28e1c3" providerId="ADAL" clId="{5A4FB488-7171-2B49-94EC-05CFC6533921}" dt="2024-10-30T13:22:45.633" v="171" actId="18131"/>
        <pc:sldMkLst>
          <pc:docMk/>
          <pc:sldMk cId="4078812875" sldId="256"/>
        </pc:sldMkLst>
      </pc:sldChg>
      <pc:sldChg chg="modSp new del mod">
        <pc:chgData name="Bianca Cramer" userId="debe6bd4-c469-41be-bc0e-af9d1a28e1c3" providerId="ADAL" clId="{5A4FB488-7171-2B49-94EC-05CFC6533921}" dt="2024-10-30T12:59:00.288" v="61" actId="2696"/>
        <pc:sldMkLst>
          <pc:docMk/>
          <pc:sldMk cId="1190814151" sldId="257"/>
        </pc:sldMkLst>
      </pc:sldChg>
      <pc:sldChg chg="addSp modSp new mod modNotesTx">
        <pc:chgData name="Bianca Cramer" userId="debe6bd4-c469-41be-bc0e-af9d1a28e1c3" providerId="ADAL" clId="{5A4FB488-7171-2B49-94EC-05CFC6533921}" dt="2024-10-30T12:59:42.571" v="75"/>
        <pc:sldMkLst>
          <pc:docMk/>
          <pc:sldMk cId="1178335441" sldId="258"/>
        </pc:sldMkLst>
      </pc:sldChg>
      <pc:sldChg chg="addSp delSp modSp new mod modNotesTx">
        <pc:chgData name="Bianca Cramer" userId="debe6bd4-c469-41be-bc0e-af9d1a28e1c3" providerId="ADAL" clId="{5A4FB488-7171-2B49-94EC-05CFC6533921}" dt="2024-10-30T13:17:51.007" v="150"/>
        <pc:sldMkLst>
          <pc:docMk/>
          <pc:sldMk cId="294826765" sldId="259"/>
        </pc:sldMkLst>
      </pc:sldChg>
      <pc:sldChg chg="addSp delSp modSp add mod modNotesTx">
        <pc:chgData name="Bianca Cramer" userId="debe6bd4-c469-41be-bc0e-af9d1a28e1c3" providerId="ADAL" clId="{5A4FB488-7171-2B49-94EC-05CFC6533921}" dt="2024-10-30T13:23:43.839" v="180"/>
        <pc:sldMkLst>
          <pc:docMk/>
          <pc:sldMk cId="3056984847" sldId="260"/>
        </pc:sldMkLst>
      </pc:sldChg>
      <pc:sldChg chg="addSp delSp modSp add mod modNotesTx">
        <pc:chgData name="Bianca Cramer" userId="debe6bd4-c469-41be-bc0e-af9d1a28e1c3" providerId="ADAL" clId="{5A4FB488-7171-2B49-94EC-05CFC6533921}" dt="2024-10-30T13:17:43.067" v="149" actId="20577"/>
        <pc:sldMkLst>
          <pc:docMk/>
          <pc:sldMk cId="3069239048" sldId="261"/>
        </pc:sldMkLst>
      </pc:sldChg>
      <pc:sldChg chg="addSp modSp new mod">
        <pc:chgData name="Bianca Cramer" userId="debe6bd4-c469-41be-bc0e-af9d1a28e1c3" providerId="ADAL" clId="{5A4FB488-7171-2B49-94EC-05CFC6533921}" dt="2024-10-30T13:24:34.766" v="212" actId="1076"/>
        <pc:sldMkLst>
          <pc:docMk/>
          <pc:sldMk cId="2241349944" sldId="262"/>
        </pc:sldMkLst>
      </pc:sldChg>
      <pc:sldChg chg="addSp delSp modSp new mod modNotesTx">
        <pc:chgData name="Bianca Cramer" userId="debe6bd4-c469-41be-bc0e-af9d1a28e1c3" providerId="ADAL" clId="{5A4FB488-7171-2B49-94EC-05CFC6533921}" dt="2024-10-30T13:41:27.526" v="283"/>
        <pc:sldMkLst>
          <pc:docMk/>
          <pc:sldMk cId="2362083954" sldId="263"/>
        </pc:sldMkLst>
      </pc:sldChg>
      <pc:sldChg chg="addSp delSp modSp add mod">
        <pc:chgData name="Bianca Cramer" userId="debe6bd4-c469-41be-bc0e-af9d1a28e1c3" providerId="ADAL" clId="{5A4FB488-7171-2B49-94EC-05CFC6533921}" dt="2024-10-30T13:41:58.140" v="298" actId="14100"/>
        <pc:sldMkLst>
          <pc:docMk/>
          <pc:sldMk cId="2513893643" sldId="264"/>
        </pc:sldMkLst>
      </pc:sldChg>
      <pc:sldChg chg="addSp delSp modSp add mod modNotesTx">
        <pc:chgData name="Bianca Cramer" userId="debe6bd4-c469-41be-bc0e-af9d1a28e1c3" providerId="ADAL" clId="{5A4FB488-7171-2B49-94EC-05CFC6533921}" dt="2024-10-30T13:43:37.741" v="318" actId="1076"/>
        <pc:sldMkLst>
          <pc:docMk/>
          <pc:sldMk cId="1209001735" sldId="265"/>
        </pc:sldMkLst>
      </pc:sldChg>
      <pc:sldChg chg="addSp modSp new mod ord">
        <pc:chgData name="Bianca Cramer" userId="debe6bd4-c469-41be-bc0e-af9d1a28e1c3" providerId="ADAL" clId="{5A4FB488-7171-2B49-94EC-05CFC6533921}" dt="2024-10-30T13:44:33.705" v="337" actId="20578"/>
        <pc:sldMkLst>
          <pc:docMk/>
          <pc:sldMk cId="3491850398" sldId="266"/>
        </pc:sldMkLst>
      </pc:sldChg>
      <pc:sldChg chg="addSp delSp modSp add mod modNotesTx">
        <pc:chgData name="Bianca Cramer" userId="debe6bd4-c469-41be-bc0e-af9d1a28e1c3" providerId="ADAL" clId="{5A4FB488-7171-2B49-94EC-05CFC6533921}" dt="2024-10-30T13:45:28.321" v="395" actId="478"/>
        <pc:sldMkLst>
          <pc:docMk/>
          <pc:sldMk cId="57851513" sldId="267"/>
        </pc:sldMkLst>
      </pc:sldChg>
      <pc:sldChg chg="add del">
        <pc:chgData name="Bianca Cramer" userId="debe6bd4-c469-41be-bc0e-af9d1a28e1c3" providerId="ADAL" clId="{5A4FB488-7171-2B49-94EC-05CFC6533921}" dt="2024-10-30T13:44:28.861" v="335"/>
        <pc:sldMkLst>
          <pc:docMk/>
          <pc:sldMk cId="3920113915" sldId="267"/>
        </pc:sldMkLst>
      </pc:sldChg>
      <pc:sldChg chg="addSp delSp modSp add mod modNotesTx">
        <pc:chgData name="Bianca Cramer" userId="debe6bd4-c469-41be-bc0e-af9d1a28e1c3" providerId="ADAL" clId="{5A4FB488-7171-2B49-94EC-05CFC6533921}" dt="2024-10-30T13:46:15.437" v="454" actId="12"/>
        <pc:sldMkLst>
          <pc:docMk/>
          <pc:sldMk cId="1873457500" sldId="268"/>
        </pc:sldMkLst>
      </pc:sldChg>
      <pc:sldChg chg="addSp delSp modSp add mod modNotesTx">
        <pc:chgData name="Bianca Cramer" userId="debe6bd4-c469-41be-bc0e-af9d1a28e1c3" providerId="ADAL" clId="{5A4FB488-7171-2B49-94EC-05CFC6533921}" dt="2024-10-30T13:49:17.007" v="526" actId="1076"/>
        <pc:sldMkLst>
          <pc:docMk/>
          <pc:sldMk cId="360097048" sldId="269"/>
        </pc:sldMkLst>
      </pc:sldChg>
      <pc:sldChg chg="addSp delSp modSp add mod modNotesTx">
        <pc:chgData name="Bianca Cramer" userId="debe6bd4-c469-41be-bc0e-af9d1a28e1c3" providerId="ADAL" clId="{5A4FB488-7171-2B49-94EC-05CFC6533921}" dt="2024-10-30T13:50:19.721" v="542" actId="14100"/>
        <pc:sldMkLst>
          <pc:docMk/>
          <pc:sldMk cId="1473170149" sldId="270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3:35.2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24575,'0'3'0,"0"-1"0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3:55.0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24575,'2'0'0,"0"0"0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4:37.0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24575,'3'0'0,"-1"0"0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8:29.6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8:30.3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8:38.5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young-entrepreneurs-in-science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youngentrepreneursinscience.com/newsletter-registration/" TargetMode="External"/><Relationship Id="rId4" Type="http://schemas.openxmlformats.org/officeDocument/2006/relationships/hyperlink" Target="https://www.linkedin.com/groups/8902012/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B5AA9-3FEA-D680-6C27-5C2BC22E7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7AB4A1-BEC8-C10D-1652-A727057D7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F214A3-9DEA-7C7A-A948-C073002DC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67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BD19C-408A-0BF7-73AA-23CB6D9B4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C5F35C2-ED5D-33C4-CF31-5B49A8D6E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B3F7D8C-92C3-E1F1-6594-6AA646A89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Hinweis für die Coaches: </a:t>
            </a:r>
          </a:p>
          <a:p>
            <a:r>
              <a:rPr lang="de-DE"/>
              <a:t>Die Einladung zu dem </a:t>
            </a:r>
            <a:r>
              <a:rPr lang="de-DE" err="1"/>
              <a:t>netzwerk</a:t>
            </a:r>
            <a:r>
              <a:rPr lang="de-DE"/>
              <a:t> FW Connect erhalten die TN nach dem Workshop in einer Email, genauso wie alle weiteren, genaueren Infos, wie sie sich connecten können und Teil unserer Community werden können. </a:t>
            </a:r>
          </a:p>
          <a:p>
            <a:pPr marL="15875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562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06496-1D6F-FD65-0E8B-90BA2643C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50C643D-6937-368F-BED6-290E7DBFF1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41F4016-E888-1A76-7C47-AC225E831B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/>
              <a:t>Hinweis für die Coaches: </a:t>
            </a:r>
          </a:p>
          <a:p>
            <a:pPr marL="158750" indent="0">
              <a:buNone/>
            </a:pPr>
            <a:r>
              <a:rPr lang="de-DE"/>
              <a:t>Die Einladung zu dem </a:t>
            </a:r>
            <a:r>
              <a:rPr lang="de-DE" err="1"/>
              <a:t>netzwerk</a:t>
            </a:r>
            <a:r>
              <a:rPr lang="de-DE"/>
              <a:t> FW Connect erhalten die TN nach dem Workshop in einer Email, genauso wie alle weiteren, genaueren Infos, wie sie sich connecten können und Teil unserer Community werden können. </a:t>
            </a:r>
          </a:p>
          <a:p>
            <a:pPr marL="15875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1853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B7500-F351-F004-F438-43DDDF36F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55BBA6B-17FB-F766-A43A-48AE44D69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484B183-6C63-3798-7E60-DAB0F3AB3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b="1"/>
              <a:t>Hinweis für Coaches:</a:t>
            </a:r>
          </a:p>
          <a:p>
            <a:pPr marL="158750" indent="0">
              <a:buNone/>
            </a:pPr>
            <a:r>
              <a:rPr lang="de-DE" b="0"/>
              <a:t>Bitte die </a:t>
            </a:r>
            <a:r>
              <a:rPr lang="de-DE" b="0" err="1"/>
              <a:t>Teilnehmer:innen</a:t>
            </a:r>
            <a:r>
              <a:rPr lang="de-DE" b="0"/>
              <a:t> auf das neue Programm „Top-Talents-Track“ hinweisen  Die Bewerbung startet am 15. Mai und endet am 16. Juni</a:t>
            </a:r>
          </a:p>
          <a:p>
            <a:pPr marL="158750" indent="0">
              <a:buNone/>
            </a:pPr>
            <a:r>
              <a:rPr lang="de-DE" b="1"/>
              <a:t>Link </a:t>
            </a:r>
            <a:r>
              <a:rPr lang="de-DE" b="1" err="1"/>
              <a:t>for</a:t>
            </a:r>
            <a:r>
              <a:rPr lang="de-DE" b="1"/>
              <a:t> </a:t>
            </a:r>
            <a:r>
              <a:rPr lang="de-DE" b="1" err="1"/>
              <a:t>Application</a:t>
            </a:r>
            <a:r>
              <a:rPr lang="de-DE"/>
              <a:t>: https://</a:t>
            </a:r>
            <a:r>
              <a:rPr lang="de-DE" err="1"/>
              <a:t>youngentrepreneursinscience.com</a:t>
            </a:r>
            <a:r>
              <a:rPr lang="de-DE"/>
              <a:t>/</a:t>
            </a:r>
            <a:r>
              <a:rPr lang="de-DE" err="1"/>
              <a:t>wp</a:t>
            </a:r>
            <a:r>
              <a:rPr lang="de-DE"/>
              <a:t>-content/</a:t>
            </a:r>
            <a:r>
              <a:rPr lang="de-DE" err="1"/>
              <a:t>uploads</a:t>
            </a:r>
            <a:r>
              <a:rPr lang="de-DE"/>
              <a:t>/2025/04/YES-Top-Talents-Track-Application-2025.pdf</a:t>
            </a:r>
          </a:p>
        </p:txBody>
      </p:sp>
    </p:spTree>
    <p:extLst>
      <p:ext uri="{BB962C8B-B14F-4D97-AF65-F5344CB8AC3E}">
        <p14:creationId xmlns:p14="http://schemas.microsoft.com/office/powerpoint/2010/main" val="4103147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89494-BEA4-7940-4913-55E2391E7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028D3FD-5F5D-60E6-1BE8-CBE5CDD5E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8E686CB-0AA3-23D6-FCCA-7E31D1DDE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0"/>
              <a:t>Link</a:t>
            </a: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b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/>
              <a:t>Bitte auf folgendes bei der Tonspur eingehen, um die Notwendigkeit der Evaluation zu betonen (Anmerkungen von YES):</a:t>
            </a: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b="0" err="1"/>
              <a:t>Your</a:t>
            </a:r>
            <a:r>
              <a:rPr lang="de-DE" b="0"/>
              <a:t> </a:t>
            </a:r>
            <a:r>
              <a:rPr lang="de-DE" b="0" err="1"/>
              <a:t>feedback</a:t>
            </a:r>
            <a:r>
              <a:rPr lang="de-DE" b="0"/>
              <a:t> </a:t>
            </a:r>
            <a:r>
              <a:rPr lang="de-DE" b="0" err="1"/>
              <a:t>is</a:t>
            </a:r>
            <a:r>
              <a:rPr lang="de-DE" b="0"/>
              <a:t> </a:t>
            </a:r>
            <a:r>
              <a:rPr lang="de-DE" b="0" err="1"/>
              <a:t>key</a:t>
            </a:r>
            <a:r>
              <a:rPr lang="de-DE" b="0"/>
              <a:t>/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highly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appreciate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feedback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crucial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not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constant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improvement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workshops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but also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regards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offers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alumni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(additional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workshops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networking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opportunities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 (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approx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4 min)!</a:t>
            </a:r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2125388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3476B-5AAC-D476-5606-BE6EE3160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7169C03-774C-362C-59F7-527321D6E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E38DA71-73F2-8FF3-7134-719C408A1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err="1">
                <a:solidFill>
                  <a:srgbClr val="595959"/>
                </a:solidFill>
              </a:rPr>
              <a:t>That‘s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it!</a:t>
            </a:r>
            <a:endParaRPr lang="de-DE" sz="110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err="1">
                <a:solidFill>
                  <a:srgbClr val="595959"/>
                </a:solidFill>
              </a:rPr>
              <a:t>Thanks</a:t>
            </a:r>
            <a:r>
              <a:rPr lang="de-DE" sz="1100">
                <a:solidFill>
                  <a:srgbClr val="595959"/>
                </a:solidFill>
              </a:rPr>
              <a:t> a </a:t>
            </a:r>
            <a:r>
              <a:rPr lang="de-DE" sz="1100" err="1">
                <a:solidFill>
                  <a:srgbClr val="595959"/>
                </a:solidFill>
              </a:rPr>
              <a:t>lot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for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participating</a:t>
            </a:r>
            <a:endParaRPr lang="de-DE" sz="110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err="1">
                <a:solidFill>
                  <a:srgbClr val="595959"/>
                </a:solidFill>
              </a:rPr>
              <a:t>We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hope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you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had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fun</a:t>
            </a:r>
            <a:endParaRPr lang="de-DE" sz="110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 sz="110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err="1">
                <a:solidFill>
                  <a:srgbClr val="595959"/>
                </a:solidFill>
              </a:rPr>
              <a:t>You</a:t>
            </a:r>
            <a:r>
              <a:rPr lang="de-DE" sz="1100">
                <a:solidFill>
                  <a:srgbClr val="595959"/>
                </a:solidFill>
              </a:rPr>
              <a:t> will </a:t>
            </a:r>
            <a:r>
              <a:rPr lang="de-DE" sz="1100" err="1">
                <a:solidFill>
                  <a:srgbClr val="595959"/>
                </a:solidFill>
              </a:rPr>
              <a:t>be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added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to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the</a:t>
            </a:r>
            <a:r>
              <a:rPr lang="de-DE" sz="1100">
                <a:solidFill>
                  <a:srgbClr val="595959"/>
                </a:solidFill>
              </a:rPr>
              <a:t> YES </a:t>
            </a:r>
            <a:r>
              <a:rPr lang="de-DE" sz="1100" err="1">
                <a:solidFill>
                  <a:srgbClr val="595959"/>
                </a:solidFill>
              </a:rPr>
              <a:t>newsletter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list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to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stay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updated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with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the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project</a:t>
            </a:r>
            <a:r>
              <a:rPr lang="de-DE" sz="1100">
                <a:solidFill>
                  <a:srgbClr val="595959"/>
                </a:solidFill>
              </a:rPr>
              <a:t> and </a:t>
            </a:r>
            <a:r>
              <a:rPr lang="de-DE" sz="1100" err="1">
                <a:solidFill>
                  <a:srgbClr val="595959"/>
                </a:solidFill>
              </a:rPr>
              <a:t>to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read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exciting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alumni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stories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as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well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as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get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invited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to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our</a:t>
            </a:r>
            <a:r>
              <a:rPr lang="de-DE" sz="1100">
                <a:solidFill>
                  <a:srgbClr val="595959"/>
                </a:solidFill>
              </a:rPr>
              <a:t> network </a:t>
            </a:r>
            <a:r>
              <a:rPr lang="de-DE" sz="1100" err="1">
                <a:solidFill>
                  <a:srgbClr val="595959"/>
                </a:solidFill>
              </a:rPr>
              <a:t>Falling</a:t>
            </a:r>
            <a:r>
              <a:rPr lang="de-DE" sz="1100">
                <a:solidFill>
                  <a:srgbClr val="595959"/>
                </a:solidFill>
              </a:rPr>
              <a:t> Walls Connect, </a:t>
            </a:r>
            <a:r>
              <a:rPr lang="de-DE" sz="1100" err="1">
                <a:solidFill>
                  <a:srgbClr val="595959"/>
                </a:solidFill>
              </a:rPr>
              <a:t>to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make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contact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with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each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other</a:t>
            </a:r>
            <a:r>
              <a:rPr lang="de-DE" sz="1100">
                <a:solidFill>
                  <a:srgbClr val="595959"/>
                </a:solidFill>
              </a:rPr>
              <a:t> and </a:t>
            </a:r>
            <a:r>
              <a:rPr lang="de-DE" sz="1100" err="1">
                <a:solidFill>
                  <a:srgbClr val="595959"/>
                </a:solidFill>
              </a:rPr>
              <a:t>take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part</a:t>
            </a:r>
            <a:r>
              <a:rPr lang="de-DE" sz="1100">
                <a:solidFill>
                  <a:srgbClr val="595959"/>
                </a:solidFill>
              </a:rPr>
              <a:t> in </a:t>
            </a:r>
            <a:r>
              <a:rPr lang="de-DE" sz="1100" err="1">
                <a:solidFill>
                  <a:srgbClr val="595959"/>
                </a:solidFill>
              </a:rPr>
              <a:t>alumni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webinars</a:t>
            </a:r>
            <a:r>
              <a:rPr lang="de-DE" sz="1100">
                <a:solidFill>
                  <a:srgbClr val="595959"/>
                </a:solidFill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 sz="110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err="1">
                <a:solidFill>
                  <a:srgbClr val="595959"/>
                </a:solidFill>
              </a:rPr>
              <a:t>Please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spread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the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word</a:t>
            </a:r>
            <a:r>
              <a:rPr lang="de-DE" sz="1100">
                <a:solidFill>
                  <a:srgbClr val="595959"/>
                </a:solidFill>
              </a:rPr>
              <a:t>!!!</a:t>
            </a:r>
          </a:p>
          <a:p>
            <a:pPr marL="158750" indent="0">
              <a:buNone/>
            </a:pPr>
            <a:endParaRPr lang="de-DE" sz="1100" b="0" i="0" u="none" strike="noStrike" kern="1200" cap="none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1" i="0" u="none" strike="noStrike" kern="1200" cap="none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Instagram</a:t>
            </a:r>
            <a:endParaRPr lang="de-DE" sz="1100" b="0" i="0" u="none" strike="noStrike" kern="1200" cap="none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0" i="0" u="none" strike="noStrike" kern="1200" cap="none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de-DE" sz="1100" b="0" i="0" u="none" strike="noStrike" kern="1200" cap="none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www.instagram.com</a:t>
            </a:r>
            <a:r>
              <a:rPr lang="de-DE" sz="1100" b="0" i="0" u="none" strike="noStrike" kern="1200" cap="none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/sciencepreneurs/</a:t>
            </a:r>
            <a:br>
              <a:rPr lang="de-DE" sz="1100" b="0" i="0" u="none" strike="noStrike" kern="1200" cap="none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de-DE" sz="1100" b="0" i="0" u="none" strike="noStrike" kern="1200" cap="none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1" i="0" u="none" strike="noStrike" kern="1200" cap="none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LinkedIn Seite</a:t>
            </a:r>
            <a:endParaRPr lang="de-DE" sz="1100" b="0" i="0" u="none" strike="noStrike" kern="1200" cap="none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0" i="0" u="none" strike="noStrike" kern="1200" cap="none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https://www.linkedin.com/company/young-entrepreneurs-in-science/</a:t>
            </a:r>
            <a:endParaRPr lang="de-DE" sz="1100" b="0" i="0" u="none" strike="noStrike" kern="1200" cap="none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de-DE" sz="1100" b="0" i="0" u="none" strike="noStrike" kern="1200" cap="none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1" i="0" u="none" strike="noStrike" kern="1200" cap="none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LinkedIn Gruppe</a:t>
            </a:r>
            <a:endParaRPr lang="de-DE" sz="1100" b="0" i="0" u="none" strike="noStrike" kern="1200" cap="none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0" i="0" u="sng" strike="noStrike" kern="1200" cap="none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https://www.linkedin.com/groups/8902012/</a:t>
            </a:r>
            <a:endParaRPr lang="de-DE" sz="1100" b="0" i="0" u="sng" strike="noStrike" kern="1200" cap="none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de-DE" sz="1100" b="0" i="0" u="sng" strike="noStrike" kern="1200" cap="none">
              <a:solidFill>
                <a:schemeClr val="tx1"/>
              </a:solidFill>
              <a:effectLst/>
              <a:latin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sz="1100" b="1" i="0" u="none" strike="noStrike" kern="1200" cap="none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Newsletter</a:t>
            </a:r>
            <a:endParaRPr lang="de-DE" sz="1100" b="0" i="0" u="sng" strike="noStrike" kern="1200" cap="none">
              <a:solidFill>
                <a:schemeClr val="tx1"/>
              </a:solidFill>
              <a:effectLst/>
              <a:latin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sz="1600">
                <a:hlinkClick r:id="rId5"/>
              </a:rPr>
              <a:t>https://youngentrepreneursinscience.com/newsletter-registration/</a:t>
            </a:r>
            <a:endParaRPr lang="de-DE" sz="105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 sz="110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err="1">
                <a:solidFill>
                  <a:srgbClr val="595959"/>
                </a:solidFill>
              </a:rPr>
              <a:t>Everybody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else</a:t>
            </a:r>
            <a:r>
              <a:rPr lang="de-DE" sz="1100">
                <a:solidFill>
                  <a:srgbClr val="595959"/>
                </a:solidFill>
              </a:rPr>
              <a:t>: Goodbye, </a:t>
            </a:r>
            <a:r>
              <a:rPr lang="de-DE" sz="1100" err="1">
                <a:solidFill>
                  <a:srgbClr val="595959"/>
                </a:solidFill>
              </a:rPr>
              <a:t>have</a:t>
            </a:r>
            <a:r>
              <a:rPr lang="de-DE" sz="1100">
                <a:solidFill>
                  <a:srgbClr val="595959"/>
                </a:solidFill>
              </a:rPr>
              <a:t> a nice </a:t>
            </a:r>
            <a:r>
              <a:rPr lang="de-DE" sz="1100" err="1">
                <a:solidFill>
                  <a:srgbClr val="595959"/>
                </a:solidFill>
              </a:rPr>
              <a:t>day</a:t>
            </a:r>
            <a:r>
              <a:rPr lang="de-DE" sz="1100">
                <a:solidFill>
                  <a:srgbClr val="595959"/>
                </a:solidFill>
              </a:rPr>
              <a:t> and </a:t>
            </a:r>
            <a:r>
              <a:rPr lang="de-DE" sz="1100" err="1">
                <a:solidFill>
                  <a:srgbClr val="595959"/>
                </a:solidFill>
              </a:rPr>
              <a:t>see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you</a:t>
            </a:r>
            <a:r>
              <a:rPr lang="de-DE" sz="1100">
                <a:solidFill>
                  <a:srgbClr val="595959"/>
                </a:solidFill>
              </a:rPr>
              <a:t> </a:t>
            </a:r>
            <a:r>
              <a:rPr lang="de-DE" sz="1100" err="1">
                <a:solidFill>
                  <a:srgbClr val="595959"/>
                </a:solidFill>
              </a:rPr>
              <a:t>soon</a:t>
            </a:r>
            <a:r>
              <a:rPr lang="de-DE" sz="1100">
                <a:solidFill>
                  <a:srgbClr val="595959"/>
                </a:solidFill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 sz="1100">
              <a:solidFill>
                <a:srgbClr val="595959"/>
              </a:solidFill>
            </a:endParaRPr>
          </a:p>
          <a:p>
            <a:pPr marL="15875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0480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5269D-5486-960A-EAC0-8AB20EFD1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D882826-E7DA-A71F-2ADE-E6FAA92B3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9F0287C-6916-F0C4-CBA9-5779C8042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66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72452-3B60-2309-9819-078296BA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C5FBBF1-0AAB-00AD-62FA-3AB94D1568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09878C9-D4CB-6E23-DEF6-31000D42B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/>
              <a:t>So </a:t>
            </a:r>
            <a:r>
              <a:rPr lang="de-DE" sz="1100" err="1"/>
              <a:t>my</a:t>
            </a:r>
            <a:r>
              <a:rPr lang="de-DE" sz="1100"/>
              <a:t> </a:t>
            </a:r>
            <a:r>
              <a:rPr lang="de-DE" sz="1100" err="1"/>
              <a:t>name</a:t>
            </a:r>
            <a:r>
              <a:rPr lang="de-DE" sz="1100"/>
              <a:t> </a:t>
            </a:r>
            <a:r>
              <a:rPr lang="de-DE" sz="1100" err="1"/>
              <a:t>is</a:t>
            </a:r>
            <a:r>
              <a:rPr lang="de-DE" sz="1100"/>
              <a:t> </a:t>
            </a:r>
            <a:r>
              <a:rPr lang="de-DE" sz="1100" b="1"/>
              <a:t>XX</a:t>
            </a:r>
            <a:r>
              <a:rPr lang="de-DE" sz="1100"/>
              <a:t>, </a:t>
            </a:r>
            <a:r>
              <a:rPr lang="de-DE" sz="1100" err="1"/>
              <a:t>I‘m</a:t>
            </a:r>
            <a:r>
              <a:rPr lang="de-DE" sz="1100"/>
              <a:t> </a:t>
            </a:r>
            <a:r>
              <a:rPr lang="de-DE" sz="1100" err="1"/>
              <a:t>working</a:t>
            </a:r>
            <a:r>
              <a:rPr lang="de-DE" sz="1100"/>
              <a:t> </a:t>
            </a:r>
            <a:r>
              <a:rPr lang="de-DE" sz="1100" err="1"/>
              <a:t>as</a:t>
            </a:r>
            <a:r>
              <a:rPr lang="de-DE" sz="1100"/>
              <a:t>…</a:t>
            </a:r>
            <a:br>
              <a:rPr lang="de-DE" sz="1100"/>
            </a:br>
            <a:endParaRPr lang="de-DE" sz="110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/>
              <a:t>Moderating </a:t>
            </a:r>
            <a:r>
              <a:rPr lang="de-DE" sz="1100" err="1"/>
              <a:t>this</a:t>
            </a:r>
            <a:r>
              <a:rPr lang="de-DE" sz="1100"/>
              <a:t> </a:t>
            </a:r>
            <a:r>
              <a:rPr lang="de-DE" sz="1100" err="1"/>
              <a:t>session</a:t>
            </a:r>
            <a:r>
              <a:rPr lang="de-DE" sz="1100"/>
              <a:t> </a:t>
            </a:r>
            <a:r>
              <a:rPr lang="de-DE" sz="1100" err="1"/>
              <a:t>with</a:t>
            </a:r>
            <a:r>
              <a:rPr lang="de-DE" sz="1100"/>
              <a:t> </a:t>
            </a:r>
            <a:r>
              <a:rPr lang="de-DE" sz="1100" err="1"/>
              <a:t>me</a:t>
            </a:r>
            <a:r>
              <a:rPr lang="de-DE" sz="1100"/>
              <a:t> </a:t>
            </a:r>
            <a:r>
              <a:rPr lang="de-DE" sz="1100" err="1"/>
              <a:t>is</a:t>
            </a:r>
            <a:r>
              <a:rPr lang="de-DE" sz="1100"/>
              <a:t> </a:t>
            </a:r>
            <a:r>
              <a:rPr lang="de-DE" sz="1100" b="1"/>
              <a:t>XX</a:t>
            </a:r>
            <a:r>
              <a:rPr lang="de-DE" sz="1100"/>
              <a:t>. (M2 stellt sich selber vor)</a:t>
            </a:r>
            <a:br>
              <a:rPr lang="de-DE" sz="1100"/>
            </a:br>
            <a:endParaRPr lang="de-DE"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last but not least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meet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maybe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important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(wo-)man in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room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r>
              <a:rPr lang="de-DE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XX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XX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charge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technical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support and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help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any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technical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de-DE"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XX in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role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techincal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support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would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basic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rules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tricks,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important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our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digital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setup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de-DE" sz="110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182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A4E37-7F5A-E42A-2A20-416C833A8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8190EE0-81C8-C94A-F700-9788A32D95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41B8302-2E5F-0A4E-32AB-6B77E6E69A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b="1"/>
              <a:t>Young Entrepreneurs in Science (YES)</a:t>
            </a:r>
            <a:r>
              <a:rPr lang="en-US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Originally started as an offline workshop series in various cities across Germany.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Now offers a diverse program of Offline and Online workshops tailored for PhDs, Postdocs and Master students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 marL="158750" indent="0">
              <a:buFontTx/>
              <a:buNone/>
            </a:pPr>
            <a:r>
              <a:rPr lang="en-US" b="1"/>
              <a:t>Project Team</a:t>
            </a:r>
            <a:r>
              <a:rPr lang="en-US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Comprises 12 team members.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Part of the </a:t>
            </a:r>
            <a:r>
              <a:rPr lang="en-US" b="1"/>
              <a:t>Falling Walls Foundation</a:t>
            </a:r>
            <a:r>
              <a:rPr lang="en-US"/>
              <a:t>, a non-profit organization based in Berlin.</a:t>
            </a:r>
          </a:p>
          <a:p>
            <a:pPr marL="158750" indent="0">
              <a:buFontTx/>
              <a:buNone/>
            </a:pPr>
            <a:endParaRPr lang="en-US"/>
          </a:p>
          <a:p>
            <a:pPr marL="158750" indent="0">
              <a:buFontTx/>
              <a:buNone/>
            </a:pPr>
            <a:r>
              <a:rPr lang="en-US" b="1"/>
              <a:t>Falling Walls Foundation</a:t>
            </a:r>
            <a:r>
              <a:rPr lang="en-US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Aims to communicate science and research to the public.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Promotes interdisciplinary exchange and collaboration.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 marL="158750" indent="0">
              <a:buFontTx/>
              <a:buNone/>
            </a:pPr>
            <a:r>
              <a:rPr lang="en-US" b="1"/>
              <a:t>Workshop Benefits</a:t>
            </a:r>
            <a:r>
              <a:rPr lang="en-US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Strongly supported by a broad network in academia and business.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Designed to foster entrepreneurial thinking and skills among researchers: cultural transfer 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 marL="158750" indent="0">
              <a:buFontTx/>
              <a:buNone/>
            </a:pPr>
            <a:r>
              <a:rPr lang="en-US" b="1"/>
              <a:t>BMFTR</a:t>
            </a:r>
            <a:r>
              <a:rPr lang="en-US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Participation is made possible free of charge through funding from the </a:t>
            </a:r>
            <a:r>
              <a:rPr lang="en-US" b="1"/>
              <a:t>BMFTR (Federal Ministry of Research, Technology and Space)</a:t>
            </a:r>
            <a:endParaRPr lang="en-US"/>
          </a:p>
          <a:p>
            <a:pPr marL="158750" indent="0" hangingPunct="0">
              <a:buNone/>
            </a:pPr>
            <a:endParaRPr lang="de-DE">
              <a:cs typeface="Calibri" panose="020F0502020204030204"/>
            </a:endParaRPr>
          </a:p>
          <a:p>
            <a:pPr marL="158750" indent="0">
              <a:buNone/>
            </a:pPr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2202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0D64E-B06E-0244-3BDE-80EC9D426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49BF354-A1F4-DA9A-AFF1-4FD7A303B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B30EB37-9F27-4F1F-9582-769D0A71F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respectful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constructive</a:t>
            </a:r>
            <a:br>
              <a:rPr lang="de-DE"/>
            </a:b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encourage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open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feedback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 just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make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it’s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respectful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kind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constructive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Use AI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responsibly</a:t>
            </a:r>
            <a:br>
              <a:rPr lang="de-DE"/>
            </a:b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you’d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like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use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during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group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work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make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whole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group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agrees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Use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it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support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process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not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produce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final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results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Mute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when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not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speaking</a:t>
            </a:r>
            <a:br>
              <a:rPr lang="de-DE"/>
            </a:b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Help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keep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space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clear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muting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mic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when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you’re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not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talking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present</a:t>
            </a:r>
            <a:br>
              <a:rPr lang="de-DE"/>
            </a:b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Stay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social –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keep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camera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possible.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Feel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free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eat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drink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stretch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needed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Need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help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de-DE"/>
            </a:b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Reach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out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coaches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via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chat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you’re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experiencing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technical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issues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React &amp;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engage</a:t>
            </a:r>
            <a:br>
              <a:rPr lang="de-DE"/>
            </a:b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Use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emojis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reactions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bottom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screen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share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quick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feedback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show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you’re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engaged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Use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chat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questions</a:t>
            </a:r>
            <a:br>
              <a:rPr lang="de-DE"/>
            </a:b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Drop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questions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ideas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chat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we’re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all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learn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together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!</a:t>
            </a:r>
            <a:br>
              <a:rPr lang="de-DE"/>
            </a:b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4091459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23793-7399-E1EB-AA37-9182CBBB0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6EEB416-9D3F-DC7B-7E10-C6648EDEB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45FCD1F-1380-5D13-8BFA-CD17DDF01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Okay </a:t>
            </a:r>
            <a:r>
              <a:rPr lang="de-DE" err="1"/>
              <a:t>let’s</a:t>
            </a:r>
            <a:r>
              <a:rPr lang="de-DE"/>
              <a:t> </a:t>
            </a:r>
            <a:r>
              <a:rPr lang="de-DE" err="1"/>
              <a:t>start</a:t>
            </a:r>
            <a:r>
              <a:rPr lang="de-DE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always</a:t>
            </a:r>
            <a:r>
              <a:rPr lang="de-DE"/>
              <a:t> </a:t>
            </a:r>
            <a:r>
              <a:rPr lang="de-DE" err="1"/>
              <a:t>start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workshops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a </a:t>
            </a:r>
            <a:r>
              <a:rPr lang="de-DE" b="1" err="1"/>
              <a:t>check-in</a:t>
            </a:r>
            <a:r>
              <a:rPr lang="de-DE" b="1"/>
              <a:t> </a:t>
            </a:r>
            <a:r>
              <a:rPr lang="de-DE" b="1" err="1"/>
              <a:t>with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workshop-team </a:t>
            </a:r>
            <a:r>
              <a:rPr lang="de-DE"/>
              <a:t>– </a:t>
            </a:r>
            <a:r>
              <a:rPr lang="de-DE" err="1"/>
              <a:t>no</a:t>
            </a:r>
            <a:r>
              <a:rPr lang="de-DE"/>
              <a:t> matter </a:t>
            </a:r>
            <a:r>
              <a:rPr lang="de-DE" err="1"/>
              <a:t>if</a:t>
            </a:r>
            <a:r>
              <a:rPr lang="de-DE"/>
              <a:t> online </a:t>
            </a:r>
            <a:r>
              <a:rPr lang="de-DE" err="1"/>
              <a:t>or</a:t>
            </a:r>
            <a:r>
              <a:rPr lang="de-DE"/>
              <a:t> offline.</a:t>
            </a:r>
            <a:br>
              <a:rPr lang="de-DE"/>
            </a:b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This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works</a:t>
            </a:r>
            <a:r>
              <a:rPr lang="de-DE"/>
              <a:t> (</a:t>
            </a:r>
            <a:r>
              <a:rPr lang="de-DE" err="1"/>
              <a:t>select</a:t>
            </a:r>
            <a:r>
              <a:rPr lang="de-DE"/>
              <a:t> </a:t>
            </a:r>
            <a:r>
              <a:rPr lang="de-DE" err="1"/>
              <a:t>next</a:t>
            </a:r>
            <a:r>
              <a:rPr lang="de-DE"/>
              <a:t> </a:t>
            </a:r>
            <a:r>
              <a:rPr lang="de-DE" err="1"/>
              <a:t>slide</a:t>
            </a:r>
            <a:r>
              <a:rPr lang="de-DE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185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B82B3-825E-EDDB-A490-91547E440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A0477B7-D34A-6196-3A24-9DECF894FE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A05F4E1-62A8-6B78-7883-DC3BCE23B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BF1CCB-0F5A-DE2B-D104-11A34E9978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CD70EC9-9332-F443-A447-1F4D5A8CBDA6}" type="slidenum">
              <a:rPr kumimoji="0" 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56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de-DE"/>
              <a:t>Voting Link: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de-DE"/>
              <a:t>https://</a:t>
            </a:r>
            <a:r>
              <a:rPr lang="de-DE" err="1"/>
              <a:t>www.menti.com</a:t>
            </a:r>
            <a:r>
              <a:rPr lang="de-DE"/>
              <a:t>/v9peuuzor4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lang="de-DE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de-DE"/>
              <a:t>Live </a:t>
            </a:r>
            <a:r>
              <a:rPr lang="de-DE" err="1"/>
              <a:t>Results</a:t>
            </a:r>
            <a:r>
              <a:rPr lang="de-DE"/>
              <a:t>: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de-DE"/>
              <a:t>https://</a:t>
            </a:r>
            <a:r>
              <a:rPr lang="de-DE" err="1"/>
              <a:t>www.mentimeter.com</a:t>
            </a:r>
            <a:r>
              <a:rPr lang="de-DE"/>
              <a:t>/s/d2103d5f8c21f37ba61c7f97bf8930ef/b2a82eab8ce3</a:t>
            </a:r>
          </a:p>
        </p:txBody>
      </p:sp>
    </p:spTree>
    <p:extLst>
      <p:ext uri="{BB962C8B-B14F-4D97-AF65-F5344CB8AC3E}">
        <p14:creationId xmlns:p14="http://schemas.microsoft.com/office/powerpoint/2010/main" val="2606660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de-DE" sz="1100" b="1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INOT-Bold" panose="020B0504020101020102" pitchFamily="34" charset="77"/>
                <a:sym typeface="Calibri"/>
              </a:rPr>
              <a:t>Ggf. Menti-Link für Teilnehmende: https://</a:t>
            </a:r>
            <a:r>
              <a:rPr kumimoji="0" lang="de-DE" sz="1100" b="1" u="none" strike="noStrike" cap="none" spc="0" normalizeH="0" baseline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INOT-Bold" panose="020B0504020101020102" pitchFamily="34" charset="77"/>
                <a:sym typeface="Calibri"/>
              </a:rPr>
              <a:t>www.menti.com</a:t>
            </a:r>
            <a:r>
              <a:rPr kumimoji="0" lang="de-DE" sz="1100" b="1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INOT-Bold" panose="020B0504020101020102" pitchFamily="34" charset="77"/>
                <a:sym typeface="Calibri"/>
              </a:rPr>
              <a:t>/</a:t>
            </a:r>
            <a:r>
              <a:rPr kumimoji="0" lang="de-DE" sz="1100" b="1" u="none" strike="noStrike" cap="none" spc="0" normalizeH="0" baseline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INOT-Bold" panose="020B0504020101020102" pitchFamily="34" charset="77"/>
                <a:sym typeface="Calibri"/>
              </a:rPr>
              <a:t>alaxnctncdyz</a:t>
            </a:r>
            <a:endParaRPr lang="de-DE"/>
          </a:p>
          <a:p>
            <a:pPr marL="15875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243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27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Worksh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3832412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3832412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Google Shape;38;p80">
            <a:extLst>
              <a:ext uri="{FF2B5EF4-FFF2-40B4-BE49-F238E27FC236}">
                <a16:creationId xmlns:a16="http://schemas.microsoft.com/office/drawing/2014/main" id="{B1AA85AB-0B26-9731-7A72-6BADE4AE71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11351" y="333783"/>
            <a:ext cx="39032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Workshop title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E26531B-0C71-8193-2700-C740E1ABBA9D}"/>
              </a:ext>
            </a:extLst>
          </p:cNvPr>
          <p:cNvGrpSpPr/>
          <p:nvPr userDrawn="1"/>
        </p:nvGrpSpPr>
        <p:grpSpPr>
          <a:xfrm>
            <a:off x="240253" y="3940014"/>
            <a:ext cx="6019789" cy="1085886"/>
            <a:chOff x="294684" y="3771966"/>
            <a:chExt cx="6131694" cy="1106072"/>
          </a:xfrm>
        </p:grpSpPr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9E0B8B6B-F1F8-8B5E-0182-1DAEE995C403}"/>
                </a:ext>
              </a:extLst>
            </p:cNvPr>
            <p:cNvSpPr txBox="1"/>
            <p:nvPr userDrawn="1"/>
          </p:nvSpPr>
          <p:spPr>
            <a:xfrm>
              <a:off x="5150763" y="3882074"/>
              <a:ext cx="1275615" cy="171263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b"/>
            <a:lstStyle>
              <a:lvl1pPr marL="0" marR="0" indent="0" algn="ctr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2pPr>
              <a:lvl3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3pPr>
              <a:lvl4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4pPr>
              <a:lvl5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5pPr>
              <a:lvl6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6pPr>
              <a:lvl7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7pPr>
              <a:lvl8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8pPr>
              <a:lvl9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9pPr>
            </a:lstStyle>
            <a:p>
              <a:pPr algn="l" hangingPunct="1"/>
              <a:r>
                <a:rPr lang="de-DE" sz="525" b="1" i="0">
                  <a:latin typeface="Aptos" panose="020B0004020202020204" pitchFamily="34" charset="0"/>
                </a:rPr>
                <a:t>THIS PROGRAMME IS SUPPORTED BY:</a:t>
              </a: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B9944631-F35F-9B16-7248-F6D758D16B12}"/>
                </a:ext>
              </a:extLst>
            </p:cNvPr>
            <p:cNvPicPr/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0762" y="4276758"/>
              <a:ext cx="1275615" cy="487993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1E5A5999-DAA8-440A-A1A3-4EFDF09270AE}"/>
                </a:ext>
              </a:extLst>
            </p:cNvPr>
            <p:cNvPicPr/>
            <p:nvPr userDrawn="1"/>
          </p:nvPicPr>
          <p:blipFill>
            <a:blip r:embed="rId3"/>
            <a:srcRect/>
            <a:stretch/>
          </p:blipFill>
          <p:spPr>
            <a:xfrm>
              <a:off x="294684" y="3771966"/>
              <a:ext cx="4612192" cy="1106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386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Info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2FC91-5A4F-722C-B155-F17334BCDA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5" y="1743076"/>
            <a:ext cx="8251031" cy="2687240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 marL="457200" indent="-274320"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4E6EB72-1D3C-F2DE-4C77-F8B3E909A10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204863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Infofolie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685E9CC-4B84-F102-75E1-04AB3C79B9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743076"/>
            <a:ext cx="7308056" cy="2687240"/>
          </a:xfrm>
          <a:prstGeom prst="rect">
            <a:avLst/>
          </a:prstGeom>
        </p:spPr>
        <p:txBody>
          <a:bodyPr/>
          <a:lstStyle>
            <a:lvl1pPr marL="182880" indent="-18288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 marL="457200" indent="-274320"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8B780FD7-B5C4-96C3-56DF-6A1F7FE471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66510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8">
          <p15:clr>
            <a:srgbClr val="FBAE40"/>
          </p15:clr>
        </p15:guide>
        <p15:guide id="2" pos="8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9CCCD59-A239-E54B-BAD3-B21C0F6A8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307223" y="1564638"/>
            <a:ext cx="529554" cy="430456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98CD47-3919-B8FF-2925-CA676CC68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2187" y="2447725"/>
            <a:ext cx="6359626" cy="1401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</a:defRPr>
            </a:lvl1pPr>
            <a:lvl2pPr marL="342900" indent="0" algn="ctr">
              <a:buNone/>
              <a:defRPr b="1" i="0">
                <a:latin typeface="Aptos" panose="020B0004020202020204" pitchFamily="34" charset="0"/>
              </a:defRPr>
            </a:lvl2pPr>
            <a:lvl3pPr marL="685800" indent="0" algn="ctr">
              <a:buNone/>
              <a:defRPr b="1" i="0">
                <a:latin typeface="Aptos" panose="020B0004020202020204" pitchFamily="34" charset="0"/>
              </a:defRPr>
            </a:lvl3pPr>
            <a:lvl4pPr marL="1028700" indent="0" algn="ctr">
              <a:buNone/>
              <a:defRPr b="1" i="0">
                <a:latin typeface="Aptos" panose="020B0004020202020204" pitchFamily="34" charset="0"/>
              </a:defRPr>
            </a:lvl4pPr>
            <a:lvl5pPr marL="1371600" indent="0" algn="ctr">
              <a:buNone/>
              <a:defRPr b="1" i="0"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Zitat</a:t>
            </a:r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5D89B8D0-0ABD-1745-26F5-B720694C959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Zitate</a:t>
            </a:r>
          </a:p>
        </p:txBody>
      </p:sp>
    </p:spTree>
    <p:extLst>
      <p:ext uri="{BB962C8B-B14F-4D97-AF65-F5344CB8AC3E}">
        <p14:creationId xmlns:p14="http://schemas.microsoft.com/office/powerpoint/2010/main" val="519736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009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Exercise+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F02C7B26-30B4-F5FE-674B-8B83F5E5F1A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6" y="336593"/>
            <a:ext cx="389796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57785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7">
            <a:extLst>
              <a:ext uri="{FF2B5EF4-FFF2-40B4-BE49-F238E27FC236}">
                <a16:creationId xmlns:a16="http://schemas.microsoft.com/office/drawing/2014/main" id="{EA0D0FC1-723E-0E28-DFE8-FE6AA060D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FCE6D7-3961-D5A7-13B8-8C33653ACD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19" y="1200275"/>
            <a:ext cx="444690" cy="444690"/>
          </a:xfrm>
          <a:prstGeom prst="rect">
            <a:avLst/>
          </a:prstGeom>
        </p:spPr>
      </p:pic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Solo </a:t>
            </a:r>
            <a:r>
              <a:rPr lang="de-DE" err="1"/>
              <a:t>work</a:t>
            </a:r>
            <a:endParaRPr lang="de-DE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Headline Template / </a:t>
            </a:r>
            <a:r>
              <a:rPr lang="de-DE" err="1"/>
              <a:t>Exercise</a:t>
            </a:r>
            <a:endParaRPr lang="de-DE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err="1"/>
              <a:t>minutes</a:t>
            </a:r>
            <a:endParaRPr lang="de-DE"/>
          </a:p>
        </p:txBody>
      </p:sp>
      <p:pic>
        <p:nvPicPr>
          <p:cNvPr id="13" name="Graphic 14">
            <a:extLst>
              <a:ext uri="{FF2B5EF4-FFF2-40B4-BE49-F238E27FC236}">
                <a16:creationId xmlns:a16="http://schemas.microsoft.com/office/drawing/2014/main" id="{9FC8ED65-64FD-A894-7FA4-59716B3ED1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3927" y="1200275"/>
            <a:ext cx="444690" cy="44469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A4163AD-EEB4-10A4-6F71-0CC0CCF8C2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95B7A52-5362-3A78-9904-71CCB2B4F2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E23030-30D1-F661-A082-EA2C0C4D0D0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B757743A-D75E-692B-CDA8-3811E65C67DA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534512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Team Work</a:t>
            </a:r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Headline Template / </a:t>
            </a:r>
            <a:r>
              <a:rPr lang="de-DE" err="1"/>
              <a:t>Exercise</a:t>
            </a:r>
            <a:endParaRPr lang="de-DE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err="1"/>
              <a:t>minutes</a:t>
            </a:r>
            <a:endParaRPr lang="de-DE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pic>
        <p:nvPicPr>
          <p:cNvPr id="10" name="Grafik 2">
            <a:extLst>
              <a:ext uri="{FF2B5EF4-FFF2-40B4-BE49-F238E27FC236}">
                <a16:creationId xmlns:a16="http://schemas.microsoft.com/office/drawing/2014/main" id="{8F6B839E-E35F-0799-57D1-8C4681788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8265"/>
            <a:ext cx="503131" cy="503131"/>
          </a:xfrm>
          <a:prstGeom prst="rect">
            <a:avLst/>
          </a:prstGeom>
        </p:spPr>
      </p:pic>
      <p:pic>
        <p:nvPicPr>
          <p:cNvPr id="14" name="Grafik 6">
            <a:extLst>
              <a:ext uri="{FF2B5EF4-FFF2-40B4-BE49-F238E27FC236}">
                <a16:creationId xmlns:a16="http://schemas.microsoft.com/office/drawing/2014/main" id="{07E21122-B9DB-B729-6794-99FAF64A9C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10" y="1148265"/>
            <a:ext cx="503131" cy="503131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02834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err="1"/>
              <a:t>minutes</a:t>
            </a:r>
            <a:endParaRPr lang="de-DE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93257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Checkin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B5BE86-9513-0232-F32B-E18553DD1E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F6C7D99-D02B-FB2A-38DB-CAD593B007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3350" y="2286000"/>
            <a:ext cx="2652432" cy="2103835"/>
          </a:xfrm>
          <a:prstGeom prst="rect">
            <a:avLst/>
          </a:prstGeom>
        </p:spPr>
        <p:txBody>
          <a:bodyPr lIns="0" tIns="0" rIns="0" bIns="0"/>
          <a:lstStyle>
            <a:lvl1pPr marL="0" indent="-1714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1400"/>
            </a:lvl1pPr>
          </a:lstStyle>
          <a:p>
            <a:pPr lvl="0"/>
            <a:r>
              <a:rPr lang="en-US"/>
              <a:t>Instructions</a:t>
            </a:r>
          </a:p>
          <a:p>
            <a:pPr lvl="0"/>
            <a:r>
              <a:rPr lang="en-US"/>
              <a:t>…</a:t>
            </a:r>
          </a:p>
          <a:p>
            <a:pPr lvl="0"/>
            <a:r>
              <a:rPr lang="en-US"/>
              <a:t>…</a:t>
            </a:r>
          </a:p>
          <a:p>
            <a:pPr lvl="0"/>
            <a:endParaRPr lang="en-US"/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4DF4D8CD-DA08-8BB4-0750-E60E5BAE2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21" y="1200275"/>
            <a:ext cx="444690" cy="444690"/>
          </a:xfrm>
          <a:prstGeom prst="rect">
            <a:avLst/>
          </a:prstGeom>
        </p:spPr>
      </p:pic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8DC1CBBA-E58A-A896-1257-160C99E1FD31}"/>
              </a:ext>
            </a:extLst>
          </p:cNvPr>
          <p:cNvSpPr txBox="1">
            <a:spLocks/>
          </p:cNvSpPr>
          <p:nvPr userDrawn="1"/>
        </p:nvSpPr>
        <p:spPr>
          <a:xfrm>
            <a:off x="1143000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Solo </a:t>
            </a:r>
            <a:r>
              <a:rPr lang="de-DE" sz="1400" err="1"/>
              <a:t>work</a:t>
            </a:r>
            <a:endParaRPr lang="de-DE" sz="1400"/>
          </a:p>
        </p:txBody>
      </p:sp>
      <p:sp>
        <p:nvSpPr>
          <p:cNvPr id="14" name="Textplatzhalter 33">
            <a:extLst>
              <a:ext uri="{FF2B5EF4-FFF2-40B4-BE49-F238E27FC236}">
                <a16:creationId xmlns:a16="http://schemas.microsoft.com/office/drawing/2014/main" id="{D983E983-A2AA-AC90-DD81-0EBF7BC33777}"/>
              </a:ext>
            </a:extLst>
          </p:cNvPr>
          <p:cNvSpPr txBox="1">
            <a:spLocks/>
          </p:cNvSpPr>
          <p:nvPr userDrawn="1"/>
        </p:nvSpPr>
        <p:spPr>
          <a:xfrm>
            <a:off x="3943350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Check-in</a:t>
            </a:r>
          </a:p>
        </p:txBody>
      </p:sp>
      <p:sp>
        <p:nvSpPr>
          <p:cNvPr id="17" name="Textplatzhalter 33">
            <a:extLst>
              <a:ext uri="{FF2B5EF4-FFF2-40B4-BE49-F238E27FC236}">
                <a16:creationId xmlns:a16="http://schemas.microsoft.com/office/drawing/2014/main" id="{342147A0-4756-E309-8BD8-0B9446C913C2}"/>
              </a:ext>
            </a:extLst>
          </p:cNvPr>
          <p:cNvSpPr txBox="1">
            <a:spLocks/>
          </p:cNvSpPr>
          <p:nvPr userDrawn="1"/>
        </p:nvSpPr>
        <p:spPr>
          <a:xfrm>
            <a:off x="6828305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20 </a:t>
            </a:r>
            <a:r>
              <a:rPr lang="de-DE" sz="1400" err="1"/>
              <a:t>minutes</a:t>
            </a:r>
            <a:endParaRPr lang="de-DE" sz="1400"/>
          </a:p>
        </p:txBody>
      </p:sp>
      <p:pic>
        <p:nvPicPr>
          <p:cNvPr id="18" name="Graphic 14">
            <a:extLst>
              <a:ext uri="{FF2B5EF4-FFF2-40B4-BE49-F238E27FC236}">
                <a16:creationId xmlns:a16="http://schemas.microsoft.com/office/drawing/2014/main" id="{6183CD05-8744-E949-DC16-6B9960B448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7708" y="1200275"/>
            <a:ext cx="444690" cy="444690"/>
          </a:xfrm>
          <a:prstGeom prst="rect">
            <a:avLst/>
          </a:prstGeom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07DF8E94-8592-B3A5-7530-ADA4A17E7E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sp>
        <p:nvSpPr>
          <p:cNvPr id="4" name="Textfeld 2">
            <a:extLst>
              <a:ext uri="{FF2B5EF4-FFF2-40B4-BE49-F238E27FC236}">
                <a16:creationId xmlns:a16="http://schemas.microsoft.com/office/drawing/2014/main" id="{C6A0F136-8C2B-BF23-F531-76147A884B66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1108663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  <p15:guide id="2" pos="2472">
          <p15:clr>
            <a:srgbClr val="FBAE40"/>
          </p15:clr>
        </p15:guide>
        <p15:guide id="3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" preserve="1" userDrawn="1">
  <p:cSld name="3_Head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8"/>
          <p:cNvSpPr txBox="1">
            <a:spLocks noGrp="1"/>
          </p:cNvSpPr>
          <p:nvPr>
            <p:ph type="body" idx="2"/>
          </p:nvPr>
        </p:nvSpPr>
        <p:spPr>
          <a:xfrm>
            <a:off x="428625" y="2000250"/>
            <a:ext cx="3905482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21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AutoNum type="arabicPeriod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3" name="Google Shape;63;p78"/>
          <p:cNvSpPr/>
          <p:nvPr/>
        </p:nvSpPr>
        <p:spPr>
          <a:xfrm>
            <a:off x="5092971" y="1393031"/>
            <a:ext cx="3181350" cy="3181350"/>
          </a:xfrm>
          <a:prstGeom prst="ellipse">
            <a:avLst/>
          </a:prstGeom>
          <a:solidFill>
            <a:srgbClr val="DFE8F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C8106BF-70E1-4A4C-59BD-E3ABA307A0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42049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9BC86AF-FABD-A7E5-B1E4-3CF946EA1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B67AAC-B3D6-6FAF-A2B9-12110022D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85263"/>
            <a:ext cx="6900334" cy="485204"/>
          </a:xfrm>
          <a:prstGeom prst="rect">
            <a:avLst/>
          </a:prstGeom>
          <a:solidFill>
            <a:srgbClr val="E50818"/>
          </a:solidFill>
        </p:spPr>
        <p:txBody>
          <a:bodyPr wrap="square" lIns="0" tIns="0" rIns="0" bIns="0" anchor="b" anchorCtr="0">
            <a:noAutofit/>
          </a:bodyPr>
          <a:lstStyle>
            <a:lvl1pPr marL="91440" indent="0">
              <a:lnSpc>
                <a:spcPct val="100000"/>
              </a:lnSpc>
              <a:spcBef>
                <a:spcPts val="0"/>
              </a:spcBef>
              <a:buNone/>
              <a:defRPr sz="3200" b="1" spc="40" baseline="0">
                <a:ln>
                  <a:noFill/>
                </a:ln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3680650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" preserve="1" userDrawn="1">
  <p:cSld name="4_Head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8"/>
          <p:cNvSpPr txBox="1">
            <a:spLocks noGrp="1"/>
          </p:cNvSpPr>
          <p:nvPr>
            <p:ph type="body" idx="2"/>
          </p:nvPr>
        </p:nvSpPr>
        <p:spPr>
          <a:xfrm>
            <a:off x="428625" y="2000250"/>
            <a:ext cx="4693502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24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AutoNum type="arabicPeriod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C8106BF-70E1-4A4C-59BD-E3ABA307A0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125035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Folie mit Template" preserve="1" userDrawn="1">
  <p:cSld name="4_Folie mit Templat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8"/>
          <p:cNvSpPr>
            <a:spLocks noGrp="1"/>
          </p:cNvSpPr>
          <p:nvPr>
            <p:ph type="pic" idx="2"/>
          </p:nvPr>
        </p:nvSpPr>
        <p:spPr>
          <a:xfrm>
            <a:off x="3009900" y="981307"/>
            <a:ext cx="5829300" cy="3876442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88"/>
          <p:cNvSpPr txBox="1">
            <a:spLocks noGrp="1"/>
          </p:cNvSpPr>
          <p:nvPr>
            <p:ph type="body" idx="3"/>
          </p:nvPr>
        </p:nvSpPr>
        <p:spPr>
          <a:xfrm>
            <a:off x="428625" y="1995489"/>
            <a:ext cx="2403785" cy="172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2A6D13CF-BDA2-5F6B-21A0-D2F6CDCC7EF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08908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  <p15:guide id="2" pos="1896">
          <p15:clr>
            <a:srgbClr val="FBAE40"/>
          </p15:clr>
        </p15:guide>
        <p15:guide id="3" orient="horz" pos="61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preserve="1" userDrawn="1">
  <p:cSld name="5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0" y="-8769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87"/>
          <p:cNvSpPr txBox="1"/>
          <p:nvPr/>
        </p:nvSpPr>
        <p:spPr>
          <a:xfrm>
            <a:off x="4899030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Launched</a:t>
            </a:r>
            <a:endParaRPr b="1" i="0">
              <a:latin typeface="+mn-lt"/>
            </a:endParaRPr>
          </a:p>
        </p:txBody>
      </p:sp>
      <p:sp>
        <p:nvSpPr>
          <p:cNvPr id="145" name="Google Shape;145;p87"/>
          <p:cNvSpPr txBox="1"/>
          <p:nvPr/>
        </p:nvSpPr>
        <p:spPr>
          <a:xfrm>
            <a:off x="6938995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Founders</a:t>
            </a:r>
            <a:endParaRPr b="1" i="0">
              <a:latin typeface="+mn-lt"/>
            </a:endParaRPr>
          </a:p>
        </p:txBody>
      </p:sp>
      <p:cxnSp>
        <p:nvCxnSpPr>
          <p:cNvPr id="146" name="Google Shape;146;p87"/>
          <p:cNvCxnSpPr>
            <a:cxnSpLocks/>
          </p:cNvCxnSpPr>
          <p:nvPr/>
        </p:nvCxnSpPr>
        <p:spPr>
          <a:xfrm>
            <a:off x="4899030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87"/>
          <p:cNvCxnSpPr>
            <a:cxnSpLocks/>
          </p:cNvCxnSpPr>
          <p:nvPr/>
        </p:nvCxnSpPr>
        <p:spPr>
          <a:xfrm>
            <a:off x="6938995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8" name="Google Shape;148;p87"/>
          <p:cNvSpPr txBox="1">
            <a:spLocks noGrp="1"/>
          </p:cNvSpPr>
          <p:nvPr>
            <p:ph type="body" idx="3"/>
          </p:nvPr>
        </p:nvSpPr>
        <p:spPr>
          <a:xfrm>
            <a:off x="4899030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9" name="Google Shape;149;p87"/>
          <p:cNvSpPr txBox="1">
            <a:spLocks noGrp="1"/>
          </p:cNvSpPr>
          <p:nvPr>
            <p:ph type="body" idx="4"/>
          </p:nvPr>
        </p:nvSpPr>
        <p:spPr>
          <a:xfrm>
            <a:off x="6938995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0" name="Google Shape;150;p87"/>
          <p:cNvSpPr txBox="1">
            <a:spLocks noGrp="1"/>
          </p:cNvSpPr>
          <p:nvPr>
            <p:ph type="body" idx="5" hasCustomPrompt="1"/>
          </p:nvPr>
        </p:nvSpPr>
        <p:spPr>
          <a:xfrm>
            <a:off x="4899030" y="2880248"/>
            <a:ext cx="3484664" cy="184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marR="0" lvl="0" indent="-22860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defRPr sz="11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Bullet </a:t>
            </a:r>
            <a:r>
              <a:rPr lang="de-DE" err="1"/>
              <a:t>One</a:t>
            </a:r>
            <a:endParaRPr lang="de-DE"/>
          </a:p>
          <a:p>
            <a:r>
              <a:rPr lang="de-DE"/>
              <a:t>Bullet </a:t>
            </a:r>
            <a:r>
              <a:rPr lang="de-DE" err="1"/>
              <a:t>Two</a:t>
            </a:r>
            <a:endParaRPr lang="de-DE"/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899031" y="970652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00866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preserve="1" userDrawn="1">
  <p:cSld name="6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19100" y="333829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139851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 preserve="1">
  <p:cSld name="Benutzerdefiniertes Layou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8"/>
          <p:cNvSpPr txBox="1"/>
          <p:nvPr/>
        </p:nvSpPr>
        <p:spPr>
          <a:xfrm>
            <a:off x="387351" y="3065724"/>
            <a:ext cx="2908524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Everybody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make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gesture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how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are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feeling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today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! </a:t>
            </a:r>
            <a:endParaRPr b="1" i="0">
              <a:latin typeface="+mn-lt"/>
            </a:endParaRPr>
          </a:p>
        </p:txBody>
      </p:sp>
      <p:pic>
        <p:nvPicPr>
          <p:cNvPr id="232" name="Google Shape;232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532" y="1737142"/>
            <a:ext cx="512317" cy="63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8653" y="1507218"/>
            <a:ext cx="426736" cy="42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4411" y="2235701"/>
            <a:ext cx="458874" cy="45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8717" y="2022333"/>
            <a:ext cx="426736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8"/>
          <p:cNvSpPr txBox="1"/>
          <p:nvPr/>
        </p:nvSpPr>
        <p:spPr>
          <a:xfrm>
            <a:off x="4938435" y="3065724"/>
            <a:ext cx="384996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One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after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another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: </a:t>
            </a:r>
            <a:endParaRPr b="1" i="0">
              <a:latin typeface="+mn-l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Introduce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yourself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with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name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location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and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research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topic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 </a:t>
            </a:r>
            <a:b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</a:b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Then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pass on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speaking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ball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somebody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else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</a:t>
            </a:r>
            <a:endParaRPr b="1" i="0">
              <a:latin typeface="+mn-lt"/>
            </a:endParaRPr>
          </a:p>
        </p:txBody>
      </p:sp>
      <p:sp>
        <p:nvSpPr>
          <p:cNvPr id="237" name="Google Shape;237;p88"/>
          <p:cNvSpPr/>
          <p:nvPr/>
        </p:nvSpPr>
        <p:spPr>
          <a:xfrm>
            <a:off x="5986400" y="1915726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8"/>
          <p:cNvSpPr/>
          <p:nvPr/>
        </p:nvSpPr>
        <p:spPr>
          <a:xfrm rot="-895287">
            <a:off x="5916952" y="2089348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8"/>
          <p:cNvSpPr/>
          <p:nvPr/>
        </p:nvSpPr>
        <p:spPr>
          <a:xfrm rot="-1049304">
            <a:off x="5916951" y="2273631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8"/>
          <p:cNvSpPr txBox="1"/>
          <p:nvPr/>
        </p:nvSpPr>
        <p:spPr>
          <a:xfrm>
            <a:off x="330129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1.</a:t>
            </a:r>
            <a:endParaRPr b="1" i="0">
              <a:latin typeface="+mn-lt"/>
            </a:endParaRPr>
          </a:p>
        </p:txBody>
      </p:sp>
      <p:sp>
        <p:nvSpPr>
          <p:cNvPr id="241" name="Google Shape;241;p88"/>
          <p:cNvSpPr txBox="1"/>
          <p:nvPr/>
        </p:nvSpPr>
        <p:spPr>
          <a:xfrm>
            <a:off x="4930618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2.</a:t>
            </a:r>
            <a:endParaRPr b="1" i="0">
              <a:latin typeface="+mn-lt"/>
            </a:endParaRPr>
          </a:p>
        </p:txBody>
      </p:sp>
      <p:pic>
        <p:nvPicPr>
          <p:cNvPr id="242" name="Google Shape;242;p88"/>
          <p:cNvPicPr preferRelativeResize="0"/>
          <p:nvPr/>
        </p:nvPicPr>
        <p:blipFill rotWithShape="1">
          <a:blip r:embed="rId6">
            <a:alphaModFix/>
          </a:blip>
          <a:srcRect t="27643" b="2815"/>
          <a:stretch/>
        </p:blipFill>
        <p:spPr>
          <a:xfrm flipH="1">
            <a:off x="7024297" y="2424497"/>
            <a:ext cx="610102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15">
            <a:extLst>
              <a:ext uri="{FF2B5EF4-FFF2-40B4-BE49-F238E27FC236}">
                <a16:creationId xmlns:a16="http://schemas.microsoft.com/office/drawing/2014/main" id="{CD506EDE-8C5F-1BDE-3508-360E24D1B791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chemeClr val="bg1"/>
                </a:solidFill>
                <a:latin typeface="Aptos" panose="020B000402020202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3375183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Welcom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86;p90">
            <a:extLst>
              <a:ext uri="{FF2B5EF4-FFF2-40B4-BE49-F238E27FC236}">
                <a16:creationId xmlns:a16="http://schemas.microsoft.com/office/drawing/2014/main" id="{10B8A881-2E65-301B-8CA0-4000440EB6C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37349" y="1863197"/>
            <a:ext cx="669302" cy="8352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5">
            <a:extLst>
              <a:ext uri="{FF2B5EF4-FFF2-40B4-BE49-F238E27FC236}">
                <a16:creationId xmlns:a16="http://schemas.microsoft.com/office/drawing/2014/main" id="{8CDD2B62-D010-BB07-9EE9-B47D965C0925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chemeClr val="bg1"/>
                </a:solidFill>
                <a:latin typeface="Aptos" panose="020B0004020202020204" pitchFamily="34" charset="0"/>
              </a:rPr>
              <a:t>Welcome back</a:t>
            </a: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3286FCC6-BCAA-DD7E-179E-368BD6494AC6}"/>
              </a:ext>
            </a:extLst>
          </p:cNvPr>
          <p:cNvSpPr txBox="1"/>
          <p:nvPr userDrawn="1"/>
        </p:nvSpPr>
        <p:spPr>
          <a:xfrm>
            <a:off x="0" y="2802868"/>
            <a:ext cx="91440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Let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know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if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you’re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with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:</a:t>
            </a:r>
            <a:endParaRPr lang="de-DE" sz="1800" b="1" i="0">
              <a:latin typeface="Aptos" panose="020B00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Raise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your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emoji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thumb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!</a:t>
            </a:r>
            <a:endParaRPr lang="de-DE" sz="1800" b="1" i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023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Speech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9115217A-6B69-F0E1-8DC6-9FDCD756D0A9}"/>
              </a:ext>
            </a:extLst>
          </p:cNvPr>
          <p:cNvSpPr txBox="1"/>
          <p:nvPr userDrawn="1"/>
        </p:nvSpPr>
        <p:spPr>
          <a:xfrm>
            <a:off x="428625" y="290795"/>
            <a:ext cx="34685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spcBef>
                <a:spcPts val="0"/>
              </a:spcBef>
            </a:pPr>
            <a:r>
              <a:rPr lang="de-DE" sz="3200" b="1" i="0" baseline="0">
                <a:solidFill>
                  <a:schemeClr val="bg1"/>
                </a:solidFill>
                <a:latin typeface="Aptos" panose="020B0004020202020204" pitchFamily="34" charset="0"/>
              </a:rPr>
              <a:t>Sharing 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4C850B-2227-DBE2-0167-5B914A922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49" y="2017752"/>
            <a:ext cx="586863" cy="553998"/>
          </a:xfrm>
          <a:prstGeom prst="rect">
            <a:avLst/>
          </a:prstGeom>
        </p:spPr>
      </p:pic>
      <p:sp>
        <p:nvSpPr>
          <p:cNvPr id="2" name="Textfeld 12">
            <a:extLst>
              <a:ext uri="{FF2B5EF4-FFF2-40B4-BE49-F238E27FC236}">
                <a16:creationId xmlns:a16="http://schemas.microsoft.com/office/drawing/2014/main" id="{727B2E42-5AE8-A953-0BF5-6FC501472D11}"/>
              </a:ext>
            </a:extLst>
          </p:cNvPr>
          <p:cNvSpPr txBox="1"/>
          <p:nvPr userDrawn="1"/>
        </p:nvSpPr>
        <p:spPr>
          <a:xfrm>
            <a:off x="0" y="2880358"/>
            <a:ext cx="9144000" cy="500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How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was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exercise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for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Any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insights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questions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would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like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to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share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6358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;p76">
            <a:extLst>
              <a:ext uri="{FF2B5EF4-FFF2-40B4-BE49-F238E27FC236}">
                <a16:creationId xmlns:a16="http://schemas.microsoft.com/office/drawing/2014/main" id="{CF74B4A8-ED31-842B-B18A-033433C9D9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89196" y="1928340"/>
            <a:ext cx="565606" cy="6772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Textfeld 15">
            <a:extLst>
              <a:ext uri="{FF2B5EF4-FFF2-40B4-BE49-F238E27FC236}">
                <a16:creationId xmlns:a16="http://schemas.microsoft.com/office/drawing/2014/main" id="{5459F6D0-B0E1-3EEC-F9F1-ADD2F207695D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chemeClr val="bg1"/>
                </a:solidFill>
                <a:latin typeface="Aptos" panose="020B0004020202020204" pitchFamily="34" charset="0"/>
              </a:rPr>
              <a:t>Sharing</a:t>
            </a:r>
            <a:r>
              <a:rPr lang="de-DE" sz="3150" b="1" i="0">
                <a:solidFill>
                  <a:schemeClr val="bg1"/>
                </a:solidFill>
                <a:latin typeface="Aptos" panose="020B00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8354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38;p80">
            <a:extLst>
              <a:ext uri="{FF2B5EF4-FFF2-40B4-BE49-F238E27FC236}">
                <a16:creationId xmlns:a16="http://schemas.microsoft.com/office/drawing/2014/main" id="{DFE264B8-D86D-B788-CAC3-11C1814E4C8F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263886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st-Folienheadline Open Sans" preserve="1" userDrawn="1">
  <p:cSld name="3_test-Folienheadline Open Sa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71">
            <a:extLst>
              <a:ext uri="{FF2B5EF4-FFF2-40B4-BE49-F238E27FC236}">
                <a16:creationId xmlns:a16="http://schemas.microsoft.com/office/drawing/2014/main" id="{4194A1B3-1165-BD49-25F6-3AB1008C4D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7370" y="1520560"/>
            <a:ext cx="6772937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+mj-lt"/>
              <a:buNone/>
              <a:defRPr sz="42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Google Shape;18;p71">
            <a:extLst>
              <a:ext uri="{FF2B5EF4-FFF2-40B4-BE49-F238E27FC236}">
                <a16:creationId xmlns:a16="http://schemas.microsoft.com/office/drawing/2014/main" id="{9076AF9A-0251-C82F-722B-DF4B7BA2499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0349" y="404687"/>
            <a:ext cx="6730404" cy="25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+mj-lt"/>
              <a:buNone/>
              <a:defRPr sz="14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978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A10BA-7CB2-BBF3-5295-62F0AC403F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785939"/>
            <a:ext cx="4024027" cy="309681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D56A5-F35D-9998-A01E-0CD49131DD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1785938"/>
            <a:ext cx="4017488" cy="309681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E09FEC7E-B391-351B-76A2-311256EED013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Morning</a:t>
            </a:r>
            <a:endParaRPr/>
          </a:p>
        </p:txBody>
      </p:sp>
      <p:sp>
        <p:nvSpPr>
          <p:cNvPr id="9" name="Google Shape;38;p80">
            <a:extLst>
              <a:ext uri="{FF2B5EF4-FFF2-40B4-BE49-F238E27FC236}">
                <a16:creationId xmlns:a16="http://schemas.microsoft.com/office/drawing/2014/main" id="{0B8AD1D7-6EDD-CCCF-7F2F-59463480B92B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697889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Afternoon</a:t>
            </a:r>
            <a:endParaRPr/>
          </a:p>
        </p:txBody>
      </p:sp>
      <p:cxnSp>
        <p:nvCxnSpPr>
          <p:cNvPr id="10" name="Google Shape;118;p97">
            <a:extLst>
              <a:ext uri="{FF2B5EF4-FFF2-40B4-BE49-F238E27FC236}">
                <a16:creationId xmlns:a16="http://schemas.microsoft.com/office/drawing/2014/main" id="{F938A17F-AA60-D037-3F65-6DB06401FD81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19;p97">
            <a:extLst>
              <a:ext uri="{FF2B5EF4-FFF2-40B4-BE49-F238E27FC236}">
                <a16:creationId xmlns:a16="http://schemas.microsoft.com/office/drawing/2014/main" id="{71B8A2AA-E227-0793-FBF4-477C3EA5F19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F73D9355-8B92-1E1B-26DB-EB4B1252F3E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Today’s</a:t>
            </a:r>
            <a:r>
              <a:rPr lang="de-DE"/>
              <a:t> 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815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6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D0B89CD4-9153-F94E-7D57-9920D357E8E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3610"/>
            <a:ext cx="419485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86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_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B1DF90C-B73E-472E-C982-71D3C2E3C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785939"/>
            <a:ext cx="4024027" cy="309681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B259111-5BAC-F379-C3D7-0EDBED3F19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1785938"/>
            <a:ext cx="4017488" cy="309681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Google Shape;38;p80">
            <a:extLst>
              <a:ext uri="{FF2B5EF4-FFF2-40B4-BE49-F238E27FC236}">
                <a16:creationId xmlns:a16="http://schemas.microsoft.com/office/drawing/2014/main" id="{1916FF60-8082-553E-43AA-997982AD37A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Part I</a:t>
            </a:r>
            <a:endParaRPr/>
          </a:p>
        </p:txBody>
      </p:sp>
      <p:sp>
        <p:nvSpPr>
          <p:cNvPr id="7" name="Google Shape;38;p80">
            <a:extLst>
              <a:ext uri="{FF2B5EF4-FFF2-40B4-BE49-F238E27FC236}">
                <a16:creationId xmlns:a16="http://schemas.microsoft.com/office/drawing/2014/main" id="{5B727AB5-FBFD-ECBF-47E6-15C3D54CB507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697889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Part II</a:t>
            </a:r>
            <a:endParaRPr/>
          </a:p>
        </p:txBody>
      </p:sp>
      <p:cxnSp>
        <p:nvCxnSpPr>
          <p:cNvPr id="8" name="Google Shape;118;p97">
            <a:extLst>
              <a:ext uri="{FF2B5EF4-FFF2-40B4-BE49-F238E27FC236}">
                <a16:creationId xmlns:a16="http://schemas.microsoft.com/office/drawing/2014/main" id="{883B836E-8F85-E779-45FC-BB1EE0D1553E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19;p97">
            <a:extLst>
              <a:ext uri="{FF2B5EF4-FFF2-40B4-BE49-F238E27FC236}">
                <a16:creationId xmlns:a16="http://schemas.microsoft.com/office/drawing/2014/main" id="{C6539AF5-44B3-E086-05CD-5E48D673389D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04733276-D985-539A-08EF-2CBA8074293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Today’s</a:t>
            </a:r>
            <a:r>
              <a:rPr lang="de-DE"/>
              <a:t> 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4964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_D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F4FA6A9-77F4-363D-2042-78B9DA1E0675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Morning</a:t>
            </a:r>
          </a:p>
        </p:txBody>
      </p:sp>
      <p:cxnSp>
        <p:nvCxnSpPr>
          <p:cNvPr id="7" name="Google Shape;118;p97">
            <a:extLst>
              <a:ext uri="{FF2B5EF4-FFF2-40B4-BE49-F238E27FC236}">
                <a16:creationId xmlns:a16="http://schemas.microsoft.com/office/drawing/2014/main" id="{6DCB5127-A1C6-B5DF-6DFD-1F436302AD4D}"/>
              </a:ext>
            </a:extLst>
          </p:cNvPr>
          <p:cNvCxnSpPr>
            <a:cxnSpLocks/>
          </p:cNvCxnSpPr>
          <p:nvPr userDrawn="1"/>
        </p:nvCxnSpPr>
        <p:spPr>
          <a:xfrm>
            <a:off x="428625" y="1974668"/>
            <a:ext cx="193256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DD5F7437-3E34-0090-7881-0328FA367A4C}"/>
              </a:ext>
            </a:extLst>
          </p:cNvPr>
          <p:cNvSpPr txBox="1"/>
          <p:nvPr userDrawn="1"/>
        </p:nvSpPr>
        <p:spPr>
          <a:xfrm>
            <a:off x="2593377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 err="1">
                <a:solidFill>
                  <a:srgbClr val="E30613"/>
                </a:solidFill>
                <a:latin typeface="Aptos" panose="020B0004020202020204" pitchFamily="34" charset="0"/>
              </a:rPr>
              <a:t>Afternoon</a:t>
            </a:r>
            <a:endParaRPr lang="de-DE" sz="1400" b="1" i="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9DBEFB5-98D7-CEC8-22FF-948BFAFF9E5D}"/>
              </a:ext>
            </a:extLst>
          </p:cNvPr>
          <p:cNvSpPr txBox="1"/>
          <p:nvPr userDrawn="1"/>
        </p:nvSpPr>
        <p:spPr>
          <a:xfrm>
            <a:off x="472056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Morning</a:t>
            </a:r>
          </a:p>
        </p:txBody>
      </p:sp>
      <p:cxnSp>
        <p:nvCxnSpPr>
          <p:cNvPr id="25" name="Google Shape;118;p97">
            <a:extLst>
              <a:ext uri="{FF2B5EF4-FFF2-40B4-BE49-F238E27FC236}">
                <a16:creationId xmlns:a16="http://schemas.microsoft.com/office/drawing/2014/main" id="{A447F83A-9160-40B6-29D0-1EC56E8AD393}"/>
              </a:ext>
            </a:extLst>
          </p:cNvPr>
          <p:cNvCxnSpPr>
            <a:cxnSpLocks/>
          </p:cNvCxnSpPr>
          <p:nvPr userDrawn="1"/>
        </p:nvCxnSpPr>
        <p:spPr>
          <a:xfrm>
            <a:off x="4720565" y="1974668"/>
            <a:ext cx="193610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5A2B0C9E-47F2-B6AB-C141-330C2DA0AEC4}"/>
              </a:ext>
            </a:extLst>
          </p:cNvPr>
          <p:cNvSpPr txBox="1"/>
          <p:nvPr userDrawn="1"/>
        </p:nvSpPr>
        <p:spPr>
          <a:xfrm>
            <a:off x="6858000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 err="1">
                <a:solidFill>
                  <a:srgbClr val="E30613"/>
                </a:solidFill>
                <a:latin typeface="Aptos" panose="020B0004020202020204" pitchFamily="34" charset="0"/>
              </a:rPr>
              <a:t>Afternoon</a:t>
            </a:r>
            <a:endParaRPr lang="de-DE" sz="1400" b="1" i="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cxnSp>
        <p:nvCxnSpPr>
          <p:cNvPr id="29" name="Google Shape;118;p97">
            <a:extLst>
              <a:ext uri="{FF2B5EF4-FFF2-40B4-BE49-F238E27FC236}">
                <a16:creationId xmlns:a16="http://schemas.microsoft.com/office/drawing/2014/main" id="{9CAEDF5D-41E5-6A62-30F5-1E1766E60CB7}"/>
              </a:ext>
            </a:extLst>
          </p:cNvPr>
          <p:cNvCxnSpPr>
            <a:cxnSpLocks/>
          </p:cNvCxnSpPr>
          <p:nvPr userDrawn="1"/>
        </p:nvCxnSpPr>
        <p:spPr>
          <a:xfrm>
            <a:off x="6858000" y="1974668"/>
            <a:ext cx="18669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A979C08A-28CB-BE81-4C1E-54C1E226D5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platzhalter 33">
            <a:extLst>
              <a:ext uri="{FF2B5EF4-FFF2-40B4-BE49-F238E27FC236}">
                <a16:creationId xmlns:a16="http://schemas.microsoft.com/office/drawing/2014/main" id="{55746759-0ADD-1422-F8BE-420F8D85D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3376" y="2128484"/>
            <a:ext cx="1848978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platzhalter 33">
            <a:extLst>
              <a:ext uri="{FF2B5EF4-FFF2-40B4-BE49-F238E27FC236}">
                <a16:creationId xmlns:a16="http://schemas.microsoft.com/office/drawing/2014/main" id="{C2D2379D-656F-ABC0-BA51-99A77D6698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056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33">
            <a:extLst>
              <a:ext uri="{FF2B5EF4-FFF2-40B4-BE49-F238E27FC236}">
                <a16:creationId xmlns:a16="http://schemas.microsoft.com/office/drawing/2014/main" id="{FFE0441A-1FEB-6943-5AD0-84B27A5F7C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0" y="2128484"/>
            <a:ext cx="1863981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5ADD53-BFB6-1342-D381-E7B51F923A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2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BA8C5C2-EC24-E96F-2A03-A7A3D74907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3376" y="2463327"/>
            <a:ext cx="185927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06E007A-C0A3-3D41-C472-B8E9515BB9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2056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9D4348E-C907-A3A7-14BF-84224E99D2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63327"/>
            <a:ext cx="1874362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333DA30-9901-0C8B-C307-364402F59A8E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1</a:t>
            </a:r>
            <a:endParaRPr/>
          </a:p>
        </p:txBody>
      </p:sp>
      <p:sp>
        <p:nvSpPr>
          <p:cNvPr id="4" name="Google Shape;38;p80">
            <a:extLst>
              <a:ext uri="{FF2B5EF4-FFF2-40B4-BE49-F238E27FC236}">
                <a16:creationId xmlns:a16="http://schemas.microsoft.com/office/drawing/2014/main" id="{16FFD2AA-E4A1-4741-BF9E-EAF26BAB0BF8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2</a:t>
            </a:r>
            <a:endParaRPr/>
          </a:p>
        </p:txBody>
      </p:sp>
      <p:cxnSp>
        <p:nvCxnSpPr>
          <p:cNvPr id="8" name="Google Shape;118;p97">
            <a:extLst>
              <a:ext uri="{FF2B5EF4-FFF2-40B4-BE49-F238E27FC236}">
                <a16:creationId xmlns:a16="http://schemas.microsoft.com/office/drawing/2014/main" id="{C31D4CA6-D394-52F5-5712-AC2BBF811CD1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119;p97">
            <a:extLst>
              <a:ext uri="{FF2B5EF4-FFF2-40B4-BE49-F238E27FC236}">
                <a16:creationId xmlns:a16="http://schemas.microsoft.com/office/drawing/2014/main" id="{D829AC57-B2CD-137F-E57F-4854DB83121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118;p97">
            <a:extLst>
              <a:ext uri="{FF2B5EF4-FFF2-40B4-BE49-F238E27FC236}">
                <a16:creationId xmlns:a16="http://schemas.microsoft.com/office/drawing/2014/main" id="{C0633090-2062-A38A-626B-C599F1639B16}"/>
              </a:ext>
            </a:extLst>
          </p:cNvPr>
          <p:cNvCxnSpPr>
            <a:cxnSpLocks/>
          </p:cNvCxnSpPr>
          <p:nvPr userDrawn="1"/>
        </p:nvCxnSpPr>
        <p:spPr>
          <a:xfrm>
            <a:off x="2593376" y="1974668"/>
            <a:ext cx="1859276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079BB5BE-2806-329D-FC6E-9ABB40E5E14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Today’s</a:t>
            </a:r>
            <a:r>
              <a:rPr lang="de-DE"/>
              <a:t> 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3725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  <p15:guide id="3" orient="horz" pos="1584">
          <p15:clr>
            <a:srgbClr val="FBAE40"/>
          </p15:clr>
        </p15:guide>
        <p15:guide id="4" pos="2808">
          <p15:clr>
            <a:srgbClr val="FBAE40"/>
          </p15:clr>
        </p15:guide>
        <p15:guide id="6" pos="2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Programme_Days+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8C886AFA-009F-79E5-41E6-594E87923314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</a:t>
            </a:r>
          </a:p>
        </p:txBody>
      </p:sp>
      <p:sp>
        <p:nvSpPr>
          <p:cNvPr id="11" name="Textfeld 19">
            <a:extLst>
              <a:ext uri="{FF2B5EF4-FFF2-40B4-BE49-F238E27FC236}">
                <a16:creationId xmlns:a16="http://schemas.microsoft.com/office/drawing/2014/main" id="{0596B8E6-8039-7126-DD81-E3EF7BAE5CBC}"/>
              </a:ext>
            </a:extLst>
          </p:cNvPr>
          <p:cNvSpPr txBox="1"/>
          <p:nvPr userDrawn="1"/>
        </p:nvSpPr>
        <p:spPr>
          <a:xfrm>
            <a:off x="2593377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II</a:t>
            </a:r>
          </a:p>
        </p:txBody>
      </p:sp>
      <p:sp>
        <p:nvSpPr>
          <p:cNvPr id="15" name="Textfeld 23">
            <a:extLst>
              <a:ext uri="{FF2B5EF4-FFF2-40B4-BE49-F238E27FC236}">
                <a16:creationId xmlns:a16="http://schemas.microsoft.com/office/drawing/2014/main" id="{300088D4-3FAC-341F-D146-13D837D261B4}"/>
              </a:ext>
            </a:extLst>
          </p:cNvPr>
          <p:cNvSpPr txBox="1"/>
          <p:nvPr userDrawn="1"/>
        </p:nvSpPr>
        <p:spPr>
          <a:xfrm>
            <a:off x="472056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</a:t>
            </a:r>
          </a:p>
        </p:txBody>
      </p:sp>
      <p:sp>
        <p:nvSpPr>
          <p:cNvPr id="17" name="Textfeld 27">
            <a:extLst>
              <a:ext uri="{FF2B5EF4-FFF2-40B4-BE49-F238E27FC236}">
                <a16:creationId xmlns:a16="http://schemas.microsoft.com/office/drawing/2014/main" id="{84C6094D-5B31-CA76-1A61-F6B0196B1919}"/>
              </a:ext>
            </a:extLst>
          </p:cNvPr>
          <p:cNvSpPr txBox="1"/>
          <p:nvPr userDrawn="1"/>
        </p:nvSpPr>
        <p:spPr>
          <a:xfrm>
            <a:off x="6858000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II</a:t>
            </a:r>
          </a:p>
        </p:txBody>
      </p:sp>
      <p:sp>
        <p:nvSpPr>
          <p:cNvPr id="21" name="Textplatzhalter 33">
            <a:extLst>
              <a:ext uri="{FF2B5EF4-FFF2-40B4-BE49-F238E27FC236}">
                <a16:creationId xmlns:a16="http://schemas.microsoft.com/office/drawing/2014/main" id="{96DAD162-AB35-8C64-3A98-E373A51BD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33">
            <a:extLst>
              <a:ext uri="{FF2B5EF4-FFF2-40B4-BE49-F238E27FC236}">
                <a16:creationId xmlns:a16="http://schemas.microsoft.com/office/drawing/2014/main" id="{577492E5-D8A1-AFC5-3F3D-BEE03FB05D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3376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33">
            <a:extLst>
              <a:ext uri="{FF2B5EF4-FFF2-40B4-BE49-F238E27FC236}">
                <a16:creationId xmlns:a16="http://schemas.microsoft.com/office/drawing/2014/main" id="{94E9A21A-D861-FE8B-6136-76A82A89E2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056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33">
            <a:extLst>
              <a:ext uri="{FF2B5EF4-FFF2-40B4-BE49-F238E27FC236}">
                <a16:creationId xmlns:a16="http://schemas.microsoft.com/office/drawing/2014/main" id="{8C1DA9EA-0C0E-07A1-BCEB-1D25BF5628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0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7D91459C-DE49-F015-ABD3-CB9C294FC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2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77A636E-A12B-5977-8C30-965C490343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3376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A377352-F917-90A3-BA68-10161FACD68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2056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B645F93-6EF1-6385-32F1-78091996D0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4" name="Google Shape;38;p80">
            <a:extLst>
              <a:ext uri="{FF2B5EF4-FFF2-40B4-BE49-F238E27FC236}">
                <a16:creationId xmlns:a16="http://schemas.microsoft.com/office/drawing/2014/main" id="{B4BD74DB-8382-1DE8-BE07-D586CCB1B43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1</a:t>
            </a:r>
            <a:endParaRPr/>
          </a:p>
        </p:txBody>
      </p:sp>
      <p:sp>
        <p:nvSpPr>
          <p:cNvPr id="40" name="Google Shape;38;p80">
            <a:extLst>
              <a:ext uri="{FF2B5EF4-FFF2-40B4-BE49-F238E27FC236}">
                <a16:creationId xmlns:a16="http://schemas.microsoft.com/office/drawing/2014/main" id="{656DE071-2DAC-94B8-46CD-9E75E5073B22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2</a:t>
            </a:r>
            <a:endParaRPr/>
          </a:p>
        </p:txBody>
      </p:sp>
      <p:cxnSp>
        <p:nvCxnSpPr>
          <p:cNvPr id="41" name="Google Shape;118;p97">
            <a:extLst>
              <a:ext uri="{FF2B5EF4-FFF2-40B4-BE49-F238E27FC236}">
                <a16:creationId xmlns:a16="http://schemas.microsoft.com/office/drawing/2014/main" id="{F5AAC24D-1664-C8C0-5C35-FED3952E5762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" name="Google Shape;119;p97">
            <a:extLst>
              <a:ext uri="{FF2B5EF4-FFF2-40B4-BE49-F238E27FC236}">
                <a16:creationId xmlns:a16="http://schemas.microsoft.com/office/drawing/2014/main" id="{43686EFA-3DDE-9D46-0DD2-4861CDA0304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" name="Google Shape;118;p97">
            <a:extLst>
              <a:ext uri="{FF2B5EF4-FFF2-40B4-BE49-F238E27FC236}">
                <a16:creationId xmlns:a16="http://schemas.microsoft.com/office/drawing/2014/main" id="{F5B1BA52-E649-D52A-C729-F7207F9C520B}"/>
              </a:ext>
            </a:extLst>
          </p:cNvPr>
          <p:cNvCxnSpPr>
            <a:cxnSpLocks/>
          </p:cNvCxnSpPr>
          <p:nvPr userDrawn="1"/>
        </p:nvCxnSpPr>
        <p:spPr>
          <a:xfrm>
            <a:off x="428625" y="1974668"/>
            <a:ext cx="193256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" name="Google Shape;118;p97">
            <a:extLst>
              <a:ext uri="{FF2B5EF4-FFF2-40B4-BE49-F238E27FC236}">
                <a16:creationId xmlns:a16="http://schemas.microsoft.com/office/drawing/2014/main" id="{5CB1E624-B3EB-1498-4FCD-35380CB64BED}"/>
              </a:ext>
            </a:extLst>
          </p:cNvPr>
          <p:cNvCxnSpPr>
            <a:cxnSpLocks/>
          </p:cNvCxnSpPr>
          <p:nvPr userDrawn="1"/>
        </p:nvCxnSpPr>
        <p:spPr>
          <a:xfrm>
            <a:off x="4720565" y="1974668"/>
            <a:ext cx="193610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118;p97">
            <a:extLst>
              <a:ext uri="{FF2B5EF4-FFF2-40B4-BE49-F238E27FC236}">
                <a16:creationId xmlns:a16="http://schemas.microsoft.com/office/drawing/2014/main" id="{6CEBB6DC-CEBE-C5CC-CDDD-6AE5291BA9B8}"/>
              </a:ext>
            </a:extLst>
          </p:cNvPr>
          <p:cNvCxnSpPr>
            <a:cxnSpLocks/>
          </p:cNvCxnSpPr>
          <p:nvPr userDrawn="1"/>
        </p:nvCxnSpPr>
        <p:spPr>
          <a:xfrm>
            <a:off x="6858000" y="1974668"/>
            <a:ext cx="18669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" name="Google Shape;118;p97">
            <a:extLst>
              <a:ext uri="{FF2B5EF4-FFF2-40B4-BE49-F238E27FC236}">
                <a16:creationId xmlns:a16="http://schemas.microsoft.com/office/drawing/2014/main" id="{AF83766D-2BE9-6A1C-B3A8-94ACE5FF7CB1}"/>
              </a:ext>
            </a:extLst>
          </p:cNvPr>
          <p:cNvCxnSpPr>
            <a:cxnSpLocks/>
          </p:cNvCxnSpPr>
          <p:nvPr userDrawn="1"/>
        </p:nvCxnSpPr>
        <p:spPr>
          <a:xfrm>
            <a:off x="2593376" y="1974668"/>
            <a:ext cx="1859276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38;p80">
            <a:extLst>
              <a:ext uri="{FF2B5EF4-FFF2-40B4-BE49-F238E27FC236}">
                <a16:creationId xmlns:a16="http://schemas.microsoft.com/office/drawing/2014/main" id="{9978CF24-CED5-0061-9FC4-A8687B56EC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Workshop Programme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228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Agenda_Parts+Mo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4307F98-A24B-CEC0-7C93-95C95B044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2138358"/>
            <a:ext cx="4024027" cy="274439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0C4F1A6-3B38-F25E-F473-AEEE1C5DC7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2138358"/>
            <a:ext cx="4017488" cy="274439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" name="Textfeld 5">
            <a:extLst>
              <a:ext uri="{FF2B5EF4-FFF2-40B4-BE49-F238E27FC236}">
                <a16:creationId xmlns:a16="http://schemas.microsoft.com/office/drawing/2014/main" id="{C6E45255-CD18-B8DD-A5A9-445433CFB51A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Modul 1</a:t>
            </a:r>
          </a:p>
        </p:txBody>
      </p:sp>
      <p:sp>
        <p:nvSpPr>
          <p:cNvPr id="6" name="Textfeld 27">
            <a:extLst>
              <a:ext uri="{FF2B5EF4-FFF2-40B4-BE49-F238E27FC236}">
                <a16:creationId xmlns:a16="http://schemas.microsoft.com/office/drawing/2014/main" id="{BE7124E2-EFE5-A7FD-43C8-97A5DD826D6A}"/>
              </a:ext>
            </a:extLst>
          </p:cNvPr>
          <p:cNvSpPr txBox="1"/>
          <p:nvPr userDrawn="1"/>
        </p:nvSpPr>
        <p:spPr>
          <a:xfrm>
            <a:off x="4697888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Modul 2</a:t>
            </a:r>
          </a:p>
        </p:txBody>
      </p:sp>
      <p:sp>
        <p:nvSpPr>
          <p:cNvPr id="13" name="Google Shape;38;p80">
            <a:extLst>
              <a:ext uri="{FF2B5EF4-FFF2-40B4-BE49-F238E27FC236}">
                <a16:creationId xmlns:a16="http://schemas.microsoft.com/office/drawing/2014/main" id="{47CFDC1F-3687-730B-CFA9-21D32CCEE7D4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1</a:t>
            </a:r>
            <a:endParaRPr/>
          </a:p>
        </p:txBody>
      </p:sp>
      <p:sp>
        <p:nvSpPr>
          <p:cNvPr id="14" name="Google Shape;38;p80">
            <a:extLst>
              <a:ext uri="{FF2B5EF4-FFF2-40B4-BE49-F238E27FC236}">
                <a16:creationId xmlns:a16="http://schemas.microsoft.com/office/drawing/2014/main" id="{003CCDC0-F460-F1D5-4490-FAEFCA7FF4C1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2</a:t>
            </a:r>
            <a:endParaRPr/>
          </a:p>
        </p:txBody>
      </p:sp>
      <p:cxnSp>
        <p:nvCxnSpPr>
          <p:cNvPr id="15" name="Google Shape;118;p97">
            <a:extLst>
              <a:ext uri="{FF2B5EF4-FFF2-40B4-BE49-F238E27FC236}">
                <a16:creationId xmlns:a16="http://schemas.microsoft.com/office/drawing/2014/main" id="{E69F50A0-429C-C5A5-D44A-AEDF5D1A9410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19;p97">
            <a:extLst>
              <a:ext uri="{FF2B5EF4-FFF2-40B4-BE49-F238E27FC236}">
                <a16:creationId xmlns:a16="http://schemas.microsoft.com/office/drawing/2014/main" id="{8D65D320-7B33-5AE6-F95B-7CB539AA20EA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A2B5705-F8BD-9866-E172-9539EA2CE96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8434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404D292-AB57-B471-87DE-189E10C8C22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290099"/>
            <a:ext cx="5099593" cy="50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220244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Headline_3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3AF6F8F5-0869-6CD6-03AF-14CE0F399F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66315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256">
          <p15:clr>
            <a:srgbClr val="FBAE40"/>
          </p15:clr>
        </p15:guide>
        <p15:guide id="3" pos="3816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;p74">
            <a:extLst>
              <a:ext uri="{FF2B5EF4-FFF2-40B4-BE49-F238E27FC236}">
                <a16:creationId xmlns:a16="http://schemas.microsoft.com/office/drawing/2014/main" id="{7BE2A62F-A750-1F21-018C-EEC2AFA0A50D}"/>
              </a:ext>
            </a:extLst>
          </p:cNvPr>
          <p:cNvPicPr preferRelativeResize="0"/>
          <p:nvPr userDrawn="1"/>
        </p:nvPicPr>
        <p:blipFill rotWithShape="1">
          <a:blip r:embed="rId25">
            <a:alphaModFix/>
          </a:blip>
          <a:srcRect/>
          <a:stretch/>
        </p:blipFill>
        <p:spPr>
          <a:xfrm>
            <a:off x="7374523" y="197781"/>
            <a:ext cx="1675519" cy="636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47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41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5568">
          <p15:clr>
            <a:srgbClr val="F26B43"/>
          </p15:clr>
        </p15:guide>
        <p15:guide id="3" orient="horz" pos="3060">
          <p15:clr>
            <a:srgbClr val="F26B43"/>
          </p15:clr>
        </p15:guide>
        <p15:guide id="4" pos="5496">
          <p15:clr>
            <a:srgbClr val="F26B43"/>
          </p15:clr>
        </p15:guide>
        <p15:guide id="5" orient="horz" pos="228">
          <p15:clr>
            <a:srgbClr val="F26B43"/>
          </p15:clr>
        </p15:guide>
        <p15:guide id="6" orient="horz" pos="420">
          <p15:clr>
            <a:srgbClr val="F26B43"/>
          </p15:clr>
        </p15:guide>
        <p15:guide id="7" pos="2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8B71B07-3265-F246-C1E5-23BCFA7BCCC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D215F9-D425-5EC1-EFE3-11CCD067ABC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452" y="331743"/>
            <a:ext cx="1377450" cy="3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9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4">
          <p15:clr>
            <a:srgbClr val="F26B43"/>
          </p15:clr>
        </p15:guide>
        <p15:guide id="2" orient="horz" pos="228">
          <p15:clr>
            <a:srgbClr val="F26B43"/>
          </p15:clr>
        </p15:guide>
        <p15:guide id="3" orient="horz" pos="4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20.jpe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21.png"/><Relationship Id="rId10" Type="http://schemas.openxmlformats.org/officeDocument/2006/relationships/customXml" Target="../ink/ink6.xml"/><Relationship Id="rId4" Type="http://schemas.openxmlformats.org/officeDocument/2006/relationships/customXml" Target="../ink/ink1.xml"/><Relationship Id="rId9" Type="http://schemas.openxmlformats.org/officeDocument/2006/relationships/customXml" Target="../ink/ink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jpeg"/><Relationship Id="rId4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F7553-4839-050F-4ABC-745984AFC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FA2B67BB-9BDB-162D-2290-1BEAF558FB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946" t="14577" r="24532" b="12948"/>
          <a:stretch/>
        </p:blipFill>
        <p:spPr>
          <a:xfrm>
            <a:off x="4572000" y="0"/>
            <a:ext cx="4572000" cy="3832412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466C18-6426-57C3-DC55-7A52F3498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Workshop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CB43680-D3CD-6548-B00C-68D371C79BE1}"/>
                  </a:ext>
                </a:extLst>
              </p14:cNvPr>
              <p14:cNvContentPartPr/>
              <p14:nvPr/>
            </p14:nvContentPartPr>
            <p14:xfrm>
              <a:off x="2685217" y="4469197"/>
              <a:ext cx="360" cy="2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CB43680-D3CD-6548-B00C-68D371C79B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79097" y="4463077"/>
                <a:ext cx="1260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D555336-E832-E0BA-BAEB-A7E7826A02C7}"/>
                  </a:ext>
                </a:extLst>
              </p14:cNvPr>
              <p14:cNvContentPartPr/>
              <p14:nvPr/>
            </p14:nvContentPartPr>
            <p14:xfrm>
              <a:off x="431617" y="3201277"/>
              <a:ext cx="180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D555336-E832-E0BA-BAEB-A7E7826A02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497" y="3195157"/>
                <a:ext cx="1404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BA4A16A-A6B9-5FB2-2B56-C03FE1460929}"/>
                  </a:ext>
                </a:extLst>
              </p14:cNvPr>
              <p14:cNvContentPartPr/>
              <p14:nvPr/>
            </p14:nvContentPartPr>
            <p14:xfrm>
              <a:off x="2768017" y="4728757"/>
              <a:ext cx="21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BA4A16A-A6B9-5FB2-2B56-C03FE14609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1897" y="4722637"/>
                <a:ext cx="144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4317128-A059-5D97-D6A3-9745CEC8B6BF}"/>
                  </a:ext>
                </a:extLst>
              </p14:cNvPr>
              <p14:cNvContentPartPr/>
              <p14:nvPr/>
            </p14:nvContentPartPr>
            <p14:xfrm>
              <a:off x="5296785" y="418071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4317128-A059-5D97-D6A3-9745CEC8B6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90665" y="417459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0E9FEAC-7B77-17DB-4798-7DAA4EA0CBB2}"/>
                  </a:ext>
                </a:extLst>
              </p14:cNvPr>
              <p14:cNvContentPartPr/>
              <p14:nvPr/>
            </p14:nvContentPartPr>
            <p14:xfrm>
              <a:off x="5152425" y="4122390"/>
              <a:ext cx="360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0E9FEAC-7B77-17DB-4798-7DAA4EA0CB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46305" y="411627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CC2FBB5-FB5D-5F14-2F6E-41AE7614200E}"/>
                  </a:ext>
                </a:extLst>
              </p14:cNvPr>
              <p14:cNvContentPartPr/>
              <p14:nvPr/>
            </p14:nvContentPartPr>
            <p14:xfrm>
              <a:off x="598065" y="4127430"/>
              <a:ext cx="36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CC2FBB5-FB5D-5F14-2F6E-41AE761420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945" y="4121310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5872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B6CE146-FFBE-B231-F5E9-C8C6FBDAB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Are </a:t>
            </a:r>
            <a:r>
              <a:rPr lang="de-DE" err="1"/>
              <a:t>there</a:t>
            </a:r>
            <a:r>
              <a:rPr lang="de-DE"/>
              <a:t> </a:t>
            </a:r>
            <a:r>
              <a:rPr lang="de-DE" err="1"/>
              <a:t>any</a:t>
            </a:r>
            <a:r>
              <a:rPr lang="de-DE"/>
              <a:t> </a:t>
            </a:r>
            <a:r>
              <a:rPr lang="de-DE" err="1"/>
              <a:t>comments</a:t>
            </a:r>
            <a:r>
              <a:rPr lang="de-DE"/>
              <a:t>, </a:t>
            </a:r>
            <a:r>
              <a:rPr lang="de-DE" err="1"/>
              <a:t>thoughts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questions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would</a:t>
            </a:r>
            <a:r>
              <a:rPr lang="de-DE"/>
              <a:t> like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share</a:t>
            </a:r>
            <a:r>
              <a:rPr lang="de-DE"/>
              <a:t>? </a:t>
            </a:r>
            <a:br>
              <a:rPr lang="de-DE"/>
            </a:br>
            <a:r>
              <a:rPr lang="de-DE"/>
              <a:t>Raise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hand</a:t>
            </a:r>
            <a:r>
              <a:rPr lang="de-DE"/>
              <a:t>.</a:t>
            </a:r>
          </a:p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84FBCB-5641-B87A-DCF8-30C8CBB8B69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/>
              <a:t>Sharing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AA77C5-304A-CC1F-0ABB-5162CB199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6820" y="1749838"/>
            <a:ext cx="790359" cy="7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50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A3749-761D-DF5B-9C2C-64A9FDB05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D61C0CD-5D1C-E43F-CFB1-3A76C6A974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1" y="1743076"/>
            <a:ext cx="3689222" cy="1329595"/>
          </a:xfrm>
        </p:spPr>
        <p:txBody>
          <a:bodyPr/>
          <a:lstStyle/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 err="1">
                <a:latin typeface="Aptos" panose="020B0004020202020204" pitchFamily="34" charset="0"/>
              </a:rPr>
              <a:t>Join</a:t>
            </a:r>
            <a:r>
              <a:rPr lang="de-DE" sz="1400">
                <a:latin typeface="Aptos" panose="020B0004020202020204" pitchFamily="34" charset="0"/>
              </a:rPr>
              <a:t> </a:t>
            </a:r>
            <a:r>
              <a:rPr lang="de-DE" sz="1400" err="1">
                <a:latin typeface="Aptos" panose="020B0004020202020204" pitchFamily="34" charset="0"/>
              </a:rPr>
              <a:t>our</a:t>
            </a:r>
            <a:r>
              <a:rPr lang="de-DE" sz="1400">
                <a:latin typeface="Aptos" panose="020B0004020202020204" pitchFamily="34" charset="0"/>
              </a:rPr>
              <a:t> </a:t>
            </a:r>
            <a:r>
              <a:rPr lang="de-DE" sz="1400" b="1">
                <a:latin typeface="Aptos" panose="020B0004020202020204" pitchFamily="34" charset="0"/>
              </a:rPr>
              <a:t>LinkedIn </a:t>
            </a:r>
            <a:r>
              <a:rPr lang="de-DE" sz="1400" b="1" err="1">
                <a:latin typeface="Aptos" panose="020B0004020202020204" pitchFamily="34" charset="0"/>
              </a:rPr>
              <a:t>group</a:t>
            </a:r>
            <a:endParaRPr lang="de-DE" b="1"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>
                <a:latin typeface="Aptos" panose="020B0004020202020204" pitchFamily="34" charset="0"/>
              </a:rPr>
              <a:t>Take </a:t>
            </a:r>
            <a:r>
              <a:rPr lang="de-DE" sz="1400" err="1">
                <a:latin typeface="Aptos" panose="020B0004020202020204" pitchFamily="34" charset="0"/>
              </a:rPr>
              <a:t>part</a:t>
            </a:r>
            <a:r>
              <a:rPr lang="de-DE" sz="1400">
                <a:latin typeface="Aptos" panose="020B0004020202020204" pitchFamily="34" charset="0"/>
              </a:rPr>
              <a:t> in </a:t>
            </a:r>
            <a:r>
              <a:rPr lang="de-DE" sz="1400" err="1">
                <a:latin typeface="Aptos" panose="020B0004020202020204" pitchFamily="34" charset="0"/>
              </a:rPr>
              <a:t>other</a:t>
            </a:r>
            <a:r>
              <a:rPr lang="de-DE" sz="1400">
                <a:latin typeface="Aptos" panose="020B0004020202020204" pitchFamily="34" charset="0"/>
              </a:rPr>
              <a:t> (Onlin</a:t>
            </a:r>
            <a:r>
              <a:rPr lang="de-DE">
                <a:latin typeface="Aptos" panose="020B0004020202020204" pitchFamily="34" charset="0"/>
              </a:rPr>
              <a:t>e-) </a:t>
            </a:r>
            <a:r>
              <a:rPr lang="de-DE" b="1">
                <a:latin typeface="Aptos" panose="020B0004020202020204" pitchFamily="34" charset="0"/>
              </a:rPr>
              <a:t>Workshops</a:t>
            </a:r>
            <a:endParaRPr lang="de-DE" sz="1400" b="1"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>
                <a:latin typeface="Aptos" panose="020B0004020202020204" pitchFamily="34" charset="0"/>
              </a:rPr>
              <a:t>Tell </a:t>
            </a:r>
            <a:r>
              <a:rPr lang="de-DE" sz="1400" err="1">
                <a:latin typeface="Aptos" panose="020B0004020202020204" pitchFamily="34" charset="0"/>
              </a:rPr>
              <a:t>your</a:t>
            </a:r>
            <a:r>
              <a:rPr lang="de-DE" sz="1400">
                <a:latin typeface="Aptos" panose="020B0004020202020204" pitchFamily="34" charset="0"/>
              </a:rPr>
              <a:t> </a:t>
            </a:r>
            <a:r>
              <a:rPr lang="de-DE" sz="1400" err="1">
                <a:latin typeface="Aptos" panose="020B0004020202020204" pitchFamily="34" charset="0"/>
              </a:rPr>
              <a:t>peers</a:t>
            </a:r>
            <a:r>
              <a:rPr lang="de-DE" sz="1400">
                <a:latin typeface="Aptos" panose="020B0004020202020204" pitchFamily="34" charset="0"/>
              </a:rPr>
              <a:t> and </a:t>
            </a:r>
            <a:r>
              <a:rPr lang="de-DE" sz="1400" err="1">
                <a:latin typeface="Aptos" panose="020B0004020202020204" pitchFamily="34" charset="0"/>
              </a:rPr>
              <a:t>spread</a:t>
            </a:r>
            <a:r>
              <a:rPr lang="de-DE" sz="1400">
                <a:latin typeface="Aptos" panose="020B0004020202020204" pitchFamily="34" charset="0"/>
              </a:rPr>
              <a:t> </a:t>
            </a:r>
            <a:r>
              <a:rPr lang="de-DE" sz="1400" err="1">
                <a:latin typeface="Aptos" panose="020B0004020202020204" pitchFamily="34" charset="0"/>
              </a:rPr>
              <a:t>the</a:t>
            </a:r>
            <a:r>
              <a:rPr lang="de-DE" sz="1400">
                <a:latin typeface="Aptos" panose="020B0004020202020204" pitchFamily="34" charset="0"/>
              </a:rPr>
              <a:t> </a:t>
            </a:r>
            <a:r>
              <a:rPr lang="de-DE" sz="1400" err="1">
                <a:latin typeface="Aptos" panose="020B0004020202020204" pitchFamily="34" charset="0"/>
              </a:rPr>
              <a:t>word</a:t>
            </a:r>
            <a:r>
              <a:rPr lang="de-DE" sz="1400">
                <a:latin typeface="Aptos" panose="020B0004020202020204" pitchFamily="34" charset="0"/>
              </a:rPr>
              <a:t> via </a:t>
            </a:r>
            <a:r>
              <a:rPr lang="de-DE" sz="1400" b="1">
                <a:latin typeface="Aptos" panose="020B0004020202020204" pitchFamily="34" charset="0"/>
              </a:rPr>
              <a:t>social </a:t>
            </a:r>
            <a:r>
              <a:rPr lang="de-DE" sz="1400" b="1" err="1">
                <a:latin typeface="Aptos" panose="020B0004020202020204" pitchFamily="34" charset="0"/>
              </a:rPr>
              <a:t>media</a:t>
            </a:r>
            <a:endParaRPr lang="de-DE" sz="1400" b="1"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err="1">
                <a:latin typeface="Aptos" panose="020B0004020202020204" pitchFamily="34" charset="0"/>
              </a:rPr>
              <a:t>Stay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active</a:t>
            </a:r>
            <a:r>
              <a:rPr lang="de-DE">
                <a:latin typeface="Aptos" panose="020B0004020202020204" pitchFamily="34" charset="0"/>
              </a:rPr>
              <a:t> in </a:t>
            </a:r>
            <a:r>
              <a:rPr lang="de-DE" err="1">
                <a:latin typeface="Aptos" panose="020B0004020202020204" pitchFamily="34" charset="0"/>
              </a:rPr>
              <a:t>our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b="1">
                <a:latin typeface="Aptos" panose="020B0004020202020204" pitchFamily="34" charset="0"/>
              </a:rPr>
              <a:t>Alumni-Community</a:t>
            </a: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>
                <a:latin typeface="Aptos" panose="020B0004020202020204" pitchFamily="34" charset="0"/>
              </a:rPr>
              <a:t>Keep </a:t>
            </a:r>
            <a:r>
              <a:rPr lang="de-DE" err="1">
                <a:latin typeface="Aptos" panose="020B0004020202020204" pitchFamily="34" charset="0"/>
              </a:rPr>
              <a:t>learning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from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each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other</a:t>
            </a:r>
            <a:r>
              <a:rPr lang="de-DE">
                <a:latin typeface="Aptos" panose="020B0004020202020204" pitchFamily="34" charset="0"/>
              </a:rPr>
              <a:t> on </a:t>
            </a:r>
            <a:r>
              <a:rPr lang="de-DE" err="1">
                <a:latin typeface="Aptos" panose="020B0004020202020204" pitchFamily="34" charset="0"/>
              </a:rPr>
              <a:t>your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entrepreneurial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journey</a:t>
            </a:r>
            <a:r>
              <a:rPr lang="de-DE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36281A-285D-4B31-DA5D-A9D50024A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886397"/>
          </a:xfrm>
        </p:spPr>
        <p:txBody>
          <a:bodyPr/>
          <a:lstStyle/>
          <a:p>
            <a:r>
              <a:rPr lang="de-DE" err="1"/>
              <a:t>Stay</a:t>
            </a:r>
            <a:r>
              <a:rPr lang="de-DE"/>
              <a:t> </a:t>
            </a:r>
            <a:r>
              <a:rPr lang="de-DE" err="1"/>
              <a:t>connected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YES </a:t>
            </a:r>
            <a:r>
              <a:rPr lang="de-DE" err="1"/>
              <a:t>community</a:t>
            </a:r>
            <a:r>
              <a:rPr lang="de-DE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2212B0-B8FB-C18A-400F-E3A61BCA8C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18" t="7313" r="4473"/>
          <a:stretch/>
        </p:blipFill>
        <p:spPr>
          <a:xfrm>
            <a:off x="5196254" y="1497167"/>
            <a:ext cx="3140268" cy="3140268"/>
          </a:xfrm>
          <a:prstGeom prst="ellipse">
            <a:avLst/>
          </a:prstGeom>
        </p:spPr>
      </p:pic>
      <p:pic>
        <p:nvPicPr>
          <p:cNvPr id="6" name="Grafik 10">
            <a:extLst>
              <a:ext uri="{FF2B5EF4-FFF2-40B4-BE49-F238E27FC236}">
                <a16:creationId xmlns:a16="http://schemas.microsoft.com/office/drawing/2014/main" id="{B8F9C05B-17EB-36E2-56FC-5DDD9813C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625" y="2386324"/>
            <a:ext cx="680977" cy="68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41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774C8-25E8-2AD9-BC15-E4222574D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CD905B8-4474-CC1C-BCF8-83C7A43510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1" y="1743076"/>
            <a:ext cx="3689222" cy="1329595"/>
          </a:xfrm>
        </p:spPr>
        <p:txBody>
          <a:bodyPr/>
          <a:lstStyle/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Connect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with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YES and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fellow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participants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on LinkedIn</a:t>
            </a:r>
            <a:endParaRPr lang="en-US" sz="1400"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Share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your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YES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certificate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on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Social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Media</a:t>
            </a:r>
            <a:endParaRPr lang="de-DE" sz="1400">
              <a:solidFill>
                <a:srgbClr val="E30613"/>
              </a:solidFill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Add YES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to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your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trainings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on LinkedIn </a:t>
            </a:r>
            <a:b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</a:b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and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your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CV</a:t>
            </a:r>
          </a:p>
          <a:p>
            <a:pPr>
              <a:spcAft>
                <a:spcPts val="1600"/>
              </a:spcAft>
              <a:buSzPct val="80000"/>
            </a:pP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… and carry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the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entrepreneurial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spirit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further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AD6604-9182-38C8-5EBD-4964D9DEC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886397"/>
          </a:xfrm>
        </p:spPr>
        <p:txBody>
          <a:bodyPr/>
          <a:lstStyle/>
          <a:p>
            <a:r>
              <a:rPr lang="de-DE"/>
              <a:t>Boost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career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YES </a:t>
            </a:r>
            <a:r>
              <a:rPr lang="de-DE" err="1"/>
              <a:t>experience</a:t>
            </a:r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8B6F062-3715-9217-4F23-D7743D61D5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3" t="4576" r="39626" b="7182"/>
          <a:stretch/>
        </p:blipFill>
        <p:spPr>
          <a:xfrm>
            <a:off x="5196254" y="1497167"/>
            <a:ext cx="3140268" cy="3140268"/>
          </a:xfrm>
          <a:prstGeom prst="ellipse">
            <a:avLst/>
          </a:prstGeom>
        </p:spPr>
      </p:pic>
      <p:pic>
        <p:nvPicPr>
          <p:cNvPr id="4" name="Picture 3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A1CA6EEE-E299-2EDD-CD14-58F8FD847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54" y="2151039"/>
            <a:ext cx="1090247" cy="109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43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5B176-6E97-5BD4-D782-0549FF72F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10E0E88-895A-0061-6829-74F365AD5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5" y="2402503"/>
            <a:ext cx="4632198" cy="1329595"/>
          </a:xfrm>
        </p:spPr>
        <p:txBody>
          <a:bodyPr/>
          <a:lstStyle/>
          <a:p>
            <a:pPr marL="0" indent="0">
              <a:spcAft>
                <a:spcPts val="1600"/>
              </a:spcAft>
              <a:buSzPct val="80000"/>
              <a:buNone/>
            </a:pPr>
            <a:r>
              <a:rPr lang="de-DE" err="1">
                <a:solidFill>
                  <a:srgbClr val="262626"/>
                </a:solidFill>
                <a:latin typeface="Aptos" panose="020B0004020202020204" pitchFamily="34" charset="0"/>
              </a:rPr>
              <a:t>W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e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are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expanding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our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programme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with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the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b="1">
                <a:solidFill>
                  <a:srgbClr val="262626"/>
                </a:solidFill>
                <a:latin typeface="Aptos" panose="020B0004020202020204" pitchFamily="34" charset="0"/>
              </a:rPr>
              <a:t>Top-Talents-Track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, a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three-month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support programme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for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20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highly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qualified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talents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from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our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network.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It</a:t>
            </a:r>
            <a:r>
              <a:rPr lang="de-DE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combines</a:t>
            </a:r>
            <a:r>
              <a:rPr lang="de-DE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workshops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, individual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coaching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,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peer-to-peer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learning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formats</a:t>
            </a:r>
            <a:r>
              <a:rPr lang="de-DE">
                <a:solidFill>
                  <a:srgbClr val="262626"/>
                </a:solidFill>
                <a:latin typeface="Aptos" panose="020B0004020202020204" pitchFamily="34" charset="0"/>
              </a:rPr>
              <a:t>, and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networking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events</a:t>
            </a:r>
            <a:r>
              <a:rPr lang="de-DE">
                <a:solidFill>
                  <a:srgbClr val="262626"/>
                </a:solidFill>
                <a:latin typeface="Aptos" panose="020B0004020202020204" pitchFamily="34" charset="0"/>
              </a:rPr>
              <a:t>.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67C05B-CB25-F530-77CB-92031C55B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886397"/>
          </a:xfrm>
        </p:spPr>
        <p:txBody>
          <a:bodyPr/>
          <a:lstStyle/>
          <a:p>
            <a:r>
              <a:rPr lang="de-DE"/>
              <a:t>Top-Talents-Track</a:t>
            </a:r>
          </a:p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41F4A51-273C-6D19-56E3-9C33CE62AA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120" t="17732" r="21290" b="6271"/>
          <a:stretch/>
        </p:blipFill>
        <p:spPr>
          <a:xfrm>
            <a:off x="5196254" y="1497167"/>
            <a:ext cx="3140268" cy="3140268"/>
          </a:xfrm>
          <a:prstGeom prst="ellipse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D494BD-6310-E1AC-E8AA-12FB3866D4F6}"/>
              </a:ext>
            </a:extLst>
          </p:cNvPr>
          <p:cNvSpPr/>
          <p:nvPr/>
        </p:nvSpPr>
        <p:spPr>
          <a:xfrm>
            <a:off x="7519374" y="1377109"/>
            <a:ext cx="942976" cy="942976"/>
          </a:xfrm>
          <a:prstGeom prst="ellipse">
            <a:avLst/>
          </a:prstGeom>
          <a:solidFill>
            <a:srgbClr val="AF9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F14E0B98-1F9B-0555-4C26-809349A87737}"/>
              </a:ext>
            </a:extLst>
          </p:cNvPr>
          <p:cNvSpPr txBox="1">
            <a:spLocks/>
          </p:cNvSpPr>
          <p:nvPr/>
        </p:nvSpPr>
        <p:spPr>
          <a:xfrm>
            <a:off x="7519375" y="1726002"/>
            <a:ext cx="942976" cy="364760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ClrTx/>
              <a:buSzPct val="80000"/>
              <a:buNone/>
            </a:pPr>
            <a:r>
              <a:rPr lang="de-DE" b="1">
                <a:solidFill>
                  <a:schemeClr val="bg1"/>
                </a:solidFill>
                <a:latin typeface="Aptos" panose="020B0004020202020204" pitchFamily="34" charset="0"/>
              </a:rPr>
              <a:t>NEW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E1BD4E9-C55F-BF59-EDE3-53E86C444F69}"/>
              </a:ext>
            </a:extLst>
          </p:cNvPr>
          <p:cNvSpPr txBox="1"/>
          <p:nvPr/>
        </p:nvSpPr>
        <p:spPr>
          <a:xfrm>
            <a:off x="428625" y="922881"/>
            <a:ext cx="780137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>
              <a:buClrTx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You’ve got a bold idea from your research – now what?</a:t>
            </a:r>
          </a:p>
          <a:p>
            <a:pPr hangingPunct="0">
              <a:buClrTx/>
              <a:defRPr/>
            </a:pP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455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615D2-F6FC-3023-6CA1-F5CB9B0EE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F2C699-7D87-417E-B2EE-BDCC5A7F4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Time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1DB8937-0D33-67D4-1A96-477E04587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0928" y="2733929"/>
            <a:ext cx="1644142" cy="1644142"/>
          </a:xfrm>
          <a:prstGeom prst="rect">
            <a:avLst/>
          </a:prstGeom>
        </p:spPr>
      </p:pic>
      <p:pic>
        <p:nvPicPr>
          <p:cNvPr id="4" name="Picture 3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650451B3-8314-02A8-6FED-F53C6C21D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200" y="1587500"/>
            <a:ext cx="18796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96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5F395-7DBB-9827-74ED-DA9242F79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625534-096D-2AA3-85E3-4F6966459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443198"/>
          </a:xfrm>
        </p:spPr>
        <p:txBody>
          <a:bodyPr/>
          <a:lstStyle/>
          <a:p>
            <a:r>
              <a:rPr lang="de-DE" err="1"/>
              <a:t>Thank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29F2222-7938-95F7-C9B1-96DCF6633456}"/>
              </a:ext>
            </a:extLst>
          </p:cNvPr>
          <p:cNvSpPr txBox="1"/>
          <p:nvPr/>
        </p:nvSpPr>
        <p:spPr>
          <a:xfrm>
            <a:off x="428625" y="922881"/>
            <a:ext cx="78013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Connect with us and each other via Social Media …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33A6C25-CEB7-BD42-0B97-3763C79A7E21}"/>
              </a:ext>
            </a:extLst>
          </p:cNvPr>
          <p:cNvSpPr txBox="1">
            <a:spLocks/>
          </p:cNvSpPr>
          <p:nvPr/>
        </p:nvSpPr>
        <p:spPr>
          <a:xfrm>
            <a:off x="303935" y="4637434"/>
            <a:ext cx="4756888" cy="506066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©️ Young Entrepreneurs in Science, 2025</a:t>
            </a:r>
          </a:p>
        </p:txBody>
      </p:sp>
      <p:pic>
        <p:nvPicPr>
          <p:cNvPr id="10" name="Grafik 9" descr="Ein Bild, das Zeichnung, Teller, Schild enthält.&#10;&#10;Automatisch generierte Beschreibung">
            <a:extLst>
              <a:ext uri="{FF2B5EF4-FFF2-40B4-BE49-F238E27FC236}">
                <a16:creationId xmlns:a16="http://schemas.microsoft.com/office/drawing/2014/main" id="{11BED602-ACE2-7644-0ACD-673398D432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2" b="3716"/>
          <a:stretch/>
        </p:blipFill>
        <p:spPr>
          <a:xfrm>
            <a:off x="3481005" y="2066661"/>
            <a:ext cx="567037" cy="55244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447AFDA-DBEE-BC25-FB0B-72941C976E44}"/>
              </a:ext>
            </a:extLst>
          </p:cNvPr>
          <p:cNvSpPr txBox="1"/>
          <p:nvPr/>
        </p:nvSpPr>
        <p:spPr>
          <a:xfrm>
            <a:off x="1741893" y="2916543"/>
            <a:ext cx="83000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LinkedIn </a:t>
            </a:r>
            <a:b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</a:b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Page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D3F4B41-F568-2473-93CB-476F61320E59}"/>
              </a:ext>
            </a:extLst>
          </p:cNvPr>
          <p:cNvSpPr txBox="1"/>
          <p:nvPr/>
        </p:nvSpPr>
        <p:spPr>
          <a:xfrm>
            <a:off x="3253116" y="2916543"/>
            <a:ext cx="108450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LinkedIn </a:t>
            </a:r>
            <a:b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</a:b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Group</a:t>
            </a:r>
          </a:p>
        </p:txBody>
      </p:sp>
      <p:pic>
        <p:nvPicPr>
          <p:cNvPr id="15" name="Grafik 14" descr="Ein Bild, das Text, Zeichnung, Flagge, Schild enthält.&#10;&#10;Automatisch generierte Beschreibung">
            <a:extLst>
              <a:ext uri="{FF2B5EF4-FFF2-40B4-BE49-F238E27FC236}">
                <a16:creationId xmlns:a16="http://schemas.microsoft.com/office/drawing/2014/main" id="{10A0E831-9172-D6EB-4AE3-7896A45DA1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519" y="2108640"/>
            <a:ext cx="550270" cy="55027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219D583-F2FC-CB81-CDFF-DCA185EA0454}"/>
              </a:ext>
            </a:extLst>
          </p:cNvPr>
          <p:cNvSpPr txBox="1"/>
          <p:nvPr/>
        </p:nvSpPr>
        <p:spPr>
          <a:xfrm>
            <a:off x="6334267" y="2916543"/>
            <a:ext cx="106677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Newsletter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44195F7-9702-8094-0A24-035078AFF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658" y="2099264"/>
            <a:ext cx="519838" cy="51983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1C9321C-5359-1B2C-B79C-2002734EF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916" y="2080085"/>
            <a:ext cx="567037" cy="567037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A740FE4D-4BB8-DEEA-29AD-B1645BF52697}"/>
              </a:ext>
            </a:extLst>
          </p:cNvPr>
          <p:cNvSpPr txBox="1"/>
          <p:nvPr/>
        </p:nvSpPr>
        <p:spPr>
          <a:xfrm>
            <a:off x="4651952" y="2916543"/>
            <a:ext cx="144696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Instagram</a:t>
            </a:r>
            <a:b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</a:b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@sciencepreneurs</a:t>
            </a:r>
          </a:p>
        </p:txBody>
      </p:sp>
    </p:spTree>
    <p:extLst>
      <p:ext uri="{BB962C8B-B14F-4D97-AF65-F5344CB8AC3E}">
        <p14:creationId xmlns:p14="http://schemas.microsoft.com/office/powerpoint/2010/main" val="386840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1C922-4A42-16AC-B851-4A04DABA4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Kleidung, Wand, Menschliches Gesicht enthält.&#10;&#10;Automatisch generierte Beschreibung">
            <a:extLst>
              <a:ext uri="{FF2B5EF4-FFF2-40B4-BE49-F238E27FC236}">
                <a16:creationId xmlns:a16="http://schemas.microsoft.com/office/drawing/2014/main" id="{DB572E55-6EC8-248F-FC1F-CB299EA0BF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3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73BF3D-DF0C-8FE1-B929-01EAA9398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1905000" cy="485204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624520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E3D1A-EF09-0CB2-3081-361C60339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drinnen, Person, Personen, Tisch enthält.&#10;&#10;Automatisch generierte Beschreibung">
            <a:extLst>
              <a:ext uri="{FF2B5EF4-FFF2-40B4-BE49-F238E27FC236}">
                <a16:creationId xmlns:a16="http://schemas.microsoft.com/office/drawing/2014/main" id="{73E5EDA0-B156-8A0F-6298-40595F1D2F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5" cy="5143500"/>
          </a:xfrm>
          <a:prstGeom prst="rect">
            <a:avLst/>
          </a:prstGeom>
          <a:noFill/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7BECEF-8E53-306C-1A36-E1E368F016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3265714" cy="485204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MEET THE TEAM</a:t>
            </a:r>
          </a:p>
        </p:txBody>
      </p:sp>
    </p:spTree>
    <p:extLst>
      <p:ext uri="{BB962C8B-B14F-4D97-AF65-F5344CB8AC3E}">
        <p14:creationId xmlns:p14="http://schemas.microsoft.com/office/powerpoint/2010/main" val="644501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7BFD2-CBBA-CA75-15F3-259AA53E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762BAC9-3860-0034-1FE1-83856B7B6E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1" y="1743076"/>
            <a:ext cx="3200400" cy="1329595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opens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up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new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career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perspectives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b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</a:b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for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young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researchers</a:t>
            </a:r>
            <a:endParaRPr kumimoji="0" lang="de-DE" sz="14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part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of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the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Falling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Walls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Foundation</a:t>
            </a:r>
            <a:endParaRPr kumimoji="0" lang="de-DE" sz="14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enabled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by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Federal Ministry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of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Research, Technology and Space</a:t>
            </a:r>
          </a:p>
          <a:p>
            <a:endParaRPr lang="de-DE" b="0">
              <a:latin typeface="Aptos" panose="020B0004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FC67DF-ECA2-C21F-DBFA-19C5E0915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1329595"/>
          </a:xfrm>
        </p:spPr>
        <p:txBody>
          <a:bodyPr/>
          <a:lstStyle/>
          <a:p>
            <a:r>
              <a:rPr lang="de-DE"/>
              <a:t>Young Entrepreneurs in Science</a:t>
            </a:r>
          </a:p>
          <a:p>
            <a:endParaRPr lang="de-DE"/>
          </a:p>
        </p:txBody>
      </p:sp>
      <p:pic>
        <p:nvPicPr>
          <p:cNvPr id="4" name="Grafik 3" descr="Ein Bild, das Kleidung, Person, Mobiliar, Stuhl enthält.&#10;&#10;Automatisch generierte Beschreibung">
            <a:extLst>
              <a:ext uri="{FF2B5EF4-FFF2-40B4-BE49-F238E27FC236}">
                <a16:creationId xmlns:a16="http://schemas.microsoft.com/office/drawing/2014/main" id="{A753EB83-F4F8-BB74-62C2-D62392B4B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36" t="18355" r="12886" b="376"/>
          <a:stretch/>
        </p:blipFill>
        <p:spPr>
          <a:xfrm>
            <a:off x="5185513" y="1497166"/>
            <a:ext cx="3151009" cy="3151009"/>
          </a:xfrm>
          <a:prstGeom prst="ellipse">
            <a:avLst/>
          </a:prstGeom>
        </p:spPr>
      </p:pic>
      <p:sp>
        <p:nvSpPr>
          <p:cNvPr id="5" name="Textplatzhalter 1">
            <a:extLst>
              <a:ext uri="{FF2B5EF4-FFF2-40B4-BE49-F238E27FC236}">
                <a16:creationId xmlns:a16="http://schemas.microsoft.com/office/drawing/2014/main" id="{17974C70-4DBF-172C-E3ED-1C164FC70E93}"/>
              </a:ext>
            </a:extLst>
          </p:cNvPr>
          <p:cNvSpPr txBox="1">
            <a:spLocks/>
          </p:cNvSpPr>
          <p:nvPr/>
        </p:nvSpPr>
        <p:spPr>
          <a:xfrm>
            <a:off x="303935" y="4637434"/>
            <a:ext cx="4756888" cy="506066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www.youngentrepreneursinscience.com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015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DCD0F-C8C6-6658-3F89-5F8EE9E63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2BDBD8A-24AE-6379-016A-54444681B7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1724" y="994204"/>
            <a:ext cx="7759425" cy="3026089"/>
          </a:xfrm>
        </p:spPr>
        <p:txBody>
          <a:bodyPr/>
          <a:lstStyle/>
          <a:p>
            <a:pPr marL="0" lvl="0" indent="0" defTabSz="914400">
              <a:lnSpc>
                <a:spcPct val="200000"/>
              </a:lnSpc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de-DE"/>
              <a:t>Be </a:t>
            </a:r>
            <a:r>
              <a:rPr lang="de-DE" err="1"/>
              <a:t>respectful</a:t>
            </a:r>
            <a:r>
              <a:rPr lang="de-DE"/>
              <a:t> &amp; </a:t>
            </a:r>
            <a:r>
              <a:rPr lang="de-DE" err="1"/>
              <a:t>constructive</a:t>
            </a:r>
            <a:br>
              <a:rPr lang="de-DE"/>
            </a:br>
            <a:r>
              <a:rPr lang="de-DE"/>
              <a:t>Use AI </a:t>
            </a:r>
            <a:r>
              <a:rPr lang="de-DE" err="1"/>
              <a:t>responsibly</a:t>
            </a:r>
            <a:r>
              <a:rPr lang="de-DE"/>
              <a:t>: Use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support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process</a:t>
            </a:r>
            <a:r>
              <a:rPr lang="de-DE"/>
              <a:t>, not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produce</a:t>
            </a:r>
            <a:r>
              <a:rPr lang="de-DE"/>
              <a:t> final </a:t>
            </a:r>
            <a:r>
              <a:rPr lang="de-DE" err="1"/>
              <a:t>results</a:t>
            </a:r>
            <a:br>
              <a:rPr lang="de-DE"/>
            </a:br>
            <a:r>
              <a:rPr lang="de-DE"/>
              <a:t>Mute </a:t>
            </a:r>
            <a:r>
              <a:rPr lang="de-DE" err="1"/>
              <a:t>when</a:t>
            </a:r>
            <a:r>
              <a:rPr lang="de-DE"/>
              <a:t> not </a:t>
            </a:r>
            <a:r>
              <a:rPr lang="de-DE" err="1"/>
              <a:t>speaking</a:t>
            </a:r>
            <a:br>
              <a:rPr lang="de-DE"/>
            </a:br>
            <a:r>
              <a:rPr lang="de-DE"/>
              <a:t>Be </a:t>
            </a:r>
            <a:r>
              <a:rPr lang="de-DE" err="1"/>
              <a:t>present</a:t>
            </a:r>
            <a:r>
              <a:rPr lang="de-DE"/>
              <a:t>: </a:t>
            </a:r>
            <a:r>
              <a:rPr lang="de-DE" err="1"/>
              <a:t>keep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camera</a:t>
            </a:r>
            <a:r>
              <a:rPr lang="de-DE"/>
              <a:t> on. </a:t>
            </a:r>
            <a:r>
              <a:rPr lang="de-DE" err="1"/>
              <a:t>Feel</a:t>
            </a:r>
            <a:r>
              <a:rPr lang="de-DE"/>
              <a:t> </a:t>
            </a:r>
            <a:r>
              <a:rPr lang="de-DE" err="1"/>
              <a:t>free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eat</a:t>
            </a:r>
            <a:r>
              <a:rPr lang="de-DE"/>
              <a:t>, </a:t>
            </a:r>
            <a:r>
              <a:rPr lang="de-DE" err="1"/>
              <a:t>drink</a:t>
            </a:r>
            <a:r>
              <a:rPr lang="de-DE"/>
              <a:t>, </a:t>
            </a:r>
            <a:r>
              <a:rPr lang="de-DE" err="1"/>
              <a:t>or</a:t>
            </a:r>
            <a:r>
              <a:rPr lang="de-DE"/>
              <a:t> stretch</a:t>
            </a:r>
            <a:br>
              <a:rPr lang="de-DE"/>
            </a:br>
            <a:r>
              <a:rPr lang="de-DE"/>
              <a:t>Need </a:t>
            </a:r>
            <a:r>
              <a:rPr lang="de-DE" err="1"/>
              <a:t>help</a:t>
            </a:r>
            <a:r>
              <a:rPr lang="de-DE"/>
              <a:t>? </a:t>
            </a:r>
            <a:r>
              <a:rPr lang="de-DE" err="1"/>
              <a:t>Reach</a:t>
            </a:r>
            <a:r>
              <a:rPr lang="de-DE"/>
              <a:t> out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us</a:t>
            </a:r>
            <a:r>
              <a:rPr lang="de-DE"/>
              <a:t> via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chat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</a:t>
            </a:r>
            <a:r>
              <a:rPr lang="de-DE" err="1"/>
              <a:t>experiencing</a:t>
            </a:r>
            <a:r>
              <a:rPr lang="de-DE"/>
              <a:t> </a:t>
            </a:r>
            <a:r>
              <a:rPr lang="de-DE" err="1"/>
              <a:t>technical</a:t>
            </a:r>
            <a:r>
              <a:rPr lang="de-DE"/>
              <a:t> </a:t>
            </a:r>
            <a:r>
              <a:rPr lang="de-DE" err="1"/>
              <a:t>issues</a:t>
            </a:r>
            <a:br>
              <a:rPr lang="de-DE"/>
            </a:br>
            <a:r>
              <a:rPr lang="de-DE"/>
              <a:t>React &amp; </a:t>
            </a:r>
            <a:r>
              <a:rPr lang="de-DE" err="1"/>
              <a:t>engage</a:t>
            </a:r>
            <a:r>
              <a:rPr lang="de-DE"/>
              <a:t>: Use </a:t>
            </a:r>
            <a:r>
              <a:rPr lang="de-DE" err="1"/>
              <a:t>emojis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reactions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share</a:t>
            </a:r>
            <a:r>
              <a:rPr lang="de-DE"/>
              <a:t> </a:t>
            </a:r>
            <a:r>
              <a:rPr lang="de-DE" err="1"/>
              <a:t>feedback</a:t>
            </a:r>
            <a:endParaRPr lang="de-DE"/>
          </a:p>
          <a:p>
            <a:pPr marL="0" lvl="0" indent="0" defTabSz="914400">
              <a:lnSpc>
                <a:spcPct val="200000"/>
              </a:lnSpc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de-DE"/>
              <a:t>Drop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questions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ideas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chat</a:t>
            </a:r>
            <a:r>
              <a:rPr lang="de-DE"/>
              <a:t> – </a:t>
            </a:r>
            <a:r>
              <a:rPr lang="de-DE" err="1"/>
              <a:t>we’re</a:t>
            </a:r>
            <a:r>
              <a:rPr lang="de-DE"/>
              <a:t> all </a:t>
            </a:r>
            <a:r>
              <a:rPr lang="de-DE" err="1"/>
              <a:t>here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learn</a:t>
            </a:r>
            <a:r>
              <a:rPr lang="de-DE"/>
              <a:t> </a:t>
            </a:r>
            <a:r>
              <a:rPr lang="de-DE" err="1"/>
              <a:t>together</a:t>
            </a:r>
            <a:r>
              <a:rPr lang="de-DE"/>
              <a:t>!</a:t>
            </a:r>
            <a:br>
              <a:rPr lang="de-DE"/>
            </a:br>
            <a:endParaRPr lang="de-DE">
              <a:latin typeface="Noticia Text" panose="02000503060000020004" pitchFamily="2" charset="77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2EE4D-6BDD-2E57-BA0B-801EA4EB2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443198"/>
          </a:xfrm>
        </p:spPr>
        <p:txBody>
          <a:bodyPr/>
          <a:lstStyle/>
          <a:p>
            <a:r>
              <a:rPr lang="de-DE"/>
              <a:t>Netiquette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C9919B92-8562-B9E3-C7EE-DF3C0FA5E156}"/>
              </a:ext>
            </a:extLst>
          </p:cNvPr>
          <p:cNvSpPr txBox="1">
            <a:spLocks/>
          </p:cNvSpPr>
          <p:nvPr/>
        </p:nvSpPr>
        <p:spPr>
          <a:xfrm>
            <a:off x="303935" y="4637434"/>
            <a:ext cx="4756888" cy="506066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err="1">
                <a:solidFill>
                  <a:srgbClr val="E30613"/>
                </a:solidFill>
                <a:latin typeface="Aptos" panose="020B0004020202020204" pitchFamily="34" charset="0"/>
              </a:rPr>
              <a:t>www.youngentrepreneursinscience.com</a:t>
            </a:r>
            <a:endParaRPr lang="de-DE" sz="140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6DAD6CC-B5FA-DE24-3748-8859C2C91614}"/>
              </a:ext>
            </a:extLst>
          </p:cNvPr>
          <p:cNvGrpSpPr/>
          <p:nvPr/>
        </p:nvGrpSpPr>
        <p:grpSpPr>
          <a:xfrm>
            <a:off x="923787" y="1182482"/>
            <a:ext cx="279400" cy="2831309"/>
            <a:chOff x="923787" y="1182482"/>
            <a:chExt cx="279400" cy="2831309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EC4A6A40-EB62-AD16-BE9D-72CF7BFE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3787" y="2024546"/>
              <a:ext cx="279400" cy="279400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42A66E66-FDC8-DAD9-6B21-193A6F0EE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3787" y="2504763"/>
              <a:ext cx="279400" cy="17780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6BF1CDF-A171-1ED8-0567-ACD970CBD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3787" y="1182482"/>
              <a:ext cx="279400" cy="25400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A57F2F47-227C-061B-54D3-DFB900BF2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3787" y="1603920"/>
              <a:ext cx="279400" cy="22860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8458AD05-C19A-542A-866F-C139A523B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3787" y="2925927"/>
              <a:ext cx="279400" cy="17780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BFF18EC8-650E-69F7-11ED-5554C2345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6487" y="3308740"/>
              <a:ext cx="254000" cy="254000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9884084A-AC02-4B13-E5BF-1458C86D5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6487" y="3759791"/>
              <a:ext cx="254000" cy="25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8995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CA0EE-5305-2357-FC92-875237453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leidung, Person, Wand, Menschliches Gesicht enthält.&#10;&#10;Automatisch generierte Beschreibung">
            <a:extLst>
              <a:ext uri="{FF2B5EF4-FFF2-40B4-BE49-F238E27FC236}">
                <a16:creationId xmlns:a16="http://schemas.microsoft.com/office/drawing/2014/main" id="{AF75BFAD-A437-C0D4-C7CF-593C5F63EF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353" b="23611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9707CE-DC99-70BD-3B99-7FE2C487CB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2174929" cy="485204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3812814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D30CE-929E-1F06-60CC-C5664CF24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D7BAAE8-7D45-DC59-8C5D-B910A9A23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2662" y="3236768"/>
            <a:ext cx="4638675" cy="965200"/>
          </a:xfrm>
        </p:spPr>
        <p:txBody>
          <a:bodyPr/>
          <a:lstStyle/>
          <a:p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Everbody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, </a:t>
            </a:r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show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us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your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emoji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mood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!</a:t>
            </a:r>
          </a:p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095F5A-C435-9DFA-5AA3-32599CD5AA8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/>
              <a:t>Emoji Check-In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4F702D6-27F8-AE41-E277-E8759A9FA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1552" y="1665308"/>
            <a:ext cx="1900893" cy="190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10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F7A6C-DBCC-818D-E262-67FF07A05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0A7898-38AD-EBD1-9826-A3A6E473F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BREAK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36C98E2-76A8-B97D-7F09-CB80E39DE068}"/>
              </a:ext>
            </a:extLst>
          </p:cNvPr>
          <p:cNvSpPr txBox="1"/>
          <p:nvPr/>
        </p:nvSpPr>
        <p:spPr>
          <a:xfrm>
            <a:off x="2241396" y="2291576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DE" sz="101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E87FA02-0A4B-2763-2655-B14C5A876D0A}"/>
              </a:ext>
            </a:extLst>
          </p:cNvPr>
          <p:cNvSpPr txBox="1"/>
          <p:nvPr/>
        </p:nvSpPr>
        <p:spPr>
          <a:xfrm>
            <a:off x="1204332" y="1629886"/>
            <a:ext cx="282683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DE" sz="101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Bildplatzhalter 8" descr="Ein Bild, das Tasse, Kaffee, Essen, Drink enthält.&#10;&#10;KI-generierte Inhalte können fehlerhaft sein.">
            <a:extLst>
              <a:ext uri="{FF2B5EF4-FFF2-40B4-BE49-F238E27FC236}">
                <a16:creationId xmlns:a16="http://schemas.microsoft.com/office/drawing/2014/main" id="{816884F3-65F6-CD51-89D5-C2A83804CB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877" t="13878" r="10289" b="18774"/>
          <a:stretch/>
        </p:blipFill>
        <p:spPr>
          <a:xfrm>
            <a:off x="4572000" y="0"/>
            <a:ext cx="4572000" cy="5143500"/>
          </a:xfrm>
        </p:spPr>
      </p:pic>
    </p:spTree>
    <p:extLst>
      <p:ext uri="{BB962C8B-B14F-4D97-AF65-F5344CB8AC3E}">
        <p14:creationId xmlns:p14="http://schemas.microsoft.com/office/powerpoint/2010/main" val="105678201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F73C6DB-9969-1B9A-BFFF-0987F28D40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83316" y="3688004"/>
            <a:ext cx="3200400" cy="742312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err="1">
                <a:latin typeface="Aptos" panose="020B0004020202020204" pitchFamily="34" charset="0"/>
              </a:rPr>
              <a:t>Please</a:t>
            </a:r>
            <a:r>
              <a:rPr lang="de-DE" sz="1800" b="1">
                <a:latin typeface="Aptos" panose="020B0004020202020204" pitchFamily="34" charset="0"/>
              </a:rPr>
              <a:t>, follow </a:t>
            </a:r>
            <a:r>
              <a:rPr lang="de-DE" sz="1800" b="1" err="1">
                <a:latin typeface="Aptos" panose="020B0004020202020204" pitchFamily="34" charset="0"/>
              </a:rPr>
              <a:t>the</a:t>
            </a:r>
            <a:r>
              <a:rPr lang="de-DE" sz="1800" b="1">
                <a:latin typeface="Aptos" panose="020B0004020202020204" pitchFamily="34" charset="0"/>
              </a:rPr>
              <a:t> link in </a:t>
            </a:r>
            <a:r>
              <a:rPr lang="de-DE" sz="1800" b="1" err="1">
                <a:latin typeface="Aptos" panose="020B0004020202020204" pitchFamily="34" charset="0"/>
              </a:rPr>
              <a:t>the</a:t>
            </a:r>
            <a:r>
              <a:rPr lang="de-DE" sz="1800" b="1">
                <a:latin typeface="Aptos" panose="020B0004020202020204" pitchFamily="34" charset="0"/>
              </a:rPr>
              <a:t> </a:t>
            </a:r>
            <a:r>
              <a:rPr lang="de-DE" sz="1800" b="1" err="1">
                <a:latin typeface="Aptos" panose="020B0004020202020204" pitchFamily="34" charset="0"/>
              </a:rPr>
              <a:t>chat</a:t>
            </a:r>
            <a:r>
              <a:rPr lang="de-DE" sz="1800" b="1">
                <a:latin typeface="Aptos" panose="020B0004020202020204" pitchFamily="34" charset="0"/>
              </a:rPr>
              <a:t> </a:t>
            </a:r>
            <a:r>
              <a:rPr lang="de-DE" sz="1800" b="1" err="1">
                <a:latin typeface="Aptos" panose="020B0004020202020204" pitchFamily="34" charset="0"/>
              </a:rPr>
              <a:t>window</a:t>
            </a:r>
            <a:r>
              <a:rPr lang="de-DE" sz="1800" b="1"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78EFB8-6962-E876-0233-09FA7658C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Time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694181-C4E6-BE93-F221-F22BD44EE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526" y="1813759"/>
            <a:ext cx="1515981" cy="15159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295A03-7787-F6BA-1539-2BE1E00E9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85122" y="1992891"/>
            <a:ext cx="1515981" cy="151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47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B0FC5CC-CAA8-FC44-554D-87321497C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2662" y="3920510"/>
            <a:ext cx="4638675" cy="443198"/>
          </a:xfrm>
        </p:spPr>
        <p:txBody>
          <a:bodyPr/>
          <a:lstStyle/>
          <a:p>
            <a:r>
              <a:rPr lang="de-DE"/>
              <a:t>I like, I </a:t>
            </a:r>
            <a:r>
              <a:rPr lang="de-DE" err="1"/>
              <a:t>wish</a:t>
            </a:r>
            <a:r>
              <a:rPr lang="de-DE"/>
              <a:t>, I </a:t>
            </a:r>
            <a:r>
              <a:rPr lang="de-DE" err="1"/>
              <a:t>take</a:t>
            </a:r>
            <a:r>
              <a:rPr lang="de-DE"/>
              <a:t> </a:t>
            </a:r>
            <a:r>
              <a:rPr lang="de-DE" err="1"/>
              <a:t>away</a:t>
            </a:r>
            <a:r>
              <a:rPr lang="de-DE"/>
              <a:t>…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A51B0A-7389-7AAF-841E-F2447801646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 err="1"/>
              <a:t>Wrapping</a:t>
            </a:r>
            <a:r>
              <a:rPr lang="de-DE"/>
              <a:t> </a:t>
            </a:r>
            <a:r>
              <a:rPr lang="de-DE" err="1"/>
              <a:t>up</a:t>
            </a:r>
            <a:r>
              <a:rPr lang="de-DE"/>
              <a:t>!</a:t>
            </a:r>
          </a:p>
        </p:txBody>
      </p:sp>
      <p:pic>
        <p:nvPicPr>
          <p:cNvPr id="4" name="Grafik 3" descr="Ein Bild, das Muster, Pixel, Design enthält.&#10;&#10;Automatisch generierte Beschreibung">
            <a:extLst>
              <a:ext uri="{FF2B5EF4-FFF2-40B4-BE49-F238E27FC236}">
                <a16:creationId xmlns:a16="http://schemas.microsoft.com/office/drawing/2014/main" id="{B729729A-1206-02E0-D0B5-739BE5A7E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307" y="1644058"/>
            <a:ext cx="1855383" cy="18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51005"/>
      </p:ext>
    </p:extLst>
  </p:cSld>
  <p:clrMapOvr>
    <a:masterClrMapping/>
  </p:clrMapOvr>
</p:sld>
</file>

<file path=ppt/theme/theme1.xml><?xml version="1.0" encoding="utf-8"?>
<a:theme xmlns:a="http://schemas.openxmlformats.org/drawingml/2006/main" name="Aptos 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_Vorlage" id="{D42063DF-5E9D-D943-8349-8A2CA72FC4D0}" vid="{1F2E0C97-1FC1-BC4F-9DD7-FF1ADF1FC7D4}"/>
    </a:ext>
  </a:extLst>
</a:theme>
</file>

<file path=ppt/theme/theme2.xml><?xml version="1.0" encoding="utf-8"?>
<a:theme xmlns:a="http://schemas.openxmlformats.org/drawingml/2006/main" name="Aptos Red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_Vorlage" id="{D42063DF-5E9D-D943-8349-8A2CA72FC4D0}" vid="{6A05DA86-F085-9A45-85F6-CA9C062320E6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37ee95-51b8-4ec7-a9f8-f4a223d0b6cb">
      <Terms xmlns="http://schemas.microsoft.com/office/infopath/2007/PartnerControls"/>
    </lcf76f155ced4ddcb4097134ff3c332f>
    <TaxCatchAll xmlns="718eccf6-9302-4b3b-a990-755a28e5b6e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47D472548A9B740B951B187F7D02714" ma:contentTypeVersion="16" ma:contentTypeDescription="Ein neues Dokument erstellen." ma:contentTypeScope="" ma:versionID="1ca7b59e7da0a8578d1db561b5211d11">
  <xsd:schema xmlns:xsd="http://www.w3.org/2001/XMLSchema" xmlns:xs="http://www.w3.org/2001/XMLSchema" xmlns:p="http://schemas.microsoft.com/office/2006/metadata/properties" xmlns:ns2="9437ee95-51b8-4ec7-a9f8-f4a223d0b6cb" xmlns:ns3="718eccf6-9302-4b3b-a990-755a28e5b6e4" targetNamespace="http://schemas.microsoft.com/office/2006/metadata/properties" ma:root="true" ma:fieldsID="0eb2139f12265944d17b79b4fe950b62" ns2:_="" ns3:_="">
    <xsd:import namespace="9437ee95-51b8-4ec7-a9f8-f4a223d0b6cb"/>
    <xsd:import namespace="718eccf6-9302-4b3b-a990-755a28e5b6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37ee95-51b8-4ec7-a9f8-f4a223d0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f2064f61-399d-4255-b88a-57385e3996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eccf6-9302-4b3b-a990-755a28e5b6e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1a58522-6ce1-478f-939d-a20ff66aed5a}" ma:internalName="TaxCatchAll" ma:showField="CatchAllData" ma:web="718eccf6-9302-4b3b-a990-755a28e5b6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617ACF-E363-4B95-B429-771A06BF1476}">
  <ds:schemaRefs>
    <ds:schemaRef ds:uri="718eccf6-9302-4b3b-a990-755a28e5b6e4"/>
    <ds:schemaRef ds:uri="9437ee95-51b8-4ec7-a9f8-f4a223d0b6c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F011B18-5339-4CF7-B351-4166DC8BCB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1CD993-DF43-4E7A-993E-540AE64DFE8F}">
  <ds:schemaRefs>
    <ds:schemaRef ds:uri="718eccf6-9302-4b3b-a990-755a28e5b6e4"/>
    <ds:schemaRef ds:uri="9437ee95-51b8-4ec7-a9f8-f4a223d0b6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Aptos White</Template>
  <Application>Microsoft Office PowerPoint</Application>
  <PresentationFormat>On-screen Show (16:9)</PresentationFormat>
  <Slides>16</Slides>
  <Notes>15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Aptos White</vt:lpstr>
      <vt:lpstr>Aptos 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Bianca Cramer</dc:creator>
  <cp:revision>1</cp:revision>
  <cp:lastPrinted>2020-05-05T09:17:03Z</cp:lastPrinted>
  <dcterms:created xsi:type="dcterms:W3CDTF">2024-10-30T12:53:04Z</dcterms:created>
  <dcterms:modified xsi:type="dcterms:W3CDTF">2025-07-16T12:20:14Z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0x010100947D472548A9B740B951B187F7D02714</vt:lpwstr>
  </property>
  <property fmtid="{D5CDD505-2E9C-101B-9397-08002B2CF9AE}" pid="3" name="MediaServiceImageTags">
    <vt:lpwstr/>
  </property>
</Properties>
</file>