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8" r:id="rId4"/>
    <p:sldMasterId id="2147483710" r:id="rId5"/>
  </p:sldMasterIdLst>
  <p:notesMasterIdLst>
    <p:notesMasterId r:id="rId21"/>
  </p:notesMasterIdLst>
  <p:sldIdLst>
    <p:sldId id="256" r:id="rId6"/>
    <p:sldId id="339" r:id="rId7"/>
    <p:sldId id="259" r:id="rId8"/>
    <p:sldId id="271" r:id="rId9"/>
    <p:sldId id="272" r:id="rId10"/>
    <p:sldId id="395" r:id="rId11"/>
    <p:sldId id="260" r:id="rId12"/>
    <p:sldId id="273" r:id="rId13"/>
    <p:sldId id="327" r:id="rId14"/>
    <p:sldId id="340" r:id="rId15"/>
    <p:sldId id="264" r:id="rId16"/>
    <p:sldId id="263" r:id="rId17"/>
    <p:sldId id="266" r:id="rId18"/>
    <p:sldId id="267" r:id="rId19"/>
    <p:sldId id="27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23DBD170-1262-2C49-98B4-B1FB622F9468}">
          <p14:sldIdLst>
            <p14:sldId id="256"/>
            <p14:sldId id="339"/>
            <p14:sldId id="259"/>
            <p14:sldId id="271"/>
            <p14:sldId id="272"/>
            <p14:sldId id="395"/>
            <p14:sldId id="260"/>
            <p14:sldId id="273"/>
            <p14:sldId id="327"/>
            <p14:sldId id="340"/>
          </p14:sldIdLst>
        </p14:section>
        <p14:section name="Outro" id="{FE86F220-D47B-9944-BCC8-C1FFA33BB5D4}">
          <p14:sldIdLst>
            <p14:sldId id="264"/>
            <p14:sldId id="263"/>
            <p14:sldId id="266"/>
            <p14:sldId id="267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erike Engelhardt" initials="" lastIdx="16" clrIdx="0"/>
  <p:cmAuthor id="1" name="Roman Rehor" initials="" lastIdx="4" clrIdx="1"/>
  <p:cmAuthor id="2" name="Katharina Böhnke" initials="" lastIdx="18" clrIdx="2"/>
  <p:cmAuthor id="3" name="Svenja Prigge" initials="SP" lastIdx="146" clrIdx="3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4" name="Gastbenutzer" initials="Ga" lastIdx="2" clrIdx="4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5" name="Sarah Scheck" initials="SS" lastIdx="7" clrIdx="5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2F2"/>
    <a:srgbClr val="94B3D7"/>
    <a:srgbClr val="E30613"/>
    <a:srgbClr val="45B8A9"/>
    <a:srgbClr val="E6B9A3"/>
    <a:srgbClr val="CFA322"/>
    <a:srgbClr val="0082C3"/>
    <a:srgbClr val="AF9F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092F7-1405-D74E-871C-9CF6692C1BB0}" v="58" dt="2025-07-16T15:05:04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28"/>
  </p:normalViewPr>
  <p:slideViewPr>
    <p:cSldViewPr snapToGrid="0">
      <p:cViewPr varScale="1">
        <p:scale>
          <a:sx n="136" d="100"/>
          <a:sy n="136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anca Cramer" userId="debe6bd4-c469-41be-bc0e-af9d1a28e1c3" providerId="ADAL" clId="{5A4FB488-7171-2B49-94EC-05CFC6533921}"/>
    <pc:docChg chg="undo custSel addSld delSld modSld sldOrd addSection modSection">
      <pc:chgData name="Bianca Cramer" userId="debe6bd4-c469-41be-bc0e-af9d1a28e1c3" providerId="ADAL" clId="{5A4FB488-7171-2B49-94EC-05CFC6533921}" dt="2024-10-30T13:50:19.721" v="542" actId="14100"/>
      <pc:docMkLst>
        <pc:docMk/>
      </pc:docMkLst>
      <pc:sldChg chg="addSp delSp modSp mod modClrScheme chgLayout">
        <pc:chgData name="Bianca Cramer" userId="debe6bd4-c469-41be-bc0e-af9d1a28e1c3" providerId="ADAL" clId="{5A4FB488-7171-2B49-94EC-05CFC6533921}" dt="2024-10-30T13:22:45.633" v="171" actId="18131"/>
        <pc:sldMkLst>
          <pc:docMk/>
          <pc:sldMk cId="4078812875" sldId="256"/>
        </pc:sldMkLst>
      </pc:sldChg>
      <pc:sldChg chg="modSp new del mod">
        <pc:chgData name="Bianca Cramer" userId="debe6bd4-c469-41be-bc0e-af9d1a28e1c3" providerId="ADAL" clId="{5A4FB488-7171-2B49-94EC-05CFC6533921}" dt="2024-10-30T12:59:00.288" v="61" actId="2696"/>
        <pc:sldMkLst>
          <pc:docMk/>
          <pc:sldMk cId="1190814151" sldId="257"/>
        </pc:sldMkLst>
      </pc:sldChg>
      <pc:sldChg chg="addSp modSp new mod modNotesTx">
        <pc:chgData name="Bianca Cramer" userId="debe6bd4-c469-41be-bc0e-af9d1a28e1c3" providerId="ADAL" clId="{5A4FB488-7171-2B49-94EC-05CFC6533921}" dt="2024-10-30T12:59:42.571" v="75"/>
        <pc:sldMkLst>
          <pc:docMk/>
          <pc:sldMk cId="1178335441" sldId="258"/>
        </pc:sldMkLst>
      </pc:sldChg>
      <pc:sldChg chg="addSp delSp modSp new mod modNotesTx">
        <pc:chgData name="Bianca Cramer" userId="debe6bd4-c469-41be-bc0e-af9d1a28e1c3" providerId="ADAL" clId="{5A4FB488-7171-2B49-94EC-05CFC6533921}" dt="2024-10-30T13:17:51.007" v="150"/>
        <pc:sldMkLst>
          <pc:docMk/>
          <pc:sldMk cId="294826765" sldId="259"/>
        </pc:sldMkLst>
      </pc:sldChg>
      <pc:sldChg chg="addSp delSp modSp add mod modNotesTx">
        <pc:chgData name="Bianca Cramer" userId="debe6bd4-c469-41be-bc0e-af9d1a28e1c3" providerId="ADAL" clId="{5A4FB488-7171-2B49-94EC-05CFC6533921}" dt="2024-10-30T13:23:43.839" v="180"/>
        <pc:sldMkLst>
          <pc:docMk/>
          <pc:sldMk cId="3056984847" sldId="260"/>
        </pc:sldMkLst>
      </pc:sldChg>
      <pc:sldChg chg="addSp delSp modSp add mod modNotesTx">
        <pc:chgData name="Bianca Cramer" userId="debe6bd4-c469-41be-bc0e-af9d1a28e1c3" providerId="ADAL" clId="{5A4FB488-7171-2B49-94EC-05CFC6533921}" dt="2024-10-30T13:17:43.067" v="149" actId="20577"/>
        <pc:sldMkLst>
          <pc:docMk/>
          <pc:sldMk cId="3069239048" sldId="261"/>
        </pc:sldMkLst>
      </pc:sldChg>
      <pc:sldChg chg="addSp modSp new mod">
        <pc:chgData name="Bianca Cramer" userId="debe6bd4-c469-41be-bc0e-af9d1a28e1c3" providerId="ADAL" clId="{5A4FB488-7171-2B49-94EC-05CFC6533921}" dt="2024-10-30T13:24:34.766" v="212" actId="1076"/>
        <pc:sldMkLst>
          <pc:docMk/>
          <pc:sldMk cId="2241349944" sldId="262"/>
        </pc:sldMkLst>
      </pc:sldChg>
      <pc:sldChg chg="addSp delSp modSp new mod modNotesTx">
        <pc:chgData name="Bianca Cramer" userId="debe6bd4-c469-41be-bc0e-af9d1a28e1c3" providerId="ADAL" clId="{5A4FB488-7171-2B49-94EC-05CFC6533921}" dt="2024-10-30T13:41:27.526" v="283"/>
        <pc:sldMkLst>
          <pc:docMk/>
          <pc:sldMk cId="2362083954" sldId="263"/>
        </pc:sldMkLst>
      </pc:sldChg>
      <pc:sldChg chg="addSp delSp modSp add mod">
        <pc:chgData name="Bianca Cramer" userId="debe6bd4-c469-41be-bc0e-af9d1a28e1c3" providerId="ADAL" clId="{5A4FB488-7171-2B49-94EC-05CFC6533921}" dt="2024-10-30T13:41:58.140" v="298" actId="14100"/>
        <pc:sldMkLst>
          <pc:docMk/>
          <pc:sldMk cId="2513893643" sldId="264"/>
        </pc:sldMkLst>
      </pc:sldChg>
      <pc:sldChg chg="addSp delSp modSp add mod modNotesTx">
        <pc:chgData name="Bianca Cramer" userId="debe6bd4-c469-41be-bc0e-af9d1a28e1c3" providerId="ADAL" clId="{5A4FB488-7171-2B49-94EC-05CFC6533921}" dt="2024-10-30T13:43:37.741" v="318" actId="1076"/>
        <pc:sldMkLst>
          <pc:docMk/>
          <pc:sldMk cId="1209001735" sldId="265"/>
        </pc:sldMkLst>
      </pc:sldChg>
      <pc:sldChg chg="addSp modSp new mod ord">
        <pc:chgData name="Bianca Cramer" userId="debe6bd4-c469-41be-bc0e-af9d1a28e1c3" providerId="ADAL" clId="{5A4FB488-7171-2B49-94EC-05CFC6533921}" dt="2024-10-30T13:44:33.705" v="337" actId="20578"/>
        <pc:sldMkLst>
          <pc:docMk/>
          <pc:sldMk cId="3491850398" sldId="266"/>
        </pc:sldMkLst>
      </pc:sldChg>
      <pc:sldChg chg="addSp delSp modSp add mod modNotesTx">
        <pc:chgData name="Bianca Cramer" userId="debe6bd4-c469-41be-bc0e-af9d1a28e1c3" providerId="ADAL" clId="{5A4FB488-7171-2B49-94EC-05CFC6533921}" dt="2024-10-30T13:45:28.321" v="395" actId="478"/>
        <pc:sldMkLst>
          <pc:docMk/>
          <pc:sldMk cId="57851513" sldId="267"/>
        </pc:sldMkLst>
      </pc:sldChg>
      <pc:sldChg chg="add del">
        <pc:chgData name="Bianca Cramer" userId="debe6bd4-c469-41be-bc0e-af9d1a28e1c3" providerId="ADAL" clId="{5A4FB488-7171-2B49-94EC-05CFC6533921}" dt="2024-10-30T13:44:28.861" v="335"/>
        <pc:sldMkLst>
          <pc:docMk/>
          <pc:sldMk cId="3920113915" sldId="267"/>
        </pc:sldMkLst>
      </pc:sldChg>
      <pc:sldChg chg="addSp delSp modSp add mod modNotesTx">
        <pc:chgData name="Bianca Cramer" userId="debe6bd4-c469-41be-bc0e-af9d1a28e1c3" providerId="ADAL" clId="{5A4FB488-7171-2B49-94EC-05CFC6533921}" dt="2024-10-30T13:46:15.437" v="454" actId="12"/>
        <pc:sldMkLst>
          <pc:docMk/>
          <pc:sldMk cId="1873457500" sldId="268"/>
        </pc:sldMkLst>
      </pc:sldChg>
      <pc:sldChg chg="addSp delSp modSp add mod modNotesTx">
        <pc:chgData name="Bianca Cramer" userId="debe6bd4-c469-41be-bc0e-af9d1a28e1c3" providerId="ADAL" clId="{5A4FB488-7171-2B49-94EC-05CFC6533921}" dt="2024-10-30T13:49:17.007" v="526" actId="1076"/>
        <pc:sldMkLst>
          <pc:docMk/>
          <pc:sldMk cId="360097048" sldId="269"/>
        </pc:sldMkLst>
      </pc:sldChg>
      <pc:sldChg chg="addSp delSp modSp add mod modNotesTx">
        <pc:chgData name="Bianca Cramer" userId="debe6bd4-c469-41be-bc0e-af9d1a28e1c3" providerId="ADAL" clId="{5A4FB488-7171-2B49-94EC-05CFC6533921}" dt="2024-10-30T13:50:19.721" v="542" actId="14100"/>
        <pc:sldMkLst>
          <pc:docMk/>
          <pc:sldMk cId="1473170149" sldId="270"/>
        </pc:sldMkLst>
      </pc:sldChg>
    </pc:docChg>
  </pc:docChgLst>
  <pc:docChgLst>
    <pc:chgData name="Bianca Cramer" userId="debe6bd4-c469-41be-bc0e-af9d1a28e1c3" providerId="ADAL" clId="{2FD3C6BC-4B85-8843-9C04-5F97D5D88F77}"/>
    <pc:docChg chg="custSel addSld delSld modSld sldOrd modSection">
      <pc:chgData name="Bianca Cramer" userId="debe6bd4-c469-41be-bc0e-af9d1a28e1c3" providerId="ADAL" clId="{2FD3C6BC-4B85-8843-9C04-5F97D5D88F77}" dt="2024-10-31T15:50:38.933" v="75" actId="12"/>
      <pc:docMkLst>
        <pc:docMk/>
      </pc:docMkLst>
      <pc:sldChg chg="addSp delSp modSp mod">
        <pc:chgData name="Bianca Cramer" userId="debe6bd4-c469-41be-bc0e-af9d1a28e1c3" providerId="ADAL" clId="{2FD3C6BC-4B85-8843-9C04-5F97D5D88F77}" dt="2024-10-31T12:51:42.951" v="9" actId="732"/>
        <pc:sldMkLst>
          <pc:docMk/>
          <pc:sldMk cId="4078812875" sldId="256"/>
        </pc:sldMkLst>
      </pc:sldChg>
      <pc:sldChg chg="modNotesTx">
        <pc:chgData name="Bianca Cramer" userId="debe6bd4-c469-41be-bc0e-af9d1a28e1c3" providerId="ADAL" clId="{2FD3C6BC-4B85-8843-9C04-5F97D5D88F77}" dt="2024-10-31T12:51:53.016" v="10" actId="12"/>
        <pc:sldMkLst>
          <pc:docMk/>
          <pc:sldMk cId="1178335441" sldId="258"/>
        </pc:sldMkLst>
      </pc:sldChg>
      <pc:sldChg chg="del">
        <pc:chgData name="Bianca Cramer" userId="debe6bd4-c469-41be-bc0e-af9d1a28e1c3" providerId="ADAL" clId="{2FD3C6BC-4B85-8843-9C04-5F97D5D88F77}" dt="2024-10-31T12:52:48.075" v="13" actId="2696"/>
        <pc:sldMkLst>
          <pc:docMk/>
          <pc:sldMk cId="2241349944" sldId="262"/>
        </pc:sldMkLst>
      </pc:sldChg>
      <pc:sldChg chg="ord modNotesTx">
        <pc:chgData name="Bianca Cramer" userId="debe6bd4-c469-41be-bc0e-af9d1a28e1c3" providerId="ADAL" clId="{2FD3C6BC-4B85-8843-9C04-5F97D5D88F77}" dt="2024-10-31T12:53:05.478" v="16"/>
        <pc:sldMkLst>
          <pc:docMk/>
          <pc:sldMk cId="2362083954" sldId="263"/>
        </pc:sldMkLst>
      </pc:sldChg>
      <pc:sldChg chg="del">
        <pc:chgData name="Bianca Cramer" userId="debe6bd4-c469-41be-bc0e-af9d1a28e1c3" providerId="ADAL" clId="{2FD3C6BC-4B85-8843-9C04-5F97D5D88F77}" dt="2024-10-31T12:52:57.410" v="15" actId="2696"/>
        <pc:sldMkLst>
          <pc:docMk/>
          <pc:sldMk cId="1209001735" sldId="265"/>
        </pc:sldMkLst>
      </pc:sldChg>
      <pc:sldChg chg="modNotesTx">
        <pc:chgData name="Bianca Cramer" userId="debe6bd4-c469-41be-bc0e-af9d1a28e1c3" providerId="ADAL" clId="{2FD3C6BC-4B85-8843-9C04-5F97D5D88F77}" dt="2024-10-31T12:53:14.775" v="19" actId="20577"/>
        <pc:sldMkLst>
          <pc:docMk/>
          <pc:sldMk cId="3491850398" sldId="266"/>
        </pc:sldMkLst>
      </pc:sldChg>
      <pc:sldChg chg="delSp modSp mod modNotesTx">
        <pc:chgData name="Bianca Cramer" userId="debe6bd4-c469-41be-bc0e-af9d1a28e1c3" providerId="ADAL" clId="{2FD3C6BC-4B85-8843-9C04-5F97D5D88F77}" dt="2024-10-31T12:53:44.812" v="39" actId="20577"/>
        <pc:sldMkLst>
          <pc:docMk/>
          <pc:sldMk cId="57851513" sldId="267"/>
        </pc:sldMkLst>
      </pc:sldChg>
      <pc:sldChg chg="del">
        <pc:chgData name="Bianca Cramer" userId="debe6bd4-c469-41be-bc0e-af9d1a28e1c3" providerId="ADAL" clId="{2FD3C6BC-4B85-8843-9C04-5F97D5D88F77}" dt="2024-10-31T12:53:23.377" v="20" actId="2696"/>
        <pc:sldMkLst>
          <pc:docMk/>
          <pc:sldMk cId="1873457500" sldId="268"/>
        </pc:sldMkLst>
      </pc:sldChg>
      <pc:sldChg chg="del">
        <pc:chgData name="Bianca Cramer" userId="debe6bd4-c469-41be-bc0e-af9d1a28e1c3" providerId="ADAL" clId="{2FD3C6BC-4B85-8843-9C04-5F97D5D88F77}" dt="2024-10-31T12:53:23.441" v="21" actId="2696"/>
        <pc:sldMkLst>
          <pc:docMk/>
          <pc:sldMk cId="360097048" sldId="269"/>
        </pc:sldMkLst>
      </pc:sldChg>
      <pc:sldChg chg="addSp delSp modSp mod modNotesTx">
        <pc:chgData name="Bianca Cramer" userId="debe6bd4-c469-41be-bc0e-af9d1a28e1c3" providerId="ADAL" clId="{2FD3C6BC-4B85-8843-9C04-5F97D5D88F77}" dt="2024-10-31T15:50:38.933" v="75" actId="12"/>
        <pc:sldMkLst>
          <pc:docMk/>
          <pc:sldMk cId="1473170149" sldId="270"/>
        </pc:sldMkLst>
      </pc:sldChg>
      <pc:sldChg chg="add">
        <pc:chgData name="Bianca Cramer" userId="debe6bd4-c469-41be-bc0e-af9d1a28e1c3" providerId="ADAL" clId="{2FD3C6BC-4B85-8843-9C04-5F97D5D88F77}" dt="2024-10-31T12:52:20.571" v="11"/>
        <pc:sldMkLst>
          <pc:docMk/>
          <pc:sldMk cId="2932513639" sldId="271"/>
        </pc:sldMkLst>
      </pc:sldChg>
      <pc:sldChg chg="add">
        <pc:chgData name="Bianca Cramer" userId="debe6bd4-c469-41be-bc0e-af9d1a28e1c3" providerId="ADAL" clId="{2FD3C6BC-4B85-8843-9C04-5F97D5D88F77}" dt="2024-10-31T12:52:20.571" v="11"/>
        <pc:sldMkLst>
          <pc:docMk/>
          <pc:sldMk cId="1770598525" sldId="272"/>
        </pc:sldMkLst>
      </pc:sldChg>
      <pc:sldChg chg="add">
        <pc:chgData name="Bianca Cramer" userId="debe6bd4-c469-41be-bc0e-af9d1a28e1c3" providerId="ADAL" clId="{2FD3C6BC-4B85-8843-9C04-5F97D5D88F77}" dt="2024-10-31T12:52:45.899" v="12"/>
        <pc:sldMkLst>
          <pc:docMk/>
          <pc:sldMk cId="2460158913" sldId="273"/>
        </pc:sldMkLst>
      </pc:sldChg>
    </pc:docChg>
  </pc:docChgLst>
  <pc:docChgLst>
    <pc:chgData name="Eva Kirchner" userId="f77f5c45-66e7-4df0-a6ad-d5ebfa611f93" providerId="ADAL" clId="{4C2092F7-1405-D74E-871C-9CF6692C1BB0}"/>
    <pc:docChg chg="modSld">
      <pc:chgData name="Eva Kirchner" userId="f77f5c45-66e7-4df0-a6ad-d5ebfa611f93" providerId="ADAL" clId="{4C2092F7-1405-D74E-871C-9CF6692C1BB0}" dt="2025-07-16T15:05:09.272" v="81" actId="20577"/>
      <pc:docMkLst>
        <pc:docMk/>
      </pc:docMkLst>
      <pc:sldChg chg="modSp mod modNotesTx">
        <pc:chgData name="Eva Kirchner" userId="f77f5c45-66e7-4df0-a6ad-d5ebfa611f93" providerId="ADAL" clId="{4C2092F7-1405-D74E-871C-9CF6692C1BB0}" dt="2025-07-16T15:05:09.272" v="81" actId="20577"/>
        <pc:sldMkLst>
          <pc:docMk/>
          <pc:sldMk cId="3720159300" sldId="339"/>
        </pc:sldMkLst>
        <pc:spChg chg="mod">
          <ac:chgData name="Eva Kirchner" userId="f77f5c45-66e7-4df0-a6ad-d5ebfa611f93" providerId="ADAL" clId="{4C2092F7-1405-D74E-871C-9CF6692C1BB0}" dt="2025-07-16T15:04:45.791" v="34" actId="20577"/>
          <ac:spMkLst>
            <pc:docMk/>
            <pc:sldMk cId="3720159300" sldId="339"/>
            <ac:spMk id="2" creationId="{7762BAC9-3860-0034-1FE1-83856B7B6E3E}"/>
          </ac:spMkLst>
        </pc:spChg>
      </pc:sldChg>
    </pc:docChg>
  </pc:docChgLst>
  <pc:docChgLst>
    <pc:chgData name="Bianca Cramer" userId="debe6bd4-c469-41be-bc0e-af9d1a28e1c3" providerId="ADAL" clId="{8007C546-D292-384D-B977-E0C79C263E47}"/>
    <pc:docChg chg="custSel modMainMaster">
      <pc:chgData name="Bianca Cramer" userId="debe6bd4-c469-41be-bc0e-af9d1a28e1c3" providerId="ADAL" clId="{8007C546-D292-384D-B977-E0C79C263E47}" dt="2025-06-17T15:51:08.061" v="1"/>
      <pc:docMkLst>
        <pc:docMk/>
      </pc:docMkLst>
      <pc:sldMasterChg chg="modSldLayout">
        <pc:chgData name="Bianca Cramer" userId="debe6bd4-c469-41be-bc0e-af9d1a28e1c3" providerId="ADAL" clId="{8007C546-D292-384D-B977-E0C79C263E47}" dt="2025-06-17T15:51:08.061" v="1"/>
        <pc:sldMasterMkLst>
          <pc:docMk/>
          <pc:sldMasterMk cId="1492477720" sldId="2147483718"/>
        </pc:sldMasterMkLst>
        <pc:sldLayoutChg chg="addSp delSp modSp mod">
          <pc:chgData name="Bianca Cramer" userId="debe6bd4-c469-41be-bc0e-af9d1a28e1c3" providerId="ADAL" clId="{8007C546-D292-384D-B977-E0C79C263E47}" dt="2025-06-17T15:51:08.061" v="1"/>
          <pc:sldLayoutMkLst>
            <pc:docMk/>
            <pc:sldMasterMk cId="1492477720" sldId="2147483718"/>
            <pc:sldLayoutMk cId="57138658" sldId="2147483719"/>
          </pc:sldLayoutMkLst>
          <pc:spChg chg="mod">
            <ac:chgData name="Bianca Cramer" userId="debe6bd4-c469-41be-bc0e-af9d1a28e1c3" providerId="ADAL" clId="{8007C546-D292-384D-B977-E0C79C263E47}" dt="2025-06-17T15:51:08.061" v="1"/>
            <ac:spMkLst>
              <pc:docMk/>
              <pc:sldMasterMk cId="1492477720" sldId="2147483718"/>
              <pc:sldLayoutMk cId="57138658" sldId="2147483719"/>
              <ac:spMk id="10" creationId="{34071326-E6E0-D24F-58D6-9965E400A957}"/>
            </ac:spMkLst>
          </pc:spChg>
          <pc:grpChg chg="add mod">
            <ac:chgData name="Bianca Cramer" userId="debe6bd4-c469-41be-bc0e-af9d1a28e1c3" providerId="ADAL" clId="{8007C546-D292-384D-B977-E0C79C263E47}" dt="2025-06-17T15:51:08.061" v="1"/>
            <ac:grpSpMkLst>
              <pc:docMk/>
              <pc:sldMasterMk cId="1492477720" sldId="2147483718"/>
              <pc:sldLayoutMk cId="57138658" sldId="2147483719"/>
              <ac:grpSpMk id="5" creationId="{7623A6F0-8D0B-9578-39B6-6E6F4A79F52A}"/>
            </ac:grpSpMkLst>
          </pc:grpChg>
          <pc:grpChg chg="del">
            <ac:chgData name="Bianca Cramer" userId="debe6bd4-c469-41be-bc0e-af9d1a28e1c3" providerId="ADAL" clId="{8007C546-D292-384D-B977-E0C79C263E47}" dt="2025-06-17T15:51:07.723" v="0" actId="478"/>
            <ac:grpSpMkLst>
              <pc:docMk/>
              <pc:sldMasterMk cId="1492477720" sldId="2147483718"/>
              <pc:sldLayoutMk cId="57138658" sldId="2147483719"/>
              <ac:grpSpMk id="8" creationId="{C4E9F7B5-EC29-4096-D277-E2CAC74F072B}"/>
            </ac:grpSpMkLst>
          </pc:grpChg>
          <pc:picChg chg="mod">
            <ac:chgData name="Bianca Cramer" userId="debe6bd4-c469-41be-bc0e-af9d1a28e1c3" providerId="ADAL" clId="{8007C546-D292-384D-B977-E0C79C263E47}" dt="2025-06-17T15:51:08.061" v="1"/>
            <ac:picMkLst>
              <pc:docMk/>
              <pc:sldMasterMk cId="1492477720" sldId="2147483718"/>
              <pc:sldLayoutMk cId="57138658" sldId="2147483719"/>
              <ac:picMk id="11" creationId="{78BD6FAB-564B-EB8F-6917-51E2EB34105C}"/>
            </ac:picMkLst>
          </pc:picChg>
          <pc:picChg chg="mod">
            <ac:chgData name="Bianca Cramer" userId="debe6bd4-c469-41be-bc0e-af9d1a28e1c3" providerId="ADAL" clId="{8007C546-D292-384D-B977-E0C79C263E47}" dt="2025-06-17T15:51:08.061" v="1"/>
            <ac:picMkLst>
              <pc:docMk/>
              <pc:sldMasterMk cId="1492477720" sldId="2147483718"/>
              <pc:sldLayoutMk cId="57138658" sldId="2147483719"/>
              <ac:picMk id="12" creationId="{997F3611-CA19-C774-DE93-01A963EEF00C}"/>
            </ac:picMkLst>
          </pc:picChg>
        </pc:sldLayoutChg>
      </pc:sldMasterChg>
    </pc:docChg>
  </pc:docChgLst>
  <pc:docChgLst>
    <pc:chgData name="Katharina Rosin" userId="c61c3d5a-03c4-44db-b0eb-fc065e61562a" providerId="ADAL" clId="{6A04F2F9-2160-2D47-AF55-52A2A8419BF8}"/>
    <pc:docChg chg="addSld modSld sldOrd">
      <pc:chgData name="Katharina Rosin" userId="c61c3d5a-03c4-44db-b0eb-fc065e61562a" providerId="ADAL" clId="{6A04F2F9-2160-2D47-AF55-52A2A8419BF8}" dt="2025-04-30T11:34:09.845" v="1" actId="20578"/>
      <pc:docMkLst>
        <pc:docMk/>
      </pc:docMkLst>
      <pc:sldChg chg="ord">
        <pc:chgData name="Katharina Rosin" userId="c61c3d5a-03c4-44db-b0eb-fc065e61562a" providerId="ADAL" clId="{6A04F2F9-2160-2D47-AF55-52A2A8419BF8}" dt="2025-04-30T11:34:09.845" v="1" actId="20578"/>
        <pc:sldMkLst>
          <pc:docMk/>
          <pc:sldMk cId="3789954499" sldId="327"/>
        </pc:sldMkLst>
      </pc:sldChg>
      <pc:sldChg chg="add">
        <pc:chgData name="Katharina Rosin" userId="c61c3d5a-03c4-44db-b0eb-fc065e61562a" providerId="ADAL" clId="{6A04F2F9-2160-2D47-AF55-52A2A8419BF8}" dt="2025-04-30T11:34:06.618" v="0"/>
        <pc:sldMkLst>
          <pc:docMk/>
          <pc:sldMk cId="2217492271" sldId="340"/>
        </pc:sldMkLst>
      </pc:sldChg>
    </pc:docChg>
  </pc:docChgLst>
  <pc:docChgLst>
    <pc:chgData name="Kathrin Mengis" userId="e29f026a-4b9c-4ccc-be73-62a4c5397fb2" providerId="ADAL" clId="{48B77137-90D8-B748-9CB4-E9994F2C4906}"/>
    <pc:docChg chg="addSld modSld">
      <pc:chgData name="Kathrin Mengis" userId="e29f026a-4b9c-4ccc-be73-62a4c5397fb2" providerId="ADAL" clId="{48B77137-90D8-B748-9CB4-E9994F2C4906}" dt="2024-12-03T15:14:41.907" v="0"/>
      <pc:docMkLst>
        <pc:docMk/>
      </pc:docMkLst>
      <pc:sldChg chg="add">
        <pc:chgData name="Kathrin Mengis" userId="e29f026a-4b9c-4ccc-be73-62a4c5397fb2" providerId="ADAL" clId="{48B77137-90D8-B748-9CB4-E9994F2C4906}" dt="2024-12-03T15:14:41.907" v="0"/>
        <pc:sldMkLst>
          <pc:docMk/>
          <pc:sldMk cId="3789954499" sldId="327"/>
        </pc:sldMkLst>
      </pc:sldChg>
    </pc:docChg>
  </pc:docChgLst>
  <pc:docChgLst>
    <pc:chgData name="Katharina Rosin" userId="c61c3d5a-03c4-44db-b0eb-fc065e61562a" providerId="ADAL" clId="{DF310D16-DAE8-A64E-980F-757878BAE66A}"/>
    <pc:docChg chg="addSld delSld modSld modSection">
      <pc:chgData name="Katharina Rosin" userId="c61c3d5a-03c4-44db-b0eb-fc065e61562a" providerId="ADAL" clId="{DF310D16-DAE8-A64E-980F-757878BAE66A}" dt="2025-06-12T06:35:47.967" v="1" actId="2696"/>
      <pc:docMkLst>
        <pc:docMk/>
      </pc:docMkLst>
      <pc:sldChg chg="del">
        <pc:chgData name="Katharina Rosin" userId="c61c3d5a-03c4-44db-b0eb-fc065e61562a" providerId="ADAL" clId="{DF310D16-DAE8-A64E-980F-757878BAE66A}" dt="2025-06-12T06:35:47.967" v="1" actId="2696"/>
        <pc:sldMkLst>
          <pc:docMk/>
          <pc:sldMk cId="3069239048" sldId="261"/>
        </pc:sldMkLst>
      </pc:sldChg>
      <pc:sldChg chg="add">
        <pc:chgData name="Katharina Rosin" userId="c61c3d5a-03c4-44db-b0eb-fc065e61562a" providerId="ADAL" clId="{DF310D16-DAE8-A64E-980F-757878BAE66A}" dt="2025-06-12T06:35:46.093" v="0"/>
        <pc:sldMkLst>
          <pc:docMk/>
          <pc:sldMk cId="1388995542" sldId="395"/>
        </pc:sldMkLst>
      </pc:sldChg>
    </pc:docChg>
  </pc:docChgLst>
  <pc:docChgLst>
    <pc:chgData name="Bianca Cramer" userId="debe6bd4-c469-41be-bc0e-af9d1a28e1c3" providerId="ADAL" clId="{D2648B62-AB54-524E-A6EF-C2F7D1EE89CB}"/>
    <pc:docChg chg="custSel modSld">
      <pc:chgData name="Bianca Cramer" userId="debe6bd4-c469-41be-bc0e-af9d1a28e1c3" providerId="ADAL" clId="{D2648B62-AB54-524E-A6EF-C2F7D1EE89CB}" dt="2025-02-12T15:59:33.761" v="2"/>
      <pc:docMkLst>
        <pc:docMk/>
      </pc:docMkLst>
      <pc:sldChg chg="addSp delSp modSp mod">
        <pc:chgData name="Bianca Cramer" userId="debe6bd4-c469-41be-bc0e-af9d1a28e1c3" providerId="ADAL" clId="{D2648B62-AB54-524E-A6EF-C2F7D1EE89CB}" dt="2025-02-12T15:59:33.761" v="2"/>
        <pc:sldMkLst>
          <pc:docMk/>
          <pc:sldMk cId="3789954499" sldId="327"/>
        </pc:sldMkLst>
      </pc:sldChg>
    </pc:docChg>
  </pc:docChgLst>
  <pc:docChgLst>
    <pc:chgData name="Kathrin Mengis" userId="e29f026a-4b9c-4ccc-be73-62a4c5397fb2" providerId="ADAL" clId="{973EC0EE-24B8-7742-A964-C545DDDAE0E4}"/>
    <pc:docChg chg="undo custSel addSld delSld modSld sldOrd modSection">
      <pc:chgData name="Kathrin Mengis" userId="e29f026a-4b9c-4ccc-be73-62a4c5397fb2" providerId="ADAL" clId="{973EC0EE-24B8-7742-A964-C545DDDAE0E4}" dt="2025-01-10T16:05:00.136" v="20" actId="2696"/>
      <pc:docMkLst>
        <pc:docMk/>
      </pc:docMkLst>
      <pc:sldChg chg="del">
        <pc:chgData name="Kathrin Mengis" userId="e29f026a-4b9c-4ccc-be73-62a4c5397fb2" providerId="ADAL" clId="{973EC0EE-24B8-7742-A964-C545DDDAE0E4}" dt="2025-01-10T16:04:16.566" v="6" actId="2696"/>
        <pc:sldMkLst>
          <pc:docMk/>
          <pc:sldMk cId="1178335441" sldId="258"/>
        </pc:sldMkLst>
      </pc:sldChg>
      <pc:sldChg chg="add del ord">
        <pc:chgData name="Kathrin Mengis" userId="e29f026a-4b9c-4ccc-be73-62a4c5397fb2" providerId="ADAL" clId="{973EC0EE-24B8-7742-A964-C545DDDAE0E4}" dt="2025-01-10T16:04:58.194" v="16" actId="2696"/>
        <pc:sldMkLst>
          <pc:docMk/>
          <pc:sldMk cId="605447701" sldId="328"/>
        </pc:sldMkLst>
      </pc:sldChg>
      <pc:sldChg chg="add del ord">
        <pc:chgData name="Kathrin Mengis" userId="e29f026a-4b9c-4ccc-be73-62a4c5397fb2" providerId="ADAL" clId="{973EC0EE-24B8-7742-A964-C545DDDAE0E4}" dt="2025-01-10T16:04:57.967" v="13" actId="2696"/>
        <pc:sldMkLst>
          <pc:docMk/>
          <pc:sldMk cId="3110151005" sldId="329"/>
        </pc:sldMkLst>
      </pc:sldChg>
      <pc:sldChg chg="add del ord">
        <pc:chgData name="Kathrin Mengis" userId="e29f026a-4b9c-4ccc-be73-62a4c5397fb2" providerId="ADAL" clId="{973EC0EE-24B8-7742-A964-C545DDDAE0E4}" dt="2025-01-10T16:04:58.228" v="18" actId="2696"/>
        <pc:sldMkLst>
          <pc:docMk/>
          <pc:sldMk cId="4064241431" sldId="330"/>
        </pc:sldMkLst>
      </pc:sldChg>
      <pc:sldChg chg="add del ord">
        <pc:chgData name="Kathrin Mengis" userId="e29f026a-4b9c-4ccc-be73-62a4c5397fb2" providerId="ADAL" clId="{973EC0EE-24B8-7742-A964-C545DDDAE0E4}" dt="2025-01-10T16:04:57.866" v="10" actId="2696"/>
        <pc:sldMkLst>
          <pc:docMk/>
          <pc:sldMk cId="1338943337" sldId="331"/>
        </pc:sldMkLst>
      </pc:sldChg>
      <pc:sldChg chg="add del ord">
        <pc:chgData name="Kathrin Mengis" userId="e29f026a-4b9c-4ccc-be73-62a4c5397fb2" providerId="ADAL" clId="{973EC0EE-24B8-7742-A964-C545DDDAE0E4}" dt="2025-01-10T16:04:57.918" v="11" actId="2696"/>
        <pc:sldMkLst>
          <pc:docMk/>
          <pc:sldMk cId="2611296058" sldId="332"/>
        </pc:sldMkLst>
      </pc:sldChg>
      <pc:sldChg chg="add del ord">
        <pc:chgData name="Kathrin Mengis" userId="e29f026a-4b9c-4ccc-be73-62a4c5397fb2" providerId="ADAL" clId="{973EC0EE-24B8-7742-A964-C545DDDAE0E4}" dt="2025-01-10T16:04:58.144" v="15" actId="2696"/>
        <pc:sldMkLst>
          <pc:docMk/>
          <pc:sldMk cId="386840871" sldId="333"/>
        </pc:sldMkLst>
      </pc:sldChg>
      <pc:sldChg chg="add del ord">
        <pc:chgData name="Kathrin Mengis" userId="e29f026a-4b9c-4ccc-be73-62a4c5397fb2" providerId="ADAL" clId="{973EC0EE-24B8-7742-A964-C545DDDAE0E4}" dt="2025-01-10T16:04:58.230" v="19" actId="2696"/>
        <pc:sldMkLst>
          <pc:docMk/>
          <pc:sldMk cId="2624520097" sldId="334"/>
        </pc:sldMkLst>
      </pc:sldChg>
      <pc:sldChg chg="add del ord">
        <pc:chgData name="Kathrin Mengis" userId="e29f026a-4b9c-4ccc-be73-62a4c5397fb2" providerId="ADAL" clId="{973EC0EE-24B8-7742-A964-C545DDDAE0E4}" dt="2025-01-10T16:04:47.327" v="7" actId="2696"/>
        <pc:sldMkLst>
          <pc:docMk/>
          <pc:sldMk cId="1955872833" sldId="337"/>
        </pc:sldMkLst>
      </pc:sldChg>
      <pc:sldChg chg="add del ord">
        <pc:chgData name="Kathrin Mengis" userId="e29f026a-4b9c-4ccc-be73-62a4c5397fb2" providerId="ADAL" clId="{973EC0EE-24B8-7742-A964-C545DDDAE0E4}" dt="2025-01-10T16:05:00.136" v="20" actId="2696"/>
        <pc:sldMkLst>
          <pc:docMk/>
          <pc:sldMk cId="644501805" sldId="338"/>
        </pc:sldMkLst>
      </pc:sldChg>
      <pc:sldChg chg="add del ord">
        <pc:chgData name="Kathrin Mengis" userId="e29f026a-4b9c-4ccc-be73-62a4c5397fb2" providerId="ADAL" clId="{973EC0EE-24B8-7742-A964-C545DDDAE0E4}" dt="2025-01-10T16:04:14.312" v="5" actId="20578"/>
        <pc:sldMkLst>
          <pc:docMk/>
          <pc:sldMk cId="3720159300" sldId="339"/>
        </pc:sldMkLst>
      </pc:sldChg>
      <pc:sldChg chg="add del ord">
        <pc:chgData name="Kathrin Mengis" userId="e29f026a-4b9c-4ccc-be73-62a4c5397fb2" providerId="ADAL" clId="{973EC0EE-24B8-7742-A964-C545DDDAE0E4}" dt="2025-01-10T16:04:57.865" v="9" actId="2696"/>
        <pc:sldMkLst>
          <pc:docMk/>
          <pc:sldMk cId="3812814492" sldId="340"/>
        </pc:sldMkLst>
      </pc:sldChg>
      <pc:sldChg chg="add del ord">
        <pc:chgData name="Kathrin Mengis" userId="e29f026a-4b9c-4ccc-be73-62a4c5397fb2" providerId="ADAL" clId="{973EC0EE-24B8-7742-A964-C545DDDAE0E4}" dt="2025-01-10T16:04:58.091" v="14" actId="2696"/>
        <pc:sldMkLst>
          <pc:docMk/>
          <pc:sldMk cId="377226863" sldId="341"/>
        </pc:sldMkLst>
      </pc:sldChg>
      <pc:sldChg chg="add del ord">
        <pc:chgData name="Kathrin Mengis" userId="e29f026a-4b9c-4ccc-be73-62a4c5397fb2" providerId="ADAL" clId="{973EC0EE-24B8-7742-A964-C545DDDAE0E4}" dt="2025-01-10T16:04:58.194" v="17" actId="2696"/>
        <pc:sldMkLst>
          <pc:docMk/>
          <pc:sldMk cId="1056782014" sldId="343"/>
        </pc:sldMkLst>
      </pc:sldChg>
      <pc:sldChg chg="add del ord">
        <pc:chgData name="Kathrin Mengis" userId="e29f026a-4b9c-4ccc-be73-62a4c5397fb2" providerId="ADAL" clId="{973EC0EE-24B8-7742-A964-C545DDDAE0E4}" dt="2025-01-10T16:04:57.966" v="12" actId="2696"/>
        <pc:sldMkLst>
          <pc:docMk/>
          <pc:sldMk cId="1634310894" sldId="344"/>
        </pc:sldMkLst>
      </pc:sldChg>
      <pc:sldChg chg="add del">
        <pc:chgData name="Kathrin Mengis" userId="e29f026a-4b9c-4ccc-be73-62a4c5397fb2" providerId="ADAL" clId="{973EC0EE-24B8-7742-A964-C545DDDAE0E4}" dt="2025-01-10T16:03:58.606" v="1"/>
        <pc:sldMkLst>
          <pc:docMk/>
          <pc:sldMk cId="107819719" sldId="345"/>
        </pc:sldMkLst>
      </pc:sldChg>
      <pc:sldChg chg="add del ord">
        <pc:chgData name="Kathrin Mengis" userId="e29f026a-4b9c-4ccc-be73-62a4c5397fb2" providerId="ADAL" clId="{973EC0EE-24B8-7742-A964-C545DDDAE0E4}" dt="2025-01-10T16:04:57.864" v="8" actId="2696"/>
        <pc:sldMkLst>
          <pc:docMk/>
          <pc:sldMk cId="3147138973" sldId="345"/>
        </pc:sldMkLst>
      </pc:sldChg>
    </pc:docChg>
  </pc:docChgLst>
  <pc:docChgLst>
    <pc:chgData name="Bianca Cramer" userId="debe6bd4-c469-41be-bc0e-af9d1a28e1c3" providerId="ADAL" clId="{43794181-8667-6C4F-9405-AFF45D9116A7}"/>
    <pc:docChg chg="custSel modMainMaster">
      <pc:chgData name="Bianca Cramer" userId="debe6bd4-c469-41be-bc0e-af9d1a28e1c3" providerId="ADAL" clId="{43794181-8667-6C4F-9405-AFF45D9116A7}" dt="2025-01-21T16:14:55.822" v="1" actId="1076"/>
      <pc:docMkLst>
        <pc:docMk/>
      </pc:docMkLst>
      <pc:sldMasterChg chg="modSldLayout">
        <pc:chgData name="Bianca Cramer" userId="debe6bd4-c469-41be-bc0e-af9d1a28e1c3" providerId="ADAL" clId="{43794181-8667-6C4F-9405-AFF45D9116A7}" dt="2025-01-21T16:14:55.822" v="1" actId="1076"/>
        <pc:sldMasterMkLst>
          <pc:docMk/>
          <pc:sldMasterMk cId="1492477720" sldId="2147483718"/>
        </pc:sldMasterMkLst>
        <pc:sldLayoutChg chg="delSp modSp mod">
          <pc:chgData name="Bianca Cramer" userId="debe6bd4-c469-41be-bc0e-af9d1a28e1c3" providerId="ADAL" clId="{43794181-8667-6C4F-9405-AFF45D9116A7}" dt="2025-01-21T16:14:55.822" v="1" actId="1076"/>
          <pc:sldLayoutMkLst>
            <pc:docMk/>
            <pc:sldMasterMk cId="1492477720" sldId="2147483718"/>
            <pc:sldLayoutMk cId="57138658" sldId="214748371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A4E37-7F5A-E42A-2A20-416C833A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190EE0-81C8-C94A-F700-9788A32D9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1B8302-2E5F-0A4E-32AB-6B77E6E69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="1"/>
              <a:t>Young Entrepreneurs in Science (YES)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Originally started as an offline workshop series in various cities across Germany.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Now offers a diverse program of Offline and Online workshops tailored for PhDs, Postdocs and Master students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Project Team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Comprises 12 team members.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Part of the </a:t>
            </a:r>
            <a:r>
              <a:rPr lang="en-US" b="1"/>
              <a:t>Falling Walls Foundation</a:t>
            </a:r>
            <a:r>
              <a:rPr lang="en-US"/>
              <a:t>, a non-profit organization based in Berlin.</a:t>
            </a:r>
          </a:p>
          <a:p>
            <a:pPr marL="158750" indent="0">
              <a:buFontTx/>
              <a:buNone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Falling Walls Foundation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Aims to communicate science and research to the public.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Promotes interdisciplinary exchange and collaboration.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Workshop Benefits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Strongly supported by a broad network in academia and business.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Designed to foster entrepreneurial thinking and skills among researchers: cultural transfer 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BMFTR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Participation is made possible free of charge through funding from the </a:t>
            </a:r>
            <a:r>
              <a:rPr lang="en-US" b="1"/>
              <a:t>BMFTR (Federal Ministry of Research, Technology and Space)</a:t>
            </a:r>
            <a:r>
              <a:rPr lang="en-US"/>
              <a:t>.</a:t>
            </a:r>
          </a:p>
          <a:p>
            <a:pPr marL="158750" indent="0" hangingPunct="0">
              <a:buNone/>
            </a:pPr>
            <a:endParaRPr lang="de-DE">
              <a:cs typeface="Calibri" panose="020F0502020204030204"/>
            </a:endParaRPr>
          </a:p>
          <a:p>
            <a:pPr marL="158750" indent="0">
              <a:buNone/>
            </a:pP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2202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084E3-8576-79F1-09F5-4A4377FA2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43DF75E-6ECF-485D-BF0D-F9468825F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33B7B2C-9B70-28D3-B5A4-61F1EEFA7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Okay </a:t>
            </a: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workshops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b="1" err="1"/>
              <a:t>check-in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workshop-team </a:t>
            </a:r>
            <a:r>
              <a:rPr lang="de-DE"/>
              <a:t>– </a:t>
            </a:r>
            <a:r>
              <a:rPr lang="de-DE" err="1"/>
              <a:t>no</a:t>
            </a:r>
            <a:r>
              <a:rPr lang="de-DE"/>
              <a:t> matter </a:t>
            </a:r>
            <a:r>
              <a:rPr lang="de-DE" err="1"/>
              <a:t>if</a:t>
            </a:r>
            <a:r>
              <a:rPr lang="de-DE"/>
              <a:t> online </a:t>
            </a:r>
            <a:r>
              <a:rPr lang="de-DE" err="1"/>
              <a:t>or</a:t>
            </a:r>
            <a:r>
              <a:rPr lang="de-DE"/>
              <a:t> offline.</a:t>
            </a:r>
            <a:br>
              <a:rPr lang="de-DE"/>
            </a:b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works</a:t>
            </a:r>
            <a:r>
              <a:rPr lang="de-DE"/>
              <a:t> (</a:t>
            </a:r>
            <a:r>
              <a:rPr lang="de-DE" err="1"/>
              <a:t>select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slide</a:t>
            </a:r>
            <a:r>
              <a:rPr lang="de-DE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647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slowly</a:t>
            </a:r>
            <a:r>
              <a:rPr lang="de-DE"/>
              <a:t> </a:t>
            </a:r>
            <a:r>
              <a:rPr lang="de-DE" err="1"/>
              <a:t>coming</a:t>
            </a:r>
            <a:r>
              <a:rPr lang="de-DE"/>
              <a:t> </a:t>
            </a:r>
            <a:r>
              <a:rPr lang="de-DE" err="1"/>
              <a:t>closer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end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webinar</a:t>
            </a:r>
            <a:r>
              <a:rPr lang="de-DE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/>
              <a:t>Voting: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/>
              <a:t>https://</a:t>
            </a:r>
            <a:r>
              <a:rPr lang="de-DE" err="1"/>
              <a:t>www.menti.com</a:t>
            </a:r>
            <a:r>
              <a:rPr lang="de-DE"/>
              <a:t>/8e6ep9x69v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/>
              <a:t>Live </a:t>
            </a:r>
            <a:r>
              <a:rPr lang="de-DE" err="1"/>
              <a:t>Results</a:t>
            </a:r>
            <a:r>
              <a:rPr lang="de-DE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/>
              <a:t>https://</a:t>
            </a:r>
            <a:r>
              <a:rPr lang="de-DE" err="1"/>
              <a:t>www.mentimeter.com</a:t>
            </a:r>
            <a:r>
              <a:rPr lang="de-DE"/>
              <a:t>/s/329967d62d62600663ea12c57edcd833/89373f032a29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de-DE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de-DE"/>
              <a:t>And </a:t>
            </a:r>
            <a:r>
              <a:rPr lang="de-DE" b="1" err="1"/>
              <a:t>before</a:t>
            </a:r>
            <a:r>
              <a:rPr lang="de-DE" b="1"/>
              <a:t> </a:t>
            </a:r>
            <a:r>
              <a:rPr lang="de-DE" b="1" err="1"/>
              <a:t>we</a:t>
            </a:r>
            <a:r>
              <a:rPr lang="de-DE" b="1"/>
              <a:t> </a:t>
            </a:r>
            <a:r>
              <a:rPr lang="de-DE" b="1" err="1"/>
              <a:t>say</a:t>
            </a:r>
            <a:r>
              <a:rPr lang="de-DE" b="1"/>
              <a:t> goodby</a:t>
            </a:r>
            <a:r>
              <a:rPr lang="de-DE"/>
              <a:t>e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b="1" err="1"/>
              <a:t>love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know</a:t>
            </a:r>
            <a:r>
              <a:rPr lang="de-DE" b="1"/>
              <a:t> and </a:t>
            </a:r>
            <a:r>
              <a:rPr lang="de-DE" b="1" err="1"/>
              <a:t>share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all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participants</a:t>
            </a:r>
            <a:r>
              <a:rPr lang="de-DE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de-DE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main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learnings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take</a:t>
            </a:r>
            <a:r>
              <a:rPr lang="de-DE"/>
              <a:t> </a:t>
            </a:r>
            <a:r>
              <a:rPr lang="de-DE" err="1"/>
              <a:t>away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today</a:t>
            </a:r>
            <a:r>
              <a:rPr lang="de-DE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err="1"/>
              <a:t>Therefore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gonna</a:t>
            </a:r>
            <a:r>
              <a:rPr lang="de-DE"/>
              <a:t> </a:t>
            </a:r>
            <a:r>
              <a:rPr lang="de-DE" b="1" err="1"/>
              <a:t>use</a:t>
            </a:r>
            <a:r>
              <a:rPr lang="de-DE" b="1"/>
              <a:t> a different </a:t>
            </a:r>
            <a:r>
              <a:rPr lang="de-DE" b="1" err="1"/>
              <a:t>tool</a:t>
            </a:r>
            <a:r>
              <a:rPr lang="de-DE" b="1"/>
              <a:t> </a:t>
            </a:r>
            <a:r>
              <a:rPr lang="de-DE"/>
              <a:t>and </a:t>
            </a:r>
            <a:r>
              <a:rPr lang="de-DE" b="1"/>
              <a:t>I will </a:t>
            </a:r>
            <a:r>
              <a:rPr lang="de-DE" b="1" err="1"/>
              <a:t>hand</a:t>
            </a:r>
            <a:r>
              <a:rPr lang="de-DE" b="1"/>
              <a:t> </a:t>
            </a:r>
            <a:r>
              <a:rPr lang="de-DE" b="1" err="1"/>
              <a:t>over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Roman </a:t>
            </a:r>
            <a:r>
              <a:rPr lang="de-DE" b="1" err="1"/>
              <a:t>now</a:t>
            </a:r>
            <a:r>
              <a:rPr lang="de-DE" b="1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explain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works</a:t>
            </a:r>
            <a:r>
              <a:rPr lang="de-DE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/>
              <a:t>Roman, </a:t>
            </a:r>
            <a:r>
              <a:rPr lang="de-DE" err="1"/>
              <a:t>it‘s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turn </a:t>
            </a:r>
            <a:r>
              <a:rPr lang="de-DE">
                <a:sym typeface="Wingdings" pitchFamily="2" charset="2"/>
              </a:rPr>
              <a:t></a:t>
            </a: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660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Live-Interaktion im Hauptraum</a:t>
            </a:r>
          </a:p>
        </p:txBody>
      </p:sp>
    </p:spTree>
    <p:extLst>
      <p:ext uri="{BB962C8B-B14F-4D97-AF65-F5344CB8AC3E}">
        <p14:creationId xmlns:p14="http://schemas.microsoft.com/office/powerpoint/2010/main" val="3319279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D19C-408A-0BF7-73AA-23CB6D9B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5F35C2-ED5D-33C4-CF31-5B49A8D6E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3F7D8C-92C3-E1F1-6594-6AA646A89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562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269D-5486-960A-EAC0-8AB20EFD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882826-E7DA-A71F-2ADE-E6FAA92B3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F0287C-6916-F0C4-CBA9-5779C8042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/>
              <a:t>Check-in mit den TN, s. Agenda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6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/>
              <a:t>So </a:t>
            </a:r>
            <a:r>
              <a:rPr lang="de-DE" sz="1100" err="1"/>
              <a:t>my</a:t>
            </a:r>
            <a:r>
              <a:rPr lang="de-DE" sz="1100"/>
              <a:t> </a:t>
            </a:r>
            <a:r>
              <a:rPr lang="de-DE" sz="1100" err="1"/>
              <a:t>name</a:t>
            </a:r>
            <a:r>
              <a:rPr lang="de-DE" sz="1100"/>
              <a:t> </a:t>
            </a:r>
            <a:r>
              <a:rPr lang="de-DE" sz="1100" err="1"/>
              <a:t>is</a:t>
            </a:r>
            <a:r>
              <a:rPr lang="de-DE" sz="1100"/>
              <a:t> </a:t>
            </a:r>
            <a:r>
              <a:rPr lang="de-DE" sz="1100" b="1"/>
              <a:t>XX</a:t>
            </a:r>
            <a:r>
              <a:rPr lang="de-DE" sz="1100"/>
              <a:t>, </a:t>
            </a:r>
            <a:r>
              <a:rPr lang="de-DE" sz="1100" err="1"/>
              <a:t>I‘m</a:t>
            </a:r>
            <a:r>
              <a:rPr lang="de-DE" sz="1100"/>
              <a:t> </a:t>
            </a:r>
            <a:r>
              <a:rPr lang="de-DE" sz="1100" err="1"/>
              <a:t>working</a:t>
            </a:r>
            <a:r>
              <a:rPr lang="de-DE" sz="1100"/>
              <a:t> </a:t>
            </a:r>
            <a:r>
              <a:rPr lang="de-DE" sz="1100" err="1"/>
              <a:t>as</a:t>
            </a:r>
            <a:r>
              <a:rPr lang="de-DE" sz="1100"/>
              <a:t>…</a:t>
            </a:r>
            <a:br>
              <a:rPr lang="de-DE" sz="1100"/>
            </a:br>
            <a:endParaRPr lang="de-DE" sz="11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/>
              <a:t>Moderating </a:t>
            </a:r>
            <a:r>
              <a:rPr lang="de-DE" sz="1100" err="1"/>
              <a:t>this</a:t>
            </a:r>
            <a:r>
              <a:rPr lang="de-DE" sz="1100"/>
              <a:t> </a:t>
            </a:r>
            <a:r>
              <a:rPr lang="de-DE" sz="1100" err="1"/>
              <a:t>session</a:t>
            </a:r>
            <a:r>
              <a:rPr lang="de-DE" sz="1100"/>
              <a:t> </a:t>
            </a:r>
            <a:r>
              <a:rPr lang="de-DE" sz="1100" err="1"/>
              <a:t>with</a:t>
            </a:r>
            <a:r>
              <a:rPr lang="de-DE" sz="1100"/>
              <a:t> </a:t>
            </a:r>
            <a:r>
              <a:rPr lang="de-DE" sz="1100" err="1"/>
              <a:t>me</a:t>
            </a:r>
            <a:r>
              <a:rPr lang="de-DE" sz="1100"/>
              <a:t> </a:t>
            </a:r>
            <a:r>
              <a:rPr lang="de-DE" sz="1100" err="1"/>
              <a:t>is</a:t>
            </a:r>
            <a:r>
              <a:rPr lang="de-DE" sz="1100"/>
              <a:t> </a:t>
            </a:r>
            <a:r>
              <a:rPr lang="de-DE" sz="1100" b="1"/>
              <a:t>XX</a:t>
            </a:r>
            <a:r>
              <a:rPr lang="de-DE" sz="1100"/>
              <a:t>. (M2 stellt sich selber vor)</a:t>
            </a:r>
            <a:br>
              <a:rPr lang="de-DE" sz="1100"/>
            </a:br>
            <a:endParaRPr lang="de-DE"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last but not least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maybe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(wo-)man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room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lang="de-DE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XX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XX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support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de-DE"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XX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techincal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support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would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rules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tricks,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digital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setup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de-DE" sz="11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5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/>
              <a:t>Wähle je nach Workshoplänge diese oder die kommende Slide aus. 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778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1FC19-5E7F-3F6B-F7C4-5BE5C55A6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4246B0-639F-1855-22D9-F3A329B27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AEB247-43C5-5E84-A7EA-CC7256685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/>
              <a:t>Wähle je nach Workshoplänge diese oder die kommende Slide aus. 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33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0D64E-B06E-0244-3BDE-80EC9D426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9BF354-A1F4-DA9A-AFF1-4FD7A303B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30EB37-9F27-4F1F-9582-769D0A71F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respectful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constructive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open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feedback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just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it’s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respectful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kind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constructive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AI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responsibly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like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whole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agrees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support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produce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final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Mute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speaking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Help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space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muting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mic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present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Stay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social –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camera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possible.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drink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stretch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needed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Need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Reach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out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coaches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via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experiencing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issues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React &amp;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engage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emojis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reactions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bottom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screen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share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quick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feedback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show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engaged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questions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Drop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all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learn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together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!</a:t>
            </a:r>
            <a:br>
              <a:rPr lang="de-DE"/>
            </a:b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09145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Okay </a:t>
            </a: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workshops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b="1" err="1"/>
              <a:t>check-in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workshop-team </a:t>
            </a:r>
            <a:r>
              <a:rPr lang="de-DE"/>
              <a:t>– </a:t>
            </a:r>
            <a:r>
              <a:rPr lang="de-DE" err="1"/>
              <a:t>no</a:t>
            </a:r>
            <a:r>
              <a:rPr lang="de-DE"/>
              <a:t> matter </a:t>
            </a:r>
            <a:r>
              <a:rPr lang="de-DE" err="1"/>
              <a:t>if</a:t>
            </a:r>
            <a:r>
              <a:rPr lang="de-DE"/>
              <a:t> online </a:t>
            </a:r>
            <a:r>
              <a:rPr lang="de-DE" err="1"/>
              <a:t>or</a:t>
            </a:r>
            <a:r>
              <a:rPr lang="de-DE"/>
              <a:t> offline.</a:t>
            </a:r>
            <a:br>
              <a:rPr lang="de-DE"/>
            </a:b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works</a:t>
            </a:r>
            <a:r>
              <a:rPr lang="de-DE"/>
              <a:t> (</a:t>
            </a:r>
            <a:r>
              <a:rPr lang="de-DE" err="1"/>
              <a:t>select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slide</a:t>
            </a:r>
            <a:r>
              <a:rPr lang="de-DE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79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  <a:defRPr/>
            </a:pPr>
            <a:r>
              <a:rPr lang="de-DE"/>
              <a:t>kurze Vorstellungsrunde: </a:t>
            </a:r>
          </a:p>
          <a:p>
            <a:pPr marL="0" indent="0" algn="l">
              <a:buNone/>
              <a:defRPr/>
            </a:pPr>
            <a:r>
              <a:rPr lang="de-DE"/>
              <a:t>Emotion als Geste alle zusammen </a:t>
            </a:r>
          </a:p>
          <a:p>
            <a:pPr marL="0" indent="0" algn="l">
              <a:buNone/>
              <a:defRPr/>
            </a:pPr>
            <a:r>
              <a:rPr lang="de-DE"/>
              <a:t>Vorstellen: Name/Wohnort/ Forschungsthema (kurz fassen) </a:t>
            </a:r>
          </a:p>
          <a:p>
            <a:pPr marL="0" indent="0" algn="l">
              <a:buNone/>
              <a:defRPr/>
            </a:pPr>
            <a:endParaRPr lang="de-DE"/>
          </a:p>
          <a:p>
            <a:pPr marL="0" indent="0" algn="l">
              <a:buNone/>
              <a:defRPr/>
            </a:pPr>
            <a:r>
              <a:rPr lang="de-DE"/>
              <a:t>Die Person, die gerade dran war gibt den digitalen Ball weiter an die nächste Person.</a:t>
            </a:r>
          </a:p>
          <a:p>
            <a:pPr marL="0" indent="0" algn="l">
              <a:buNone/>
              <a:defRPr/>
            </a:pPr>
            <a:r>
              <a:rPr lang="de-DE"/>
              <a:t>Wrap-</a:t>
            </a:r>
            <a:r>
              <a:rPr lang="de-DE" err="1"/>
              <a:t>up</a:t>
            </a:r>
            <a:r>
              <a:rPr lang="de-DE"/>
              <a:t> durch Moderation</a:t>
            </a:r>
          </a:p>
          <a:p>
            <a:pPr marL="158750" indent="0">
              <a:buNone/>
            </a:pPr>
            <a:endParaRPr lang="en-GB">
              <a:cs typeface="Calibri" panose="020F0502020204030204"/>
            </a:endParaRP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00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70EC9-9332-F443-A447-1F4D5A8CBDA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27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70EC9-9332-F443-A447-1F4D5A8CBDA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04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3832412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8324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title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623A6F0-8D0B-9578-39B6-6E6F4A79F52A}"/>
              </a:ext>
            </a:extLst>
          </p:cNvPr>
          <p:cNvGrpSpPr/>
          <p:nvPr userDrawn="1"/>
        </p:nvGrpSpPr>
        <p:grpSpPr>
          <a:xfrm>
            <a:off x="240253" y="3940014"/>
            <a:ext cx="6019789" cy="1085886"/>
            <a:chOff x="294684" y="3771966"/>
            <a:chExt cx="6131694" cy="1106072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34071326-E6E0-D24F-58D6-9965E400A957}"/>
                </a:ext>
              </a:extLst>
            </p:cNvPr>
            <p:cNvSpPr txBox="1"/>
            <p:nvPr userDrawn="1"/>
          </p:nvSpPr>
          <p:spPr>
            <a:xfrm>
              <a:off x="5150763" y="3882074"/>
              <a:ext cx="1275615" cy="17126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/>
            <a:lstStyle>
              <a:lvl1pPr marL="0" marR="0" indent="0" algn="ctr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l" hangingPunct="1"/>
              <a:r>
                <a:rPr lang="de-DE" sz="525" b="1" i="0">
                  <a:latin typeface="Aptos" panose="020B0004020202020204" pitchFamily="34" charset="0"/>
                </a:rPr>
                <a:t>THIS PROGRAMME IS SUPPORTED BY: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8BD6FAB-564B-EB8F-6917-51E2EB34105C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762" y="4276758"/>
              <a:ext cx="1275615" cy="487993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97F3611-CA19-C774-DE93-01A963EEF00C}"/>
                </a:ext>
              </a:extLst>
            </p:cNvPr>
            <p:cNvPicPr/>
            <p:nvPr userDrawn="1"/>
          </p:nvPicPr>
          <p:blipFill>
            <a:blip r:embed="rId3"/>
            <a:srcRect/>
            <a:stretch/>
          </p:blipFill>
          <p:spPr>
            <a:xfrm>
              <a:off x="294684" y="3771966"/>
              <a:ext cx="4612192" cy="1106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38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48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510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1973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0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778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Solo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3451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283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32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/>
              <a:t>Instructions</a:t>
            </a:r>
          </a:p>
          <a:p>
            <a:pPr lvl="0"/>
            <a:r>
              <a:rPr lang="en-US"/>
              <a:t>…</a:t>
            </a:r>
          </a:p>
          <a:p>
            <a:pPr lvl="0"/>
            <a:r>
              <a:rPr lang="en-US"/>
              <a:t>…</a:t>
            </a:r>
          </a:p>
          <a:p>
            <a:pPr lvl="0"/>
            <a:endParaRPr lang="en-US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110866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3" name="Google Shape;63;p78"/>
          <p:cNvSpPr/>
          <p:nvPr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2049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8065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2503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890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Bullet </a:t>
            </a:r>
            <a:r>
              <a:rPr lang="de-DE" err="1"/>
              <a:t>One</a:t>
            </a:r>
            <a:endParaRPr lang="de-DE"/>
          </a:p>
          <a:p>
            <a:r>
              <a:rPr lang="de-DE"/>
              <a:t>Bullet </a:t>
            </a:r>
            <a:r>
              <a:rPr lang="de-DE" err="1"/>
              <a:t>Two</a:t>
            </a:r>
            <a:endParaRPr lang="de-DE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086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9851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37518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358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354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638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Morning</a:t>
            </a:r>
            <a:endParaRPr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Afternoon</a:t>
            </a:r>
            <a:endParaRPr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86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704783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3EBFEF5-A438-E34E-9674-1C1AD1A1945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indent="0" algn="l" defTabSz="68578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60CD8-4D50-9849-8801-0A215D9B7D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955" y="373320"/>
            <a:ext cx="3812380" cy="1253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800" b="1" i="0">
                <a:solidFill>
                  <a:schemeClr val="bg1"/>
                </a:solidFill>
                <a:latin typeface="DINOT-Bold" panose="020B0504020101020102" pitchFamily="34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/>
              <a:t>Title: Session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DA325C9-0C8D-BC48-B178-ED9129AC83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9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</a:t>
            </a:r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II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49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725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Programme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228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43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2024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6631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4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42" r:id="rId8"/>
    <p:sldLayoutId id="214748374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7CACCA-385F-79BA-3C3B-5A68BE1B4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1823436C-AF44-B3BB-1010-EEC91D20B1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F60AF875-6804-949D-CA9F-273CB5F90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" r="-477"/>
          <a:stretch/>
        </p:blipFill>
        <p:spPr>
          <a:xfrm>
            <a:off x="4572000" y="0"/>
            <a:ext cx="4572000" cy="38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1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Lunch Break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41396" y="229157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013"/>
          </a:p>
        </p:txBody>
      </p:sp>
      <p:sp>
        <p:nvSpPr>
          <p:cNvPr id="6" name="Textfeld 5"/>
          <p:cNvSpPr txBox="1"/>
          <p:nvPr/>
        </p:nvSpPr>
        <p:spPr>
          <a:xfrm>
            <a:off x="1204332" y="1629886"/>
            <a:ext cx="28268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13"/>
          </a:p>
        </p:txBody>
      </p:sp>
      <p:pic>
        <p:nvPicPr>
          <p:cNvPr id="9" name="Bildplatzhalter 8" descr="Ein Bild, das Essen, Lebensmittelgruppe, Gemüse, vegetarisches Essen enthält.&#10;&#10;Automatisch generierte Beschreibung">
            <a:extLst>
              <a:ext uri="{FF2B5EF4-FFF2-40B4-BE49-F238E27FC236}">
                <a16:creationId xmlns:a16="http://schemas.microsoft.com/office/drawing/2014/main" id="{F968AC4B-B9A7-44F0-5860-BBB42EE657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20216" r="10170" b="16368"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22174922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52A1-DA1C-5C25-C755-A5A5FDC7D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Person, Wand, Menschen enthält.&#10;&#10;Automatisch generierte Beschreibung">
            <a:extLst>
              <a:ext uri="{FF2B5EF4-FFF2-40B4-BE49-F238E27FC236}">
                <a16:creationId xmlns:a16="http://schemas.microsoft.com/office/drawing/2014/main" id="{436EC35E-5932-AA89-C69D-76CF5DEA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07" t="25965" r="23560" b="183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96CDB1-FC6A-7248-19BE-12A5516AFF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317630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51389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73C6DB-9969-1B9A-BFFF-0987F28D4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3316" y="3688004"/>
            <a:ext cx="3200400" cy="742312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err="1">
                <a:latin typeface="Aptos" panose="020B0004020202020204" pitchFamily="34" charset="0"/>
              </a:rPr>
              <a:t>Please</a:t>
            </a:r>
            <a:r>
              <a:rPr lang="de-DE" sz="1800" b="1">
                <a:latin typeface="Aptos" panose="020B0004020202020204" pitchFamily="34" charset="0"/>
              </a:rPr>
              <a:t>, follow </a:t>
            </a:r>
            <a:r>
              <a:rPr lang="de-DE" sz="1800" b="1" err="1">
                <a:latin typeface="Aptos" panose="020B0004020202020204" pitchFamily="34" charset="0"/>
              </a:rPr>
              <a:t>the</a:t>
            </a:r>
            <a:r>
              <a:rPr lang="de-DE" sz="1800" b="1">
                <a:latin typeface="Aptos" panose="020B0004020202020204" pitchFamily="34" charset="0"/>
              </a:rPr>
              <a:t> link in </a:t>
            </a:r>
            <a:r>
              <a:rPr lang="de-DE" sz="1800" b="1" err="1">
                <a:latin typeface="Aptos" panose="020B0004020202020204" pitchFamily="34" charset="0"/>
              </a:rPr>
              <a:t>the</a:t>
            </a:r>
            <a:r>
              <a:rPr lang="de-DE" sz="1800" b="1">
                <a:latin typeface="Aptos" panose="020B0004020202020204" pitchFamily="34" charset="0"/>
              </a:rPr>
              <a:t> </a:t>
            </a:r>
            <a:r>
              <a:rPr lang="de-DE" sz="1800" b="1" err="1">
                <a:latin typeface="Aptos" panose="020B0004020202020204" pitchFamily="34" charset="0"/>
              </a:rPr>
              <a:t>chat</a:t>
            </a:r>
            <a:r>
              <a:rPr lang="de-DE" sz="1800" b="1">
                <a:latin typeface="Aptos" panose="020B0004020202020204" pitchFamily="34" charset="0"/>
              </a:rPr>
              <a:t> </a:t>
            </a:r>
            <a:r>
              <a:rPr lang="de-DE" sz="1800" b="1" err="1">
                <a:latin typeface="Aptos" panose="020B0004020202020204" pitchFamily="34" charset="0"/>
              </a:rPr>
              <a:t>window</a:t>
            </a:r>
            <a:r>
              <a:rPr lang="de-DE" sz="1800" b="1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78EFB8-6962-E876-0233-09FA7658C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694181-C4E6-BE93-F221-F22BD44EE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526" y="1813759"/>
            <a:ext cx="1515981" cy="15159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295A03-7787-F6BA-1539-2BE1E00E9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5122" y="1992891"/>
            <a:ext cx="1515981" cy="15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B6CE146-FFBE-B231-F5E9-C8C6FBDAB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Are </a:t>
            </a:r>
            <a:r>
              <a:rPr lang="de-DE" err="1"/>
              <a:t>there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comments</a:t>
            </a:r>
            <a:r>
              <a:rPr lang="de-DE"/>
              <a:t>, </a:t>
            </a:r>
            <a:r>
              <a:rPr lang="de-DE" err="1"/>
              <a:t>thoughts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questions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like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? </a:t>
            </a:r>
            <a:br>
              <a:rPr lang="de-DE"/>
            </a:br>
            <a:r>
              <a:rPr lang="de-DE"/>
              <a:t>Raise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hand</a:t>
            </a:r>
            <a:r>
              <a:rPr lang="de-DE"/>
              <a:t>.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84FBCB-5641-B87A-DCF8-30C8CBB8B69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Sharing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AA77C5-304A-CC1F-0ABB-5162CB199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6820" y="1749838"/>
            <a:ext cx="790359" cy="7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50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3749-761D-DF5B-9C2C-64A9FDB05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61C0CD-5D1C-E43F-CFB1-3A76C6A97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r>
              <a:rPr lang="de-DE"/>
              <a:t>Back in </a:t>
            </a:r>
            <a:r>
              <a:rPr lang="de-DE" err="1"/>
              <a:t>the</a:t>
            </a:r>
            <a:r>
              <a:rPr lang="de-DE"/>
              <a:t> same virtual </a:t>
            </a:r>
            <a:r>
              <a:rPr lang="de-DE" err="1"/>
              <a:t>room</a:t>
            </a:r>
            <a:br>
              <a:rPr lang="de-DE"/>
            </a:br>
            <a:r>
              <a:rPr lang="de-DE"/>
              <a:t> </a:t>
            </a:r>
          </a:p>
          <a:p>
            <a:r>
              <a:rPr lang="de-DE"/>
              <a:t>Via </a:t>
            </a:r>
            <a:r>
              <a:rPr lang="de-DE" err="1"/>
              <a:t>the</a:t>
            </a:r>
            <a:r>
              <a:rPr lang="de-DE"/>
              <a:t> same link</a:t>
            </a:r>
            <a:br>
              <a:rPr lang="de-DE"/>
            </a:br>
            <a:r>
              <a:rPr lang="de-DE"/>
              <a:t> </a:t>
            </a:r>
          </a:p>
          <a:p>
            <a:r>
              <a:rPr lang="de-DE" err="1"/>
              <a:t>Starting</a:t>
            </a:r>
            <a:r>
              <a:rPr lang="de-DE"/>
              <a:t> at [</a:t>
            </a:r>
            <a:r>
              <a:rPr lang="de-DE" err="1"/>
              <a:t>insert</a:t>
            </a:r>
            <a:r>
              <a:rPr lang="de-DE"/>
              <a:t> time]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36281A-285D-4B31-DA5D-A9D50024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 err="1"/>
              <a:t>What‘s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851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C922-4A42-16AC-B851-4A04DABA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drinnen, Raum, Tisch enthält.&#10;&#10;Automatisch generierte Beschreibung">
            <a:extLst>
              <a:ext uri="{FF2B5EF4-FFF2-40B4-BE49-F238E27FC236}">
                <a16:creationId xmlns:a16="http://schemas.microsoft.com/office/drawing/2014/main" id="{4F53D1AA-7C43-8C6E-E7AD-77EE382276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5" r="26509" b="178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3BF3D-DF0C-8FE1-B929-01EAA9398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830286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END OF DAY 1</a:t>
            </a:r>
          </a:p>
        </p:txBody>
      </p:sp>
    </p:spTree>
    <p:extLst>
      <p:ext uri="{BB962C8B-B14F-4D97-AF65-F5344CB8AC3E}">
        <p14:creationId xmlns:p14="http://schemas.microsoft.com/office/powerpoint/2010/main" val="147317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BFD2-CBBA-CA75-15F3-259AA53E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62BAC9-3860-0034-1FE1-83856B7B6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200400" cy="1329595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opens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up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new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career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perspectives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b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</a:b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for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young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researchers</a:t>
            </a:r>
            <a:endParaRPr kumimoji="0" lang="de-DE" sz="14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part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the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Falling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Walls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Foundation</a:t>
            </a:r>
            <a:endParaRPr kumimoji="0" lang="de-DE" sz="14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enabled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by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Federal Ministry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Research, Technology and Space</a:t>
            </a:r>
          </a:p>
          <a:p>
            <a:endParaRPr lang="de-DE" b="0">
              <a:latin typeface="Aptos" panose="020B00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FC67DF-ECA2-C21F-DBFA-19C5E0915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1329595"/>
          </a:xfrm>
        </p:spPr>
        <p:txBody>
          <a:bodyPr/>
          <a:lstStyle/>
          <a:p>
            <a:r>
              <a:rPr lang="de-DE"/>
              <a:t>Young Entrepreneurs in Science</a:t>
            </a:r>
          </a:p>
          <a:p>
            <a:endParaRPr lang="de-DE"/>
          </a:p>
        </p:txBody>
      </p:sp>
      <p:pic>
        <p:nvPicPr>
          <p:cNvPr id="4" name="Grafik 3" descr="Ein Bild, das Kleidung, Person, Mobiliar, Stuhl enthält.&#10;&#10;Automatisch generierte Beschreibung">
            <a:extLst>
              <a:ext uri="{FF2B5EF4-FFF2-40B4-BE49-F238E27FC236}">
                <a16:creationId xmlns:a16="http://schemas.microsoft.com/office/drawing/2014/main" id="{A753EB83-F4F8-BB74-62C2-D62392B4B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6" t="18355" r="12886" b="376"/>
          <a:stretch/>
        </p:blipFill>
        <p:spPr>
          <a:xfrm>
            <a:off x="5185513" y="1497166"/>
            <a:ext cx="3151009" cy="3151009"/>
          </a:xfrm>
          <a:prstGeom prst="ellipse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17974C70-4DBF-172C-E3ED-1C164FC70E93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www.youngentrepreneursinscience.com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15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innen, Person, Personen, Tisch enthält.&#10;&#10;Automatisch generierte Beschreibung">
            <a:extLst>
              <a:ext uri="{FF2B5EF4-FFF2-40B4-BE49-F238E27FC236}">
                <a16:creationId xmlns:a16="http://schemas.microsoft.com/office/drawing/2014/main" id="{329CE463-CF43-1CD8-5D4E-1541C0C88B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5" cy="514350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442ECE-CD5F-DC7B-F45E-CC2D25C0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3265714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29482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61E9D3-6DA6-AE9A-FDDA-BC78EF328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indent="0">
              <a:buNone/>
            </a:pPr>
            <a:r>
              <a:rPr lang="de-DE" b="1">
                <a:solidFill>
                  <a:srgbClr val="E30613"/>
                </a:solidFill>
              </a:rPr>
              <a:t>Modul 1</a:t>
            </a:r>
          </a:p>
          <a:p>
            <a:pPr indent="0">
              <a:buNone/>
            </a:pPr>
            <a:endParaRPr lang="de-DE" b="1">
              <a:solidFill>
                <a:srgbClr val="E30613"/>
              </a:solidFill>
            </a:endParaRPr>
          </a:p>
          <a:p>
            <a:pPr indent="0">
              <a:buNone/>
            </a:pPr>
            <a:r>
              <a:rPr lang="de-DE" b="1"/>
              <a:t>Check-In</a:t>
            </a:r>
          </a:p>
          <a:p>
            <a:pPr indent="0">
              <a:buNone/>
            </a:pPr>
            <a:endParaRPr lang="de-DE" b="1"/>
          </a:p>
          <a:p>
            <a:r>
              <a:rPr lang="de-DE"/>
              <a:t>Modulinhalte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4D8FC-4D63-0E3D-A518-927995ED2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de-DE" b="1">
                <a:solidFill>
                  <a:srgbClr val="E30613"/>
                </a:solidFill>
              </a:rPr>
              <a:t>Modul 2</a:t>
            </a:r>
          </a:p>
          <a:p>
            <a:pPr indent="0">
              <a:buNone/>
            </a:pPr>
            <a:endParaRPr lang="de-DE" b="1">
              <a:solidFill>
                <a:srgbClr val="E30613"/>
              </a:solidFill>
            </a:endParaRPr>
          </a:p>
          <a:p>
            <a:pPr marL="285750" indent="-285750"/>
            <a:r>
              <a:rPr lang="de-DE"/>
              <a:t>Modulinhalte</a:t>
            </a:r>
          </a:p>
          <a:p>
            <a:pPr indent="0">
              <a:buNone/>
            </a:pPr>
            <a:endParaRPr lang="de-DE" b="1">
              <a:solidFill>
                <a:srgbClr val="E30613"/>
              </a:solidFill>
            </a:endParaRPr>
          </a:p>
          <a:p>
            <a:pPr indent="0">
              <a:buNone/>
            </a:pPr>
            <a:r>
              <a:rPr lang="de-DE" b="1"/>
              <a:t>Wrap-Up</a:t>
            </a:r>
          </a:p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F5BFD-A8A5-741B-1B5A-D0082A2B8FD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Part 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FC02DD-4940-8B3F-4E21-A60FF45E25B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97889" y="1099293"/>
            <a:ext cx="4017487" cy="430887"/>
          </a:xfrm>
        </p:spPr>
        <p:txBody>
          <a:bodyPr/>
          <a:lstStyle/>
          <a:p>
            <a:r>
              <a:rPr lang="de-DE"/>
              <a:t>Part II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ACBAA4-EBC7-DD58-5369-79AAA10B3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76E7E-9787-9F1E-8245-6A2EC116F369}"/>
              </a:ext>
            </a:extLst>
          </p:cNvPr>
          <p:cNvSpPr/>
          <p:nvPr/>
        </p:nvSpPr>
        <p:spPr>
          <a:xfrm rot="20608313">
            <a:off x="3419877" y="1088323"/>
            <a:ext cx="1139471" cy="1139471"/>
          </a:xfrm>
          <a:prstGeom prst="ellipse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Lunch Break</a:t>
            </a:r>
          </a:p>
        </p:txBody>
      </p:sp>
    </p:spTree>
    <p:extLst>
      <p:ext uri="{BB962C8B-B14F-4D97-AF65-F5344CB8AC3E}">
        <p14:creationId xmlns:p14="http://schemas.microsoft.com/office/powerpoint/2010/main" val="2932513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9C8DF-F9F6-CA80-92D2-F9A4B93C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03E764-E5BF-C300-F597-FFA6751CD9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853922"/>
            <a:ext cx="2356631" cy="2516419"/>
          </a:xfrm>
        </p:spPr>
        <p:txBody>
          <a:bodyPr/>
          <a:lstStyle/>
          <a:p>
            <a:pPr indent="0">
              <a:buNone/>
            </a:pPr>
            <a:r>
              <a:rPr lang="de-DE" b="1">
                <a:solidFill>
                  <a:srgbClr val="E30613"/>
                </a:solidFill>
              </a:rPr>
              <a:t>Modul 1</a:t>
            </a:r>
          </a:p>
          <a:p>
            <a:pPr indent="0">
              <a:buNone/>
            </a:pPr>
            <a:endParaRPr lang="de-DE" b="1">
              <a:solidFill>
                <a:srgbClr val="E30613"/>
              </a:solidFill>
            </a:endParaRPr>
          </a:p>
          <a:p>
            <a:pPr indent="0">
              <a:buNone/>
            </a:pPr>
            <a:r>
              <a:rPr lang="de-DE" b="1"/>
              <a:t>Check-In</a:t>
            </a:r>
          </a:p>
          <a:p>
            <a:pPr indent="0">
              <a:buNone/>
            </a:pPr>
            <a:endParaRPr lang="de-DE" b="1"/>
          </a:p>
          <a:p>
            <a:r>
              <a:rPr lang="de-DE"/>
              <a:t>Modulinhalte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23820F-E2AB-F418-2CBD-52D2B1F3C92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Part 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53EC0D-65DA-EB4D-EAB7-97281BAB058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97889" y="1099293"/>
            <a:ext cx="4017487" cy="430887"/>
          </a:xfrm>
        </p:spPr>
        <p:txBody>
          <a:bodyPr/>
          <a:lstStyle/>
          <a:p>
            <a:r>
              <a:rPr lang="de-DE"/>
              <a:t>Part II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5215C2-E7FB-110D-6EB6-567578B97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A8661A-A306-860D-FCF9-9E361102BF65}"/>
              </a:ext>
            </a:extLst>
          </p:cNvPr>
          <p:cNvSpPr/>
          <p:nvPr/>
        </p:nvSpPr>
        <p:spPr>
          <a:xfrm rot="20608313">
            <a:off x="3477027" y="614053"/>
            <a:ext cx="1139471" cy="1139471"/>
          </a:xfrm>
          <a:prstGeom prst="ellipse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Lunch Break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84E27AF-7B35-08AE-423C-768E3BD95F2D}"/>
              </a:ext>
            </a:extLst>
          </p:cNvPr>
          <p:cNvSpPr txBox="1">
            <a:spLocks/>
          </p:cNvSpPr>
          <p:nvPr/>
        </p:nvSpPr>
        <p:spPr>
          <a:xfrm>
            <a:off x="3253428" y="1853922"/>
            <a:ext cx="2356631" cy="2516419"/>
          </a:xfrm>
          <a:prstGeom prst="rect">
            <a:avLst/>
          </a:prstGeom>
        </p:spPr>
        <p:txBody>
          <a:bodyPr/>
          <a:lstStyle>
            <a:lvl1pPr marL="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Tx/>
              <a:buFont typeface="Arial" panose="020B0604020202020204" pitchFamily="34" charset="0"/>
              <a:buNone/>
            </a:pPr>
            <a:r>
              <a:rPr lang="de-DE" b="1">
                <a:solidFill>
                  <a:srgbClr val="E30613"/>
                </a:solidFill>
              </a:rPr>
              <a:t>Modul 2</a:t>
            </a:r>
          </a:p>
          <a:p>
            <a:pPr indent="0">
              <a:buClrTx/>
              <a:buFont typeface="Arial" panose="020B0604020202020204" pitchFamily="34" charset="0"/>
              <a:buNone/>
            </a:pPr>
            <a:endParaRPr lang="de-DE" b="1">
              <a:solidFill>
                <a:srgbClr val="E30613"/>
              </a:solidFill>
            </a:endParaRPr>
          </a:p>
          <a:p>
            <a:pPr indent="0">
              <a:buClrTx/>
              <a:buFont typeface="Arial" panose="020B0604020202020204" pitchFamily="34" charset="0"/>
              <a:buNone/>
            </a:pPr>
            <a:r>
              <a:rPr lang="de-DE" b="1"/>
              <a:t>Check-In</a:t>
            </a:r>
          </a:p>
          <a:p>
            <a:pPr indent="0">
              <a:buClrTx/>
              <a:buFont typeface="Arial" panose="020B0604020202020204" pitchFamily="34" charset="0"/>
              <a:buNone/>
            </a:pPr>
            <a:endParaRPr lang="de-DE" b="1"/>
          </a:p>
          <a:p>
            <a:pPr>
              <a:buClrTx/>
            </a:pPr>
            <a:r>
              <a:rPr lang="de-DE"/>
              <a:t>Modulinhalte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7DD3481F-3C31-36BD-EAE1-FFA227EFA704}"/>
              </a:ext>
            </a:extLst>
          </p:cNvPr>
          <p:cNvSpPr txBox="1">
            <a:spLocks/>
          </p:cNvSpPr>
          <p:nvPr/>
        </p:nvSpPr>
        <p:spPr>
          <a:xfrm>
            <a:off x="6048783" y="1853922"/>
            <a:ext cx="2356631" cy="2516419"/>
          </a:xfrm>
          <a:prstGeom prst="rect">
            <a:avLst/>
          </a:prstGeom>
        </p:spPr>
        <p:txBody>
          <a:bodyPr/>
          <a:lstStyle>
            <a:lvl1pPr marL="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Tx/>
              <a:buFont typeface="Arial" panose="020B0604020202020204" pitchFamily="34" charset="0"/>
              <a:buNone/>
            </a:pPr>
            <a:r>
              <a:rPr lang="de-DE" b="1">
                <a:solidFill>
                  <a:srgbClr val="E30613"/>
                </a:solidFill>
              </a:rPr>
              <a:t>Modul 3</a:t>
            </a:r>
          </a:p>
          <a:p>
            <a:pPr indent="0">
              <a:buClrTx/>
              <a:buFont typeface="Arial" panose="020B0604020202020204" pitchFamily="34" charset="0"/>
              <a:buNone/>
            </a:pPr>
            <a:endParaRPr lang="de-DE" b="1"/>
          </a:p>
          <a:p>
            <a:pPr>
              <a:buClrTx/>
            </a:pPr>
            <a:r>
              <a:rPr lang="de-DE"/>
              <a:t>Modulinhalte</a:t>
            </a:r>
          </a:p>
          <a:p>
            <a:pPr>
              <a:buClrTx/>
            </a:pPr>
            <a:endParaRPr lang="de-DE"/>
          </a:p>
          <a:p>
            <a:pPr indent="0">
              <a:buClrTx/>
              <a:buNone/>
            </a:pPr>
            <a:r>
              <a:rPr lang="de-DE" b="1"/>
              <a:t>Wrap-Up</a:t>
            </a:r>
          </a:p>
          <a:p>
            <a:pPr>
              <a:buClrTx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59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DCD0F-C8C6-6658-3F89-5F8EE9E6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BDBD8A-24AE-6379-016A-54444681B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1724" y="994204"/>
            <a:ext cx="7759425" cy="3026089"/>
          </a:xfrm>
        </p:spPr>
        <p:txBody>
          <a:bodyPr/>
          <a:lstStyle/>
          <a:p>
            <a:pPr marL="0" lvl="0" indent="0" defTabSz="914400">
              <a:lnSpc>
                <a:spcPct val="200000"/>
              </a:lnSpc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de-DE"/>
              <a:t>Be </a:t>
            </a:r>
            <a:r>
              <a:rPr lang="de-DE" err="1"/>
              <a:t>respectful</a:t>
            </a:r>
            <a:r>
              <a:rPr lang="de-DE"/>
              <a:t> &amp; </a:t>
            </a:r>
            <a:r>
              <a:rPr lang="de-DE" err="1"/>
              <a:t>constructive</a:t>
            </a:r>
            <a:br>
              <a:rPr lang="de-DE"/>
            </a:br>
            <a:r>
              <a:rPr lang="de-DE"/>
              <a:t>Use AI </a:t>
            </a:r>
            <a:r>
              <a:rPr lang="de-DE" err="1"/>
              <a:t>responsibly</a:t>
            </a:r>
            <a:r>
              <a:rPr lang="de-DE"/>
              <a:t>: Use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support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,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produce</a:t>
            </a:r>
            <a:r>
              <a:rPr lang="de-DE"/>
              <a:t> final </a:t>
            </a:r>
            <a:r>
              <a:rPr lang="de-DE" err="1"/>
              <a:t>results</a:t>
            </a:r>
            <a:br>
              <a:rPr lang="de-DE"/>
            </a:br>
            <a:r>
              <a:rPr lang="de-DE"/>
              <a:t>Mute </a:t>
            </a:r>
            <a:r>
              <a:rPr lang="de-DE" err="1"/>
              <a:t>when</a:t>
            </a:r>
            <a:r>
              <a:rPr lang="de-DE"/>
              <a:t> not </a:t>
            </a:r>
            <a:r>
              <a:rPr lang="de-DE" err="1"/>
              <a:t>speaking</a:t>
            </a:r>
            <a:br>
              <a:rPr lang="de-DE"/>
            </a:br>
            <a:r>
              <a:rPr lang="de-DE"/>
              <a:t>Be </a:t>
            </a:r>
            <a:r>
              <a:rPr lang="de-DE" err="1"/>
              <a:t>present</a:t>
            </a:r>
            <a:r>
              <a:rPr lang="de-DE"/>
              <a:t>: </a:t>
            </a:r>
            <a:r>
              <a:rPr lang="de-DE" err="1"/>
              <a:t>keep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camera</a:t>
            </a:r>
            <a:r>
              <a:rPr lang="de-DE"/>
              <a:t> on. </a:t>
            </a:r>
            <a:r>
              <a:rPr lang="de-DE" err="1"/>
              <a:t>Feel</a:t>
            </a:r>
            <a:r>
              <a:rPr lang="de-DE"/>
              <a:t> 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eat</a:t>
            </a:r>
            <a:r>
              <a:rPr lang="de-DE"/>
              <a:t>, </a:t>
            </a:r>
            <a:r>
              <a:rPr lang="de-DE" err="1"/>
              <a:t>drink</a:t>
            </a:r>
            <a:r>
              <a:rPr lang="de-DE"/>
              <a:t>, </a:t>
            </a:r>
            <a:r>
              <a:rPr lang="de-DE" err="1"/>
              <a:t>or</a:t>
            </a:r>
            <a:r>
              <a:rPr lang="de-DE"/>
              <a:t> stretch</a:t>
            </a:r>
            <a:br>
              <a:rPr lang="de-DE"/>
            </a:br>
            <a:r>
              <a:rPr lang="de-DE"/>
              <a:t>Need </a:t>
            </a:r>
            <a:r>
              <a:rPr lang="de-DE" err="1"/>
              <a:t>help</a:t>
            </a:r>
            <a:r>
              <a:rPr lang="de-DE"/>
              <a:t>? </a:t>
            </a:r>
            <a:r>
              <a:rPr lang="de-DE" err="1"/>
              <a:t>Reach</a:t>
            </a:r>
            <a:r>
              <a:rPr lang="de-DE"/>
              <a:t> out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via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chat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experiencing</a:t>
            </a:r>
            <a:r>
              <a:rPr lang="de-DE"/>
              <a:t> </a:t>
            </a:r>
            <a:r>
              <a:rPr lang="de-DE" err="1"/>
              <a:t>technical</a:t>
            </a:r>
            <a:r>
              <a:rPr lang="de-DE"/>
              <a:t> </a:t>
            </a:r>
            <a:r>
              <a:rPr lang="de-DE" err="1"/>
              <a:t>issues</a:t>
            </a:r>
            <a:br>
              <a:rPr lang="de-DE"/>
            </a:br>
            <a:r>
              <a:rPr lang="de-DE"/>
              <a:t>React &amp; </a:t>
            </a:r>
            <a:r>
              <a:rPr lang="de-DE" err="1"/>
              <a:t>engage</a:t>
            </a:r>
            <a:r>
              <a:rPr lang="de-DE"/>
              <a:t>: Use </a:t>
            </a:r>
            <a:r>
              <a:rPr lang="de-DE" err="1"/>
              <a:t>emojis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reactions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 </a:t>
            </a:r>
            <a:r>
              <a:rPr lang="de-DE" err="1"/>
              <a:t>feedback</a:t>
            </a:r>
            <a:endParaRPr lang="de-DE"/>
          </a:p>
          <a:p>
            <a:pPr marL="0" lvl="0" indent="0" defTabSz="914400">
              <a:lnSpc>
                <a:spcPct val="200000"/>
              </a:lnSpc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de-DE"/>
              <a:t>Drop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questions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chat</a:t>
            </a:r>
            <a:r>
              <a:rPr lang="de-DE"/>
              <a:t> – </a:t>
            </a:r>
            <a:r>
              <a:rPr lang="de-DE" err="1"/>
              <a:t>we’re</a:t>
            </a:r>
            <a:r>
              <a:rPr lang="de-DE"/>
              <a:t> all </a:t>
            </a:r>
            <a:r>
              <a:rPr lang="de-DE" err="1"/>
              <a:t>here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learn</a:t>
            </a:r>
            <a:r>
              <a:rPr lang="de-DE"/>
              <a:t> </a:t>
            </a:r>
            <a:r>
              <a:rPr lang="de-DE" err="1"/>
              <a:t>together</a:t>
            </a:r>
            <a:r>
              <a:rPr lang="de-DE"/>
              <a:t>!</a:t>
            </a:r>
            <a:br>
              <a:rPr lang="de-DE"/>
            </a:br>
            <a:endParaRPr lang="de-DE">
              <a:latin typeface="Noticia Text" panose="02000503060000020004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2EE4D-6BDD-2E57-BA0B-801EA4EB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/>
              <a:t>Netiquette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C9919B92-8562-B9E3-C7EE-DF3C0FA5E156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err="1">
                <a:solidFill>
                  <a:srgbClr val="E30613"/>
                </a:solidFill>
                <a:latin typeface="Aptos" panose="020B0004020202020204" pitchFamily="34" charset="0"/>
              </a:rPr>
              <a:t>www.youngentrepreneursinscience.com</a:t>
            </a:r>
            <a:endParaRPr lang="de-DE" sz="140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6DAD6CC-B5FA-DE24-3748-8859C2C91614}"/>
              </a:ext>
            </a:extLst>
          </p:cNvPr>
          <p:cNvGrpSpPr/>
          <p:nvPr/>
        </p:nvGrpSpPr>
        <p:grpSpPr>
          <a:xfrm>
            <a:off x="923787" y="1182482"/>
            <a:ext cx="279400" cy="2831309"/>
            <a:chOff x="923787" y="1182482"/>
            <a:chExt cx="279400" cy="2831309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EC4A6A40-EB62-AD16-BE9D-72CF7BFE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787" y="2024546"/>
              <a:ext cx="279400" cy="2794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42A66E66-FDC8-DAD9-6B21-193A6F0EE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3787" y="2504763"/>
              <a:ext cx="279400" cy="1778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6BF1CDF-A171-1ED8-0567-ACD970CBD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787" y="1182482"/>
              <a:ext cx="279400" cy="254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57F2F47-227C-061B-54D3-DFB900BF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787" y="1603920"/>
              <a:ext cx="279400" cy="2286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458AD05-C19A-542A-866F-C139A523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3787" y="2925927"/>
              <a:ext cx="279400" cy="1778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FF18EC8-650E-69F7-11ED-5554C2345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487" y="3308740"/>
              <a:ext cx="254000" cy="25400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9884084A-AC02-4B13-E5BF-1458C86D5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487" y="3759791"/>
              <a:ext cx="254000" cy="25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99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84F08-CE27-7EE1-48BF-14F563041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Person, Wand, Menschliches Gesicht enthält.&#10;&#10;Automatisch generierte Beschreibung">
            <a:extLst>
              <a:ext uri="{FF2B5EF4-FFF2-40B4-BE49-F238E27FC236}">
                <a16:creationId xmlns:a16="http://schemas.microsoft.com/office/drawing/2014/main" id="{03D7C54A-0A81-0054-7653-FA9808A8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353" b="2361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F369BC-4FB6-C207-5642-A73DFC6D5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174929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05698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8D0E64-0833-1093-FB2F-CE55D8ED3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1735" y="3561173"/>
            <a:ext cx="2998517" cy="965200"/>
          </a:xfrm>
        </p:spPr>
        <p:txBody>
          <a:bodyPr/>
          <a:lstStyle/>
          <a:p>
            <a:pPr algn="l"/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Everybody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,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make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a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gesture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how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you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are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feeling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today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!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0FC9F0-DEDD-A331-124E-A2BA53C552C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Emoji Check-In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7C42DB9-65BE-1AEF-5CDC-B1E5C99F7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83" y="2197629"/>
            <a:ext cx="668500" cy="83428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F67642B-3D8D-3A2D-29E7-931DA5FD5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4143" y="1283448"/>
            <a:ext cx="556829" cy="55682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98B37E1-A8DC-A8CE-1267-4A63A5EF88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3748" y="2201304"/>
            <a:ext cx="598765" cy="59876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62BD79E-BDDB-C6BA-A33B-23BC80784C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5004" y="1751552"/>
            <a:ext cx="677388" cy="677388"/>
          </a:xfrm>
          <a:prstGeom prst="rect">
            <a:avLst/>
          </a:prstGeom>
        </p:spPr>
      </p:pic>
      <p:sp>
        <p:nvSpPr>
          <p:cNvPr id="24" name="Bogen 23">
            <a:extLst>
              <a:ext uri="{FF2B5EF4-FFF2-40B4-BE49-F238E27FC236}">
                <a16:creationId xmlns:a16="http://schemas.microsoft.com/office/drawing/2014/main" id="{43C872FC-FE61-18AD-DFCE-44AE689B1D5F}"/>
              </a:ext>
            </a:extLst>
          </p:cNvPr>
          <p:cNvSpPr/>
          <p:nvPr/>
        </p:nvSpPr>
        <p:spPr>
          <a:xfrm>
            <a:off x="5481767" y="1582327"/>
            <a:ext cx="813237" cy="257225"/>
          </a:xfrm>
          <a:prstGeom prst="arc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D3063DBF-1B00-6E7F-98CD-A362F77C1659}"/>
              </a:ext>
            </a:extLst>
          </p:cNvPr>
          <p:cNvSpPr/>
          <p:nvPr/>
        </p:nvSpPr>
        <p:spPr>
          <a:xfrm rot="20704713">
            <a:off x="5371527" y="1857930"/>
            <a:ext cx="813237" cy="257225"/>
          </a:xfrm>
          <a:prstGeom prst="arc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Bogen 25">
            <a:extLst>
              <a:ext uri="{FF2B5EF4-FFF2-40B4-BE49-F238E27FC236}">
                <a16:creationId xmlns:a16="http://schemas.microsoft.com/office/drawing/2014/main" id="{28C737FA-76C8-BE5F-D9BD-FB8507E83588}"/>
              </a:ext>
            </a:extLst>
          </p:cNvPr>
          <p:cNvSpPr/>
          <p:nvPr/>
        </p:nvSpPr>
        <p:spPr>
          <a:xfrm rot="20550696">
            <a:off x="5371526" y="2150455"/>
            <a:ext cx="813237" cy="257225"/>
          </a:xfrm>
          <a:prstGeom prst="arc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06E7224-E495-FB0D-4FAA-B923983799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7643" b="2815"/>
          <a:stretch/>
        </p:blipFill>
        <p:spPr>
          <a:xfrm flipH="1">
            <a:off x="7129293" y="2389935"/>
            <a:ext cx="968458" cy="67738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C6FCD27F-C715-A134-6DDA-A882629AEB6E}"/>
              </a:ext>
            </a:extLst>
          </p:cNvPr>
          <p:cNvSpPr/>
          <p:nvPr/>
        </p:nvSpPr>
        <p:spPr>
          <a:xfrm>
            <a:off x="1103944" y="1250774"/>
            <a:ext cx="443198" cy="4431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platzhalter 1">
            <a:extLst>
              <a:ext uri="{FF2B5EF4-FFF2-40B4-BE49-F238E27FC236}">
                <a16:creationId xmlns:a16="http://schemas.microsoft.com/office/drawing/2014/main" id="{114724F7-3767-26CA-0055-A56B10692D09}"/>
              </a:ext>
            </a:extLst>
          </p:cNvPr>
          <p:cNvSpPr txBox="1">
            <a:spLocks/>
          </p:cNvSpPr>
          <p:nvPr/>
        </p:nvSpPr>
        <p:spPr>
          <a:xfrm>
            <a:off x="923786" y="1243026"/>
            <a:ext cx="677388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457200" marR="0" lvl="0" indent="-22860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4200" b="1" i="0" u="none" strike="noStrike" kern="1200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800">
                <a:solidFill>
                  <a:srgbClr val="E30613"/>
                </a:solidFill>
              </a:rPr>
              <a:t>1</a:t>
            </a:r>
          </a:p>
        </p:txBody>
      </p:sp>
      <p:sp>
        <p:nvSpPr>
          <p:cNvPr id="35" name="Textplatzhalter 1">
            <a:extLst>
              <a:ext uri="{FF2B5EF4-FFF2-40B4-BE49-F238E27FC236}">
                <a16:creationId xmlns:a16="http://schemas.microsoft.com/office/drawing/2014/main" id="{7840953D-5B6C-E1A1-3082-A2A85B015F41}"/>
              </a:ext>
            </a:extLst>
          </p:cNvPr>
          <p:cNvSpPr txBox="1">
            <a:spLocks/>
          </p:cNvSpPr>
          <p:nvPr/>
        </p:nvSpPr>
        <p:spPr>
          <a:xfrm>
            <a:off x="4889280" y="3561173"/>
            <a:ext cx="399002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kern="1200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One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after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another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: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Introduce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yourself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with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your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name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,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location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, and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research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topic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.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Then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, pass on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the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speaking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ball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somebody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ptos" panose="020B0004020202020204" pitchFamily="34" charset="0"/>
              </a:rPr>
              <a:t>else</a:t>
            </a:r>
            <a:r>
              <a:rPr lang="de-DE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91341A-F4A8-E5B6-FB70-2A78AA910777}"/>
              </a:ext>
            </a:extLst>
          </p:cNvPr>
          <p:cNvSpPr/>
          <p:nvPr/>
        </p:nvSpPr>
        <p:spPr>
          <a:xfrm>
            <a:off x="4854441" y="1258522"/>
            <a:ext cx="443198" cy="4431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1">
            <a:extLst>
              <a:ext uri="{FF2B5EF4-FFF2-40B4-BE49-F238E27FC236}">
                <a16:creationId xmlns:a16="http://schemas.microsoft.com/office/drawing/2014/main" id="{82C5E6C0-9999-E022-96B4-83C6A836E122}"/>
              </a:ext>
            </a:extLst>
          </p:cNvPr>
          <p:cNvSpPr txBox="1">
            <a:spLocks/>
          </p:cNvSpPr>
          <p:nvPr/>
        </p:nvSpPr>
        <p:spPr>
          <a:xfrm>
            <a:off x="4674283" y="1250774"/>
            <a:ext cx="677388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457200" marR="0" lvl="0" indent="-22860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4200" b="1" i="0" u="none" strike="noStrike" kern="1200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800">
                <a:solidFill>
                  <a:srgbClr val="E30613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015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BREAK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41396" y="229157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013"/>
          </a:p>
        </p:txBody>
      </p:sp>
      <p:sp>
        <p:nvSpPr>
          <p:cNvPr id="6" name="Textfeld 5"/>
          <p:cNvSpPr txBox="1"/>
          <p:nvPr/>
        </p:nvSpPr>
        <p:spPr>
          <a:xfrm>
            <a:off x="1204332" y="1629886"/>
            <a:ext cx="28268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13"/>
          </a:p>
        </p:txBody>
      </p:sp>
      <p:pic>
        <p:nvPicPr>
          <p:cNvPr id="8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F2F0FC87-589F-0B21-D62C-BC70CB993A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37899544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1F2E0C97-1FC1-BC4F-9DD7-FF1ADF1FC7D4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6A05DA86-F085-9A45-85F6-CA9C062320E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6" ma:contentTypeDescription="Ein neues Dokument erstellen." ma:contentTypeScope="" ma:versionID="1ca7b59e7da0a8578d1db561b5211d11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0eb2139f12265944d17b79b4fe950b62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617ACF-E363-4B95-B429-771A06BF1476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  <ds:schemaRef ds:uri="718eccf6-9302-4b3b-a990-755a28e5b6e4"/>
    <ds:schemaRef ds:uri="9437ee95-51b8-4ec7-a9f8-f4a223d0b6cb"/>
  </ds:schemaRefs>
</ds:datastoreItem>
</file>

<file path=customXml/itemProps2.xml><?xml version="1.0" encoding="utf-8"?>
<ds:datastoreItem xmlns:ds="http://schemas.openxmlformats.org/officeDocument/2006/customXml" ds:itemID="{7F011B18-5339-4CF7-B351-4166DC8BC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21A033-DB92-476A-AB39-F61785930447}">
  <ds:schemaRefs>
    <ds:schemaRef ds:uri="718eccf6-9302-4b3b-a990-755a28e5b6e4"/>
    <ds:schemaRef ds:uri="9437ee95-51b8-4ec7-a9f8-f4a223d0b6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Aptos White</Template>
  <TotalTime>0</TotalTime>
  <Words>906</Words>
  <Application>Microsoft Macintosh PowerPoint</Application>
  <PresentationFormat>Bildschirmpräsentation (16:9)</PresentationFormat>
  <Paragraphs>128</Paragraphs>
  <Slides>15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DINOT-Bold</vt:lpstr>
      <vt:lpstr>Helvetica Neue</vt:lpstr>
      <vt:lpstr>Noticia Text</vt:lpstr>
      <vt:lpstr>System Font Regular</vt:lpstr>
      <vt:lpstr>Wingdings</vt:lpstr>
      <vt:lpstr>Aptos White</vt:lpstr>
      <vt:lpstr>Aptos 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Cramer</dc:creator>
  <cp:lastModifiedBy>Eva Kirchner</cp:lastModifiedBy>
  <cp:revision>1</cp:revision>
  <cp:lastPrinted>2020-05-05T09:17:03Z</cp:lastPrinted>
  <dcterms:created xsi:type="dcterms:W3CDTF">2024-10-30T12:53:04Z</dcterms:created>
  <dcterms:modified xsi:type="dcterms:W3CDTF">2025-07-16T15:06:14Z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