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comments/comment2.xml" ContentType="application/vnd.openxmlformats-officedocument.presentationml.comments+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9" r:id="rId4"/>
    <p:sldMasterId id="2147483758" r:id="rId5"/>
  </p:sldMasterIdLst>
  <p:notesMasterIdLst>
    <p:notesMasterId r:id="rId127"/>
  </p:notesMasterIdLst>
  <p:sldIdLst>
    <p:sldId id="3688" r:id="rId6"/>
    <p:sldId id="3521" r:id="rId7"/>
    <p:sldId id="3689" r:id="rId8"/>
    <p:sldId id="263" r:id="rId9"/>
    <p:sldId id="3519" r:id="rId10"/>
    <p:sldId id="3718" r:id="rId11"/>
    <p:sldId id="3719" r:id="rId12"/>
    <p:sldId id="3720" r:id="rId13"/>
    <p:sldId id="3721" r:id="rId14"/>
    <p:sldId id="3722" r:id="rId15"/>
    <p:sldId id="3723" r:id="rId16"/>
    <p:sldId id="3724" r:id="rId17"/>
    <p:sldId id="3765" r:id="rId18"/>
    <p:sldId id="3766" r:id="rId19"/>
    <p:sldId id="3767" r:id="rId20"/>
    <p:sldId id="3768" r:id="rId21"/>
    <p:sldId id="3769" r:id="rId22"/>
    <p:sldId id="3770" r:id="rId23"/>
    <p:sldId id="3771" r:id="rId24"/>
    <p:sldId id="3772" r:id="rId25"/>
    <p:sldId id="3773" r:id="rId26"/>
    <p:sldId id="3774" r:id="rId27"/>
    <p:sldId id="392" r:id="rId28"/>
    <p:sldId id="3777" r:id="rId29"/>
    <p:sldId id="3778" r:id="rId30"/>
    <p:sldId id="3779" r:id="rId31"/>
    <p:sldId id="3780" r:id="rId32"/>
    <p:sldId id="3781" r:id="rId33"/>
    <p:sldId id="3782" r:id="rId34"/>
    <p:sldId id="3783" r:id="rId35"/>
    <p:sldId id="3784" r:id="rId36"/>
    <p:sldId id="3785" r:id="rId37"/>
    <p:sldId id="3786" r:id="rId38"/>
    <p:sldId id="3787" r:id="rId39"/>
    <p:sldId id="3788" r:id="rId40"/>
    <p:sldId id="3789" r:id="rId41"/>
    <p:sldId id="3790" r:id="rId42"/>
    <p:sldId id="3791" r:id="rId43"/>
    <p:sldId id="3792" r:id="rId44"/>
    <p:sldId id="3793" r:id="rId45"/>
    <p:sldId id="3794" r:id="rId46"/>
    <p:sldId id="3795" r:id="rId47"/>
    <p:sldId id="3796" r:id="rId48"/>
    <p:sldId id="3797" r:id="rId49"/>
    <p:sldId id="3798" r:id="rId50"/>
    <p:sldId id="3799" r:id="rId51"/>
    <p:sldId id="3800" r:id="rId52"/>
    <p:sldId id="3801" r:id="rId53"/>
    <p:sldId id="3802" r:id="rId54"/>
    <p:sldId id="3803" r:id="rId55"/>
    <p:sldId id="3804" r:id="rId56"/>
    <p:sldId id="3805" r:id="rId57"/>
    <p:sldId id="3806" r:id="rId58"/>
    <p:sldId id="3807" r:id="rId59"/>
    <p:sldId id="3808" r:id="rId60"/>
    <p:sldId id="3809" r:id="rId61"/>
    <p:sldId id="3810" r:id="rId62"/>
    <p:sldId id="3811" r:id="rId63"/>
    <p:sldId id="3775" r:id="rId64"/>
    <p:sldId id="3812" r:id="rId65"/>
    <p:sldId id="3813" r:id="rId66"/>
    <p:sldId id="3814" r:id="rId67"/>
    <p:sldId id="3815" r:id="rId68"/>
    <p:sldId id="3816" r:id="rId69"/>
    <p:sldId id="3817" r:id="rId70"/>
    <p:sldId id="3776" r:id="rId71"/>
    <p:sldId id="3818" r:id="rId72"/>
    <p:sldId id="3819" r:id="rId73"/>
    <p:sldId id="3820" r:id="rId74"/>
    <p:sldId id="3702" r:id="rId75"/>
    <p:sldId id="751" r:id="rId76"/>
    <p:sldId id="3513" r:id="rId77"/>
    <p:sldId id="3692" r:id="rId78"/>
    <p:sldId id="3693" r:id="rId79"/>
    <p:sldId id="3531" r:id="rId80"/>
    <p:sldId id="3530" r:id="rId81"/>
    <p:sldId id="3529" r:id="rId82"/>
    <p:sldId id="3528" r:id="rId83"/>
    <p:sldId id="352" r:id="rId84"/>
    <p:sldId id="3694" r:id="rId85"/>
    <p:sldId id="3695" r:id="rId86"/>
    <p:sldId id="344" r:id="rId87"/>
    <p:sldId id="3696" r:id="rId88"/>
    <p:sldId id="355" r:id="rId89"/>
    <p:sldId id="367" r:id="rId90"/>
    <p:sldId id="3697" r:id="rId91"/>
    <p:sldId id="371" r:id="rId92"/>
    <p:sldId id="370" r:id="rId93"/>
    <p:sldId id="3698" r:id="rId94"/>
    <p:sldId id="3732" r:id="rId95"/>
    <p:sldId id="368" r:id="rId96"/>
    <p:sldId id="481" r:id="rId97"/>
    <p:sldId id="372" r:id="rId98"/>
    <p:sldId id="391" r:id="rId99"/>
    <p:sldId id="373" r:id="rId100"/>
    <p:sldId id="3532" r:id="rId101"/>
    <p:sldId id="369" r:id="rId102"/>
    <p:sldId id="363" r:id="rId103"/>
    <p:sldId id="364" r:id="rId104"/>
    <p:sldId id="3699" r:id="rId105"/>
    <p:sldId id="3700" r:id="rId106"/>
    <p:sldId id="357" r:id="rId107"/>
    <p:sldId id="358" r:id="rId108"/>
    <p:sldId id="482" r:id="rId109"/>
    <p:sldId id="485" r:id="rId110"/>
    <p:sldId id="486" r:id="rId111"/>
    <p:sldId id="359" r:id="rId112"/>
    <p:sldId id="365" r:id="rId113"/>
    <p:sldId id="362" r:id="rId114"/>
    <p:sldId id="3701" r:id="rId115"/>
    <p:sldId id="324" r:id="rId116"/>
    <p:sldId id="366" r:id="rId117"/>
    <p:sldId id="3713" r:id="rId118"/>
    <p:sldId id="3714" r:id="rId119"/>
    <p:sldId id="329" r:id="rId120"/>
    <p:sldId id="3715" r:id="rId121"/>
    <p:sldId id="333" r:id="rId122"/>
    <p:sldId id="331" r:id="rId123"/>
    <p:sldId id="332" r:id="rId124"/>
    <p:sldId id="3716" r:id="rId125"/>
    <p:sldId id="3717" r:id="rId12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back" id="{2C6BF777-E4AF-4E40-A040-4186ACCA1C63}">
          <p14:sldIdLst>
            <p14:sldId id="3688"/>
            <p14:sldId id="3521"/>
            <p14:sldId id="3689"/>
            <p14:sldId id="263"/>
            <p14:sldId id="3519"/>
          </p14:sldIdLst>
        </p14:section>
        <p14:section name="Ideation" id="{8DBF1CE8-27DA-6945-BE6C-501FD48E867E}">
          <p14:sldIdLst>
            <p14:sldId id="3718"/>
            <p14:sldId id="3719"/>
            <p14:sldId id="3720"/>
            <p14:sldId id="3721"/>
            <p14:sldId id="3722"/>
            <p14:sldId id="3723"/>
            <p14:sldId id="3724"/>
            <p14:sldId id="3765"/>
            <p14:sldId id="3766"/>
            <p14:sldId id="3767"/>
            <p14:sldId id="3768"/>
            <p14:sldId id="3769"/>
            <p14:sldId id="3770"/>
            <p14:sldId id="3771"/>
            <p14:sldId id="3772"/>
            <p14:sldId id="3773"/>
            <p14:sldId id="3774"/>
            <p14:sldId id="392"/>
            <p14:sldId id="3777"/>
            <p14:sldId id="3778"/>
            <p14:sldId id="3779"/>
            <p14:sldId id="3780"/>
            <p14:sldId id="3781"/>
            <p14:sldId id="3782"/>
            <p14:sldId id="3783"/>
            <p14:sldId id="3784"/>
            <p14:sldId id="3785"/>
            <p14:sldId id="3786"/>
            <p14:sldId id="3787"/>
            <p14:sldId id="3788"/>
            <p14:sldId id="3789"/>
            <p14:sldId id="3790"/>
            <p14:sldId id="3791"/>
            <p14:sldId id="3792"/>
            <p14:sldId id="3793"/>
            <p14:sldId id="3794"/>
            <p14:sldId id="3795"/>
            <p14:sldId id="3796"/>
            <p14:sldId id="3797"/>
            <p14:sldId id="3798"/>
            <p14:sldId id="3799"/>
            <p14:sldId id="3800"/>
            <p14:sldId id="3801"/>
            <p14:sldId id="3802"/>
            <p14:sldId id="3803"/>
            <p14:sldId id="3804"/>
            <p14:sldId id="3805"/>
            <p14:sldId id="3806"/>
            <p14:sldId id="3807"/>
            <p14:sldId id="3808"/>
            <p14:sldId id="3809"/>
            <p14:sldId id="3810"/>
            <p14:sldId id="3811"/>
            <p14:sldId id="3775"/>
            <p14:sldId id="3812"/>
            <p14:sldId id="3813"/>
            <p14:sldId id="3814"/>
            <p14:sldId id="3815"/>
            <p14:sldId id="3816"/>
            <p14:sldId id="3817"/>
            <p14:sldId id="3776"/>
            <p14:sldId id="3818"/>
            <p14:sldId id="3819"/>
            <p14:sldId id="3820"/>
            <p14:sldId id="3702"/>
          </p14:sldIdLst>
        </p14:section>
        <p14:section name="Pitching" id="{11B2AE4A-DBD8-DB44-BD8E-B821FA479398}">
          <p14:sldIdLst>
            <p14:sldId id="751"/>
            <p14:sldId id="3513"/>
            <p14:sldId id="3692"/>
            <p14:sldId id="3693"/>
            <p14:sldId id="3531"/>
            <p14:sldId id="3530"/>
            <p14:sldId id="3529"/>
            <p14:sldId id="3528"/>
            <p14:sldId id="352"/>
            <p14:sldId id="3694"/>
            <p14:sldId id="3695"/>
            <p14:sldId id="344"/>
            <p14:sldId id="3696"/>
            <p14:sldId id="355"/>
            <p14:sldId id="367"/>
            <p14:sldId id="3697"/>
            <p14:sldId id="371"/>
            <p14:sldId id="370"/>
            <p14:sldId id="3698"/>
            <p14:sldId id="3732"/>
            <p14:sldId id="368"/>
            <p14:sldId id="481"/>
            <p14:sldId id="372"/>
            <p14:sldId id="391"/>
            <p14:sldId id="373"/>
            <p14:sldId id="3532"/>
            <p14:sldId id="369"/>
            <p14:sldId id="363"/>
            <p14:sldId id="364"/>
            <p14:sldId id="3699"/>
            <p14:sldId id="3700"/>
            <p14:sldId id="357"/>
            <p14:sldId id="358"/>
            <p14:sldId id="482"/>
            <p14:sldId id="485"/>
            <p14:sldId id="486"/>
            <p14:sldId id="359"/>
            <p14:sldId id="365"/>
            <p14:sldId id="362"/>
            <p14:sldId id="3701"/>
            <p14:sldId id="324"/>
            <p14:sldId id="366"/>
          </p14:sldIdLst>
        </p14:section>
        <p14:section name="Outro DAY 2" id="{83ACD621-F1C0-764D-A93E-B4022F3C1B8A}">
          <p14:sldIdLst>
            <p14:sldId id="3713"/>
            <p14:sldId id="3714"/>
            <p14:sldId id="329"/>
            <p14:sldId id="3715"/>
            <p14:sldId id="333"/>
            <p14:sldId id="331"/>
            <p14:sldId id="332"/>
            <p14:sldId id="3716"/>
            <p14:sldId id="371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Svenja Prigge" initials="" lastIdx="11" clrIdx="6"/>
  <p:cmAuthor id="1" name="Sarah Scheck" initials="SS" lastIdx="81" clrIdx="0">
    <p:extLst>
      <p:ext uri="{19B8F6BF-5375-455C-9EA6-DF929625EA0E}">
        <p15:presenceInfo xmlns:p15="http://schemas.microsoft.com/office/powerpoint/2012/main" userId="S::sarah.scheck@falling-walls.com::89d4ec81-3c53-4ac1-a83d-43cb664f5370" providerId="AD"/>
      </p:ext>
    </p:extLst>
  </p:cmAuthor>
  <p:cmAuthor id="8" name="Sarah Scheck" initials="SS [2]" lastIdx="2" clrIdx="7">
    <p:extLst>
      <p:ext uri="{19B8F6BF-5375-455C-9EA6-DF929625EA0E}">
        <p15:presenceInfo xmlns:p15="http://schemas.microsoft.com/office/powerpoint/2012/main" userId="e70a3726a7b21ca1" providerId="Windows Live"/>
      </p:ext>
    </p:extLst>
  </p:cmAuthor>
  <p:cmAuthor id="2" name="Svenja Prigge" initials="SP" lastIdx="150" clrIdx="1">
    <p:extLst>
      <p:ext uri="{19B8F6BF-5375-455C-9EA6-DF929625EA0E}">
        <p15:presenceInfo xmlns:p15="http://schemas.microsoft.com/office/powerpoint/2012/main" userId="S::svenja.prigge@falling-walls.com::c464b860-f15c-4e6b-a720-a4c326f05555" providerId="AD"/>
      </p:ext>
    </p:extLst>
  </p:cmAuthor>
  <p:cmAuthor id="9" name="Katharina Rosin" initials="" lastIdx="4" clrIdx="8">
    <p:extLst>
      <p:ext uri="{19B8F6BF-5375-455C-9EA6-DF929625EA0E}">
        <p15:presenceInfo xmlns:p15="http://schemas.microsoft.com/office/powerpoint/2012/main" userId="S::katharina.rosin@falling-walls.com::c61c3d5a-03c4-44db-b0eb-fc065e61562a" providerId="AD"/>
      </p:ext>
    </p:extLst>
  </p:cmAuthor>
  <p:cmAuthor id="3" name="Nina Spiri" initials="NS" lastIdx="55" clrIdx="2">
    <p:extLst>
      <p:ext uri="{19B8F6BF-5375-455C-9EA6-DF929625EA0E}">
        <p15:presenceInfo xmlns:p15="http://schemas.microsoft.com/office/powerpoint/2012/main" userId="S::nina.spiri@falling-walls.com::65e30eb2-cc9b-48c9-bc0b-ec07d3833619" providerId="AD"/>
      </p:ext>
    </p:extLst>
  </p:cmAuthor>
  <p:cmAuthor id="10" name="Bianca Cramer" initials="BC" lastIdx="2" clrIdx="9">
    <p:extLst>
      <p:ext uri="{19B8F6BF-5375-455C-9EA6-DF929625EA0E}">
        <p15:presenceInfo xmlns:p15="http://schemas.microsoft.com/office/powerpoint/2012/main" userId="S::bianca.cramer@falling-walls.com::debe6bd4-c469-41be-bc0e-af9d1a28e1c3" providerId="AD"/>
      </p:ext>
    </p:extLst>
  </p:cmAuthor>
  <p:cmAuthor id="4" name="Johanna Ebeling" initials="JE" lastIdx="28" clrIdx="3">
    <p:extLst>
      <p:ext uri="{19B8F6BF-5375-455C-9EA6-DF929625EA0E}">
        <p15:presenceInfo xmlns:p15="http://schemas.microsoft.com/office/powerpoint/2012/main" userId="024f99cf592dd08a" providerId="Windows Live"/>
      </p:ext>
    </p:extLst>
  </p:cmAuthor>
  <p:cmAuthor id="5" name="Gastbenutzer" initials="Ga" lastIdx="7" clrIdx="4">
    <p:extLst>
      <p:ext uri="{19B8F6BF-5375-455C-9EA6-DF929625EA0E}">
        <p15:presenceInfo xmlns:p15="http://schemas.microsoft.com/office/powerpoint/2012/main" userId="S::urn:spo:anon#a3ccc6b1c7134e3f7fd5ddba9de10b9b707da161a5de6471209ac9bba9290918::" providerId="AD"/>
      </p:ext>
    </p:extLst>
  </p:cmAuthor>
  <p:cmAuthor id="6" name="Sarah Scheck" initials="" lastIdx="8"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F2F2"/>
    <a:srgbClr val="E30613"/>
    <a:srgbClr val="EC1B26"/>
    <a:srgbClr val="EB1B26"/>
    <a:srgbClr val="FF0000"/>
    <a:srgbClr val="E55CAD"/>
    <a:srgbClr val="FFCF4F"/>
    <a:srgbClr val="262626"/>
    <a:srgbClr val="B6D449"/>
    <a:srgbClr val="69CC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435696-1533-1B42-91BF-40FFABCF22B9}" v="1" dt="2025-06-18T09:10:13.613"/>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ittlere Formatvorlage 4 - Akz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660B408-B3CF-4A94-85FC-2B1E0A45F4A2}" styleName="Dunkle Formatvorlage 2 - Akzent 1/Akz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06799F8-075E-4A3A-A7F6-7FBC6576F1A4}" styleName="Designformatvorlage 2 - Akz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5087"/>
    <p:restoredTop sz="66972"/>
  </p:normalViewPr>
  <p:slideViewPr>
    <p:cSldViewPr snapToGrid="0">
      <p:cViewPr>
        <p:scale>
          <a:sx n="122" d="100"/>
          <a:sy n="122" d="100"/>
        </p:scale>
        <p:origin x="1392" y="904"/>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commentAuthors" Target="commentAuthors.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microsoft.com/office/2015/10/relationships/revisionInfo" Target="revisionInfo.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presProps" Target="presProps.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viewProps" Target="viewProp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theme" Target="theme/theme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tableStyles" Target="tableStyle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anca Cramer" userId="debe6bd4-c469-41be-bc0e-af9d1a28e1c3" providerId="ADAL" clId="{3526F482-FC1C-1A4A-9829-9C83E60664DD}"/>
    <pc:docChg chg="custSel addSld delSld modSld modMainMaster modSection">
      <pc:chgData name="Bianca Cramer" userId="debe6bd4-c469-41be-bc0e-af9d1a28e1c3" providerId="ADAL" clId="{3526F482-FC1C-1A4A-9829-9C83E60664DD}" dt="2025-02-24T08:39:31.131" v="169" actId="2696"/>
      <pc:docMkLst>
        <pc:docMk/>
      </pc:docMkLst>
      <pc:sldChg chg="del">
        <pc:chgData name="Bianca Cramer" userId="debe6bd4-c469-41be-bc0e-af9d1a28e1c3" providerId="ADAL" clId="{3526F482-FC1C-1A4A-9829-9C83E60664DD}" dt="2025-02-24T08:35:18.222" v="139" actId="2696"/>
        <pc:sldMkLst>
          <pc:docMk/>
          <pc:sldMk cId="0" sldId="256"/>
        </pc:sldMkLst>
      </pc:sldChg>
      <pc:sldChg chg="del">
        <pc:chgData name="Bianca Cramer" userId="debe6bd4-c469-41be-bc0e-af9d1a28e1c3" providerId="ADAL" clId="{3526F482-FC1C-1A4A-9829-9C83E60664DD}" dt="2025-02-24T08:35:06.689" v="74" actId="2696"/>
        <pc:sldMkLst>
          <pc:docMk/>
          <pc:sldMk cId="0" sldId="257"/>
        </pc:sldMkLst>
      </pc:sldChg>
      <pc:sldChg chg="del">
        <pc:chgData name="Bianca Cramer" userId="debe6bd4-c469-41be-bc0e-af9d1a28e1c3" providerId="ADAL" clId="{3526F482-FC1C-1A4A-9829-9C83E60664DD}" dt="2025-02-24T08:35:06.770" v="115" actId="2696"/>
        <pc:sldMkLst>
          <pc:docMk/>
          <pc:sldMk cId="0" sldId="258"/>
        </pc:sldMkLst>
      </pc:sldChg>
      <pc:sldChg chg="del">
        <pc:chgData name="Bianca Cramer" userId="debe6bd4-c469-41be-bc0e-af9d1a28e1c3" providerId="ADAL" clId="{3526F482-FC1C-1A4A-9829-9C83E60664DD}" dt="2025-02-24T08:35:06.796" v="125" actId="2696"/>
        <pc:sldMkLst>
          <pc:docMk/>
          <pc:sldMk cId="0" sldId="259"/>
        </pc:sldMkLst>
      </pc:sldChg>
      <pc:sldChg chg="del">
        <pc:chgData name="Bianca Cramer" userId="debe6bd4-c469-41be-bc0e-af9d1a28e1c3" providerId="ADAL" clId="{3526F482-FC1C-1A4A-9829-9C83E60664DD}" dt="2025-02-24T08:35:06.720" v="89" actId="2696"/>
        <pc:sldMkLst>
          <pc:docMk/>
          <pc:sldMk cId="0" sldId="260"/>
        </pc:sldMkLst>
      </pc:sldChg>
      <pc:sldChg chg="del">
        <pc:chgData name="Bianca Cramer" userId="debe6bd4-c469-41be-bc0e-af9d1a28e1c3" providerId="ADAL" clId="{3526F482-FC1C-1A4A-9829-9C83E60664DD}" dt="2025-02-24T08:35:06.716" v="87" actId="2696"/>
        <pc:sldMkLst>
          <pc:docMk/>
          <pc:sldMk cId="0" sldId="261"/>
        </pc:sldMkLst>
      </pc:sldChg>
      <pc:sldChg chg="del">
        <pc:chgData name="Bianca Cramer" userId="debe6bd4-c469-41be-bc0e-af9d1a28e1c3" providerId="ADAL" clId="{3526F482-FC1C-1A4A-9829-9C83E60664DD}" dt="2025-02-24T08:35:06.780" v="121" actId="2696"/>
        <pc:sldMkLst>
          <pc:docMk/>
          <pc:sldMk cId="0" sldId="262"/>
        </pc:sldMkLst>
      </pc:sldChg>
      <pc:sldChg chg="del">
        <pc:chgData name="Bianca Cramer" userId="debe6bd4-c469-41be-bc0e-af9d1a28e1c3" providerId="ADAL" clId="{3526F482-FC1C-1A4A-9829-9C83E60664DD}" dt="2025-02-24T08:35:06.747" v="103" actId="2696"/>
        <pc:sldMkLst>
          <pc:docMk/>
          <pc:sldMk cId="0" sldId="264"/>
        </pc:sldMkLst>
      </pc:sldChg>
      <pc:sldChg chg="del">
        <pc:chgData name="Bianca Cramer" userId="debe6bd4-c469-41be-bc0e-af9d1a28e1c3" providerId="ADAL" clId="{3526F482-FC1C-1A4A-9829-9C83E60664DD}" dt="2025-02-24T08:35:06.810" v="129" actId="2696"/>
        <pc:sldMkLst>
          <pc:docMk/>
          <pc:sldMk cId="0" sldId="265"/>
        </pc:sldMkLst>
      </pc:sldChg>
      <pc:sldChg chg="del">
        <pc:chgData name="Bianca Cramer" userId="debe6bd4-c469-41be-bc0e-af9d1a28e1c3" providerId="ADAL" clId="{3526F482-FC1C-1A4A-9829-9C83E60664DD}" dt="2025-02-24T08:35:06.779" v="120" actId="2696"/>
        <pc:sldMkLst>
          <pc:docMk/>
          <pc:sldMk cId="0" sldId="266"/>
        </pc:sldMkLst>
      </pc:sldChg>
      <pc:sldChg chg="del">
        <pc:chgData name="Bianca Cramer" userId="debe6bd4-c469-41be-bc0e-af9d1a28e1c3" providerId="ADAL" clId="{3526F482-FC1C-1A4A-9829-9C83E60664DD}" dt="2025-02-24T08:35:06.823" v="133" actId="2696"/>
        <pc:sldMkLst>
          <pc:docMk/>
          <pc:sldMk cId="0" sldId="267"/>
        </pc:sldMkLst>
      </pc:sldChg>
      <pc:sldChg chg="del">
        <pc:chgData name="Bianca Cramer" userId="debe6bd4-c469-41be-bc0e-af9d1a28e1c3" providerId="ADAL" clId="{3526F482-FC1C-1A4A-9829-9C83E60664DD}" dt="2025-02-24T08:35:06.726" v="92" actId="2696"/>
        <pc:sldMkLst>
          <pc:docMk/>
          <pc:sldMk cId="0" sldId="268"/>
        </pc:sldMkLst>
      </pc:sldChg>
      <pc:sldChg chg="del">
        <pc:chgData name="Bianca Cramer" userId="debe6bd4-c469-41be-bc0e-af9d1a28e1c3" providerId="ADAL" clId="{3526F482-FC1C-1A4A-9829-9C83E60664DD}" dt="2025-02-24T08:35:06.756" v="109" actId="2696"/>
        <pc:sldMkLst>
          <pc:docMk/>
          <pc:sldMk cId="0" sldId="269"/>
        </pc:sldMkLst>
      </pc:sldChg>
      <pc:sldChg chg="del">
        <pc:chgData name="Bianca Cramer" userId="debe6bd4-c469-41be-bc0e-af9d1a28e1c3" providerId="ADAL" clId="{3526F482-FC1C-1A4A-9829-9C83E60664DD}" dt="2025-02-24T08:35:06.777" v="119" actId="2696"/>
        <pc:sldMkLst>
          <pc:docMk/>
          <pc:sldMk cId="0" sldId="270"/>
        </pc:sldMkLst>
      </pc:sldChg>
      <pc:sldChg chg="del">
        <pc:chgData name="Bianca Cramer" userId="debe6bd4-c469-41be-bc0e-af9d1a28e1c3" providerId="ADAL" clId="{3526F482-FC1C-1A4A-9829-9C83E60664DD}" dt="2025-02-24T08:35:06.733" v="96" actId="2696"/>
        <pc:sldMkLst>
          <pc:docMk/>
          <pc:sldMk cId="0" sldId="271"/>
        </pc:sldMkLst>
      </pc:sldChg>
      <pc:sldChg chg="del">
        <pc:chgData name="Bianca Cramer" userId="debe6bd4-c469-41be-bc0e-af9d1a28e1c3" providerId="ADAL" clId="{3526F482-FC1C-1A4A-9829-9C83E60664DD}" dt="2025-02-24T08:35:06.738" v="99" actId="2696"/>
        <pc:sldMkLst>
          <pc:docMk/>
          <pc:sldMk cId="0" sldId="272"/>
        </pc:sldMkLst>
      </pc:sldChg>
      <pc:sldChg chg="del">
        <pc:chgData name="Bianca Cramer" userId="debe6bd4-c469-41be-bc0e-af9d1a28e1c3" providerId="ADAL" clId="{3526F482-FC1C-1A4A-9829-9C83E60664DD}" dt="2025-02-24T08:35:06.710" v="84" actId="2696"/>
        <pc:sldMkLst>
          <pc:docMk/>
          <pc:sldMk cId="0" sldId="273"/>
        </pc:sldMkLst>
      </pc:sldChg>
      <pc:sldChg chg="del">
        <pc:chgData name="Bianca Cramer" userId="debe6bd4-c469-41be-bc0e-af9d1a28e1c3" providerId="ADAL" clId="{3526F482-FC1C-1A4A-9829-9C83E60664DD}" dt="2025-02-24T08:35:06.798" v="126" actId="2696"/>
        <pc:sldMkLst>
          <pc:docMk/>
          <pc:sldMk cId="0" sldId="274"/>
        </pc:sldMkLst>
      </pc:sldChg>
      <pc:sldChg chg="del">
        <pc:chgData name="Bianca Cramer" userId="debe6bd4-c469-41be-bc0e-af9d1a28e1c3" providerId="ADAL" clId="{3526F482-FC1C-1A4A-9829-9C83E60664DD}" dt="2025-02-24T08:35:06.753" v="107" actId="2696"/>
        <pc:sldMkLst>
          <pc:docMk/>
          <pc:sldMk cId="0" sldId="275"/>
        </pc:sldMkLst>
      </pc:sldChg>
      <pc:sldChg chg="del">
        <pc:chgData name="Bianca Cramer" userId="debe6bd4-c469-41be-bc0e-af9d1a28e1c3" providerId="ADAL" clId="{3526F482-FC1C-1A4A-9829-9C83E60664DD}" dt="2025-02-24T08:35:06.714" v="86" actId="2696"/>
        <pc:sldMkLst>
          <pc:docMk/>
          <pc:sldMk cId="0" sldId="276"/>
        </pc:sldMkLst>
      </pc:sldChg>
      <pc:sldChg chg="del">
        <pc:chgData name="Bianca Cramer" userId="debe6bd4-c469-41be-bc0e-af9d1a28e1c3" providerId="ADAL" clId="{3526F482-FC1C-1A4A-9829-9C83E60664DD}" dt="2025-02-24T08:35:06.736" v="98" actId="2696"/>
        <pc:sldMkLst>
          <pc:docMk/>
          <pc:sldMk cId="0" sldId="277"/>
        </pc:sldMkLst>
      </pc:sldChg>
      <pc:sldChg chg="del">
        <pc:chgData name="Bianca Cramer" userId="debe6bd4-c469-41be-bc0e-af9d1a28e1c3" providerId="ADAL" clId="{3526F482-FC1C-1A4A-9829-9C83E60664DD}" dt="2025-02-24T08:35:06.773" v="117" actId="2696"/>
        <pc:sldMkLst>
          <pc:docMk/>
          <pc:sldMk cId="0" sldId="278"/>
        </pc:sldMkLst>
      </pc:sldChg>
      <pc:sldChg chg="del">
        <pc:chgData name="Bianca Cramer" userId="debe6bd4-c469-41be-bc0e-af9d1a28e1c3" providerId="ADAL" clId="{3526F482-FC1C-1A4A-9829-9C83E60664DD}" dt="2025-02-24T08:35:06.799" v="127" actId="2696"/>
        <pc:sldMkLst>
          <pc:docMk/>
          <pc:sldMk cId="0" sldId="279"/>
        </pc:sldMkLst>
      </pc:sldChg>
      <pc:sldChg chg="del">
        <pc:chgData name="Bianca Cramer" userId="debe6bd4-c469-41be-bc0e-af9d1a28e1c3" providerId="ADAL" clId="{3526F482-FC1C-1A4A-9829-9C83E60664DD}" dt="2025-02-24T08:35:06.776" v="118" actId="2696"/>
        <pc:sldMkLst>
          <pc:docMk/>
          <pc:sldMk cId="0" sldId="280"/>
        </pc:sldMkLst>
      </pc:sldChg>
      <pc:sldChg chg="del">
        <pc:chgData name="Bianca Cramer" userId="debe6bd4-c469-41be-bc0e-af9d1a28e1c3" providerId="ADAL" clId="{3526F482-FC1C-1A4A-9829-9C83E60664DD}" dt="2025-02-24T08:35:06.812" v="131" actId="2696"/>
        <pc:sldMkLst>
          <pc:docMk/>
          <pc:sldMk cId="0" sldId="281"/>
        </pc:sldMkLst>
      </pc:sldChg>
      <pc:sldChg chg="del">
        <pc:chgData name="Bianca Cramer" userId="debe6bd4-c469-41be-bc0e-af9d1a28e1c3" providerId="ADAL" clId="{3526F482-FC1C-1A4A-9829-9C83E60664DD}" dt="2025-02-24T08:35:06.721" v="90" actId="2696"/>
        <pc:sldMkLst>
          <pc:docMk/>
          <pc:sldMk cId="0" sldId="282"/>
        </pc:sldMkLst>
      </pc:sldChg>
      <pc:sldChg chg="del">
        <pc:chgData name="Bianca Cramer" userId="debe6bd4-c469-41be-bc0e-af9d1a28e1c3" providerId="ADAL" clId="{3526F482-FC1C-1A4A-9829-9C83E60664DD}" dt="2025-02-24T08:35:06.811" v="130" actId="2696"/>
        <pc:sldMkLst>
          <pc:docMk/>
          <pc:sldMk cId="0" sldId="283"/>
        </pc:sldMkLst>
      </pc:sldChg>
      <pc:sldChg chg="del">
        <pc:chgData name="Bianca Cramer" userId="debe6bd4-c469-41be-bc0e-af9d1a28e1c3" providerId="ADAL" clId="{3526F482-FC1C-1A4A-9829-9C83E60664DD}" dt="2025-02-24T08:35:06.705" v="82" actId="2696"/>
        <pc:sldMkLst>
          <pc:docMk/>
          <pc:sldMk cId="0" sldId="284"/>
        </pc:sldMkLst>
      </pc:sldChg>
      <pc:sldChg chg="del">
        <pc:chgData name="Bianca Cramer" userId="debe6bd4-c469-41be-bc0e-af9d1a28e1c3" providerId="ADAL" clId="{3526F482-FC1C-1A4A-9829-9C83E60664DD}" dt="2025-02-24T08:35:06.699" v="79" actId="2696"/>
        <pc:sldMkLst>
          <pc:docMk/>
          <pc:sldMk cId="0" sldId="285"/>
        </pc:sldMkLst>
      </pc:sldChg>
      <pc:sldChg chg="del">
        <pc:chgData name="Bianca Cramer" userId="debe6bd4-c469-41be-bc0e-af9d1a28e1c3" providerId="ADAL" clId="{3526F482-FC1C-1A4A-9829-9C83E60664DD}" dt="2025-02-24T08:35:06.841" v="135" actId="2696"/>
        <pc:sldMkLst>
          <pc:docMk/>
          <pc:sldMk cId="0" sldId="286"/>
        </pc:sldMkLst>
      </pc:sldChg>
      <pc:sldChg chg="del">
        <pc:chgData name="Bianca Cramer" userId="debe6bd4-c469-41be-bc0e-af9d1a28e1c3" providerId="ADAL" clId="{3526F482-FC1C-1A4A-9829-9C83E60664DD}" dt="2025-02-24T08:35:06.847" v="137" actId="2696"/>
        <pc:sldMkLst>
          <pc:docMk/>
          <pc:sldMk cId="0" sldId="287"/>
        </pc:sldMkLst>
      </pc:sldChg>
      <pc:sldChg chg="del">
        <pc:chgData name="Bianca Cramer" userId="debe6bd4-c469-41be-bc0e-af9d1a28e1c3" providerId="ADAL" clId="{3526F482-FC1C-1A4A-9829-9C83E60664DD}" dt="2025-02-24T08:35:06.824" v="134" actId="2696"/>
        <pc:sldMkLst>
          <pc:docMk/>
          <pc:sldMk cId="0" sldId="288"/>
        </pc:sldMkLst>
      </pc:sldChg>
      <pc:sldChg chg="del">
        <pc:chgData name="Bianca Cramer" userId="debe6bd4-c469-41be-bc0e-af9d1a28e1c3" providerId="ADAL" clId="{3526F482-FC1C-1A4A-9829-9C83E60664DD}" dt="2025-02-24T08:35:06.842" v="136" actId="2696"/>
        <pc:sldMkLst>
          <pc:docMk/>
          <pc:sldMk cId="0" sldId="289"/>
        </pc:sldMkLst>
      </pc:sldChg>
      <pc:sldChg chg="addSp delSp modSp del mod">
        <pc:chgData name="Bianca Cramer" userId="debe6bd4-c469-41be-bc0e-af9d1a28e1c3" providerId="ADAL" clId="{3526F482-FC1C-1A4A-9829-9C83E60664DD}" dt="2025-02-24T08:35:06.759" v="112" actId="2696"/>
        <pc:sldMkLst>
          <pc:docMk/>
          <pc:sldMk cId="0" sldId="290"/>
        </pc:sldMkLst>
      </pc:sldChg>
      <pc:sldChg chg="del">
        <pc:chgData name="Bianca Cramer" userId="debe6bd4-c469-41be-bc0e-af9d1a28e1c3" providerId="ADAL" clId="{3526F482-FC1C-1A4A-9829-9C83E60664DD}" dt="2025-02-24T08:35:06.784" v="123" actId="2696"/>
        <pc:sldMkLst>
          <pc:docMk/>
          <pc:sldMk cId="0" sldId="291"/>
        </pc:sldMkLst>
      </pc:sldChg>
      <pc:sldChg chg="del">
        <pc:chgData name="Bianca Cramer" userId="debe6bd4-c469-41be-bc0e-af9d1a28e1c3" providerId="ADAL" clId="{3526F482-FC1C-1A4A-9829-9C83E60664DD}" dt="2025-02-24T08:35:06.781" v="122" actId="2696"/>
        <pc:sldMkLst>
          <pc:docMk/>
          <pc:sldMk cId="0" sldId="292"/>
        </pc:sldMkLst>
      </pc:sldChg>
      <pc:sldChg chg="del">
        <pc:chgData name="Bianca Cramer" userId="debe6bd4-c469-41be-bc0e-af9d1a28e1c3" providerId="ADAL" clId="{3526F482-FC1C-1A4A-9829-9C83E60664DD}" dt="2025-02-24T08:35:06.734" v="97" actId="2696"/>
        <pc:sldMkLst>
          <pc:docMk/>
          <pc:sldMk cId="0" sldId="293"/>
        </pc:sldMkLst>
      </pc:sldChg>
      <pc:sldChg chg="del">
        <pc:chgData name="Bianca Cramer" userId="debe6bd4-c469-41be-bc0e-af9d1a28e1c3" providerId="ADAL" clId="{3526F482-FC1C-1A4A-9829-9C83E60664DD}" dt="2025-02-24T08:35:06.718" v="88" actId="2696"/>
        <pc:sldMkLst>
          <pc:docMk/>
          <pc:sldMk cId="0" sldId="294"/>
        </pc:sldMkLst>
      </pc:sldChg>
      <pc:sldChg chg="del">
        <pc:chgData name="Bianca Cramer" userId="debe6bd4-c469-41be-bc0e-af9d1a28e1c3" providerId="ADAL" clId="{3526F482-FC1C-1A4A-9829-9C83E60664DD}" dt="2025-02-24T08:35:06.800" v="128" actId="2696"/>
        <pc:sldMkLst>
          <pc:docMk/>
          <pc:sldMk cId="0" sldId="302"/>
        </pc:sldMkLst>
      </pc:sldChg>
      <pc:sldChg chg="del">
        <pc:chgData name="Bianca Cramer" userId="debe6bd4-c469-41be-bc0e-af9d1a28e1c3" providerId="ADAL" clId="{3526F482-FC1C-1A4A-9829-9C83E60664DD}" dt="2025-02-24T08:35:06.701" v="80" actId="2696"/>
        <pc:sldMkLst>
          <pc:docMk/>
          <pc:sldMk cId="0" sldId="303"/>
        </pc:sldMkLst>
      </pc:sldChg>
      <pc:sldChg chg="del">
        <pc:chgData name="Bianca Cramer" userId="debe6bd4-c469-41be-bc0e-af9d1a28e1c3" providerId="ADAL" clId="{3526F482-FC1C-1A4A-9829-9C83E60664DD}" dt="2025-02-24T08:35:06.748" v="104" actId="2696"/>
        <pc:sldMkLst>
          <pc:docMk/>
          <pc:sldMk cId="0" sldId="304"/>
        </pc:sldMkLst>
      </pc:sldChg>
      <pc:sldChg chg="del">
        <pc:chgData name="Bianca Cramer" userId="debe6bd4-c469-41be-bc0e-af9d1a28e1c3" providerId="ADAL" clId="{3526F482-FC1C-1A4A-9829-9C83E60664DD}" dt="2025-02-24T08:35:06.723" v="91" actId="2696"/>
        <pc:sldMkLst>
          <pc:docMk/>
          <pc:sldMk cId="0" sldId="305"/>
        </pc:sldMkLst>
      </pc:sldChg>
      <pc:sldChg chg="del">
        <pc:chgData name="Bianca Cramer" userId="debe6bd4-c469-41be-bc0e-af9d1a28e1c3" providerId="ADAL" clId="{3526F482-FC1C-1A4A-9829-9C83E60664DD}" dt="2025-02-24T08:35:06.772" v="116" actId="2696"/>
        <pc:sldMkLst>
          <pc:docMk/>
          <pc:sldMk cId="0" sldId="306"/>
        </pc:sldMkLst>
      </pc:sldChg>
      <pc:sldChg chg="del">
        <pc:chgData name="Bianca Cramer" userId="debe6bd4-c469-41be-bc0e-af9d1a28e1c3" providerId="ADAL" clId="{3526F482-FC1C-1A4A-9829-9C83E60664DD}" dt="2025-02-24T08:35:06.703" v="81" actId="2696"/>
        <pc:sldMkLst>
          <pc:docMk/>
          <pc:sldMk cId="0" sldId="307"/>
        </pc:sldMkLst>
      </pc:sldChg>
      <pc:sldChg chg="del">
        <pc:chgData name="Bianca Cramer" userId="debe6bd4-c469-41be-bc0e-af9d1a28e1c3" providerId="ADAL" clId="{3526F482-FC1C-1A4A-9829-9C83E60664DD}" dt="2025-02-24T08:35:06.708" v="83" actId="2696"/>
        <pc:sldMkLst>
          <pc:docMk/>
          <pc:sldMk cId="0" sldId="308"/>
        </pc:sldMkLst>
      </pc:sldChg>
      <pc:sldChg chg="del">
        <pc:chgData name="Bianca Cramer" userId="debe6bd4-c469-41be-bc0e-af9d1a28e1c3" providerId="ADAL" clId="{3526F482-FC1C-1A4A-9829-9C83E60664DD}" dt="2025-02-24T08:35:06.691" v="75" actId="2696"/>
        <pc:sldMkLst>
          <pc:docMk/>
          <pc:sldMk cId="0" sldId="309"/>
        </pc:sldMkLst>
      </pc:sldChg>
      <pc:sldChg chg="del">
        <pc:chgData name="Bianca Cramer" userId="debe6bd4-c469-41be-bc0e-af9d1a28e1c3" providerId="ADAL" clId="{3526F482-FC1C-1A4A-9829-9C83E60664DD}" dt="2025-02-12T16:20:14.517" v="12" actId="2696"/>
        <pc:sldMkLst>
          <pc:docMk/>
          <pc:sldMk cId="1516229366" sldId="310"/>
        </pc:sldMkLst>
      </pc:sldChg>
      <pc:sldChg chg="del">
        <pc:chgData name="Bianca Cramer" userId="debe6bd4-c469-41be-bc0e-af9d1a28e1c3" providerId="ADAL" clId="{3526F482-FC1C-1A4A-9829-9C83E60664DD}" dt="2025-02-24T08:35:06.744" v="102" actId="2696"/>
        <pc:sldMkLst>
          <pc:docMk/>
          <pc:sldMk cId="0" sldId="311"/>
        </pc:sldMkLst>
      </pc:sldChg>
      <pc:sldChg chg="del">
        <pc:chgData name="Bianca Cramer" userId="debe6bd4-c469-41be-bc0e-af9d1a28e1c3" providerId="ADAL" clId="{3526F482-FC1C-1A4A-9829-9C83E60664DD}" dt="2025-02-24T08:35:06.694" v="76" actId="2696"/>
        <pc:sldMkLst>
          <pc:docMk/>
          <pc:sldMk cId="0" sldId="312"/>
        </pc:sldMkLst>
      </pc:sldChg>
      <pc:sldChg chg="del">
        <pc:chgData name="Bianca Cramer" userId="debe6bd4-c469-41be-bc0e-af9d1a28e1c3" providerId="ADAL" clId="{3526F482-FC1C-1A4A-9829-9C83E60664DD}" dt="2025-02-24T08:35:06.731" v="95" actId="2696"/>
        <pc:sldMkLst>
          <pc:docMk/>
          <pc:sldMk cId="0" sldId="313"/>
        </pc:sldMkLst>
      </pc:sldChg>
      <pc:sldChg chg="del">
        <pc:chgData name="Bianca Cramer" userId="debe6bd4-c469-41be-bc0e-af9d1a28e1c3" providerId="ADAL" clId="{3526F482-FC1C-1A4A-9829-9C83E60664DD}" dt="2025-02-24T08:35:06.755" v="108" actId="2696"/>
        <pc:sldMkLst>
          <pc:docMk/>
          <pc:sldMk cId="0" sldId="314"/>
        </pc:sldMkLst>
      </pc:sldChg>
      <pc:sldChg chg="del">
        <pc:chgData name="Bianca Cramer" userId="debe6bd4-c469-41be-bc0e-af9d1a28e1c3" providerId="ADAL" clId="{3526F482-FC1C-1A4A-9829-9C83E60664DD}" dt="2025-02-24T08:35:06.696" v="77" actId="2696"/>
        <pc:sldMkLst>
          <pc:docMk/>
          <pc:sldMk cId="0" sldId="315"/>
        </pc:sldMkLst>
      </pc:sldChg>
      <pc:sldChg chg="del">
        <pc:chgData name="Bianca Cramer" userId="debe6bd4-c469-41be-bc0e-af9d1a28e1c3" providerId="ADAL" clId="{3526F482-FC1C-1A4A-9829-9C83E60664DD}" dt="2025-02-24T08:35:06.757" v="110" actId="2696"/>
        <pc:sldMkLst>
          <pc:docMk/>
          <pc:sldMk cId="0" sldId="316"/>
        </pc:sldMkLst>
      </pc:sldChg>
      <pc:sldChg chg="del">
        <pc:chgData name="Bianca Cramer" userId="debe6bd4-c469-41be-bc0e-af9d1a28e1c3" providerId="ADAL" clId="{3526F482-FC1C-1A4A-9829-9C83E60664DD}" dt="2025-02-24T08:35:06.729" v="94" actId="2696"/>
        <pc:sldMkLst>
          <pc:docMk/>
          <pc:sldMk cId="0" sldId="317"/>
        </pc:sldMkLst>
      </pc:sldChg>
      <pc:sldChg chg="del">
        <pc:chgData name="Bianca Cramer" userId="debe6bd4-c469-41be-bc0e-af9d1a28e1c3" providerId="ADAL" clId="{3526F482-FC1C-1A4A-9829-9C83E60664DD}" dt="2025-02-24T08:35:06.712" v="85" actId="2696"/>
        <pc:sldMkLst>
          <pc:docMk/>
          <pc:sldMk cId="0" sldId="318"/>
        </pc:sldMkLst>
      </pc:sldChg>
      <pc:sldChg chg="del">
        <pc:chgData name="Bianca Cramer" userId="debe6bd4-c469-41be-bc0e-af9d1a28e1c3" providerId="ADAL" clId="{3526F482-FC1C-1A4A-9829-9C83E60664DD}" dt="2025-02-24T08:35:06.758" v="111" actId="2696"/>
        <pc:sldMkLst>
          <pc:docMk/>
          <pc:sldMk cId="0" sldId="319"/>
        </pc:sldMkLst>
      </pc:sldChg>
      <pc:sldChg chg="del">
        <pc:chgData name="Bianca Cramer" userId="debe6bd4-c469-41be-bc0e-af9d1a28e1c3" providerId="ADAL" clId="{3526F482-FC1C-1A4A-9829-9C83E60664DD}" dt="2025-02-24T08:35:06.761" v="113" actId="2696"/>
        <pc:sldMkLst>
          <pc:docMk/>
          <pc:sldMk cId="0" sldId="320"/>
        </pc:sldMkLst>
      </pc:sldChg>
      <pc:sldChg chg="del">
        <pc:chgData name="Bianca Cramer" userId="debe6bd4-c469-41be-bc0e-af9d1a28e1c3" providerId="ADAL" clId="{3526F482-FC1C-1A4A-9829-9C83E60664DD}" dt="2025-02-24T08:35:06.742" v="101" actId="2696"/>
        <pc:sldMkLst>
          <pc:docMk/>
          <pc:sldMk cId="0" sldId="321"/>
        </pc:sldMkLst>
      </pc:sldChg>
      <pc:sldChg chg="addSp modSp add mod modClrScheme chgLayout">
        <pc:chgData name="Bianca Cramer" userId="debe6bd4-c469-41be-bc0e-af9d1a28e1c3" providerId="ADAL" clId="{3526F482-FC1C-1A4A-9829-9C83E60664DD}" dt="2025-02-12T16:22:13.774" v="45" actId="1076"/>
        <pc:sldMkLst>
          <pc:docMk/>
          <pc:sldMk cId="3110151005" sldId="329"/>
        </pc:sldMkLst>
      </pc:sldChg>
      <pc:sldChg chg="add">
        <pc:chgData name="Bianca Cramer" userId="debe6bd4-c469-41be-bc0e-af9d1a28e1c3" providerId="ADAL" clId="{3526F482-FC1C-1A4A-9829-9C83E60664DD}" dt="2025-02-12T16:20:06.125" v="11"/>
        <pc:sldMkLst>
          <pc:docMk/>
          <pc:sldMk cId="4064241431" sldId="331"/>
        </pc:sldMkLst>
      </pc:sldChg>
      <pc:sldChg chg="add">
        <pc:chgData name="Bianca Cramer" userId="debe6bd4-c469-41be-bc0e-af9d1a28e1c3" providerId="ADAL" clId="{3526F482-FC1C-1A4A-9829-9C83E60664DD}" dt="2025-02-12T16:20:06.125" v="11"/>
        <pc:sldMkLst>
          <pc:docMk/>
          <pc:sldMk cId="1338943337" sldId="332"/>
        </pc:sldMkLst>
      </pc:sldChg>
      <pc:sldChg chg="add">
        <pc:chgData name="Bianca Cramer" userId="debe6bd4-c469-41be-bc0e-af9d1a28e1c3" providerId="ADAL" clId="{3526F482-FC1C-1A4A-9829-9C83E60664DD}" dt="2025-02-12T16:20:06.125" v="11"/>
        <pc:sldMkLst>
          <pc:docMk/>
          <pc:sldMk cId="2611296058" sldId="333"/>
        </pc:sldMkLst>
      </pc:sldChg>
      <pc:sldChg chg="del">
        <pc:chgData name="Bianca Cramer" userId="debe6bd4-c469-41be-bc0e-af9d1a28e1c3" providerId="ADAL" clId="{3526F482-FC1C-1A4A-9829-9C83E60664DD}" dt="2025-02-24T08:39:31.131" v="169" actId="2696"/>
        <pc:sldMkLst>
          <pc:docMk/>
          <pc:sldMk cId="1223330223" sldId="354"/>
        </pc:sldMkLst>
      </pc:sldChg>
      <pc:sldChg chg="add del">
        <pc:chgData name="Bianca Cramer" userId="debe6bd4-c469-41be-bc0e-af9d1a28e1c3" providerId="ADAL" clId="{3526F482-FC1C-1A4A-9829-9C83E60664DD}" dt="2025-02-24T08:34:36.271" v="73"/>
        <pc:sldMkLst>
          <pc:docMk/>
          <pc:sldMk cId="273131936" sldId="392"/>
        </pc:sldMkLst>
      </pc:sldChg>
      <pc:sldChg chg="addSp delSp modSp mod">
        <pc:chgData name="Bianca Cramer" userId="debe6bd4-c469-41be-bc0e-af9d1a28e1c3" providerId="ADAL" clId="{3526F482-FC1C-1A4A-9829-9C83E60664DD}" dt="2025-02-12T16:19:04.602" v="7"/>
        <pc:sldMkLst>
          <pc:docMk/>
          <pc:sldMk cId="3231994511" sldId="481"/>
        </pc:sldMkLst>
      </pc:sldChg>
      <pc:sldChg chg="modSp mod">
        <pc:chgData name="Bianca Cramer" userId="debe6bd4-c469-41be-bc0e-af9d1a28e1c3" providerId="ADAL" clId="{3526F482-FC1C-1A4A-9829-9C83E60664DD}" dt="2025-02-24T08:38:10.036" v="166" actId="14100"/>
        <pc:sldMkLst>
          <pc:docMk/>
          <pc:sldMk cId="3518924593" sldId="751"/>
        </pc:sldMkLst>
      </pc:sldChg>
      <pc:sldChg chg="del">
        <pc:chgData name="Bianca Cramer" userId="debe6bd4-c469-41be-bc0e-af9d1a28e1c3" providerId="ADAL" clId="{3526F482-FC1C-1A4A-9829-9C83E60664DD}" dt="2025-02-12T16:22:21.315" v="46" actId="2696"/>
        <pc:sldMkLst>
          <pc:docMk/>
          <pc:sldMk cId="1129636827" sldId="891"/>
        </pc:sldMkLst>
      </pc:sldChg>
      <pc:sldChg chg="addSp delSp modSp mod">
        <pc:chgData name="Bianca Cramer" userId="debe6bd4-c469-41be-bc0e-af9d1a28e1c3" providerId="ADAL" clId="{3526F482-FC1C-1A4A-9829-9C83E60664DD}" dt="2025-02-20T15:38:37.335" v="54"/>
        <pc:sldMkLst>
          <pc:docMk/>
          <pc:sldMk cId="3293040903" sldId="3521"/>
        </pc:sldMkLst>
      </pc:sldChg>
      <pc:sldChg chg="del">
        <pc:chgData name="Bianca Cramer" userId="debe6bd4-c469-41be-bc0e-af9d1a28e1c3" providerId="ADAL" clId="{3526F482-FC1C-1A4A-9829-9C83E60664DD}" dt="2025-02-12T16:22:21.417" v="48" actId="2696"/>
        <pc:sldMkLst>
          <pc:docMk/>
          <pc:sldMk cId="736599426" sldId="3577"/>
        </pc:sldMkLst>
      </pc:sldChg>
      <pc:sldChg chg="del">
        <pc:chgData name="Bianca Cramer" userId="debe6bd4-c469-41be-bc0e-af9d1a28e1c3" providerId="ADAL" clId="{3526F482-FC1C-1A4A-9829-9C83E60664DD}" dt="2025-02-12T16:22:21.418" v="49" actId="2696"/>
        <pc:sldMkLst>
          <pc:docMk/>
          <pc:sldMk cId="855021565" sldId="3578"/>
        </pc:sldMkLst>
      </pc:sldChg>
      <pc:sldChg chg="del">
        <pc:chgData name="Bianca Cramer" userId="debe6bd4-c469-41be-bc0e-af9d1a28e1c3" providerId="ADAL" clId="{3526F482-FC1C-1A4A-9829-9C83E60664DD}" dt="2025-02-12T16:22:21.416" v="47" actId="2696"/>
        <pc:sldMkLst>
          <pc:docMk/>
          <pc:sldMk cId="969673606" sldId="3579"/>
        </pc:sldMkLst>
      </pc:sldChg>
      <pc:sldChg chg="modSp mod">
        <pc:chgData name="Bianca Cramer" userId="debe6bd4-c469-41be-bc0e-af9d1a28e1c3" providerId="ADAL" clId="{3526F482-FC1C-1A4A-9829-9C83E60664DD}" dt="2025-02-20T15:38:44.069" v="70" actId="20577"/>
        <pc:sldMkLst>
          <pc:docMk/>
          <pc:sldMk cId="396212228" sldId="3689"/>
        </pc:sldMkLst>
      </pc:sldChg>
      <pc:sldChg chg="del">
        <pc:chgData name="Bianca Cramer" userId="debe6bd4-c469-41be-bc0e-af9d1a28e1c3" providerId="ADAL" clId="{3526F482-FC1C-1A4A-9829-9C83E60664DD}" dt="2025-02-24T08:35:06.740" v="100" actId="2696"/>
        <pc:sldMkLst>
          <pc:docMk/>
          <pc:sldMk cId="0" sldId="3690"/>
        </pc:sldMkLst>
      </pc:sldChg>
      <pc:sldChg chg="del">
        <pc:chgData name="Bianca Cramer" userId="debe6bd4-c469-41be-bc0e-af9d1a28e1c3" providerId="ADAL" clId="{3526F482-FC1C-1A4A-9829-9C83E60664DD}" dt="2025-02-24T08:35:06.728" v="93" actId="2696"/>
        <pc:sldMkLst>
          <pc:docMk/>
          <pc:sldMk cId="0" sldId="3691"/>
        </pc:sldMkLst>
      </pc:sldChg>
      <pc:sldChg chg="addSp delSp modSp mod">
        <pc:chgData name="Bianca Cramer" userId="debe6bd4-c469-41be-bc0e-af9d1a28e1c3" providerId="ADAL" clId="{3526F482-FC1C-1A4A-9829-9C83E60664DD}" dt="2025-02-12T16:19:15.909" v="10"/>
        <pc:sldMkLst>
          <pc:docMk/>
          <pc:sldMk cId="2499339304" sldId="3699"/>
        </pc:sldMkLst>
      </pc:sldChg>
      <pc:sldChg chg="addSp delSp modSp mod">
        <pc:chgData name="Bianca Cramer" userId="debe6bd4-c469-41be-bc0e-af9d1a28e1c3" providerId="ADAL" clId="{3526F482-FC1C-1A4A-9829-9C83E60664DD}" dt="2025-02-12T16:18:50.043" v="5"/>
        <pc:sldMkLst>
          <pc:docMk/>
          <pc:sldMk cId="1528899864" sldId="3702"/>
        </pc:sldMkLst>
      </pc:sldChg>
      <pc:sldChg chg="del">
        <pc:chgData name="Bianca Cramer" userId="debe6bd4-c469-41be-bc0e-af9d1a28e1c3" providerId="ADAL" clId="{3526F482-FC1C-1A4A-9829-9C83E60664DD}" dt="2025-02-12T16:20:24.603" v="13" actId="2696"/>
        <pc:sldMkLst>
          <pc:docMk/>
          <pc:sldMk cId="3995798460" sldId="3703"/>
        </pc:sldMkLst>
      </pc:sldChg>
      <pc:sldChg chg="del">
        <pc:chgData name="Bianca Cramer" userId="debe6bd4-c469-41be-bc0e-af9d1a28e1c3" providerId="ADAL" clId="{3526F482-FC1C-1A4A-9829-9C83E60664DD}" dt="2025-02-24T08:35:06.785" v="124" actId="2696"/>
        <pc:sldMkLst>
          <pc:docMk/>
          <pc:sldMk cId="0" sldId="3704"/>
        </pc:sldMkLst>
      </pc:sldChg>
      <pc:sldChg chg="del">
        <pc:chgData name="Bianca Cramer" userId="debe6bd4-c469-41be-bc0e-af9d1a28e1c3" providerId="ADAL" clId="{3526F482-FC1C-1A4A-9829-9C83E60664DD}" dt="2025-02-24T08:35:06.813" v="132" actId="2696"/>
        <pc:sldMkLst>
          <pc:docMk/>
          <pc:sldMk cId="0" sldId="3705"/>
        </pc:sldMkLst>
      </pc:sldChg>
      <pc:sldChg chg="del">
        <pc:chgData name="Bianca Cramer" userId="debe6bd4-c469-41be-bc0e-af9d1a28e1c3" providerId="ADAL" clId="{3526F482-FC1C-1A4A-9829-9C83E60664DD}" dt="2025-02-24T08:35:06.851" v="138" actId="2696"/>
        <pc:sldMkLst>
          <pc:docMk/>
          <pc:sldMk cId="0" sldId="3706"/>
        </pc:sldMkLst>
      </pc:sldChg>
      <pc:sldChg chg="del">
        <pc:chgData name="Bianca Cramer" userId="debe6bd4-c469-41be-bc0e-af9d1a28e1c3" providerId="ADAL" clId="{3526F482-FC1C-1A4A-9829-9C83E60664DD}" dt="2025-02-24T08:35:06.749" v="105" actId="2696"/>
        <pc:sldMkLst>
          <pc:docMk/>
          <pc:sldMk cId="0" sldId="3707"/>
        </pc:sldMkLst>
      </pc:sldChg>
      <pc:sldChg chg="del">
        <pc:chgData name="Bianca Cramer" userId="debe6bd4-c469-41be-bc0e-af9d1a28e1c3" providerId="ADAL" clId="{3526F482-FC1C-1A4A-9829-9C83E60664DD}" dt="2025-02-24T08:35:06.751" v="106" actId="2696"/>
        <pc:sldMkLst>
          <pc:docMk/>
          <pc:sldMk cId="0" sldId="3708"/>
        </pc:sldMkLst>
      </pc:sldChg>
      <pc:sldChg chg="del">
        <pc:chgData name="Bianca Cramer" userId="debe6bd4-c469-41be-bc0e-af9d1a28e1c3" providerId="ADAL" clId="{3526F482-FC1C-1A4A-9829-9C83E60664DD}" dt="2025-02-24T08:35:06.698" v="78" actId="2696"/>
        <pc:sldMkLst>
          <pc:docMk/>
          <pc:sldMk cId="0" sldId="3709"/>
        </pc:sldMkLst>
      </pc:sldChg>
      <pc:sldChg chg="del">
        <pc:chgData name="Bianca Cramer" userId="debe6bd4-c469-41be-bc0e-af9d1a28e1c3" providerId="ADAL" clId="{3526F482-FC1C-1A4A-9829-9C83E60664DD}" dt="2025-02-24T08:35:06.762" v="114" actId="2696"/>
        <pc:sldMkLst>
          <pc:docMk/>
          <pc:sldMk cId="0" sldId="3710"/>
        </pc:sldMkLst>
      </pc:sldChg>
      <pc:sldChg chg="del">
        <pc:chgData name="Bianca Cramer" userId="debe6bd4-c469-41be-bc0e-af9d1a28e1c3" providerId="ADAL" clId="{3526F482-FC1C-1A4A-9829-9C83E60664DD}" dt="2025-02-12T16:20:36.805" v="15" actId="2696"/>
        <pc:sldMkLst>
          <pc:docMk/>
          <pc:sldMk cId="768539082" sldId="3711"/>
        </pc:sldMkLst>
      </pc:sldChg>
      <pc:sldChg chg="del">
        <pc:chgData name="Bianca Cramer" userId="debe6bd4-c469-41be-bc0e-af9d1a28e1c3" providerId="ADAL" clId="{3526F482-FC1C-1A4A-9829-9C83E60664DD}" dt="2025-02-12T16:20:31.136" v="14" actId="2696"/>
        <pc:sldMkLst>
          <pc:docMk/>
          <pc:sldMk cId="3918995085" sldId="3712"/>
        </pc:sldMkLst>
      </pc:sldChg>
      <pc:sldChg chg="add">
        <pc:chgData name="Bianca Cramer" userId="debe6bd4-c469-41be-bc0e-af9d1a28e1c3" providerId="ADAL" clId="{3526F482-FC1C-1A4A-9829-9C83E60664DD}" dt="2025-02-12T16:20:06.125" v="11"/>
        <pc:sldMkLst>
          <pc:docMk/>
          <pc:sldMk cId="2513893643" sldId="3713"/>
        </pc:sldMkLst>
      </pc:sldChg>
      <pc:sldChg chg="add">
        <pc:chgData name="Bianca Cramer" userId="debe6bd4-c469-41be-bc0e-af9d1a28e1c3" providerId="ADAL" clId="{3526F482-FC1C-1A4A-9829-9C83E60664DD}" dt="2025-02-12T16:20:06.125" v="11"/>
        <pc:sldMkLst>
          <pc:docMk/>
          <pc:sldMk cId="2362083954" sldId="3714"/>
        </pc:sldMkLst>
      </pc:sldChg>
      <pc:sldChg chg="delSp modSp add mod modClrScheme chgLayout">
        <pc:chgData name="Bianca Cramer" userId="debe6bd4-c469-41be-bc0e-af9d1a28e1c3" providerId="ADAL" clId="{3526F482-FC1C-1A4A-9829-9C83E60664DD}" dt="2025-02-12T16:21:13.527" v="20" actId="21"/>
        <pc:sldMkLst>
          <pc:docMk/>
          <pc:sldMk cId="3491850398" sldId="3715"/>
        </pc:sldMkLst>
      </pc:sldChg>
      <pc:sldChg chg="add">
        <pc:chgData name="Bianca Cramer" userId="debe6bd4-c469-41be-bc0e-af9d1a28e1c3" providerId="ADAL" clId="{3526F482-FC1C-1A4A-9829-9C83E60664DD}" dt="2025-02-12T16:20:06.125" v="11"/>
        <pc:sldMkLst>
          <pc:docMk/>
          <pc:sldMk cId="360097048" sldId="3716"/>
        </pc:sldMkLst>
      </pc:sldChg>
      <pc:sldChg chg="add">
        <pc:chgData name="Bianca Cramer" userId="debe6bd4-c469-41be-bc0e-af9d1a28e1c3" providerId="ADAL" clId="{3526F482-FC1C-1A4A-9829-9C83E60664DD}" dt="2025-02-12T16:20:06.125" v="11"/>
        <pc:sldMkLst>
          <pc:docMk/>
          <pc:sldMk cId="3840602088" sldId="3717"/>
        </pc:sldMkLst>
      </pc:sldChg>
      <pc:sldChg chg="add del">
        <pc:chgData name="Bianca Cramer" userId="debe6bd4-c469-41be-bc0e-af9d1a28e1c3" providerId="ADAL" clId="{3526F482-FC1C-1A4A-9829-9C83E60664DD}" dt="2025-02-24T08:34:36.271" v="73"/>
        <pc:sldMkLst>
          <pc:docMk/>
          <pc:sldMk cId="0" sldId="3718"/>
        </pc:sldMkLst>
      </pc:sldChg>
      <pc:sldChg chg="modSp new del mod">
        <pc:chgData name="Bianca Cramer" userId="debe6bd4-c469-41be-bc0e-af9d1a28e1c3" providerId="ADAL" clId="{3526F482-FC1C-1A4A-9829-9C83E60664DD}" dt="2025-02-12T16:21:22.219" v="21" actId="2696"/>
        <pc:sldMkLst>
          <pc:docMk/>
          <pc:sldMk cId="2087221804" sldId="3718"/>
        </pc:sldMkLst>
      </pc:sldChg>
      <pc:sldChg chg="add del">
        <pc:chgData name="Bianca Cramer" userId="debe6bd4-c469-41be-bc0e-af9d1a28e1c3" providerId="ADAL" clId="{3526F482-FC1C-1A4A-9829-9C83E60664DD}" dt="2025-02-24T08:34:36.271" v="73"/>
        <pc:sldMkLst>
          <pc:docMk/>
          <pc:sldMk cId="0" sldId="3719"/>
        </pc:sldMkLst>
      </pc:sldChg>
      <pc:sldChg chg="add del">
        <pc:chgData name="Bianca Cramer" userId="debe6bd4-c469-41be-bc0e-af9d1a28e1c3" providerId="ADAL" clId="{3526F482-FC1C-1A4A-9829-9C83E60664DD}" dt="2025-02-24T08:34:36.271" v="73"/>
        <pc:sldMkLst>
          <pc:docMk/>
          <pc:sldMk cId="0" sldId="3720"/>
        </pc:sldMkLst>
      </pc:sldChg>
      <pc:sldChg chg="add del">
        <pc:chgData name="Bianca Cramer" userId="debe6bd4-c469-41be-bc0e-af9d1a28e1c3" providerId="ADAL" clId="{3526F482-FC1C-1A4A-9829-9C83E60664DD}" dt="2025-02-24T08:34:36.271" v="73"/>
        <pc:sldMkLst>
          <pc:docMk/>
          <pc:sldMk cId="0" sldId="3721"/>
        </pc:sldMkLst>
      </pc:sldChg>
      <pc:sldChg chg="add del">
        <pc:chgData name="Bianca Cramer" userId="debe6bd4-c469-41be-bc0e-af9d1a28e1c3" providerId="ADAL" clId="{3526F482-FC1C-1A4A-9829-9C83E60664DD}" dt="2025-02-24T08:34:36.271" v="73"/>
        <pc:sldMkLst>
          <pc:docMk/>
          <pc:sldMk cId="0" sldId="3722"/>
        </pc:sldMkLst>
      </pc:sldChg>
      <pc:sldChg chg="add del">
        <pc:chgData name="Bianca Cramer" userId="debe6bd4-c469-41be-bc0e-af9d1a28e1c3" providerId="ADAL" clId="{3526F482-FC1C-1A4A-9829-9C83E60664DD}" dt="2025-02-24T08:34:36.271" v="73"/>
        <pc:sldMkLst>
          <pc:docMk/>
          <pc:sldMk cId="0" sldId="3723"/>
        </pc:sldMkLst>
      </pc:sldChg>
      <pc:sldChg chg="add del">
        <pc:chgData name="Bianca Cramer" userId="debe6bd4-c469-41be-bc0e-af9d1a28e1c3" providerId="ADAL" clId="{3526F482-FC1C-1A4A-9829-9C83E60664DD}" dt="2025-02-24T08:34:36.271" v="73"/>
        <pc:sldMkLst>
          <pc:docMk/>
          <pc:sldMk cId="0" sldId="3724"/>
        </pc:sldMkLst>
      </pc:sldChg>
      <pc:sldChg chg="add">
        <pc:chgData name="Bianca Cramer" userId="debe6bd4-c469-41be-bc0e-af9d1a28e1c3" providerId="ADAL" clId="{3526F482-FC1C-1A4A-9829-9C83E60664DD}" dt="2025-02-24T08:39:23.086" v="168"/>
        <pc:sldMkLst>
          <pc:docMk/>
          <pc:sldMk cId="1423466891" sldId="3732"/>
        </pc:sldMkLst>
      </pc:sldChg>
      <pc:sldChg chg="add del">
        <pc:chgData name="Bianca Cramer" userId="debe6bd4-c469-41be-bc0e-af9d1a28e1c3" providerId="ADAL" clId="{3526F482-FC1C-1A4A-9829-9C83E60664DD}" dt="2025-02-24T08:34:36.271" v="73"/>
        <pc:sldMkLst>
          <pc:docMk/>
          <pc:sldMk cId="0" sldId="3765"/>
        </pc:sldMkLst>
      </pc:sldChg>
      <pc:sldChg chg="add del">
        <pc:chgData name="Bianca Cramer" userId="debe6bd4-c469-41be-bc0e-af9d1a28e1c3" providerId="ADAL" clId="{3526F482-FC1C-1A4A-9829-9C83E60664DD}" dt="2025-02-24T08:34:36.271" v="73"/>
        <pc:sldMkLst>
          <pc:docMk/>
          <pc:sldMk cId="0" sldId="3766"/>
        </pc:sldMkLst>
      </pc:sldChg>
      <pc:sldChg chg="add del">
        <pc:chgData name="Bianca Cramer" userId="debe6bd4-c469-41be-bc0e-af9d1a28e1c3" providerId="ADAL" clId="{3526F482-FC1C-1A4A-9829-9C83E60664DD}" dt="2025-02-24T08:34:36.271" v="73"/>
        <pc:sldMkLst>
          <pc:docMk/>
          <pc:sldMk cId="0" sldId="3767"/>
        </pc:sldMkLst>
      </pc:sldChg>
      <pc:sldChg chg="add del">
        <pc:chgData name="Bianca Cramer" userId="debe6bd4-c469-41be-bc0e-af9d1a28e1c3" providerId="ADAL" clId="{3526F482-FC1C-1A4A-9829-9C83E60664DD}" dt="2025-02-24T08:34:36.271" v="73"/>
        <pc:sldMkLst>
          <pc:docMk/>
          <pc:sldMk cId="0" sldId="3768"/>
        </pc:sldMkLst>
      </pc:sldChg>
      <pc:sldChg chg="add del">
        <pc:chgData name="Bianca Cramer" userId="debe6bd4-c469-41be-bc0e-af9d1a28e1c3" providerId="ADAL" clId="{3526F482-FC1C-1A4A-9829-9C83E60664DD}" dt="2025-02-24T08:34:36.271" v="73"/>
        <pc:sldMkLst>
          <pc:docMk/>
          <pc:sldMk cId="0" sldId="3769"/>
        </pc:sldMkLst>
      </pc:sldChg>
      <pc:sldChg chg="add del">
        <pc:chgData name="Bianca Cramer" userId="debe6bd4-c469-41be-bc0e-af9d1a28e1c3" providerId="ADAL" clId="{3526F482-FC1C-1A4A-9829-9C83E60664DD}" dt="2025-02-24T08:34:36.271" v="73"/>
        <pc:sldMkLst>
          <pc:docMk/>
          <pc:sldMk cId="0" sldId="3770"/>
        </pc:sldMkLst>
      </pc:sldChg>
      <pc:sldChg chg="modSp add del mod modClrScheme chgLayout">
        <pc:chgData name="Bianca Cramer" userId="debe6bd4-c469-41be-bc0e-af9d1a28e1c3" providerId="ADAL" clId="{3526F482-FC1C-1A4A-9829-9C83E60664DD}" dt="2025-02-24T08:35:41.661" v="140" actId="700"/>
        <pc:sldMkLst>
          <pc:docMk/>
          <pc:sldMk cId="0" sldId="3771"/>
        </pc:sldMkLst>
      </pc:sldChg>
      <pc:sldChg chg="add del">
        <pc:chgData name="Bianca Cramer" userId="debe6bd4-c469-41be-bc0e-af9d1a28e1c3" providerId="ADAL" clId="{3526F482-FC1C-1A4A-9829-9C83E60664DD}" dt="2025-02-24T08:34:36.271" v="73"/>
        <pc:sldMkLst>
          <pc:docMk/>
          <pc:sldMk cId="0" sldId="3772"/>
        </pc:sldMkLst>
      </pc:sldChg>
      <pc:sldChg chg="add del">
        <pc:chgData name="Bianca Cramer" userId="debe6bd4-c469-41be-bc0e-af9d1a28e1c3" providerId="ADAL" clId="{3526F482-FC1C-1A4A-9829-9C83E60664DD}" dt="2025-02-24T08:34:36.271" v="73"/>
        <pc:sldMkLst>
          <pc:docMk/>
          <pc:sldMk cId="0" sldId="3773"/>
        </pc:sldMkLst>
      </pc:sldChg>
      <pc:sldChg chg="add del">
        <pc:chgData name="Bianca Cramer" userId="debe6bd4-c469-41be-bc0e-af9d1a28e1c3" providerId="ADAL" clId="{3526F482-FC1C-1A4A-9829-9C83E60664DD}" dt="2025-02-24T08:34:36.271" v="73"/>
        <pc:sldMkLst>
          <pc:docMk/>
          <pc:sldMk cId="0" sldId="3774"/>
        </pc:sldMkLst>
      </pc:sldChg>
      <pc:sldChg chg="add del">
        <pc:chgData name="Bianca Cramer" userId="debe6bd4-c469-41be-bc0e-af9d1a28e1c3" providerId="ADAL" clId="{3526F482-FC1C-1A4A-9829-9C83E60664DD}" dt="2025-02-24T08:34:36.271" v="73"/>
        <pc:sldMkLst>
          <pc:docMk/>
          <pc:sldMk cId="0" sldId="3775"/>
        </pc:sldMkLst>
      </pc:sldChg>
      <pc:sldChg chg="add del">
        <pc:chgData name="Bianca Cramer" userId="debe6bd4-c469-41be-bc0e-af9d1a28e1c3" providerId="ADAL" clId="{3526F482-FC1C-1A4A-9829-9C83E60664DD}" dt="2025-02-24T08:34:36.271" v="73"/>
        <pc:sldMkLst>
          <pc:docMk/>
          <pc:sldMk cId="0" sldId="3776"/>
        </pc:sldMkLst>
      </pc:sldChg>
      <pc:sldChg chg="add del">
        <pc:chgData name="Bianca Cramer" userId="debe6bd4-c469-41be-bc0e-af9d1a28e1c3" providerId="ADAL" clId="{3526F482-FC1C-1A4A-9829-9C83E60664DD}" dt="2025-02-24T08:34:36.271" v="73"/>
        <pc:sldMkLst>
          <pc:docMk/>
          <pc:sldMk cId="26366864" sldId="3777"/>
        </pc:sldMkLst>
      </pc:sldChg>
      <pc:sldChg chg="add del">
        <pc:chgData name="Bianca Cramer" userId="debe6bd4-c469-41be-bc0e-af9d1a28e1c3" providerId="ADAL" clId="{3526F482-FC1C-1A4A-9829-9C83E60664DD}" dt="2025-02-24T08:34:36.271" v="73"/>
        <pc:sldMkLst>
          <pc:docMk/>
          <pc:sldMk cId="0" sldId="3778"/>
        </pc:sldMkLst>
      </pc:sldChg>
      <pc:sldChg chg="add del">
        <pc:chgData name="Bianca Cramer" userId="debe6bd4-c469-41be-bc0e-af9d1a28e1c3" providerId="ADAL" clId="{3526F482-FC1C-1A4A-9829-9C83E60664DD}" dt="2025-02-24T08:34:36.271" v="73"/>
        <pc:sldMkLst>
          <pc:docMk/>
          <pc:sldMk cId="0" sldId="3779"/>
        </pc:sldMkLst>
      </pc:sldChg>
      <pc:sldChg chg="add del mod modClrScheme chgLayout">
        <pc:chgData name="Bianca Cramer" userId="debe6bd4-c469-41be-bc0e-af9d1a28e1c3" providerId="ADAL" clId="{3526F482-FC1C-1A4A-9829-9C83E60664DD}" dt="2025-02-24T08:35:55.438" v="141" actId="700"/>
        <pc:sldMkLst>
          <pc:docMk/>
          <pc:sldMk cId="0" sldId="3780"/>
        </pc:sldMkLst>
      </pc:sldChg>
      <pc:sldChg chg="modSp add del mod modClrScheme chgLayout">
        <pc:chgData name="Bianca Cramer" userId="debe6bd4-c469-41be-bc0e-af9d1a28e1c3" providerId="ADAL" clId="{3526F482-FC1C-1A4A-9829-9C83E60664DD}" dt="2025-02-24T08:36:01.507" v="142" actId="700"/>
        <pc:sldMkLst>
          <pc:docMk/>
          <pc:sldMk cId="0" sldId="3781"/>
        </pc:sldMkLst>
      </pc:sldChg>
      <pc:sldChg chg="add del">
        <pc:chgData name="Bianca Cramer" userId="debe6bd4-c469-41be-bc0e-af9d1a28e1c3" providerId="ADAL" clId="{3526F482-FC1C-1A4A-9829-9C83E60664DD}" dt="2025-02-24T08:34:36.271" v="73"/>
        <pc:sldMkLst>
          <pc:docMk/>
          <pc:sldMk cId="0" sldId="3782"/>
        </pc:sldMkLst>
      </pc:sldChg>
      <pc:sldChg chg="modSp add del mod modClrScheme chgLayout">
        <pc:chgData name="Bianca Cramer" userId="debe6bd4-c469-41be-bc0e-af9d1a28e1c3" providerId="ADAL" clId="{3526F482-FC1C-1A4A-9829-9C83E60664DD}" dt="2025-02-24T08:36:08.463" v="143" actId="700"/>
        <pc:sldMkLst>
          <pc:docMk/>
          <pc:sldMk cId="0" sldId="3783"/>
        </pc:sldMkLst>
      </pc:sldChg>
      <pc:sldChg chg="add del">
        <pc:chgData name="Bianca Cramer" userId="debe6bd4-c469-41be-bc0e-af9d1a28e1c3" providerId="ADAL" clId="{3526F482-FC1C-1A4A-9829-9C83E60664DD}" dt="2025-02-24T08:34:36.271" v="73"/>
        <pc:sldMkLst>
          <pc:docMk/>
          <pc:sldMk cId="0" sldId="3784"/>
        </pc:sldMkLst>
      </pc:sldChg>
      <pc:sldChg chg="add del">
        <pc:chgData name="Bianca Cramer" userId="debe6bd4-c469-41be-bc0e-af9d1a28e1c3" providerId="ADAL" clId="{3526F482-FC1C-1A4A-9829-9C83E60664DD}" dt="2025-02-24T08:34:36.271" v="73"/>
        <pc:sldMkLst>
          <pc:docMk/>
          <pc:sldMk cId="0" sldId="3785"/>
        </pc:sldMkLst>
      </pc:sldChg>
      <pc:sldChg chg="add del">
        <pc:chgData name="Bianca Cramer" userId="debe6bd4-c469-41be-bc0e-af9d1a28e1c3" providerId="ADAL" clId="{3526F482-FC1C-1A4A-9829-9C83E60664DD}" dt="2025-02-24T08:34:36.271" v="73"/>
        <pc:sldMkLst>
          <pc:docMk/>
          <pc:sldMk cId="0" sldId="3786"/>
        </pc:sldMkLst>
      </pc:sldChg>
      <pc:sldChg chg="add del">
        <pc:chgData name="Bianca Cramer" userId="debe6bd4-c469-41be-bc0e-af9d1a28e1c3" providerId="ADAL" clId="{3526F482-FC1C-1A4A-9829-9C83E60664DD}" dt="2025-02-24T08:34:36.271" v="73"/>
        <pc:sldMkLst>
          <pc:docMk/>
          <pc:sldMk cId="0" sldId="3787"/>
        </pc:sldMkLst>
      </pc:sldChg>
      <pc:sldChg chg="add del">
        <pc:chgData name="Bianca Cramer" userId="debe6bd4-c469-41be-bc0e-af9d1a28e1c3" providerId="ADAL" clId="{3526F482-FC1C-1A4A-9829-9C83E60664DD}" dt="2025-02-24T08:34:36.271" v="73"/>
        <pc:sldMkLst>
          <pc:docMk/>
          <pc:sldMk cId="0" sldId="3788"/>
        </pc:sldMkLst>
      </pc:sldChg>
      <pc:sldChg chg="modSp add del mod">
        <pc:chgData name="Bianca Cramer" userId="debe6bd4-c469-41be-bc0e-af9d1a28e1c3" providerId="ADAL" clId="{3526F482-FC1C-1A4A-9829-9C83E60664DD}" dt="2025-02-24T08:36:33.216" v="147" actId="14100"/>
        <pc:sldMkLst>
          <pc:docMk/>
          <pc:sldMk cId="0" sldId="3789"/>
        </pc:sldMkLst>
      </pc:sldChg>
      <pc:sldChg chg="addSp delSp modSp add del mod modClrScheme chgLayout">
        <pc:chgData name="Bianca Cramer" userId="debe6bd4-c469-41be-bc0e-af9d1a28e1c3" providerId="ADAL" clId="{3526F482-FC1C-1A4A-9829-9C83E60664DD}" dt="2025-02-24T08:36:49.156" v="149" actId="700"/>
        <pc:sldMkLst>
          <pc:docMk/>
          <pc:sldMk cId="0" sldId="3790"/>
        </pc:sldMkLst>
      </pc:sldChg>
      <pc:sldChg chg="add del">
        <pc:chgData name="Bianca Cramer" userId="debe6bd4-c469-41be-bc0e-af9d1a28e1c3" providerId="ADAL" clId="{3526F482-FC1C-1A4A-9829-9C83E60664DD}" dt="2025-02-24T08:34:36.271" v="73"/>
        <pc:sldMkLst>
          <pc:docMk/>
          <pc:sldMk cId="0" sldId="3791"/>
        </pc:sldMkLst>
      </pc:sldChg>
      <pc:sldChg chg="add del">
        <pc:chgData name="Bianca Cramer" userId="debe6bd4-c469-41be-bc0e-af9d1a28e1c3" providerId="ADAL" clId="{3526F482-FC1C-1A4A-9829-9C83E60664DD}" dt="2025-02-24T08:34:36.271" v="73"/>
        <pc:sldMkLst>
          <pc:docMk/>
          <pc:sldMk cId="0" sldId="3792"/>
        </pc:sldMkLst>
      </pc:sldChg>
      <pc:sldChg chg="add del">
        <pc:chgData name="Bianca Cramer" userId="debe6bd4-c469-41be-bc0e-af9d1a28e1c3" providerId="ADAL" clId="{3526F482-FC1C-1A4A-9829-9C83E60664DD}" dt="2025-02-24T08:34:36.271" v="73"/>
        <pc:sldMkLst>
          <pc:docMk/>
          <pc:sldMk cId="0" sldId="3793"/>
        </pc:sldMkLst>
      </pc:sldChg>
      <pc:sldChg chg="modSp add del mod modClrScheme chgLayout">
        <pc:chgData name="Bianca Cramer" userId="debe6bd4-c469-41be-bc0e-af9d1a28e1c3" providerId="ADAL" clId="{3526F482-FC1C-1A4A-9829-9C83E60664DD}" dt="2025-02-24T08:36:58.199" v="150" actId="700"/>
        <pc:sldMkLst>
          <pc:docMk/>
          <pc:sldMk cId="0" sldId="3794"/>
        </pc:sldMkLst>
      </pc:sldChg>
      <pc:sldChg chg="add del">
        <pc:chgData name="Bianca Cramer" userId="debe6bd4-c469-41be-bc0e-af9d1a28e1c3" providerId="ADAL" clId="{3526F482-FC1C-1A4A-9829-9C83E60664DD}" dt="2025-02-24T08:34:36.271" v="73"/>
        <pc:sldMkLst>
          <pc:docMk/>
          <pc:sldMk cId="0" sldId="3795"/>
        </pc:sldMkLst>
      </pc:sldChg>
      <pc:sldChg chg="add del">
        <pc:chgData name="Bianca Cramer" userId="debe6bd4-c469-41be-bc0e-af9d1a28e1c3" providerId="ADAL" clId="{3526F482-FC1C-1A4A-9829-9C83E60664DD}" dt="2025-02-24T08:34:36.271" v="73"/>
        <pc:sldMkLst>
          <pc:docMk/>
          <pc:sldMk cId="0" sldId="3796"/>
        </pc:sldMkLst>
      </pc:sldChg>
      <pc:sldChg chg="add del">
        <pc:chgData name="Bianca Cramer" userId="debe6bd4-c469-41be-bc0e-af9d1a28e1c3" providerId="ADAL" clId="{3526F482-FC1C-1A4A-9829-9C83E60664DD}" dt="2025-02-24T08:34:36.271" v="73"/>
        <pc:sldMkLst>
          <pc:docMk/>
          <pc:sldMk cId="0" sldId="3797"/>
        </pc:sldMkLst>
      </pc:sldChg>
      <pc:sldChg chg="add del">
        <pc:chgData name="Bianca Cramer" userId="debe6bd4-c469-41be-bc0e-af9d1a28e1c3" providerId="ADAL" clId="{3526F482-FC1C-1A4A-9829-9C83E60664DD}" dt="2025-02-24T08:34:36.271" v="73"/>
        <pc:sldMkLst>
          <pc:docMk/>
          <pc:sldMk cId="0" sldId="3798"/>
        </pc:sldMkLst>
      </pc:sldChg>
      <pc:sldChg chg="add del">
        <pc:chgData name="Bianca Cramer" userId="debe6bd4-c469-41be-bc0e-af9d1a28e1c3" providerId="ADAL" clId="{3526F482-FC1C-1A4A-9829-9C83E60664DD}" dt="2025-02-24T08:34:36.271" v="73"/>
        <pc:sldMkLst>
          <pc:docMk/>
          <pc:sldMk cId="0" sldId="3799"/>
        </pc:sldMkLst>
      </pc:sldChg>
      <pc:sldChg chg="add del">
        <pc:chgData name="Bianca Cramer" userId="debe6bd4-c469-41be-bc0e-af9d1a28e1c3" providerId="ADAL" clId="{3526F482-FC1C-1A4A-9829-9C83E60664DD}" dt="2025-02-24T08:34:36.271" v="73"/>
        <pc:sldMkLst>
          <pc:docMk/>
          <pc:sldMk cId="0" sldId="3800"/>
        </pc:sldMkLst>
      </pc:sldChg>
      <pc:sldChg chg="add del">
        <pc:chgData name="Bianca Cramer" userId="debe6bd4-c469-41be-bc0e-af9d1a28e1c3" providerId="ADAL" clId="{3526F482-FC1C-1A4A-9829-9C83E60664DD}" dt="2025-02-24T08:34:36.271" v="73"/>
        <pc:sldMkLst>
          <pc:docMk/>
          <pc:sldMk cId="0" sldId="3801"/>
        </pc:sldMkLst>
      </pc:sldChg>
      <pc:sldChg chg="add del">
        <pc:chgData name="Bianca Cramer" userId="debe6bd4-c469-41be-bc0e-af9d1a28e1c3" providerId="ADAL" clId="{3526F482-FC1C-1A4A-9829-9C83E60664DD}" dt="2025-02-24T08:34:36.271" v="73"/>
        <pc:sldMkLst>
          <pc:docMk/>
          <pc:sldMk cId="0" sldId="3802"/>
        </pc:sldMkLst>
      </pc:sldChg>
      <pc:sldChg chg="add del">
        <pc:chgData name="Bianca Cramer" userId="debe6bd4-c469-41be-bc0e-af9d1a28e1c3" providerId="ADAL" clId="{3526F482-FC1C-1A4A-9829-9C83E60664DD}" dt="2025-02-24T08:34:36.271" v="73"/>
        <pc:sldMkLst>
          <pc:docMk/>
          <pc:sldMk cId="0" sldId="3803"/>
        </pc:sldMkLst>
      </pc:sldChg>
      <pc:sldChg chg="add del">
        <pc:chgData name="Bianca Cramer" userId="debe6bd4-c469-41be-bc0e-af9d1a28e1c3" providerId="ADAL" clId="{3526F482-FC1C-1A4A-9829-9C83E60664DD}" dt="2025-02-24T08:34:36.271" v="73"/>
        <pc:sldMkLst>
          <pc:docMk/>
          <pc:sldMk cId="0" sldId="3804"/>
        </pc:sldMkLst>
      </pc:sldChg>
      <pc:sldChg chg="add del">
        <pc:chgData name="Bianca Cramer" userId="debe6bd4-c469-41be-bc0e-af9d1a28e1c3" providerId="ADAL" clId="{3526F482-FC1C-1A4A-9829-9C83E60664DD}" dt="2025-02-24T08:34:36.271" v="73"/>
        <pc:sldMkLst>
          <pc:docMk/>
          <pc:sldMk cId="0" sldId="3805"/>
        </pc:sldMkLst>
      </pc:sldChg>
      <pc:sldChg chg="add del">
        <pc:chgData name="Bianca Cramer" userId="debe6bd4-c469-41be-bc0e-af9d1a28e1c3" providerId="ADAL" clId="{3526F482-FC1C-1A4A-9829-9C83E60664DD}" dt="2025-02-24T08:34:36.271" v="73"/>
        <pc:sldMkLst>
          <pc:docMk/>
          <pc:sldMk cId="0" sldId="3806"/>
        </pc:sldMkLst>
      </pc:sldChg>
      <pc:sldChg chg="add del">
        <pc:chgData name="Bianca Cramer" userId="debe6bd4-c469-41be-bc0e-af9d1a28e1c3" providerId="ADAL" clId="{3526F482-FC1C-1A4A-9829-9C83E60664DD}" dt="2025-02-24T08:34:36.271" v="73"/>
        <pc:sldMkLst>
          <pc:docMk/>
          <pc:sldMk cId="0" sldId="3807"/>
        </pc:sldMkLst>
      </pc:sldChg>
      <pc:sldChg chg="add del">
        <pc:chgData name="Bianca Cramer" userId="debe6bd4-c469-41be-bc0e-af9d1a28e1c3" providerId="ADAL" clId="{3526F482-FC1C-1A4A-9829-9C83E60664DD}" dt="2025-02-24T08:34:36.271" v="73"/>
        <pc:sldMkLst>
          <pc:docMk/>
          <pc:sldMk cId="0" sldId="3808"/>
        </pc:sldMkLst>
      </pc:sldChg>
      <pc:sldChg chg="add del">
        <pc:chgData name="Bianca Cramer" userId="debe6bd4-c469-41be-bc0e-af9d1a28e1c3" providerId="ADAL" clId="{3526F482-FC1C-1A4A-9829-9C83E60664DD}" dt="2025-02-24T08:34:36.271" v="73"/>
        <pc:sldMkLst>
          <pc:docMk/>
          <pc:sldMk cId="0" sldId="3809"/>
        </pc:sldMkLst>
      </pc:sldChg>
      <pc:sldChg chg="add del">
        <pc:chgData name="Bianca Cramer" userId="debe6bd4-c469-41be-bc0e-af9d1a28e1c3" providerId="ADAL" clId="{3526F482-FC1C-1A4A-9829-9C83E60664DD}" dt="2025-02-24T08:34:36.271" v="73"/>
        <pc:sldMkLst>
          <pc:docMk/>
          <pc:sldMk cId="0" sldId="3810"/>
        </pc:sldMkLst>
      </pc:sldChg>
      <pc:sldChg chg="modSp add del mod modClrScheme chgLayout">
        <pc:chgData name="Bianca Cramer" userId="debe6bd4-c469-41be-bc0e-af9d1a28e1c3" providerId="ADAL" clId="{3526F482-FC1C-1A4A-9829-9C83E60664DD}" dt="2025-02-24T08:37:48.963" v="155" actId="700"/>
        <pc:sldMkLst>
          <pc:docMk/>
          <pc:sldMk cId="0" sldId="3811"/>
        </pc:sldMkLst>
      </pc:sldChg>
      <pc:sldChg chg="add del">
        <pc:chgData name="Bianca Cramer" userId="debe6bd4-c469-41be-bc0e-af9d1a28e1c3" providerId="ADAL" clId="{3526F482-FC1C-1A4A-9829-9C83E60664DD}" dt="2025-02-24T08:34:36.271" v="73"/>
        <pc:sldMkLst>
          <pc:docMk/>
          <pc:sldMk cId="0" sldId="3812"/>
        </pc:sldMkLst>
      </pc:sldChg>
      <pc:sldChg chg="add del">
        <pc:chgData name="Bianca Cramer" userId="debe6bd4-c469-41be-bc0e-af9d1a28e1c3" providerId="ADAL" clId="{3526F482-FC1C-1A4A-9829-9C83E60664DD}" dt="2025-02-24T08:34:36.271" v="73"/>
        <pc:sldMkLst>
          <pc:docMk/>
          <pc:sldMk cId="0" sldId="3813"/>
        </pc:sldMkLst>
      </pc:sldChg>
      <pc:sldChg chg="add del">
        <pc:chgData name="Bianca Cramer" userId="debe6bd4-c469-41be-bc0e-af9d1a28e1c3" providerId="ADAL" clId="{3526F482-FC1C-1A4A-9829-9C83E60664DD}" dt="2025-02-24T08:34:36.271" v="73"/>
        <pc:sldMkLst>
          <pc:docMk/>
          <pc:sldMk cId="0" sldId="3814"/>
        </pc:sldMkLst>
      </pc:sldChg>
      <pc:sldChg chg="add del">
        <pc:chgData name="Bianca Cramer" userId="debe6bd4-c469-41be-bc0e-af9d1a28e1c3" providerId="ADAL" clId="{3526F482-FC1C-1A4A-9829-9C83E60664DD}" dt="2025-02-24T08:34:36.271" v="73"/>
        <pc:sldMkLst>
          <pc:docMk/>
          <pc:sldMk cId="0" sldId="3815"/>
        </pc:sldMkLst>
      </pc:sldChg>
      <pc:sldChg chg="add del">
        <pc:chgData name="Bianca Cramer" userId="debe6bd4-c469-41be-bc0e-af9d1a28e1c3" providerId="ADAL" clId="{3526F482-FC1C-1A4A-9829-9C83E60664DD}" dt="2025-02-24T08:34:36.271" v="73"/>
        <pc:sldMkLst>
          <pc:docMk/>
          <pc:sldMk cId="0" sldId="3816"/>
        </pc:sldMkLst>
      </pc:sldChg>
      <pc:sldChg chg="add del">
        <pc:chgData name="Bianca Cramer" userId="debe6bd4-c469-41be-bc0e-af9d1a28e1c3" providerId="ADAL" clId="{3526F482-FC1C-1A4A-9829-9C83E60664DD}" dt="2025-02-24T08:34:36.271" v="73"/>
        <pc:sldMkLst>
          <pc:docMk/>
          <pc:sldMk cId="0" sldId="3817"/>
        </pc:sldMkLst>
      </pc:sldChg>
      <pc:sldChg chg="add del">
        <pc:chgData name="Bianca Cramer" userId="debe6bd4-c469-41be-bc0e-af9d1a28e1c3" providerId="ADAL" clId="{3526F482-FC1C-1A4A-9829-9C83E60664DD}" dt="2025-02-24T08:34:36.271" v="73"/>
        <pc:sldMkLst>
          <pc:docMk/>
          <pc:sldMk cId="0" sldId="3818"/>
        </pc:sldMkLst>
      </pc:sldChg>
      <pc:sldChg chg="add del">
        <pc:chgData name="Bianca Cramer" userId="debe6bd4-c469-41be-bc0e-af9d1a28e1c3" providerId="ADAL" clId="{3526F482-FC1C-1A4A-9829-9C83E60664DD}" dt="2025-02-24T08:34:36.271" v="73"/>
        <pc:sldMkLst>
          <pc:docMk/>
          <pc:sldMk cId="0" sldId="3819"/>
        </pc:sldMkLst>
      </pc:sldChg>
      <pc:sldChg chg="add del">
        <pc:chgData name="Bianca Cramer" userId="debe6bd4-c469-41be-bc0e-af9d1a28e1c3" providerId="ADAL" clId="{3526F482-FC1C-1A4A-9829-9C83E60664DD}" dt="2025-02-24T08:34:36.271" v="73"/>
        <pc:sldMkLst>
          <pc:docMk/>
          <pc:sldMk cId="0" sldId="3820"/>
        </pc:sldMkLst>
      </pc:sldChg>
      <pc:sldMasterChg chg="modSldLayout">
        <pc:chgData name="Bianca Cramer" userId="debe6bd4-c469-41be-bc0e-af9d1a28e1c3" providerId="ADAL" clId="{3526F482-FC1C-1A4A-9829-9C83E60664DD}" dt="2025-02-24T08:37:37.339" v="154" actId="478"/>
        <pc:sldMasterMkLst>
          <pc:docMk/>
          <pc:sldMasterMk cId="1896271568" sldId="2147483729"/>
        </pc:sldMasterMkLst>
        <pc:sldLayoutChg chg="addSp delSp modSp mod">
          <pc:chgData name="Bianca Cramer" userId="debe6bd4-c469-41be-bc0e-af9d1a28e1c3" providerId="ADAL" clId="{3526F482-FC1C-1A4A-9829-9C83E60664DD}" dt="2025-02-24T08:37:37.339" v="154" actId="478"/>
          <pc:sldLayoutMkLst>
            <pc:docMk/>
            <pc:sldMasterMk cId="1896271568" sldId="2147483729"/>
            <pc:sldLayoutMk cId="1685491962" sldId="2147483765"/>
          </pc:sldLayoutMkLst>
        </pc:sldLayoutChg>
      </pc:sldMasterChg>
    </pc:docChg>
  </pc:docChgLst>
  <pc:docChgLst>
    <pc:chgData name="Bianca Cramer" userId="debe6bd4-c469-41be-bc0e-af9d1a28e1c3" providerId="ADAL" clId="{5CD371B3-CC16-1A46-A80E-C1723BBB4737}"/>
    <pc:docChg chg="custSel modSld">
      <pc:chgData name="Bianca Cramer" userId="debe6bd4-c469-41be-bc0e-af9d1a28e1c3" providerId="ADAL" clId="{5CD371B3-CC16-1A46-A80E-C1723BBB4737}" dt="2024-02-28T11:57:44.597" v="7" actId="1589"/>
      <pc:docMkLst>
        <pc:docMk/>
      </pc:docMkLst>
      <pc:sldChg chg="addSp delSp modSp mod modAnim addCm">
        <pc:chgData name="Bianca Cramer" userId="debe6bd4-c469-41be-bc0e-af9d1a28e1c3" providerId="ADAL" clId="{5CD371B3-CC16-1A46-A80E-C1723BBB4737}" dt="2024-02-28T11:57:44.597" v="7" actId="1589"/>
        <pc:sldMkLst>
          <pc:docMk/>
          <pc:sldMk cId="3852801813" sldId="344"/>
        </pc:sldMkLst>
      </pc:sldChg>
    </pc:docChg>
  </pc:docChgLst>
  <pc:docChgLst>
    <pc:chgData name="Katharina Rosin" userId="c61c3d5a-03c4-44db-b0eb-fc065e61562a" providerId="ADAL" clId="{A3785552-7AE0-3D4C-AA9B-30130EDACE1A}"/>
    <pc:docChg chg="custSel modSld">
      <pc:chgData name="Katharina Rosin" userId="c61c3d5a-03c4-44db-b0eb-fc065e61562a" providerId="ADAL" clId="{A3785552-7AE0-3D4C-AA9B-30130EDACE1A}" dt="2024-02-27T14:16:04.230" v="3" actId="1589"/>
      <pc:docMkLst>
        <pc:docMk/>
      </pc:docMkLst>
      <pc:sldChg chg="addCm modCm">
        <pc:chgData name="Katharina Rosin" userId="c61c3d5a-03c4-44db-b0eb-fc065e61562a" providerId="ADAL" clId="{A3785552-7AE0-3D4C-AA9B-30130EDACE1A}" dt="2024-02-27T14:16:04.230" v="3" actId="1589"/>
        <pc:sldMkLst>
          <pc:docMk/>
          <pc:sldMk cId="3852801813" sldId="344"/>
        </pc:sldMkLst>
      </pc:sldChg>
    </pc:docChg>
  </pc:docChgLst>
  <pc:docChgLst>
    <pc:chgData name="Roman Rehor" userId="3fa2feb3-8e90-40c4-9cbe-dc6fd672cc70" providerId="ADAL" clId="{AD829F40-3A9B-AF4C-A4AC-2EA30DA5C8A8}"/>
    <pc:docChg chg="addSld delSld modSld modSection">
      <pc:chgData name="Roman Rehor" userId="3fa2feb3-8e90-40c4-9cbe-dc6fd672cc70" providerId="ADAL" clId="{AD829F40-3A9B-AF4C-A4AC-2EA30DA5C8A8}" dt="2023-09-12T10:02:54.741" v="1" actId="2696"/>
      <pc:docMkLst>
        <pc:docMk/>
      </pc:docMkLst>
      <pc:sldChg chg="del">
        <pc:chgData name="Roman Rehor" userId="3fa2feb3-8e90-40c4-9cbe-dc6fd672cc70" providerId="ADAL" clId="{AD829F40-3A9B-AF4C-A4AC-2EA30DA5C8A8}" dt="2023-09-12T10:02:54.741" v="1" actId="2696"/>
        <pc:sldMkLst>
          <pc:docMk/>
          <pc:sldMk cId="2872785665" sldId="693"/>
        </pc:sldMkLst>
      </pc:sldChg>
      <pc:sldChg chg="add">
        <pc:chgData name="Roman Rehor" userId="3fa2feb3-8e90-40c4-9cbe-dc6fd672cc70" providerId="ADAL" clId="{AD829F40-3A9B-AF4C-A4AC-2EA30DA5C8A8}" dt="2023-09-12T10:02:53.125" v="0"/>
        <pc:sldMkLst>
          <pc:docMk/>
          <pc:sldMk cId="3995798460" sldId="3703"/>
        </pc:sldMkLst>
      </pc:sldChg>
    </pc:docChg>
  </pc:docChgLst>
  <pc:docChgLst>
    <pc:chgData name="Bianca Cramer" userId="debe6bd4-c469-41be-bc0e-af9d1a28e1c3" providerId="ADAL" clId="{5EF895FD-3A5D-D044-92C5-CAEEF7031F71}"/>
    <pc:docChg chg="custSel modMainMaster">
      <pc:chgData name="Bianca Cramer" userId="debe6bd4-c469-41be-bc0e-af9d1a28e1c3" providerId="ADAL" clId="{5EF895FD-3A5D-D044-92C5-CAEEF7031F71}" dt="2024-01-29T14:01:35.363" v="5"/>
      <pc:docMkLst>
        <pc:docMk/>
      </pc:docMkLst>
      <pc:sldMasterChg chg="modSldLayout">
        <pc:chgData name="Bianca Cramer" userId="debe6bd4-c469-41be-bc0e-af9d1a28e1c3" providerId="ADAL" clId="{5EF895FD-3A5D-D044-92C5-CAEEF7031F71}" dt="2024-01-29T14:01:35.363" v="5"/>
        <pc:sldMasterMkLst>
          <pc:docMk/>
          <pc:sldMasterMk cId="2786048703" sldId="2147483678"/>
        </pc:sldMasterMkLst>
        <pc:sldLayoutChg chg="addSp delSp modSp mod">
          <pc:chgData name="Bianca Cramer" userId="debe6bd4-c469-41be-bc0e-af9d1a28e1c3" providerId="ADAL" clId="{5EF895FD-3A5D-D044-92C5-CAEEF7031F71}" dt="2024-01-29T14:01:32.488" v="3"/>
          <pc:sldLayoutMkLst>
            <pc:docMk/>
            <pc:sldMasterMk cId="2786048703" sldId="2147483678"/>
            <pc:sldLayoutMk cId="420304886" sldId="2147483679"/>
          </pc:sldLayoutMkLst>
        </pc:sldLayoutChg>
        <pc:sldLayoutChg chg="addSp delSp modSp mod">
          <pc:chgData name="Bianca Cramer" userId="debe6bd4-c469-41be-bc0e-af9d1a28e1c3" providerId="ADAL" clId="{5EF895FD-3A5D-D044-92C5-CAEEF7031F71}" dt="2024-01-29T14:01:35.363" v="5"/>
          <pc:sldLayoutMkLst>
            <pc:docMk/>
            <pc:sldMasterMk cId="2786048703" sldId="2147483678"/>
            <pc:sldLayoutMk cId="100566373" sldId="2147483680"/>
          </pc:sldLayoutMkLst>
        </pc:sldLayoutChg>
        <pc:sldLayoutChg chg="addSp delSp modSp mod">
          <pc:chgData name="Bianca Cramer" userId="debe6bd4-c469-41be-bc0e-af9d1a28e1c3" providerId="ADAL" clId="{5EF895FD-3A5D-D044-92C5-CAEEF7031F71}" dt="2024-01-29T14:01:27.062" v="1"/>
          <pc:sldLayoutMkLst>
            <pc:docMk/>
            <pc:sldMasterMk cId="2786048703" sldId="2147483678"/>
            <pc:sldLayoutMk cId="2784347407" sldId="2147483703"/>
          </pc:sldLayoutMkLst>
        </pc:sldLayoutChg>
      </pc:sldMasterChg>
    </pc:docChg>
  </pc:docChgLst>
  <pc:docChgLst>
    <pc:chgData name="Katharina Rosin" userId="S::katharina.rosin@falling-walls.com::c61c3d5a-03c4-44db-b0eb-fc065e61562a" providerId="AD" clId="Web-{74CCF6C6-C4AA-1FE5-7A05-7F47171A1454}"/>
    <pc:docChg chg="">
      <pc:chgData name="Katharina Rosin" userId="S::katharina.rosin@falling-walls.com::c61c3d5a-03c4-44db-b0eb-fc065e61562a" providerId="AD" clId="Web-{74CCF6C6-C4AA-1FE5-7A05-7F47171A1454}" dt="2024-02-27T14:08:21.848" v="0"/>
      <pc:docMkLst>
        <pc:docMk/>
      </pc:docMkLst>
      <pc:sldChg chg="addCm">
        <pc:chgData name="Katharina Rosin" userId="S::katharina.rosin@falling-walls.com::c61c3d5a-03c4-44db-b0eb-fc065e61562a" providerId="AD" clId="Web-{74CCF6C6-C4AA-1FE5-7A05-7F47171A1454}" dt="2024-02-27T14:08:21.848" v="0"/>
        <pc:sldMkLst>
          <pc:docMk/>
          <pc:sldMk cId="3852801813" sldId="344"/>
        </pc:sldMkLst>
      </pc:sldChg>
    </pc:docChg>
  </pc:docChgLst>
  <pc:docChgLst>
    <pc:chgData name="Bianca Cramer" userId="debe6bd4-c469-41be-bc0e-af9d1a28e1c3" providerId="ADAL" clId="{BD435696-1533-1B42-91BF-40FFABCF22B9}"/>
    <pc:docChg chg="custSel modMainMaster">
      <pc:chgData name="Bianca Cramer" userId="debe6bd4-c469-41be-bc0e-af9d1a28e1c3" providerId="ADAL" clId="{BD435696-1533-1B42-91BF-40FFABCF22B9}" dt="2025-06-18T09:10:13.613" v="1"/>
      <pc:docMkLst>
        <pc:docMk/>
      </pc:docMkLst>
      <pc:sldMasterChg chg="modSldLayout">
        <pc:chgData name="Bianca Cramer" userId="debe6bd4-c469-41be-bc0e-af9d1a28e1c3" providerId="ADAL" clId="{BD435696-1533-1B42-91BF-40FFABCF22B9}" dt="2025-06-18T09:10:13.613" v="1"/>
        <pc:sldMasterMkLst>
          <pc:docMk/>
          <pc:sldMasterMk cId="1896271568" sldId="2147483729"/>
        </pc:sldMasterMkLst>
        <pc:sldLayoutChg chg="addSp delSp modSp mod">
          <pc:chgData name="Bianca Cramer" userId="debe6bd4-c469-41be-bc0e-af9d1a28e1c3" providerId="ADAL" clId="{BD435696-1533-1B42-91BF-40FFABCF22B9}" dt="2025-06-18T09:10:13.613" v="1"/>
          <pc:sldLayoutMkLst>
            <pc:docMk/>
            <pc:sldMasterMk cId="1896271568" sldId="2147483729"/>
            <pc:sldLayoutMk cId="3483921180" sldId="2147483730"/>
          </pc:sldLayoutMkLst>
          <pc:spChg chg="mod">
            <ac:chgData name="Bianca Cramer" userId="debe6bd4-c469-41be-bc0e-af9d1a28e1c3" providerId="ADAL" clId="{BD435696-1533-1B42-91BF-40FFABCF22B9}" dt="2025-06-18T09:10:13.613" v="1"/>
            <ac:spMkLst>
              <pc:docMk/>
              <pc:sldMasterMk cId="1896271568" sldId="2147483729"/>
              <pc:sldLayoutMk cId="3483921180" sldId="2147483730"/>
              <ac:spMk id="11" creationId="{CF6D0159-AE62-3327-A17B-5FCA2D36634A}"/>
            </ac:spMkLst>
          </pc:spChg>
          <pc:grpChg chg="del">
            <ac:chgData name="Bianca Cramer" userId="debe6bd4-c469-41be-bc0e-af9d1a28e1c3" providerId="ADAL" clId="{BD435696-1533-1B42-91BF-40FFABCF22B9}" dt="2025-06-18T09:10:13.290" v="0" actId="478"/>
            <ac:grpSpMkLst>
              <pc:docMk/>
              <pc:sldMasterMk cId="1896271568" sldId="2147483729"/>
              <pc:sldLayoutMk cId="3483921180" sldId="2147483730"/>
              <ac:grpSpMk id="8" creationId="{C4E9F7B5-EC29-4096-D277-E2CAC74F072B}"/>
            </ac:grpSpMkLst>
          </pc:grpChg>
          <pc:grpChg chg="add mod">
            <ac:chgData name="Bianca Cramer" userId="debe6bd4-c469-41be-bc0e-af9d1a28e1c3" providerId="ADAL" clId="{BD435696-1533-1B42-91BF-40FFABCF22B9}" dt="2025-06-18T09:10:13.613" v="1"/>
            <ac:grpSpMkLst>
              <pc:docMk/>
              <pc:sldMasterMk cId="1896271568" sldId="2147483729"/>
              <pc:sldLayoutMk cId="3483921180" sldId="2147483730"/>
              <ac:grpSpMk id="10" creationId="{8A1F0529-8E5E-FE8E-821E-2D4F1E843FD3}"/>
            </ac:grpSpMkLst>
          </pc:grpChg>
          <pc:picChg chg="mod">
            <ac:chgData name="Bianca Cramer" userId="debe6bd4-c469-41be-bc0e-af9d1a28e1c3" providerId="ADAL" clId="{BD435696-1533-1B42-91BF-40FFABCF22B9}" dt="2025-06-18T09:10:13.613" v="1"/>
            <ac:picMkLst>
              <pc:docMk/>
              <pc:sldMasterMk cId="1896271568" sldId="2147483729"/>
              <pc:sldLayoutMk cId="3483921180" sldId="2147483730"/>
              <ac:picMk id="12" creationId="{6C044C2C-7A7A-50D4-604C-8F4CEE49CCE5}"/>
            </ac:picMkLst>
          </pc:picChg>
          <pc:picChg chg="mod">
            <ac:chgData name="Bianca Cramer" userId="debe6bd4-c469-41be-bc0e-af9d1a28e1c3" providerId="ADAL" clId="{BD435696-1533-1B42-91BF-40FFABCF22B9}" dt="2025-06-18T09:10:13.613" v="1"/>
            <ac:picMkLst>
              <pc:docMk/>
              <pc:sldMasterMk cId="1896271568" sldId="2147483729"/>
              <pc:sldLayoutMk cId="3483921180" sldId="2147483730"/>
              <ac:picMk id="13" creationId="{DC793211-749A-D27E-95D1-33865044BD48}"/>
            </ac:picMkLst>
          </pc:picChg>
          <pc:picChg chg="mod">
            <ac:chgData name="Bianca Cramer" userId="debe6bd4-c469-41be-bc0e-af9d1a28e1c3" providerId="ADAL" clId="{BD435696-1533-1B42-91BF-40FFABCF22B9}" dt="2025-06-18T09:10:13.613" v="1"/>
            <ac:picMkLst>
              <pc:docMk/>
              <pc:sldMasterMk cId="1896271568" sldId="2147483729"/>
              <pc:sldLayoutMk cId="3483921180" sldId="2147483730"/>
              <ac:picMk id="14" creationId="{D2F3D496-6241-1D93-4EC3-74FC1AFDBF84}"/>
            </ac:picMkLst>
          </pc:picChg>
        </pc:sldLayoutChg>
      </pc:sldMasterChg>
    </pc:docChg>
  </pc:docChgLst>
  <pc:docChgLst>
    <pc:chgData name="Sarah Scheck" userId="89d4ec81-3c53-4ac1-a83d-43cb664f5370" providerId="ADAL" clId="{E2169F54-A2FB-8045-B2E6-71948B5629B3}"/>
    <pc:docChg chg="custSel">
      <pc:chgData name="Sarah Scheck" userId="89d4ec81-3c53-4ac1-a83d-43cb664f5370" providerId="ADAL" clId="{E2169F54-A2FB-8045-B2E6-71948B5629B3}" dt="2024-02-28T10:23:59.175" v="0" actId="1589"/>
      <pc:docMkLst>
        <pc:docMk/>
      </pc:docMkLst>
      <pc:sldChg chg="addCm">
        <pc:chgData name="Sarah Scheck" userId="89d4ec81-3c53-4ac1-a83d-43cb664f5370" providerId="ADAL" clId="{E2169F54-A2FB-8045-B2E6-71948B5629B3}" dt="2024-02-28T10:23:59.175" v="0" actId="1589"/>
        <pc:sldMkLst>
          <pc:docMk/>
          <pc:sldMk cId="3852801813" sldId="344"/>
        </pc:sldMkLst>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1-10-01T04:26:01.705" idx="74">
    <p:pos x="10" y="10"/>
    <p:text>[@Svenja Prigge] hier der Check-In für den 2. Tag eines Formats
</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04-12T06:26:55.332" idx="76">
    <p:pos x="10" y="10"/>
    <p:text>[@Svenja Prigge] ich hatte hier egtl. noch nen Kommentar drin als Vorschlag für ein neues Video. Hast du den nicht gesehen? Dann muss ich das noch mal raussuchen...Roman hatte da einen guten Vorschlag
</p:text>
    <p:extLst>
      <p:ext uri="{C676402C-5697-4E1C-873F-D02D1690AC5C}">
        <p15:threadingInfo xmlns:p15="http://schemas.microsoft.com/office/powerpoint/2012/main" timeZoneBias="420"/>
      </p:ext>
    </p:extLst>
  </p:cm>
  <p:cm authorId="1" dt="2022-04-12T06:38:45.944" idx="77">
    <p:pos x="10" y="106"/>
    <p:text>@svenja Roman hatte die Idee, dass Video mal zu aktualisieren und hat folgendes vorgeschlagen: https://youtu.be/lzELmaJFkis?t=6173
Ich fände das super - aktueller und ein wichtiges Thema. Was denkst du?
</p:text>
    <p:extLst>
      <p:ext uri="{C676402C-5697-4E1C-873F-D02D1690AC5C}">
        <p15:threadingInfo xmlns:p15="http://schemas.microsoft.com/office/powerpoint/2012/main" timeZoneBias="420">
          <p15:parentCm authorId="1" idx="76"/>
        </p15:threadingInfo>
      </p:ext>
    </p:extLst>
  </p:cm>
  <p:cm authorId="1" dt="2022-04-12T06:39:01.632" idx="78">
    <p:pos x="10" y="202"/>
    <p:text>[@Svenja Prigge] 
</p:text>
    <p:extLst>
      <p:ext uri="{C676402C-5697-4E1C-873F-D02D1690AC5C}">
        <p15:threadingInfo xmlns:p15="http://schemas.microsoft.com/office/powerpoint/2012/main" timeZoneBias="420">
          <p15:parentCm authorId="1" idx="76"/>
        </p15:threadingInfo>
      </p:ext>
    </p:extLst>
  </p:cm>
  <p:cm authorId="2" dt="2022-04-12T16:45:49.950" idx="149">
    <p:pos x="10" y="298"/>
    <p:text>[@Sarah Scheck] das video ist privat!</p:text>
    <p:extLst>
      <p:ext uri="{C676402C-5697-4E1C-873F-D02D1690AC5C}">
        <p15:threadingInfo xmlns:p15="http://schemas.microsoft.com/office/powerpoint/2012/main" timeZoneBias="-120">
          <p15:parentCm authorId="1" idx="76"/>
        </p15:threadingInfo>
      </p:ext>
    </p:extLst>
  </p:cm>
  <p:cm authorId="1" dt="2022-04-13T06:51:27.601" idx="79">
    <p:pos x="10" y="394"/>
    <p:text>[@Svenja Prigge] oh damals ging das noch als ich mit Roman darüber gesprochen hatte
</p:text>
    <p:extLst>
      <p:ext uri="{C676402C-5697-4E1C-873F-D02D1690AC5C}">
        <p15:threadingInfo xmlns:p15="http://schemas.microsoft.com/office/powerpoint/2012/main" timeZoneBias="420">
          <p15:parentCm authorId="1" idx="76"/>
        </p15:threadingInfo>
      </p:ext>
    </p:extLst>
  </p:cm>
  <p:cm authorId="1" dt="2022-04-13T06:51:40.101" idx="80">
    <p:pos x="10" y="490"/>
    <p:text>Schade
</p:text>
    <p:extLst>
      <p:ext uri="{C676402C-5697-4E1C-873F-D02D1690AC5C}">
        <p15:threadingInfo xmlns:p15="http://schemas.microsoft.com/office/powerpoint/2012/main" timeZoneBias="420">
          <p15:parentCm authorId="1" idx="76"/>
        </p15:threadingInfo>
      </p:ext>
    </p:extLst>
  </p:cm>
  <p:cm authorId="2" dt="2022-04-13T07:13:59.206" idx="150">
    <p:pos x="10" y="586"/>
    <p:text>[@Sarah Scheck]  Es gibt doch Dutzende Pitches auf Falling Walls’ hauseigener Mediathek. Da sollten sich Alternativen finden. Oder sind die auch geschützt? Also, wenn ihr ein neues Video möchtet. Die Idee sollte ja eh sein, dass es sich um was wissenschaftsbasiertes – am Besten von FW – handelt, oder?
</p:text>
    <p:extLst>
      <p:ext uri="{C676402C-5697-4E1C-873F-D02D1690AC5C}">
        <p15:threadingInfo xmlns:p15="http://schemas.microsoft.com/office/powerpoint/2012/main" timeZoneBias="420">
          <p15:parentCm authorId="1" idx="76"/>
        </p15:threadingInfo>
      </p:ext>
    </p:extLst>
  </p:cm>
  <p:cm authorId="9" dt="2024-02-26T15:00:21.216" idx="1">
    <p:pos x="146" y="146"/>
    <p:text>[@Bianca Cramer]Hier ist noch eins: Kannst du das bitte auch einbetten? Dankeschön!</p:text>
    <p:extLst>
      <p:ext uri="{C676402C-5697-4E1C-873F-D02D1690AC5C}">
        <p15:threadingInfo xmlns:p15="http://schemas.microsoft.com/office/powerpoint/2012/main" timeZoneBias="-60"/>
      </p:ext>
    </p:extLst>
  </p:cm>
  <p:cm authorId="10" dt="2024-02-27T14:51:01.779" idx="1">
    <p:pos x="146" y="282"/>
    <p:text>[@Katharina Rosin] Hier wird es das selbe Problem sein. Das Video ist auf privat gestellt :(</p:text>
    <p:extLst>
      <p:ext uri="{C676402C-5697-4E1C-873F-D02D1690AC5C}">
        <p15:threadingInfo xmlns:p15="http://schemas.microsoft.com/office/powerpoint/2012/main" timeZoneBias="-60">
          <p15:parentCm authorId="9" idx="1"/>
        </p15:threadingInfo>
      </p:ext>
    </p:extLst>
  </p:cm>
  <p:cm authorId="9" dt="2024-02-27T06:08:21.848" idx="2">
    <p:pos x="146" y="418"/>
    <p:text>[@Bianca Cramer] Das ist aus dem Pitch-Modul, oder? https://www.youtube.com/watch?v=Zb99SBi8Ydw&amp;feature=youtu.be 
</p:text>
    <p:extLst>
      <p:ext uri="{C676402C-5697-4E1C-873F-D02D1690AC5C}">
        <p15:threadingInfo xmlns:p15="http://schemas.microsoft.com/office/powerpoint/2012/main" timeZoneBias="480">
          <p15:parentCm authorId="9" idx="1"/>
        </p15:threadingInfo>
      </p:ext>
    </p:extLst>
  </p:cm>
  <p:cm authorId="9" dt="2024-02-27T15:16:04.189" idx="4">
    <p:pos x="146" y="554"/>
    <p:text>[@Sarah Scheck] Können wir das als einziges Video unverlinkt lassen?</p:text>
    <p:extLst>
      <p:ext uri="{C676402C-5697-4E1C-873F-D02D1690AC5C}">
        <p15:threadingInfo xmlns:p15="http://schemas.microsoft.com/office/powerpoint/2012/main" timeZoneBias="-60">
          <p15:parentCm authorId="9" idx="1"/>
        </p15:threadingInfo>
      </p:ext>
    </p:extLst>
  </p:cm>
  <p:cm authorId="1" dt="2024-02-28T11:23:59.159" idx="81">
    <p:pos x="146" y="242"/>
    <p:text>[@Katharina Rosin] ja klar, wenn eine Verlinkung nicht funktioniert, dann bleibt es so.</p:text>
    <p:extLst>
      <p:ext uri="{C676402C-5697-4E1C-873F-D02D1690AC5C}">
        <p15:threadingInfo xmlns:p15="http://schemas.microsoft.com/office/powerpoint/2012/main" timeZoneBias="-60">
          <p15:parentCm authorId="9" idx="1"/>
        </p15:threadingInfo>
      </p:ext>
    </p:extLst>
  </p:cm>
  <p:cm authorId="10" dt="2024-02-28T12:57:44.556" idx="2">
    <p:pos x="146" y="338"/>
    <p:text>[@Katharina Rosin] Das ist ja richtig weird, mit deinem Link funktioniert das Video. Also ich hab es eingefügt, hoffentlich funktioniert das dann auch in den WS.</p:text>
    <p:extLst>
      <p:ext uri="{C676402C-5697-4E1C-873F-D02D1690AC5C}">
        <p15:threadingInfo xmlns:p15="http://schemas.microsoft.com/office/powerpoint/2012/main" timeZoneBias="-60">
          <p15:parentCm authorId="9" idx="1"/>
        </p15:threadingInfo>
      </p:ext>
    </p:extLst>
  </p:cm>
  <p:cm authorId="9" dt="2024-02-27T15:14:31.389" idx="3">
    <p:pos x="282" y="282"/>
    <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F1F340-BA23-DE40-9685-7142C6BF9360}" type="datetimeFigureOut">
              <a:t>18.06.25</a:t>
            </a:fld>
            <a:endParaRPr lang="en-GB"/>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5A7CE0-DEB5-D643-B4EF-FF45ED1E317C}" type="slidenum">
              <a:t>‹Nr.›</a:t>
            </a:fld>
            <a:endParaRPr lang="en-GB"/>
          </a:p>
        </p:txBody>
      </p:sp>
    </p:spTree>
    <p:extLst>
      <p:ext uri="{BB962C8B-B14F-4D97-AF65-F5344CB8AC3E}">
        <p14:creationId xmlns:p14="http://schemas.microsoft.com/office/powerpoint/2010/main" val="1067588145"/>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3" Type="http://schemas.openxmlformats.org/officeDocument/2006/relationships/hyperlink" Target="https://www.linkedin.com/company/young-entrepreneurs-in-science/" TargetMode="External"/><Relationship Id="rId2" Type="http://schemas.openxmlformats.org/officeDocument/2006/relationships/slide" Target="../slides/slide120.xml"/><Relationship Id="rId1" Type="http://schemas.openxmlformats.org/officeDocument/2006/relationships/notesMaster" Target="../notesMasters/notesMaster1.xml"/><Relationship Id="rId5" Type="http://schemas.openxmlformats.org/officeDocument/2006/relationships/hyperlink" Target="https://youngentrepreneursinscience.com/newsletter-registration/" TargetMode="External"/><Relationship Id="rId4" Type="http://schemas.openxmlformats.org/officeDocument/2006/relationships/hyperlink" Target="https://www.linkedin.com/groups/8902012/" TargetMode="Externa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err="1"/>
              <a:t>Overview</a:t>
            </a:r>
            <a:endParaRPr lang="de-DE" dirty="0"/>
          </a:p>
          <a:p>
            <a:r>
              <a:rPr lang="de-DE" dirty="0" err="1"/>
              <a:t>Advanced</a:t>
            </a:r>
            <a:r>
              <a:rPr lang="de-DE" dirty="0"/>
              <a:t> Track – </a:t>
            </a:r>
            <a:r>
              <a:rPr lang="de-DE" dirty="0" err="1"/>
              <a:t>Advanced</a:t>
            </a:r>
            <a:r>
              <a:rPr lang="de-DE" dirty="0"/>
              <a:t> Methods</a:t>
            </a:r>
          </a:p>
          <a:p>
            <a:endParaRPr lang="de-DE" dirty="0"/>
          </a:p>
        </p:txBody>
      </p:sp>
    </p:spTree>
    <p:extLst>
      <p:ext uri="{BB962C8B-B14F-4D97-AF65-F5344CB8AC3E}">
        <p14:creationId xmlns:p14="http://schemas.microsoft.com/office/powerpoint/2010/main" val="4228349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 name="Google Shape;194;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de-DE" b="0" dirty="0">
                <a:latin typeface="DINOT-Bold" panose="020B0504020101020102" pitchFamily="34" charset="77"/>
              </a:rPr>
              <a:t>And </a:t>
            </a:r>
            <a:r>
              <a:rPr lang="de-DE" b="0" dirty="0" err="1">
                <a:latin typeface="DINOT-Bold" panose="020B0504020101020102" pitchFamily="34" charset="77"/>
              </a:rPr>
              <a:t>this</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t>
            </a:r>
            <a:r>
              <a:rPr lang="de-DE" b="0" dirty="0" err="1">
                <a:latin typeface="DINOT-Bold" panose="020B0504020101020102" pitchFamily="34" charset="77"/>
              </a:rPr>
              <a:t>how</a:t>
            </a:r>
            <a:r>
              <a:rPr lang="de-DE" b="0" dirty="0">
                <a:latin typeface="DINOT-Bold" panose="020B0504020101020102" pitchFamily="34" charset="77"/>
              </a:rPr>
              <a:t> </a:t>
            </a:r>
            <a:r>
              <a:rPr lang="de-DE" b="0" dirty="0" err="1">
                <a:latin typeface="DINOT-Bold" panose="020B0504020101020102" pitchFamily="34" charset="77"/>
              </a:rPr>
              <a:t>it</a:t>
            </a:r>
            <a:r>
              <a:rPr lang="de-DE" b="0" dirty="0">
                <a:latin typeface="DINOT-Bold" panose="020B0504020101020102" pitchFamily="34" charset="77"/>
              </a:rPr>
              <a:t> </a:t>
            </a:r>
            <a:r>
              <a:rPr lang="de-DE" b="0" dirty="0" err="1">
                <a:latin typeface="DINOT-Bold" panose="020B0504020101020102" pitchFamily="34" charset="77"/>
              </a:rPr>
              <a:t>looks</a:t>
            </a:r>
            <a:r>
              <a:rPr lang="de-DE" b="0" dirty="0">
                <a:latin typeface="DINOT-Bold" panose="020B0504020101020102" pitchFamily="34" charset="77"/>
              </a:rPr>
              <a:t> like: </a:t>
            </a:r>
          </a:p>
          <a:p>
            <a:pPr marL="330200" lvl="0" indent="-171450" algn="l" rtl="0">
              <a:lnSpc>
                <a:spcPct val="100000"/>
              </a:lnSpc>
              <a:spcBef>
                <a:spcPts val="0"/>
              </a:spcBef>
              <a:spcAft>
                <a:spcPts val="0"/>
              </a:spcAft>
              <a:buSzPts val="1100"/>
              <a:buFont typeface="Arial" panose="020B0604020202020204" pitchFamily="34" charset="0"/>
              <a:buChar char="•"/>
            </a:pPr>
            <a:r>
              <a:rPr lang="de-DE" b="0" dirty="0">
                <a:latin typeface="DINOT-Bold" panose="020B0504020101020102" pitchFamily="34" charset="77"/>
              </a:rPr>
              <a:t>In total, </a:t>
            </a:r>
            <a:r>
              <a:rPr lang="de-DE" b="0" dirty="0" err="1">
                <a:latin typeface="DINOT-Bold" panose="020B0504020101020102" pitchFamily="34" charset="77"/>
              </a:rPr>
              <a:t>you</a:t>
            </a:r>
            <a:r>
              <a:rPr lang="de-DE" b="0" dirty="0">
                <a:latin typeface="DINOT-Bold" panose="020B0504020101020102" pitchFamily="34" charset="77"/>
              </a:rPr>
              <a:t> find </a:t>
            </a:r>
            <a:r>
              <a:rPr lang="de-DE" b="1" dirty="0">
                <a:latin typeface="DINOT-Bold" panose="020B0504020101020102" pitchFamily="34" charset="77"/>
              </a:rPr>
              <a:t>4 </a:t>
            </a:r>
            <a:r>
              <a:rPr lang="de-DE" b="1" dirty="0" err="1">
                <a:latin typeface="DINOT-Bold" panose="020B0504020101020102" pitchFamily="34" charset="77"/>
              </a:rPr>
              <a:t>phases</a:t>
            </a:r>
            <a:r>
              <a:rPr lang="de-DE" b="1" dirty="0">
                <a:latin typeface="DINOT-Bold" panose="020B0504020101020102" pitchFamily="34" charset="77"/>
              </a:rPr>
              <a:t> </a:t>
            </a:r>
            <a:r>
              <a:rPr lang="de-DE" b="0" dirty="0" err="1">
                <a:latin typeface="DINOT-Bold" panose="020B0504020101020102" pitchFamily="34" charset="77"/>
              </a:rPr>
              <a:t>that</a:t>
            </a:r>
            <a:r>
              <a:rPr lang="de-DE" b="0" dirty="0">
                <a:latin typeface="DINOT-Bold" panose="020B0504020101020102" pitchFamily="34" charset="77"/>
              </a:rPr>
              <a:t> </a:t>
            </a:r>
            <a:r>
              <a:rPr lang="de-DE" b="0" dirty="0" err="1">
                <a:latin typeface="DINOT-Bold" panose="020B0504020101020102" pitchFamily="34" charset="77"/>
              </a:rPr>
              <a:t>are</a:t>
            </a:r>
            <a:r>
              <a:rPr lang="de-DE" b="0" dirty="0">
                <a:latin typeface="DINOT-Bold" panose="020B0504020101020102" pitchFamily="34" charset="77"/>
              </a:rPr>
              <a:t> </a:t>
            </a:r>
            <a:r>
              <a:rPr lang="de-DE" b="0" dirty="0" err="1">
                <a:latin typeface="DINOT-Bold" panose="020B0504020101020102" pitchFamily="34" charset="77"/>
              </a:rPr>
              <a:t>indicated</a:t>
            </a:r>
            <a:r>
              <a:rPr lang="de-DE" b="0" dirty="0">
                <a:latin typeface="DINOT-Bold" panose="020B0504020101020102" pitchFamily="34" charset="77"/>
              </a:rPr>
              <a:t> </a:t>
            </a:r>
            <a:r>
              <a:rPr lang="de-DE" b="0" dirty="0" err="1">
                <a:latin typeface="DINOT-Bold" panose="020B0504020101020102" pitchFamily="34" charset="77"/>
              </a:rPr>
              <a:t>with</a:t>
            </a:r>
            <a:r>
              <a:rPr lang="de-DE" b="0" dirty="0">
                <a:latin typeface="DINOT-Bold" panose="020B0504020101020102" pitchFamily="34" charset="77"/>
              </a:rPr>
              <a:t> </a:t>
            </a:r>
            <a:r>
              <a:rPr lang="de-DE" b="0" dirty="0" err="1">
                <a:latin typeface="DINOT-Bold" panose="020B0504020101020102" pitchFamily="34" charset="77"/>
              </a:rPr>
              <a:t>those</a:t>
            </a:r>
            <a:r>
              <a:rPr lang="de-DE" b="0" dirty="0">
                <a:latin typeface="DINOT-Bold" panose="020B0504020101020102" pitchFamily="34" charset="77"/>
              </a:rPr>
              <a:t> </a:t>
            </a:r>
            <a:r>
              <a:rPr lang="de-DE" b="0" dirty="0" err="1">
                <a:latin typeface="DINOT-Bold" panose="020B0504020101020102" pitchFamily="34" charset="77"/>
              </a:rPr>
              <a:t>bright</a:t>
            </a:r>
            <a:r>
              <a:rPr lang="de-DE" b="0" dirty="0">
                <a:latin typeface="DINOT-Bold" panose="020B0504020101020102" pitchFamily="34" charset="77"/>
              </a:rPr>
              <a:t> </a:t>
            </a:r>
            <a:r>
              <a:rPr lang="de-DE" b="0" dirty="0" err="1">
                <a:latin typeface="DINOT-Bold" panose="020B0504020101020102" pitchFamily="34" charset="77"/>
              </a:rPr>
              <a:t>grey</a:t>
            </a:r>
            <a:r>
              <a:rPr lang="de-DE" b="0" dirty="0">
                <a:latin typeface="DINOT-Bold" panose="020B0504020101020102" pitchFamily="34" charset="77"/>
              </a:rPr>
              <a:t> </a:t>
            </a:r>
            <a:r>
              <a:rPr lang="de-DE" b="0" dirty="0" err="1">
                <a:latin typeface="DINOT-Bold" panose="020B0504020101020102" pitchFamily="34" charset="77"/>
              </a:rPr>
              <a:t>separation</a:t>
            </a:r>
            <a:r>
              <a:rPr lang="de-DE" b="0" dirty="0">
                <a:latin typeface="DINOT-Bold" panose="020B0504020101020102" pitchFamily="34" charset="77"/>
              </a:rPr>
              <a:t> </a:t>
            </a:r>
            <a:r>
              <a:rPr lang="de-DE" b="0" dirty="0" err="1">
                <a:latin typeface="DINOT-Bold" panose="020B0504020101020102" pitchFamily="34" charset="77"/>
              </a:rPr>
              <a:t>lines</a:t>
            </a:r>
            <a:endParaRPr lang="de-DE" b="0" dirty="0">
              <a:latin typeface="DINOT-Bold" panose="020B0504020101020102" pitchFamily="34" charset="77"/>
            </a:endParaRPr>
          </a:p>
          <a:p>
            <a:pPr marL="330200" lvl="0" indent="-171450" algn="l" rtl="0">
              <a:lnSpc>
                <a:spcPct val="100000"/>
              </a:lnSpc>
              <a:spcBef>
                <a:spcPts val="0"/>
              </a:spcBef>
              <a:spcAft>
                <a:spcPts val="0"/>
              </a:spcAft>
              <a:buSzPts val="1100"/>
              <a:buFont typeface="Arial" panose="020B0604020202020204" pitchFamily="34" charset="0"/>
              <a:buChar char="•"/>
            </a:pPr>
            <a:r>
              <a:rPr lang="de-DE" b="0" dirty="0" err="1">
                <a:latin typeface="DINOT-Bold" panose="020B0504020101020102" pitchFamily="34" charset="77"/>
              </a:rPr>
              <a:t>You</a:t>
            </a:r>
            <a:r>
              <a:rPr lang="de-DE" b="0" dirty="0">
                <a:latin typeface="DINOT-Bold" panose="020B0504020101020102" pitchFamily="34" charset="77"/>
              </a:rPr>
              <a:t> </a:t>
            </a:r>
            <a:r>
              <a:rPr lang="de-DE" b="1" dirty="0">
                <a:latin typeface="DINOT-Bold" panose="020B0504020101020102" pitchFamily="34" charset="77"/>
              </a:rPr>
              <a:t>find </a:t>
            </a:r>
            <a:r>
              <a:rPr lang="de-DE" b="1" dirty="0" err="1">
                <a:latin typeface="DINOT-Bold" panose="020B0504020101020102" pitchFamily="34" charset="77"/>
              </a:rPr>
              <a:t>two</a:t>
            </a:r>
            <a:r>
              <a:rPr lang="de-DE" b="1" dirty="0">
                <a:latin typeface="DINOT-Bold" panose="020B0504020101020102" pitchFamily="34" charset="77"/>
              </a:rPr>
              <a:t> </a:t>
            </a:r>
            <a:r>
              <a:rPr lang="de-DE" b="1" dirty="0" err="1">
                <a:latin typeface="DINOT-Bold" panose="020B0504020101020102" pitchFamily="34" charset="77"/>
              </a:rPr>
              <a:t>diamonds</a:t>
            </a:r>
            <a:r>
              <a:rPr lang="de-DE" b="1" dirty="0">
                <a:latin typeface="DINOT-Bold" panose="020B0504020101020102" pitchFamily="34" charset="77"/>
              </a:rPr>
              <a:t> </a:t>
            </a:r>
            <a:r>
              <a:rPr lang="de-DE" b="0" dirty="0" err="1">
                <a:latin typeface="DINOT-Bold" panose="020B0504020101020102" pitchFamily="34" charset="77"/>
              </a:rPr>
              <a:t>indicated</a:t>
            </a:r>
            <a:r>
              <a:rPr lang="de-DE" b="0" dirty="0">
                <a:latin typeface="DINOT-Bold" panose="020B0504020101020102" pitchFamily="34" charset="77"/>
              </a:rPr>
              <a:t> in red. I will </a:t>
            </a:r>
            <a:r>
              <a:rPr lang="de-DE" b="0" dirty="0" err="1">
                <a:latin typeface="DINOT-Bold" panose="020B0504020101020102" pitchFamily="34" charset="77"/>
              </a:rPr>
              <a:t>tell</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in a </a:t>
            </a:r>
            <a:r>
              <a:rPr lang="de-DE" b="0" dirty="0" err="1">
                <a:latin typeface="DINOT-Bold" panose="020B0504020101020102" pitchFamily="34" charset="77"/>
              </a:rPr>
              <a:t>second</a:t>
            </a:r>
            <a:r>
              <a:rPr lang="de-DE" b="0" dirty="0">
                <a:latin typeface="DINOT-Bold" panose="020B0504020101020102" pitchFamily="34" charset="77"/>
              </a:rPr>
              <a:t> </a:t>
            </a:r>
            <a:r>
              <a:rPr lang="de-DE" b="0" dirty="0" err="1">
                <a:latin typeface="DINOT-Bold" panose="020B0504020101020102" pitchFamily="34" charset="77"/>
              </a:rPr>
              <a:t>what</a:t>
            </a:r>
            <a:r>
              <a:rPr lang="de-DE" b="0" dirty="0">
                <a:latin typeface="DINOT-Bold" panose="020B0504020101020102" pitchFamily="34" charset="77"/>
              </a:rPr>
              <a:t> </a:t>
            </a:r>
            <a:r>
              <a:rPr lang="de-DE" b="0" dirty="0" err="1">
                <a:latin typeface="DINOT-Bold" panose="020B0504020101020102" pitchFamily="34" charset="77"/>
              </a:rPr>
              <a:t>this</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t>
            </a:r>
            <a:r>
              <a:rPr lang="de-DE" b="0" dirty="0" err="1">
                <a:latin typeface="DINOT-Bold" panose="020B0504020101020102" pitchFamily="34" charset="77"/>
              </a:rPr>
              <a:t>about</a:t>
            </a:r>
            <a:r>
              <a:rPr lang="de-DE" b="0" dirty="0">
                <a:latin typeface="DINOT-Bold" panose="020B0504020101020102" pitchFamily="34" charset="77"/>
              </a:rPr>
              <a:t>. </a:t>
            </a:r>
          </a:p>
          <a:p>
            <a:pPr marL="330200" lvl="0" indent="-171450" algn="l" rtl="0">
              <a:lnSpc>
                <a:spcPct val="100000"/>
              </a:lnSpc>
              <a:spcBef>
                <a:spcPts val="0"/>
              </a:spcBef>
              <a:spcAft>
                <a:spcPts val="0"/>
              </a:spcAft>
              <a:buSzPts val="1100"/>
              <a:buFont typeface="Arial" panose="020B0604020202020204" pitchFamily="34" charset="0"/>
              <a:buChar char="•"/>
            </a:pPr>
            <a:r>
              <a:rPr lang="de-DE" b="0" dirty="0">
                <a:latin typeface="DINOT-Bold" panose="020B0504020101020102" pitchFamily="34" charset="77"/>
              </a:rPr>
              <a:t>The </a:t>
            </a:r>
            <a:r>
              <a:rPr lang="de-DE" b="0" dirty="0" err="1">
                <a:latin typeface="DINOT-Bold" panose="020B0504020101020102" pitchFamily="34" charset="77"/>
              </a:rPr>
              <a:t>first</a:t>
            </a:r>
            <a:r>
              <a:rPr lang="de-DE" b="0" dirty="0">
                <a:latin typeface="DINOT-Bold" panose="020B0504020101020102" pitchFamily="34" charset="77"/>
              </a:rPr>
              <a:t> </a:t>
            </a:r>
            <a:r>
              <a:rPr lang="de-DE" b="0" dirty="0" err="1">
                <a:latin typeface="DINOT-Bold" panose="020B0504020101020102" pitchFamily="34" charset="77"/>
              </a:rPr>
              <a:t>phase</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all </a:t>
            </a:r>
            <a:r>
              <a:rPr lang="de-DE" b="0" dirty="0" err="1">
                <a:latin typeface="DINOT-Bold" panose="020B0504020101020102" pitchFamily="34" charset="77"/>
              </a:rPr>
              <a:t>about</a:t>
            </a:r>
            <a:r>
              <a:rPr lang="de-DE" b="1" dirty="0">
                <a:latin typeface="DINOT-Bold" panose="020B0504020101020102" pitchFamily="34" charset="77"/>
              </a:rPr>
              <a:t> </a:t>
            </a:r>
            <a:r>
              <a:rPr lang="de-DE" b="1" dirty="0" err="1">
                <a:latin typeface="DINOT-Bold" panose="020B0504020101020102" pitchFamily="34" charset="77"/>
              </a:rPr>
              <a:t>finding</a:t>
            </a:r>
            <a:r>
              <a:rPr lang="de-DE" b="1" dirty="0">
                <a:latin typeface="DINOT-Bold" panose="020B0504020101020102" pitchFamily="34" charset="77"/>
              </a:rPr>
              <a:t> </a:t>
            </a:r>
            <a:r>
              <a:rPr lang="de-DE" b="1" dirty="0" err="1">
                <a:latin typeface="DINOT-Bold" panose="020B0504020101020102" pitchFamily="34" charset="77"/>
              </a:rPr>
              <a:t>the</a:t>
            </a:r>
            <a:r>
              <a:rPr lang="de-DE" b="1" dirty="0">
                <a:latin typeface="DINOT-Bold" panose="020B0504020101020102" pitchFamily="34" charset="77"/>
              </a:rPr>
              <a:t> </a:t>
            </a:r>
            <a:r>
              <a:rPr lang="de-DE" b="1" dirty="0" err="1">
                <a:latin typeface="DINOT-Bold" panose="020B0504020101020102" pitchFamily="34" charset="77"/>
              </a:rPr>
              <a:t>problem</a:t>
            </a:r>
            <a:r>
              <a:rPr lang="de-DE" b="1" dirty="0">
                <a:latin typeface="DINOT-Bold" panose="020B0504020101020102" pitchFamily="34" charset="77"/>
              </a:rPr>
              <a:t>. </a:t>
            </a:r>
          </a:p>
          <a:p>
            <a:pPr marL="330200" lvl="0" indent="-171450" algn="l" rtl="0">
              <a:lnSpc>
                <a:spcPct val="100000"/>
              </a:lnSpc>
              <a:spcBef>
                <a:spcPts val="0"/>
              </a:spcBef>
              <a:spcAft>
                <a:spcPts val="0"/>
              </a:spcAft>
              <a:buSzPts val="1100"/>
              <a:buFont typeface="Arial" panose="020B0604020202020204" pitchFamily="34" charset="0"/>
              <a:buChar char="•"/>
            </a:pPr>
            <a:r>
              <a:rPr lang="de-DE" b="0" dirty="0">
                <a:latin typeface="DINOT-Bold" panose="020B0504020101020102" pitchFamily="34" charset="77"/>
              </a:rPr>
              <a:t>And </a:t>
            </a:r>
            <a:r>
              <a:rPr lang="de-DE" b="0" dirty="0" err="1">
                <a:latin typeface="DINOT-Bold" panose="020B0504020101020102" pitchFamily="34" charset="77"/>
              </a:rPr>
              <a:t>this</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t>
            </a:r>
            <a:r>
              <a:rPr lang="de-DE" b="0" dirty="0" err="1">
                <a:latin typeface="DINOT-Bold" panose="020B0504020101020102" pitchFamily="34" charset="77"/>
              </a:rPr>
              <a:t>very</a:t>
            </a:r>
            <a:r>
              <a:rPr lang="de-DE" b="0" dirty="0">
                <a:latin typeface="DINOT-Bold" panose="020B0504020101020102" pitchFamily="34" charset="77"/>
              </a:rPr>
              <a:t> </a:t>
            </a:r>
            <a:r>
              <a:rPr lang="de-DE" b="0" dirty="0" err="1">
                <a:latin typeface="DINOT-Bold" panose="020B0504020101020102" pitchFamily="34" charset="77"/>
              </a:rPr>
              <a:t>important</a:t>
            </a:r>
            <a:r>
              <a:rPr lang="de-DE" b="0" dirty="0">
                <a:latin typeface="DINOT-Bold" panose="020B0504020101020102" pitchFamily="34" charset="77"/>
              </a:rPr>
              <a:t> and </a:t>
            </a:r>
            <a:r>
              <a:rPr lang="de-DE" b="0" dirty="0" err="1">
                <a:latin typeface="DINOT-Bold" panose="020B0504020101020102" pitchFamily="34" charset="77"/>
              </a:rPr>
              <a:t>maybe</a:t>
            </a:r>
            <a:r>
              <a:rPr lang="de-DE" b="0" dirty="0">
                <a:latin typeface="DINOT-Bold" panose="020B0504020101020102" pitchFamily="34" charset="77"/>
              </a:rPr>
              <a:t> </a:t>
            </a:r>
            <a:r>
              <a:rPr lang="de-DE" b="0" dirty="0" err="1">
                <a:latin typeface="DINOT-Bold" panose="020B0504020101020102" pitchFamily="34" charset="77"/>
              </a:rPr>
              <a:t>surprising</a:t>
            </a:r>
            <a:r>
              <a:rPr lang="de-DE" b="0" dirty="0">
                <a:latin typeface="DINOT-Bold" panose="020B0504020101020102" pitchFamily="34" charset="77"/>
              </a:rPr>
              <a:t>: </a:t>
            </a:r>
            <a:r>
              <a:rPr lang="de-DE" b="0" dirty="0" err="1">
                <a:latin typeface="DINOT-Bold" panose="020B0504020101020102" pitchFamily="34" charset="77"/>
              </a:rPr>
              <a:t>We</a:t>
            </a:r>
            <a:r>
              <a:rPr lang="de-DE" b="0" dirty="0">
                <a:latin typeface="DINOT-Bold" panose="020B0504020101020102" pitchFamily="34" charset="77"/>
              </a:rPr>
              <a:t> do NOT </a:t>
            </a:r>
            <a:r>
              <a:rPr lang="de-DE" b="0" dirty="0" err="1">
                <a:latin typeface="DINOT-Bold" panose="020B0504020101020102" pitchFamily="34" charset="77"/>
              </a:rPr>
              <a:t>start</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ideation</a:t>
            </a:r>
            <a:r>
              <a:rPr lang="de-DE" b="0" dirty="0">
                <a:latin typeface="DINOT-Bold" panose="020B0504020101020102" pitchFamily="34" charset="77"/>
              </a:rPr>
              <a:t> </a:t>
            </a:r>
            <a:r>
              <a:rPr lang="de-DE" b="0" dirty="0" err="1">
                <a:latin typeface="DINOT-Bold" panose="020B0504020101020102" pitchFamily="34" charset="77"/>
              </a:rPr>
              <a:t>process</a:t>
            </a:r>
            <a:r>
              <a:rPr lang="de-DE" b="0" dirty="0">
                <a:latin typeface="DINOT-Bold" panose="020B0504020101020102" pitchFamily="34" charset="77"/>
              </a:rPr>
              <a:t> </a:t>
            </a:r>
            <a:r>
              <a:rPr lang="de-DE" b="0" dirty="0" err="1">
                <a:latin typeface="DINOT-Bold" panose="020B0504020101020102" pitchFamily="34" charset="77"/>
              </a:rPr>
              <a:t>by</a:t>
            </a:r>
            <a:r>
              <a:rPr lang="de-DE" b="0" dirty="0">
                <a:latin typeface="DINOT-Bold" panose="020B0504020101020102" pitchFamily="34" charset="77"/>
              </a:rPr>
              <a:t> </a:t>
            </a:r>
            <a:r>
              <a:rPr lang="de-DE" b="0" dirty="0" err="1">
                <a:latin typeface="DINOT-Bold" panose="020B0504020101020102" pitchFamily="34" charset="77"/>
              </a:rPr>
              <a:t>actually</a:t>
            </a:r>
            <a:r>
              <a:rPr lang="de-DE" b="0" dirty="0">
                <a:latin typeface="DINOT-Bold" panose="020B0504020101020102" pitchFamily="34" charset="77"/>
              </a:rPr>
              <a:t> </a:t>
            </a:r>
            <a:r>
              <a:rPr lang="de-DE" b="0" dirty="0" err="1">
                <a:latin typeface="DINOT-Bold" panose="020B0504020101020102" pitchFamily="34" charset="77"/>
              </a:rPr>
              <a:t>talking</a:t>
            </a:r>
            <a:r>
              <a:rPr lang="de-DE" b="0" dirty="0">
                <a:latin typeface="DINOT-Bold" panose="020B0504020101020102" pitchFamily="34" charset="77"/>
              </a:rPr>
              <a:t> </a:t>
            </a:r>
            <a:r>
              <a:rPr lang="de-DE" b="0" dirty="0" err="1">
                <a:latin typeface="DINOT-Bold" panose="020B0504020101020102" pitchFamily="34" charset="77"/>
              </a:rPr>
              <a:t>or</a:t>
            </a:r>
            <a:r>
              <a:rPr lang="de-DE" b="0" dirty="0">
                <a:latin typeface="DINOT-Bold" panose="020B0504020101020102" pitchFamily="34" charset="77"/>
              </a:rPr>
              <a:t> </a:t>
            </a:r>
            <a:r>
              <a:rPr lang="de-DE" b="0" dirty="0" err="1">
                <a:latin typeface="DINOT-Bold" panose="020B0504020101020102" pitchFamily="34" charset="77"/>
              </a:rPr>
              <a:t>thinking</a:t>
            </a:r>
            <a:r>
              <a:rPr lang="de-DE" b="0" dirty="0">
                <a:latin typeface="DINOT-Bold" panose="020B0504020101020102" pitchFamily="34" charset="77"/>
              </a:rPr>
              <a:t> </a:t>
            </a:r>
            <a:r>
              <a:rPr lang="de-DE" b="0" dirty="0" err="1">
                <a:latin typeface="DINOT-Bold" panose="020B0504020101020102" pitchFamily="34" charset="77"/>
              </a:rPr>
              <a:t>about</a:t>
            </a:r>
            <a:r>
              <a:rPr lang="de-DE" b="0" dirty="0">
                <a:latin typeface="DINOT-Bold" panose="020B0504020101020102" pitchFamily="34" charset="77"/>
              </a:rPr>
              <a:t> </a:t>
            </a:r>
            <a:r>
              <a:rPr lang="de-DE" b="0" dirty="0" err="1">
                <a:latin typeface="DINOT-Bold" panose="020B0504020101020102" pitchFamily="34" charset="77"/>
              </a:rPr>
              <a:t>ideas</a:t>
            </a:r>
            <a:r>
              <a:rPr lang="de-DE" b="0" dirty="0">
                <a:latin typeface="DINOT-Bold" panose="020B0504020101020102" pitchFamily="34" charset="77"/>
              </a:rPr>
              <a:t>! But: </a:t>
            </a:r>
            <a:r>
              <a:rPr lang="de-DE" b="0" dirty="0" err="1">
                <a:latin typeface="DINOT-Bold" panose="020B0504020101020102" pitchFamily="34" charset="77"/>
              </a:rPr>
              <a:t>we</a:t>
            </a:r>
            <a:r>
              <a:rPr lang="de-DE" b="0" dirty="0">
                <a:latin typeface="DINOT-Bold" panose="020B0504020101020102" pitchFamily="34" charset="77"/>
              </a:rPr>
              <a:t> do </a:t>
            </a:r>
            <a:r>
              <a:rPr lang="de-DE" b="0" dirty="0" err="1">
                <a:latin typeface="DINOT-Bold" panose="020B0504020101020102" pitchFamily="34" charset="77"/>
              </a:rPr>
              <a:t>focus</a:t>
            </a:r>
            <a:r>
              <a:rPr lang="de-DE" b="0" dirty="0">
                <a:latin typeface="DINOT-Bold" panose="020B0504020101020102" pitchFamily="34" charset="77"/>
              </a:rPr>
              <a:t> in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problem</a:t>
            </a:r>
            <a:r>
              <a:rPr lang="de-DE" b="0" dirty="0">
                <a:latin typeface="DINOT-Bold" panose="020B0504020101020102" pitchFamily="34" charset="77"/>
              </a:rPr>
              <a:t>! </a:t>
            </a:r>
          </a:p>
          <a:p>
            <a:pPr marL="330200" lvl="0" indent="-171450" algn="l" rtl="0">
              <a:lnSpc>
                <a:spcPct val="100000"/>
              </a:lnSpc>
              <a:spcBef>
                <a:spcPts val="0"/>
              </a:spcBef>
              <a:spcAft>
                <a:spcPts val="0"/>
              </a:spcAft>
              <a:buSzPts val="1100"/>
              <a:buFont typeface="Arial" panose="020B0604020202020204" pitchFamily="34" charset="0"/>
              <a:buChar char="•"/>
            </a:pPr>
            <a:r>
              <a:rPr lang="de-DE" b="0" dirty="0" err="1">
                <a:latin typeface="DINOT-Bold" panose="020B0504020101020102" pitchFamily="34" charset="77"/>
              </a:rPr>
              <a:t>Why</a:t>
            </a:r>
            <a:r>
              <a:rPr lang="de-DE" b="0" dirty="0">
                <a:latin typeface="DINOT-Bold" panose="020B0504020101020102" pitchFamily="34" charset="77"/>
              </a:rPr>
              <a:t> do </a:t>
            </a:r>
            <a:r>
              <a:rPr lang="de-DE" b="0" dirty="0" err="1">
                <a:latin typeface="DINOT-Bold" panose="020B0504020101020102" pitchFamily="34" charset="77"/>
              </a:rPr>
              <a:t>we</a:t>
            </a:r>
            <a:r>
              <a:rPr lang="de-DE" b="0" dirty="0">
                <a:latin typeface="DINOT-Bold" panose="020B0504020101020102" pitchFamily="34" charset="77"/>
              </a:rPr>
              <a:t> do </a:t>
            </a:r>
            <a:r>
              <a:rPr lang="de-DE" b="0" dirty="0" err="1">
                <a:latin typeface="DINOT-Bold" panose="020B0504020101020102" pitchFamily="34" charset="77"/>
              </a:rPr>
              <a:t>this</a:t>
            </a:r>
            <a:r>
              <a:rPr lang="de-DE" b="0" dirty="0">
                <a:latin typeface="DINOT-Bold" panose="020B0504020101020102" pitchFamily="34" charset="77"/>
              </a:rPr>
              <a:t>? </a:t>
            </a:r>
            <a:r>
              <a:rPr lang="de-DE" b="0" dirty="0" err="1">
                <a:latin typeface="DINOT-Bold" panose="020B0504020101020102" pitchFamily="34" charset="77"/>
              </a:rPr>
              <a:t>Because</a:t>
            </a:r>
            <a:r>
              <a:rPr lang="de-DE" b="0" dirty="0">
                <a:latin typeface="DINOT-Bold" panose="020B0504020101020102" pitchFamily="34" charset="77"/>
              </a:rPr>
              <a:t> </a:t>
            </a:r>
            <a:r>
              <a:rPr lang="de-DE" b="0" dirty="0" err="1">
                <a:latin typeface="DINOT-Bold" panose="020B0504020101020102" pitchFamily="34" charset="77"/>
              </a:rPr>
              <a:t>we</a:t>
            </a:r>
            <a:r>
              <a:rPr lang="de-DE" b="0" dirty="0">
                <a:latin typeface="DINOT-Bold" panose="020B0504020101020102" pitchFamily="34" charset="77"/>
              </a:rPr>
              <a:t> </a:t>
            </a:r>
            <a:r>
              <a:rPr lang="de-DE" b="0" dirty="0" err="1">
                <a:latin typeface="DINOT-Bold" panose="020B0504020101020102" pitchFamily="34" charset="77"/>
              </a:rPr>
              <a:t>observe</a:t>
            </a:r>
            <a:r>
              <a:rPr lang="de-DE" b="0" dirty="0">
                <a:latin typeface="DINOT-Bold" panose="020B0504020101020102" pitchFamily="34" charset="77"/>
              </a:rPr>
              <a:t>, </a:t>
            </a:r>
            <a:r>
              <a:rPr lang="de-DE" b="0" dirty="0" err="1">
                <a:latin typeface="DINOT-Bold" panose="020B0504020101020102" pitchFamily="34" charset="77"/>
              </a:rPr>
              <a:t>that</a:t>
            </a:r>
            <a:r>
              <a:rPr lang="de-DE" b="0" dirty="0">
                <a:latin typeface="DINOT-Bold" panose="020B0504020101020102" pitchFamily="34" charset="77"/>
              </a:rPr>
              <a:t> </a:t>
            </a:r>
            <a:r>
              <a:rPr lang="de-DE" b="0" dirty="0" err="1">
                <a:latin typeface="DINOT-Bold" panose="020B0504020101020102" pitchFamily="34" charset="77"/>
              </a:rPr>
              <a:t>people</a:t>
            </a:r>
            <a:r>
              <a:rPr lang="de-DE" b="0" dirty="0">
                <a:latin typeface="DINOT-Bold" panose="020B0504020101020102" pitchFamily="34" charset="77"/>
              </a:rPr>
              <a:t> </a:t>
            </a:r>
            <a:r>
              <a:rPr lang="de-DE" b="0" dirty="0" err="1">
                <a:latin typeface="DINOT-Bold" panose="020B0504020101020102" pitchFamily="34" charset="77"/>
              </a:rPr>
              <a:t>come</a:t>
            </a:r>
            <a:r>
              <a:rPr lang="de-DE" b="0" dirty="0">
                <a:latin typeface="DINOT-Bold" panose="020B0504020101020102" pitchFamily="34" charset="77"/>
              </a:rPr>
              <a:t> </a:t>
            </a:r>
            <a:r>
              <a:rPr lang="de-DE" b="0" dirty="0" err="1">
                <a:latin typeface="DINOT-Bold" panose="020B0504020101020102" pitchFamily="34" charset="77"/>
              </a:rPr>
              <a:t>up</a:t>
            </a:r>
            <a:r>
              <a:rPr lang="de-DE" b="0" dirty="0">
                <a:latin typeface="DINOT-Bold" panose="020B0504020101020102" pitchFamily="34" charset="77"/>
              </a:rPr>
              <a:t> </a:t>
            </a:r>
            <a:r>
              <a:rPr lang="de-DE" b="0" dirty="0" err="1">
                <a:latin typeface="DINOT-Bold" panose="020B0504020101020102" pitchFamily="34" charset="77"/>
              </a:rPr>
              <a:t>with</a:t>
            </a:r>
            <a:r>
              <a:rPr lang="de-DE" b="0" dirty="0">
                <a:latin typeface="DINOT-Bold" panose="020B0504020101020102" pitchFamily="34" charset="77"/>
              </a:rPr>
              <a:t> </a:t>
            </a:r>
            <a:r>
              <a:rPr lang="de-DE" b="0" dirty="0" err="1">
                <a:latin typeface="DINOT-Bold" panose="020B0504020101020102" pitchFamily="34" charset="77"/>
              </a:rPr>
              <a:t>ideas</a:t>
            </a:r>
            <a:r>
              <a:rPr lang="de-DE" b="0" dirty="0">
                <a:latin typeface="DINOT-Bold" panose="020B0504020101020102" pitchFamily="34" charset="77"/>
              </a:rPr>
              <a:t> </a:t>
            </a:r>
            <a:r>
              <a:rPr lang="de-DE" b="0" dirty="0" err="1">
                <a:latin typeface="DINOT-Bold" panose="020B0504020101020102" pitchFamily="34" charset="77"/>
              </a:rPr>
              <a:t>that</a:t>
            </a:r>
            <a:r>
              <a:rPr lang="de-DE" b="0" dirty="0">
                <a:latin typeface="DINOT-Bold" panose="020B0504020101020102" pitchFamily="34" charset="77"/>
              </a:rPr>
              <a:t> </a:t>
            </a:r>
            <a:r>
              <a:rPr lang="de-DE" b="0" dirty="0" err="1">
                <a:latin typeface="DINOT-Bold" panose="020B0504020101020102" pitchFamily="34" charset="77"/>
              </a:rPr>
              <a:t>adress</a:t>
            </a:r>
            <a:r>
              <a:rPr lang="de-DE" b="0" dirty="0">
                <a:latin typeface="DINOT-Bold" panose="020B0504020101020102" pitchFamily="34" charset="77"/>
              </a:rPr>
              <a:t> a </a:t>
            </a:r>
            <a:r>
              <a:rPr lang="de-DE" b="0" dirty="0" err="1">
                <a:latin typeface="DINOT-Bold" panose="020B0504020101020102" pitchFamily="34" charset="77"/>
              </a:rPr>
              <a:t>problem</a:t>
            </a:r>
            <a:r>
              <a:rPr lang="de-DE" b="0" dirty="0">
                <a:latin typeface="DINOT-Bold" panose="020B0504020101020102" pitchFamily="34" charset="77"/>
              </a:rPr>
              <a:t> </a:t>
            </a:r>
            <a:r>
              <a:rPr lang="de-DE" b="0" dirty="0" err="1">
                <a:latin typeface="DINOT-Bold" panose="020B0504020101020102" pitchFamily="34" charset="77"/>
              </a:rPr>
              <a:t>that</a:t>
            </a:r>
            <a:r>
              <a:rPr lang="de-DE" b="0" dirty="0">
                <a:latin typeface="DINOT-Bold" panose="020B0504020101020102" pitchFamily="34" charset="77"/>
              </a:rPr>
              <a:t> </a:t>
            </a:r>
            <a:r>
              <a:rPr lang="de-DE" b="0" dirty="0" err="1">
                <a:latin typeface="DINOT-Bold" panose="020B0504020101020102" pitchFamily="34" charset="77"/>
              </a:rPr>
              <a:t>nobody</a:t>
            </a:r>
            <a:r>
              <a:rPr lang="de-DE" b="0" dirty="0">
                <a:latin typeface="DINOT-Bold" panose="020B0504020101020102" pitchFamily="34" charset="77"/>
              </a:rPr>
              <a:t> </a:t>
            </a:r>
            <a:r>
              <a:rPr lang="de-DE" b="0" dirty="0" err="1">
                <a:latin typeface="DINOT-Bold" panose="020B0504020101020102" pitchFamily="34" charset="77"/>
              </a:rPr>
              <a:t>really</a:t>
            </a:r>
            <a:r>
              <a:rPr lang="de-DE" b="0" dirty="0">
                <a:latin typeface="DINOT-Bold" panose="020B0504020101020102" pitchFamily="34" charset="77"/>
              </a:rPr>
              <a:t> </a:t>
            </a:r>
            <a:r>
              <a:rPr lang="de-DE" b="0" dirty="0" err="1">
                <a:latin typeface="DINOT-Bold" panose="020B0504020101020102" pitchFamily="34" charset="77"/>
              </a:rPr>
              <a:t>has</a:t>
            </a:r>
            <a:r>
              <a:rPr lang="de-DE" b="0" dirty="0">
                <a:latin typeface="DINOT-Bold" panose="020B0504020101020102" pitchFamily="34" charset="77"/>
              </a:rPr>
              <a:t>. And </a:t>
            </a:r>
            <a:r>
              <a:rPr lang="de-DE" b="0" dirty="0" err="1">
                <a:latin typeface="DINOT-Bold" panose="020B0504020101020102" pitchFamily="34" charset="77"/>
              </a:rPr>
              <a:t>this</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t>
            </a:r>
            <a:r>
              <a:rPr lang="de-DE" b="0" dirty="0" err="1">
                <a:latin typeface="DINOT-Bold" panose="020B0504020101020102" pitchFamily="34" charset="77"/>
              </a:rPr>
              <a:t>why</a:t>
            </a:r>
            <a:r>
              <a:rPr lang="de-DE" b="0" dirty="0">
                <a:latin typeface="DINOT-Bold" panose="020B0504020101020102" pitchFamily="34" charset="77"/>
              </a:rPr>
              <a:t> </a:t>
            </a:r>
            <a:r>
              <a:rPr lang="de-DE" b="0" dirty="0" err="1">
                <a:latin typeface="DINOT-Bold" panose="020B0504020101020102" pitchFamily="34" charset="77"/>
              </a:rPr>
              <a:t>sometimes</a:t>
            </a:r>
            <a:r>
              <a:rPr lang="de-DE" b="0" dirty="0">
                <a:latin typeface="DINOT-Bold" panose="020B0504020101020102" pitchFamily="34" charset="77"/>
              </a:rPr>
              <a:t> </a:t>
            </a:r>
            <a:r>
              <a:rPr lang="de-DE" b="0" dirty="0" err="1">
                <a:latin typeface="DINOT-Bold" panose="020B0504020101020102" pitchFamily="34" charset="77"/>
              </a:rPr>
              <a:t>startups</a:t>
            </a:r>
            <a:r>
              <a:rPr lang="de-DE" b="0" dirty="0">
                <a:latin typeface="DINOT-Bold" panose="020B0504020101020102" pitchFamily="34" charset="77"/>
              </a:rPr>
              <a:t> fail! </a:t>
            </a:r>
          </a:p>
          <a:p>
            <a:pPr marL="330200" lvl="0" indent="-171450" algn="l" rtl="0">
              <a:lnSpc>
                <a:spcPct val="100000"/>
              </a:lnSpc>
              <a:spcBef>
                <a:spcPts val="0"/>
              </a:spcBef>
              <a:spcAft>
                <a:spcPts val="0"/>
              </a:spcAft>
              <a:buSzPts val="1100"/>
              <a:buFont typeface="Arial" panose="020B0604020202020204" pitchFamily="34" charset="0"/>
              <a:buChar char="•"/>
            </a:pPr>
            <a:r>
              <a:rPr lang="de-DE" b="0" dirty="0">
                <a:latin typeface="DINOT-Bold" panose="020B0504020101020102" pitchFamily="34" charset="77"/>
              </a:rPr>
              <a:t>So </a:t>
            </a:r>
            <a:r>
              <a:rPr lang="de-DE" b="0" dirty="0" err="1">
                <a:latin typeface="DINOT-Bold" panose="020B0504020101020102" pitchFamily="34" charset="77"/>
              </a:rPr>
              <a:t>we</a:t>
            </a:r>
            <a:r>
              <a:rPr lang="de-DE" b="0" dirty="0">
                <a:latin typeface="DINOT-Bold" panose="020B0504020101020102" pitchFamily="34" charset="77"/>
              </a:rPr>
              <a:t> </a:t>
            </a:r>
            <a:r>
              <a:rPr lang="de-DE" b="0" dirty="0" err="1">
                <a:latin typeface="DINOT-Bold" panose="020B0504020101020102" pitchFamily="34" charset="77"/>
              </a:rPr>
              <a:t>don‘t</a:t>
            </a:r>
            <a:r>
              <a:rPr lang="de-DE" b="0" dirty="0">
                <a:latin typeface="DINOT-Bold" panose="020B0504020101020102" pitchFamily="34" charset="77"/>
              </a:rPr>
              <a:t> </a:t>
            </a:r>
            <a:r>
              <a:rPr lang="de-DE" b="0" dirty="0" err="1">
                <a:latin typeface="DINOT-Bold" panose="020B0504020101020102" pitchFamily="34" charset="77"/>
              </a:rPr>
              <a:t>want</a:t>
            </a:r>
            <a:r>
              <a:rPr lang="de-DE" b="0" dirty="0">
                <a:latin typeface="DINOT-Bold" panose="020B0504020101020102" pitchFamily="34" charset="77"/>
              </a:rPr>
              <a:t> </a:t>
            </a:r>
            <a:r>
              <a:rPr lang="de-DE" b="0" dirty="0" err="1">
                <a:latin typeface="DINOT-Bold" panose="020B0504020101020102" pitchFamily="34" charset="77"/>
              </a:rPr>
              <a:t>this</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happen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and </a:t>
            </a:r>
            <a:r>
              <a:rPr lang="de-DE" b="0" dirty="0" err="1">
                <a:latin typeface="DINOT-Bold" panose="020B0504020101020102" pitchFamily="34" charset="77"/>
              </a:rPr>
              <a:t>this</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t>
            </a:r>
            <a:r>
              <a:rPr lang="de-DE" b="0" dirty="0" err="1">
                <a:latin typeface="DINOT-Bold" panose="020B0504020101020102" pitchFamily="34" charset="77"/>
              </a:rPr>
              <a:t>why</a:t>
            </a:r>
            <a:r>
              <a:rPr lang="de-DE" b="0" dirty="0">
                <a:latin typeface="DINOT-Bold" panose="020B0504020101020102" pitchFamily="34" charset="77"/>
              </a:rPr>
              <a:t> </a:t>
            </a:r>
            <a:r>
              <a:rPr lang="de-DE" b="0" dirty="0" err="1">
                <a:latin typeface="DINOT-Bold" panose="020B0504020101020102" pitchFamily="34" charset="77"/>
              </a:rPr>
              <a:t>it</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t>
            </a:r>
            <a:r>
              <a:rPr lang="de-DE" b="0" dirty="0" err="1">
                <a:latin typeface="DINOT-Bold" panose="020B0504020101020102" pitchFamily="34" charset="77"/>
              </a:rPr>
              <a:t>really</a:t>
            </a:r>
            <a:r>
              <a:rPr lang="de-DE" b="0" dirty="0">
                <a:latin typeface="DINOT-Bold" panose="020B0504020101020102" pitchFamily="34" charset="77"/>
              </a:rPr>
              <a:t> </a:t>
            </a:r>
            <a:r>
              <a:rPr lang="de-DE" b="0" dirty="0" err="1">
                <a:latin typeface="DINOT-Bold" panose="020B0504020101020102" pitchFamily="34" charset="77"/>
              </a:rPr>
              <a:t>important</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get</a:t>
            </a:r>
            <a:r>
              <a:rPr lang="de-DE" b="0" dirty="0">
                <a:latin typeface="DINOT-Bold" panose="020B0504020101020102" pitchFamily="34" charset="77"/>
              </a:rPr>
              <a:t> </a:t>
            </a:r>
            <a:r>
              <a:rPr lang="de-DE" b="0" dirty="0" err="1">
                <a:latin typeface="DINOT-Bold" panose="020B0504020101020102" pitchFamily="34" charset="77"/>
              </a:rPr>
              <a:t>started</a:t>
            </a:r>
            <a:r>
              <a:rPr lang="de-DE" b="0" dirty="0">
                <a:latin typeface="DINOT-Bold" panose="020B0504020101020102" pitchFamily="34" charset="77"/>
              </a:rPr>
              <a:t> </a:t>
            </a:r>
            <a:r>
              <a:rPr lang="de-DE" b="0" dirty="0" err="1">
                <a:latin typeface="DINOT-Bold" panose="020B0504020101020102" pitchFamily="34" charset="77"/>
              </a:rPr>
              <a:t>with</a:t>
            </a:r>
            <a:r>
              <a:rPr lang="de-DE" b="0" dirty="0">
                <a:latin typeface="DINOT-Bold" panose="020B0504020101020102" pitchFamily="34" charset="77"/>
              </a:rPr>
              <a:t> a real </a:t>
            </a:r>
            <a:r>
              <a:rPr lang="de-DE" b="0" dirty="0" err="1">
                <a:latin typeface="DINOT-Bold" panose="020B0504020101020102" pitchFamily="34" charset="77"/>
              </a:rPr>
              <a:t>problem</a:t>
            </a:r>
            <a:r>
              <a:rPr lang="de-DE" b="0" dirty="0">
                <a:latin typeface="DINOT-Bold" panose="020B0504020101020102" pitchFamily="34" charset="77"/>
              </a:rPr>
              <a:t> </a:t>
            </a:r>
            <a:r>
              <a:rPr lang="de-DE" b="0" dirty="0" err="1">
                <a:latin typeface="DINOT-Bold" panose="020B0504020101020102" pitchFamily="34" charset="77"/>
              </a:rPr>
              <a:t>first</a:t>
            </a:r>
            <a:r>
              <a:rPr lang="de-DE" b="0" dirty="0">
                <a:latin typeface="DINOT-Bold" panose="020B0504020101020102" pitchFamily="34" charset="77"/>
              </a:rPr>
              <a:t>! A </a:t>
            </a:r>
            <a:r>
              <a:rPr lang="de-DE" b="0" dirty="0" err="1">
                <a:latin typeface="DINOT-Bold" panose="020B0504020101020102" pitchFamily="34" charset="77"/>
              </a:rPr>
              <a:t>problem</a:t>
            </a:r>
            <a:r>
              <a:rPr lang="de-DE" b="0" dirty="0">
                <a:latin typeface="DINOT-Bold" panose="020B0504020101020102" pitchFamily="34" charset="77"/>
              </a:rPr>
              <a:t> </a:t>
            </a:r>
            <a:r>
              <a:rPr lang="de-DE" b="0" dirty="0" err="1">
                <a:latin typeface="DINOT-Bold" panose="020B0504020101020102" pitchFamily="34" charset="77"/>
              </a:rPr>
              <a:t>that</a:t>
            </a:r>
            <a:r>
              <a:rPr lang="de-DE" b="0" dirty="0">
                <a:latin typeface="DINOT-Bold" panose="020B0504020101020102" pitchFamily="34" charset="77"/>
              </a:rPr>
              <a:t> </a:t>
            </a:r>
            <a:r>
              <a:rPr lang="de-DE" b="0" dirty="0" err="1">
                <a:latin typeface="DINOT-Bold" panose="020B0504020101020102" pitchFamily="34" charset="77"/>
              </a:rPr>
              <a:t>users</a:t>
            </a:r>
            <a:r>
              <a:rPr lang="de-DE" b="0" dirty="0">
                <a:latin typeface="DINOT-Bold" panose="020B0504020101020102" pitchFamily="34" charset="77"/>
              </a:rPr>
              <a:t> </a:t>
            </a:r>
            <a:r>
              <a:rPr lang="de-DE" b="0" dirty="0" err="1">
                <a:latin typeface="DINOT-Bold" panose="020B0504020101020102" pitchFamily="34" charset="77"/>
              </a:rPr>
              <a:t>really</a:t>
            </a:r>
            <a:r>
              <a:rPr lang="de-DE" b="0" dirty="0">
                <a:latin typeface="DINOT-Bold" panose="020B0504020101020102" pitchFamily="34" charset="77"/>
              </a:rPr>
              <a:t> do </a:t>
            </a:r>
            <a:r>
              <a:rPr lang="de-DE" b="0" dirty="0" err="1">
                <a:latin typeface="DINOT-Bold" panose="020B0504020101020102" pitchFamily="34" charset="77"/>
              </a:rPr>
              <a:t>experience</a:t>
            </a:r>
            <a:r>
              <a:rPr lang="de-DE" b="0" dirty="0">
                <a:latin typeface="DINOT-Bold" panose="020B0504020101020102" pitchFamily="34" charset="77"/>
              </a:rPr>
              <a:t>! </a:t>
            </a:r>
          </a:p>
          <a:p>
            <a:pPr marL="330200" lvl="0" indent="-171450" algn="l" rtl="0">
              <a:lnSpc>
                <a:spcPct val="100000"/>
              </a:lnSpc>
              <a:spcBef>
                <a:spcPts val="0"/>
              </a:spcBef>
              <a:spcAft>
                <a:spcPts val="0"/>
              </a:spcAft>
              <a:buSzPts val="1100"/>
              <a:buFont typeface="Arial" panose="020B0604020202020204" pitchFamily="34" charset="0"/>
              <a:buChar char="•"/>
            </a:pPr>
            <a:endParaRPr b="0" dirty="0">
              <a:latin typeface="DINOT-Bold" panose="020B0504020101020102" pitchFamily="34" charset="77"/>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7263be4a94_1_87: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171450" lvl="0" indent="-171450">
              <a:spcAft>
                <a:spcPts val="1600"/>
              </a:spcAft>
              <a:buSzPct val="80000"/>
            </a:pPr>
            <a:endParaRPr lang="de-DE" sz="1100" b="0" dirty="0">
              <a:solidFill>
                <a:schemeClr val="tx1"/>
              </a:solidFill>
              <a:latin typeface="DINOT-Bold" panose="020B0504020101020102" pitchFamily="34" charset="77"/>
            </a:endParaRPr>
          </a:p>
        </p:txBody>
      </p:sp>
      <p:sp>
        <p:nvSpPr>
          <p:cNvPr id="203" name="Google Shape;203;g7263be4a94_1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683467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7263be4a94_1_87: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392400" lvl="8" indent="-393750">
              <a:spcAft>
                <a:spcPts val="1600"/>
              </a:spcAft>
              <a:buSzPct val="80000"/>
              <a:buFont typeface="Courier New" panose="02070309020205020404" pitchFamily="49" charset="0"/>
              <a:buChar char="o"/>
            </a:pPr>
            <a:r>
              <a:rPr lang="en-GB" sz="1800" b="0" i="0" u="none" strike="noStrike" cap="none">
                <a:solidFill>
                  <a:srgbClr val="000000"/>
                </a:solidFill>
                <a:latin typeface="Arial"/>
                <a:ea typeface="Arial"/>
                <a:cs typeface="Arial"/>
                <a:sym typeface="Calibri"/>
              </a:rPr>
              <a:t>Not: the giant (</a:t>
            </a:r>
            <a:r>
              <a:rPr lang="en-GB" sz="1800" b="0" i="0" u="none" strike="noStrike" cap="none" err="1">
                <a:solidFill>
                  <a:srgbClr val="000000"/>
                </a:solidFill>
                <a:latin typeface="Arial"/>
                <a:ea typeface="Arial"/>
                <a:cs typeface="Arial"/>
                <a:sym typeface="Calibri"/>
              </a:rPr>
              <a:t>Kamera</a:t>
            </a:r>
            <a:r>
              <a:rPr lang="en-GB" sz="1800" b="0" i="0" u="none" strike="noStrike" cap="none">
                <a:solidFill>
                  <a:srgbClr val="000000"/>
                </a:solidFill>
                <a:latin typeface="Arial"/>
                <a:ea typeface="Arial"/>
                <a:cs typeface="Arial"/>
                <a:sym typeface="Calibri"/>
              </a:rPr>
              <a:t> von </a:t>
            </a:r>
            <a:r>
              <a:rPr lang="en-GB" sz="1800" b="0" i="0" u="none" strike="noStrike" cap="none" err="1">
                <a:solidFill>
                  <a:srgbClr val="000000"/>
                </a:solidFill>
                <a:latin typeface="Arial"/>
                <a:ea typeface="Arial"/>
                <a:cs typeface="Arial"/>
                <a:sym typeface="Calibri"/>
              </a:rPr>
              <a:t>unten</a:t>
            </a:r>
            <a:r>
              <a:rPr lang="en-GB" sz="1800" b="0" i="0" u="none" strike="noStrike" cap="none">
                <a:solidFill>
                  <a:srgbClr val="000000"/>
                </a:solidFill>
                <a:latin typeface="Arial"/>
                <a:ea typeface="Arial"/>
                <a:cs typeface="Arial"/>
                <a:sym typeface="Calibri"/>
              </a:rPr>
              <a:t>)</a:t>
            </a:r>
          </a:p>
          <a:p>
            <a:pPr marL="392400" lvl="8" indent="-393750">
              <a:spcAft>
                <a:spcPts val="1600"/>
              </a:spcAft>
              <a:buSzPct val="80000"/>
              <a:buFont typeface="Courier New" panose="02070309020205020404" pitchFamily="49" charset="0"/>
              <a:buChar char="o"/>
            </a:pPr>
            <a:r>
              <a:rPr lang="en-GB" sz="1800" b="0" i="0" u="none" strike="noStrike" cap="none">
                <a:solidFill>
                  <a:srgbClr val="000000"/>
                </a:solidFill>
                <a:latin typeface="Arial"/>
                <a:ea typeface="Arial"/>
                <a:cs typeface="Arial"/>
                <a:sym typeface="Calibri"/>
              </a:rPr>
              <a:t>Not: Closeup (Nur </a:t>
            </a:r>
            <a:r>
              <a:rPr lang="en-GB" sz="1800" b="0" i="0" u="none" strike="noStrike" cap="none" err="1">
                <a:solidFill>
                  <a:srgbClr val="000000"/>
                </a:solidFill>
                <a:latin typeface="Arial"/>
                <a:ea typeface="Arial"/>
                <a:cs typeface="Arial"/>
                <a:sym typeface="Calibri"/>
              </a:rPr>
              <a:t>Nase</a:t>
            </a:r>
            <a:r>
              <a:rPr lang="en-GB" sz="1800" b="0" i="0" u="none" strike="noStrike" cap="none">
                <a:solidFill>
                  <a:srgbClr val="000000"/>
                </a:solidFill>
                <a:latin typeface="Arial"/>
                <a:ea typeface="Arial"/>
                <a:cs typeface="Arial"/>
                <a:sym typeface="Calibri"/>
              </a:rPr>
              <a:t> </a:t>
            </a:r>
            <a:r>
              <a:rPr lang="en-GB" sz="1800" b="0" i="0" u="none" strike="noStrike" cap="none" err="1">
                <a:solidFill>
                  <a:srgbClr val="000000"/>
                </a:solidFill>
                <a:latin typeface="Arial"/>
                <a:ea typeface="Arial"/>
                <a:cs typeface="Arial"/>
                <a:sym typeface="Calibri"/>
              </a:rPr>
              <a:t>drauf</a:t>
            </a:r>
            <a:r>
              <a:rPr lang="en-GB" sz="1800" b="0" i="0" u="none" strike="noStrike" cap="none">
                <a:solidFill>
                  <a:srgbClr val="000000"/>
                </a:solidFill>
                <a:latin typeface="Arial"/>
                <a:ea typeface="Arial"/>
                <a:cs typeface="Arial"/>
                <a:sym typeface="Calibri"/>
              </a:rPr>
              <a:t>)</a:t>
            </a:r>
          </a:p>
          <a:p>
            <a:pPr marL="392400" lvl="8" indent="-393750">
              <a:spcAft>
                <a:spcPts val="1600"/>
              </a:spcAft>
              <a:buSzPct val="80000"/>
              <a:buFont typeface="Courier New" panose="02070309020205020404" pitchFamily="49" charset="0"/>
              <a:buChar char="o"/>
            </a:pPr>
            <a:r>
              <a:rPr lang="en-GB" sz="1800" b="0" i="0" u="none" strike="noStrike" cap="none">
                <a:solidFill>
                  <a:srgbClr val="000000"/>
                </a:solidFill>
                <a:latin typeface="Arial"/>
                <a:ea typeface="Arial"/>
                <a:cs typeface="Arial"/>
                <a:sym typeface="Calibri"/>
              </a:rPr>
              <a:t>Not: The conceptual artist (</a:t>
            </a:r>
            <a:r>
              <a:rPr lang="en-GB" sz="1800" b="0" i="0" u="none" strike="noStrike" cap="none" err="1">
                <a:solidFill>
                  <a:srgbClr val="000000"/>
                </a:solidFill>
                <a:latin typeface="Arial"/>
                <a:ea typeface="Arial"/>
                <a:cs typeface="Arial"/>
                <a:sym typeface="Calibri"/>
              </a:rPr>
              <a:t>halb</a:t>
            </a:r>
            <a:r>
              <a:rPr lang="en-GB" sz="1800" b="0" i="0" u="none" strike="noStrike" cap="none">
                <a:solidFill>
                  <a:srgbClr val="000000"/>
                </a:solidFill>
                <a:latin typeface="Arial"/>
                <a:ea typeface="Arial"/>
                <a:cs typeface="Arial"/>
                <a:sym typeface="Calibri"/>
              </a:rPr>
              <a:t> </a:t>
            </a:r>
            <a:r>
              <a:rPr lang="en-GB" sz="1800" b="0" i="0" u="none" strike="noStrike" cap="none" err="1">
                <a:solidFill>
                  <a:srgbClr val="000000"/>
                </a:solidFill>
                <a:latin typeface="Arial"/>
                <a:ea typeface="Arial"/>
                <a:cs typeface="Arial"/>
                <a:sym typeface="Calibri"/>
              </a:rPr>
              <a:t>drauf</a:t>
            </a:r>
            <a:r>
              <a:rPr lang="en-GB" sz="1800" b="0" i="0" u="none" strike="noStrike" cap="none">
                <a:solidFill>
                  <a:srgbClr val="000000"/>
                </a:solidFill>
                <a:latin typeface="Arial"/>
                <a:ea typeface="Arial"/>
                <a:cs typeface="Arial"/>
                <a:sym typeface="Calibri"/>
              </a:rPr>
              <a:t> </a:t>
            </a:r>
            <a:r>
              <a:rPr lang="en-GB" sz="1800" b="0" i="0" u="none" strike="noStrike" cap="none" err="1">
                <a:solidFill>
                  <a:srgbClr val="000000"/>
                </a:solidFill>
                <a:latin typeface="Arial"/>
                <a:ea typeface="Arial"/>
                <a:cs typeface="Arial"/>
                <a:sym typeface="Calibri"/>
              </a:rPr>
              <a:t>mit</a:t>
            </a:r>
            <a:r>
              <a:rPr lang="en-GB" sz="1800" b="0" i="0" u="none" strike="noStrike" cap="none">
                <a:solidFill>
                  <a:srgbClr val="000000"/>
                </a:solidFill>
                <a:latin typeface="Arial"/>
                <a:ea typeface="Arial"/>
                <a:cs typeface="Arial"/>
                <a:sym typeface="Calibri"/>
              </a:rPr>
              <a:t> Lampe)</a:t>
            </a:r>
          </a:p>
          <a:p>
            <a:pPr marL="392400" lvl="8" indent="-393750">
              <a:spcAft>
                <a:spcPts val="1600"/>
              </a:spcAft>
              <a:buSzPct val="80000"/>
              <a:buFont typeface="Courier New" panose="02070309020205020404" pitchFamily="49" charset="0"/>
              <a:buChar char="o"/>
            </a:pPr>
            <a:r>
              <a:rPr lang="en-GB" sz="1800" b="0" i="0" u="none" strike="noStrike" cap="none">
                <a:solidFill>
                  <a:srgbClr val="000000"/>
                </a:solidFill>
                <a:latin typeface="Arial"/>
                <a:ea typeface="Arial"/>
                <a:cs typeface="Arial"/>
                <a:sym typeface="Calibri"/>
              </a:rPr>
              <a:t>The Guru (the mystical one </a:t>
            </a:r>
            <a:r>
              <a:rPr lang="en-GB" sz="1800" b="0" i="0" u="none" strike="noStrike" cap="none" err="1">
                <a:solidFill>
                  <a:srgbClr val="000000"/>
                </a:solidFill>
                <a:latin typeface="Arial"/>
                <a:ea typeface="Arial"/>
                <a:cs typeface="Arial"/>
                <a:sym typeface="Calibri"/>
              </a:rPr>
              <a:t>mit</a:t>
            </a:r>
            <a:r>
              <a:rPr lang="en-GB" sz="1800" b="0" i="0" u="none" strike="noStrike" cap="none">
                <a:solidFill>
                  <a:srgbClr val="000000"/>
                </a:solidFill>
                <a:latin typeface="Arial"/>
                <a:ea typeface="Arial"/>
                <a:cs typeface="Arial"/>
                <a:sym typeface="Calibri"/>
              </a:rPr>
              <a:t> super </a:t>
            </a:r>
            <a:r>
              <a:rPr lang="en-GB" sz="1800" b="0" i="0" u="none" strike="noStrike" cap="none" err="1">
                <a:solidFill>
                  <a:srgbClr val="000000"/>
                </a:solidFill>
                <a:latin typeface="Arial"/>
                <a:ea typeface="Arial"/>
                <a:cs typeface="Arial"/>
                <a:sym typeface="Calibri"/>
              </a:rPr>
              <a:t>viel</a:t>
            </a:r>
            <a:r>
              <a:rPr lang="en-GB" sz="1800" b="0" i="0" u="none" strike="noStrike" cap="none">
                <a:solidFill>
                  <a:srgbClr val="000000"/>
                </a:solidFill>
                <a:latin typeface="Arial"/>
                <a:ea typeface="Arial"/>
                <a:cs typeface="Arial"/>
                <a:sym typeface="Calibri"/>
              </a:rPr>
              <a:t> </a:t>
            </a:r>
            <a:r>
              <a:rPr lang="en-GB" sz="1800" b="0" i="0" u="none" strike="noStrike" cap="none" err="1">
                <a:solidFill>
                  <a:srgbClr val="000000"/>
                </a:solidFill>
                <a:latin typeface="Arial"/>
                <a:ea typeface="Arial"/>
                <a:cs typeface="Arial"/>
                <a:sym typeface="Calibri"/>
              </a:rPr>
              <a:t>Rückenlicht</a:t>
            </a:r>
            <a:r>
              <a:rPr lang="en-GB" sz="1800" b="0" i="0" u="none" strike="noStrike" cap="none">
                <a:solidFill>
                  <a:srgbClr val="000000"/>
                </a:solidFill>
                <a:latin typeface="Arial"/>
                <a:ea typeface="Arial"/>
                <a:cs typeface="Arial"/>
                <a:sym typeface="Calibri"/>
              </a:rPr>
              <a:t>)</a:t>
            </a:r>
          </a:p>
          <a:p>
            <a:pPr marL="628650" lvl="1" indent="-171450">
              <a:spcAft>
                <a:spcPts val="1600"/>
              </a:spcAft>
              <a:buSzPct val="80000"/>
            </a:pPr>
            <a:endParaRPr lang="de-DE" sz="1100" b="0">
              <a:solidFill>
                <a:schemeClr val="tx1"/>
              </a:solidFill>
              <a:latin typeface="DINOT-Bold" panose="020B0504020101020102" pitchFamily="34" charset="77"/>
            </a:endParaRPr>
          </a:p>
        </p:txBody>
      </p:sp>
      <p:sp>
        <p:nvSpPr>
          <p:cNvPr id="203" name="Google Shape;203;g7263be4a94_1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237693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7263be4a94_1_87: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285750" lvl="0" indent="-285750">
              <a:spcAft>
                <a:spcPts val="1600"/>
              </a:spcAft>
              <a:buSzPct val="80000"/>
              <a:buFont typeface="Arial" panose="020B0604020202020204" pitchFamily="34" charset="0"/>
              <a:buChar char="•"/>
            </a:pPr>
            <a:r>
              <a:rPr lang="de-DE" sz="1800" b="1">
                <a:latin typeface="DINOT-Bold" panose="020B0504020101020102" pitchFamily="34" charset="77"/>
              </a:rPr>
              <a:t>The </a:t>
            </a:r>
            <a:r>
              <a:rPr lang="de-DE" sz="1800" b="1" err="1">
                <a:latin typeface="DINOT-Bold" panose="020B0504020101020102" pitchFamily="34" charset="77"/>
              </a:rPr>
              <a:t>art</a:t>
            </a:r>
            <a:r>
              <a:rPr lang="de-DE" sz="1800" b="1">
                <a:latin typeface="DINOT-Bold" panose="020B0504020101020102" pitchFamily="34" charset="77"/>
              </a:rPr>
              <a:t> </a:t>
            </a:r>
            <a:r>
              <a:rPr lang="de-DE" sz="1800" b="1" err="1">
                <a:latin typeface="DINOT-Bold" panose="020B0504020101020102" pitchFamily="34" charset="77"/>
              </a:rPr>
              <a:t>of</a:t>
            </a:r>
            <a:r>
              <a:rPr lang="de-DE" sz="1800" b="1">
                <a:latin typeface="DINOT-Bold" panose="020B0504020101020102" pitchFamily="34" charset="77"/>
              </a:rPr>
              <a:t> </a:t>
            </a:r>
            <a:r>
              <a:rPr lang="de-DE" sz="1800" b="1" err="1">
                <a:latin typeface="DINOT-Bold" panose="020B0504020101020102" pitchFamily="34" charset="77"/>
              </a:rPr>
              <a:t>focus</a:t>
            </a:r>
            <a:r>
              <a:rPr lang="de-DE" sz="1800" b="1">
                <a:latin typeface="DINOT-Bold" panose="020B0504020101020102" pitchFamily="34" charset="77"/>
              </a:rPr>
              <a:t> on </a:t>
            </a:r>
            <a:r>
              <a:rPr lang="de-DE" sz="1800" b="1" err="1">
                <a:latin typeface="DINOT-Bold" panose="020B0504020101020102" pitchFamily="34" charset="77"/>
              </a:rPr>
              <a:t>perspective</a:t>
            </a:r>
            <a:r>
              <a:rPr lang="de-DE" sz="1800" b="1">
                <a:latin typeface="DINOT-Bold" panose="020B0504020101020102" pitchFamily="34" charset="77"/>
              </a:rPr>
              <a:t> </a:t>
            </a:r>
            <a:r>
              <a:rPr lang="de-DE" sz="1800" b="1" err="1">
                <a:latin typeface="DINOT-Bold" panose="020B0504020101020102" pitchFamily="34" charset="77"/>
              </a:rPr>
              <a:t>and</a:t>
            </a:r>
            <a:r>
              <a:rPr lang="de-DE" sz="1800" b="1">
                <a:latin typeface="DINOT-Bold" panose="020B0504020101020102" pitchFamily="34" charset="77"/>
              </a:rPr>
              <a:t> </a:t>
            </a:r>
            <a:r>
              <a:rPr lang="de-DE" sz="1800" b="1" err="1">
                <a:latin typeface="DINOT-Bold" panose="020B0504020101020102" pitchFamily="34" charset="77"/>
              </a:rPr>
              <a:t>framing</a:t>
            </a:r>
            <a:endParaRPr lang="de-DE" sz="1800" b="1">
              <a:latin typeface="DINOT-Bold" panose="020B0504020101020102" pitchFamily="34" charset="77"/>
            </a:endParaRPr>
          </a:p>
          <a:p>
            <a:pPr marL="285750" lvl="0" indent="-285750">
              <a:spcAft>
                <a:spcPts val="1600"/>
              </a:spcAft>
              <a:buSzPct val="80000"/>
              <a:buFont typeface="Arial" panose="020B0604020202020204" pitchFamily="34" charset="0"/>
              <a:buChar char="•"/>
            </a:pPr>
            <a:r>
              <a:rPr lang="de-DE" sz="1800" b="1" err="1">
                <a:latin typeface="DINOT-Bold" panose="020B0504020101020102" pitchFamily="34" charset="77"/>
              </a:rPr>
              <a:t>You</a:t>
            </a:r>
            <a:r>
              <a:rPr lang="de-DE" sz="1800" b="1">
                <a:latin typeface="DINOT-Bold" panose="020B0504020101020102" pitchFamily="34" charset="77"/>
              </a:rPr>
              <a:t> </a:t>
            </a:r>
            <a:r>
              <a:rPr lang="de-DE" sz="1800" b="1" err="1">
                <a:latin typeface="DINOT-Bold" panose="020B0504020101020102" pitchFamily="34" charset="77"/>
              </a:rPr>
              <a:t>can</a:t>
            </a:r>
            <a:r>
              <a:rPr lang="de-DE" sz="1800" b="1">
                <a:latin typeface="DINOT-Bold" panose="020B0504020101020102" pitchFamily="34" charset="77"/>
              </a:rPr>
              <a:t> </a:t>
            </a:r>
            <a:r>
              <a:rPr lang="de-DE" sz="1800" b="1" err="1">
                <a:latin typeface="DINOT-Bold" panose="020B0504020101020102" pitchFamily="34" charset="77"/>
              </a:rPr>
              <a:t>use</a:t>
            </a:r>
            <a:r>
              <a:rPr lang="de-DE" sz="1800" b="1">
                <a:latin typeface="DINOT-Bold" panose="020B0504020101020102" pitchFamily="34" charset="77"/>
              </a:rPr>
              <a:t> </a:t>
            </a:r>
            <a:r>
              <a:rPr lang="de-DE" sz="1800" b="1" err="1">
                <a:latin typeface="DINOT-Bold" panose="020B0504020101020102" pitchFamily="34" charset="77"/>
              </a:rPr>
              <a:t>only</a:t>
            </a:r>
            <a:r>
              <a:rPr lang="de-DE" sz="1800" b="1">
                <a:latin typeface="DINOT-Bold" panose="020B0504020101020102" pitchFamily="34" charset="77"/>
              </a:rPr>
              <a:t> </a:t>
            </a:r>
            <a:r>
              <a:rPr lang="de-DE" sz="1800" b="1" err="1">
                <a:latin typeface="DINOT-Bold" panose="020B0504020101020102" pitchFamily="34" charset="77"/>
              </a:rPr>
              <a:t>the</a:t>
            </a:r>
            <a:r>
              <a:rPr lang="de-DE" sz="1800" b="1">
                <a:latin typeface="DINOT-Bold" panose="020B0504020101020102" pitchFamily="34" charset="77"/>
              </a:rPr>
              <a:t> </a:t>
            </a:r>
            <a:r>
              <a:rPr lang="de-DE" sz="1800" b="1" err="1">
                <a:latin typeface="DINOT-Bold" panose="020B0504020101020102" pitchFamily="34" charset="77"/>
              </a:rPr>
              <a:t>things</a:t>
            </a:r>
            <a:r>
              <a:rPr lang="de-DE" sz="1800" b="1">
                <a:latin typeface="DINOT-Bold" panose="020B0504020101020102" pitchFamily="34" charset="77"/>
              </a:rPr>
              <a:t>, </a:t>
            </a:r>
            <a:r>
              <a:rPr lang="de-DE" sz="1800" b="1" err="1">
                <a:latin typeface="DINOT-Bold" panose="020B0504020101020102" pitchFamily="34" charset="77"/>
              </a:rPr>
              <a:t>that</a:t>
            </a:r>
            <a:r>
              <a:rPr lang="de-DE" sz="1800" b="1">
                <a:latin typeface="DINOT-Bold" panose="020B0504020101020102" pitchFamily="34" charset="77"/>
              </a:rPr>
              <a:t> </a:t>
            </a:r>
            <a:r>
              <a:rPr lang="de-DE" sz="1800" b="1" err="1">
                <a:latin typeface="DINOT-Bold" panose="020B0504020101020102" pitchFamily="34" charset="77"/>
              </a:rPr>
              <a:t>you</a:t>
            </a:r>
            <a:r>
              <a:rPr lang="de-DE" sz="1800" b="1">
                <a:latin typeface="DINOT-Bold" panose="020B0504020101020102" pitchFamily="34" charset="77"/>
              </a:rPr>
              <a:t> </a:t>
            </a:r>
            <a:r>
              <a:rPr lang="de-DE" sz="1800" b="1" err="1">
                <a:latin typeface="DINOT-Bold" panose="020B0504020101020102" pitchFamily="34" charset="77"/>
              </a:rPr>
              <a:t>already</a:t>
            </a:r>
            <a:r>
              <a:rPr lang="de-DE" sz="1800" b="1">
                <a:latin typeface="DINOT-Bold" panose="020B0504020101020102" pitchFamily="34" charset="77"/>
              </a:rPr>
              <a:t> </a:t>
            </a:r>
            <a:r>
              <a:rPr lang="de-DE" sz="1800" b="1" err="1">
                <a:latin typeface="DINOT-Bold" panose="020B0504020101020102" pitchFamily="34" charset="77"/>
              </a:rPr>
              <a:t>have</a:t>
            </a:r>
            <a:r>
              <a:rPr lang="de-DE" sz="1800" b="1">
                <a:latin typeface="DINOT-Bold" panose="020B0504020101020102" pitchFamily="34" charset="77"/>
              </a:rPr>
              <a:t> in </a:t>
            </a:r>
            <a:r>
              <a:rPr lang="de-DE" sz="1800" b="1" err="1">
                <a:latin typeface="DINOT-Bold" panose="020B0504020101020102" pitchFamily="34" charset="77"/>
              </a:rPr>
              <a:t>your</a:t>
            </a:r>
            <a:r>
              <a:rPr lang="de-DE" sz="1800" b="1">
                <a:latin typeface="DINOT-Bold" panose="020B0504020101020102" pitchFamily="34" charset="77"/>
              </a:rPr>
              <a:t> </a:t>
            </a:r>
            <a:r>
              <a:rPr lang="de-DE" sz="1800" b="1" err="1">
                <a:latin typeface="DINOT-Bold" panose="020B0504020101020102" pitchFamily="34" charset="77"/>
              </a:rPr>
              <a:t>home</a:t>
            </a:r>
            <a:r>
              <a:rPr lang="de-DE" sz="1800" b="1">
                <a:latin typeface="DINOT-Bold" panose="020B0504020101020102" pitchFamily="34" charset="77"/>
              </a:rPr>
              <a:t>!</a:t>
            </a:r>
          </a:p>
          <a:p>
            <a:pPr marL="285750" lvl="0" indent="-285750">
              <a:spcAft>
                <a:spcPts val="1600"/>
              </a:spcAft>
              <a:buSzPct val="80000"/>
              <a:buFont typeface="Arial" panose="020B0604020202020204" pitchFamily="34" charset="0"/>
              <a:buChar char="•"/>
            </a:pPr>
            <a:endParaRPr lang="de-DE" sz="1800" b="1">
              <a:latin typeface="DINOT-Bold" panose="020B0504020101020102" pitchFamily="34" charset="77"/>
            </a:endParaRPr>
          </a:p>
          <a:p>
            <a:pPr marL="285750" marR="0" lvl="0" indent="-285750" algn="l" defTabSz="914400" rtl="0" eaLnBrk="1" fontAlgn="auto" latinLnBrk="0" hangingPunct="1">
              <a:lnSpc>
                <a:spcPct val="100000"/>
              </a:lnSpc>
              <a:spcBef>
                <a:spcPts val="0"/>
              </a:spcBef>
              <a:spcAft>
                <a:spcPts val="1600"/>
              </a:spcAft>
              <a:buClr>
                <a:srgbClr val="000000"/>
              </a:buClr>
              <a:buSzPct val="80000"/>
              <a:buFont typeface="Arial" panose="020B0604020202020204" pitchFamily="34" charset="0"/>
              <a:buChar char="•"/>
              <a:tabLst/>
              <a:defRPr/>
            </a:pPr>
            <a:r>
              <a:rPr lang="en-GB" sz="1800" b="0" i="0" u="none" strike="noStrike" cap="none">
                <a:solidFill>
                  <a:srgbClr val="000000"/>
                </a:solidFill>
                <a:latin typeface="Arial"/>
                <a:ea typeface="Arial"/>
                <a:cs typeface="Arial"/>
                <a:sym typeface="Calibri"/>
              </a:rPr>
              <a:t>Now you can decide where to be in the shot: frontal or three quarters and letting the face front (looks like a painting to me)</a:t>
            </a:r>
            <a:br>
              <a:rPr lang="de-DE" sz="1800" b="1">
                <a:latin typeface="DINOT-Bold" panose="020B0504020101020102" pitchFamily="34" charset="77"/>
              </a:rPr>
            </a:br>
            <a:endParaRPr lang="de-DE" sz="1100" b="0">
              <a:solidFill>
                <a:schemeClr val="tx1"/>
              </a:solidFill>
              <a:latin typeface="DINOT-Bold" panose="020B0504020101020102" pitchFamily="34" charset="77"/>
            </a:endParaRPr>
          </a:p>
        </p:txBody>
      </p:sp>
      <p:sp>
        <p:nvSpPr>
          <p:cNvPr id="203" name="Google Shape;203;g7263be4a94_1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311878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7263be4a94_1_87: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600"/>
              </a:spcAft>
              <a:buClr>
                <a:srgbClr val="000000"/>
              </a:buClr>
              <a:buSzPct val="80000"/>
              <a:buFont typeface="+mj-lt"/>
              <a:buNone/>
              <a:tabLst/>
              <a:defRPr/>
            </a:pPr>
            <a:r>
              <a:rPr lang="en-GB" sz="1100">
                <a:sym typeface="Calibri"/>
              </a:rPr>
              <a:t>Avoid big flat walls behind you, because they literally flatten your image, its always nice to feel some air between the subject and the background</a:t>
            </a:r>
          </a:p>
          <a:p>
            <a:pPr marL="0" lvl="0" indent="0">
              <a:spcAft>
                <a:spcPts val="1600"/>
              </a:spcAft>
              <a:buSzPct val="80000"/>
              <a:buFont typeface="+mj-lt"/>
              <a:buNone/>
            </a:pPr>
            <a:endParaRPr lang="de-DE" sz="1100" b="0">
              <a:solidFill>
                <a:schemeClr val="tx1"/>
              </a:solidFill>
              <a:latin typeface="DINOT-Bold" panose="020B0504020101020102" pitchFamily="34" charset="77"/>
            </a:endParaRPr>
          </a:p>
        </p:txBody>
      </p:sp>
      <p:sp>
        <p:nvSpPr>
          <p:cNvPr id="203" name="Google Shape;203;g7263be4a94_1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748773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7263be4a94_1_87: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600"/>
              </a:spcAft>
              <a:buClr>
                <a:srgbClr val="000000"/>
              </a:buClr>
              <a:buSzPct val="80000"/>
              <a:buFont typeface="+mj-lt"/>
              <a:buNone/>
              <a:tabLst/>
              <a:defRPr/>
            </a:pPr>
            <a:r>
              <a:rPr lang="de-DE" sz="1100"/>
              <a:t>People </a:t>
            </a:r>
            <a:r>
              <a:rPr lang="de-DE" sz="1100" err="1"/>
              <a:t>tend</a:t>
            </a:r>
            <a:r>
              <a:rPr lang="de-DE" sz="1100"/>
              <a:t> </a:t>
            </a:r>
            <a:r>
              <a:rPr lang="de-DE" sz="1100" err="1"/>
              <a:t>to</a:t>
            </a:r>
            <a:r>
              <a:rPr lang="de-DE" sz="1100"/>
              <a:t> </a:t>
            </a:r>
            <a:r>
              <a:rPr lang="de-DE" sz="1100" err="1"/>
              <a:t>speed</a:t>
            </a:r>
            <a:r>
              <a:rPr lang="de-DE" sz="1100"/>
              <a:t> </a:t>
            </a:r>
            <a:r>
              <a:rPr lang="de-DE" sz="1100" err="1"/>
              <a:t>up</a:t>
            </a:r>
            <a:r>
              <a:rPr lang="de-DE" sz="1100"/>
              <a:t> </a:t>
            </a:r>
            <a:r>
              <a:rPr lang="de-DE" sz="1100" err="1"/>
              <a:t>their</a:t>
            </a:r>
            <a:r>
              <a:rPr lang="de-DE" sz="1100"/>
              <a:t> </a:t>
            </a:r>
            <a:r>
              <a:rPr lang="de-DE" sz="1100" err="1"/>
              <a:t>speech</a:t>
            </a:r>
            <a:r>
              <a:rPr lang="de-DE" sz="1100"/>
              <a:t> </a:t>
            </a:r>
            <a:r>
              <a:rPr lang="de-DE" sz="1100" err="1"/>
              <a:t>when</a:t>
            </a:r>
            <a:r>
              <a:rPr lang="de-DE" sz="1100"/>
              <a:t> </a:t>
            </a:r>
            <a:r>
              <a:rPr lang="de-DE" sz="1100" err="1"/>
              <a:t>they</a:t>
            </a:r>
            <a:r>
              <a:rPr lang="de-DE" sz="1100"/>
              <a:t> </a:t>
            </a:r>
            <a:r>
              <a:rPr lang="de-DE" sz="1100" err="1"/>
              <a:t>are</a:t>
            </a:r>
            <a:r>
              <a:rPr lang="de-DE" sz="1100"/>
              <a:t> </a:t>
            </a:r>
            <a:r>
              <a:rPr lang="de-DE" sz="1100" err="1"/>
              <a:t>nervous</a:t>
            </a:r>
            <a:r>
              <a:rPr lang="de-DE" sz="1100"/>
              <a:t>. </a:t>
            </a:r>
            <a:br>
              <a:rPr lang="de-DE" sz="1100"/>
            </a:br>
            <a:r>
              <a:rPr lang="de-DE" sz="1100" err="1"/>
              <a:t>Aim</a:t>
            </a:r>
            <a:r>
              <a:rPr lang="de-DE" sz="1100"/>
              <a:t> </a:t>
            </a:r>
            <a:r>
              <a:rPr lang="de-DE" sz="1100" err="1"/>
              <a:t>to</a:t>
            </a:r>
            <a:r>
              <a:rPr lang="de-DE" sz="1100"/>
              <a:t> </a:t>
            </a:r>
            <a:r>
              <a:rPr lang="de-DE" sz="1100" err="1"/>
              <a:t>speak</a:t>
            </a:r>
            <a:r>
              <a:rPr lang="de-DE" sz="1100"/>
              <a:t> a </a:t>
            </a:r>
            <a:r>
              <a:rPr lang="de-DE" sz="1100" err="1"/>
              <a:t>little</a:t>
            </a:r>
            <a:r>
              <a:rPr lang="de-DE" sz="1100"/>
              <a:t> </a:t>
            </a:r>
            <a:r>
              <a:rPr lang="de-DE" sz="1100" err="1"/>
              <a:t>slower</a:t>
            </a:r>
            <a:r>
              <a:rPr lang="de-DE" sz="1100"/>
              <a:t> </a:t>
            </a:r>
            <a:r>
              <a:rPr lang="de-DE" sz="1100" err="1"/>
              <a:t>than</a:t>
            </a:r>
            <a:r>
              <a:rPr lang="de-DE" sz="1100"/>
              <a:t> normal, </a:t>
            </a:r>
            <a:r>
              <a:rPr lang="de-DE" sz="1100" err="1"/>
              <a:t>and</a:t>
            </a:r>
            <a:r>
              <a:rPr lang="de-DE" sz="1100"/>
              <a:t> </a:t>
            </a:r>
            <a:r>
              <a:rPr lang="de-DE" sz="1100" err="1"/>
              <a:t>it</a:t>
            </a:r>
            <a:r>
              <a:rPr lang="de-DE" sz="1100"/>
              <a:t> </a:t>
            </a:r>
            <a:r>
              <a:rPr lang="de-DE" sz="1100" err="1"/>
              <a:t>should</a:t>
            </a:r>
            <a:r>
              <a:rPr lang="de-DE" sz="1100"/>
              <a:t> </a:t>
            </a:r>
            <a:r>
              <a:rPr lang="de-DE" sz="1100" err="1"/>
              <a:t>be</a:t>
            </a:r>
            <a:r>
              <a:rPr lang="de-DE" sz="1100"/>
              <a:t> </a:t>
            </a:r>
            <a:r>
              <a:rPr lang="de-DE" sz="1100" err="1"/>
              <a:t>perfect</a:t>
            </a:r>
            <a:r>
              <a:rPr lang="de-DE" sz="1100"/>
              <a:t>!</a:t>
            </a:r>
          </a:p>
          <a:p>
            <a:pPr marL="0" marR="0" lvl="0" indent="0" algn="l" defTabSz="914400" rtl="0" eaLnBrk="1" fontAlgn="auto" latinLnBrk="0" hangingPunct="1">
              <a:lnSpc>
                <a:spcPct val="100000"/>
              </a:lnSpc>
              <a:spcBef>
                <a:spcPts val="0"/>
              </a:spcBef>
              <a:spcAft>
                <a:spcPts val="1600"/>
              </a:spcAft>
              <a:buClr>
                <a:srgbClr val="000000"/>
              </a:buClr>
              <a:buSzPct val="80000"/>
              <a:buFont typeface="+mj-lt"/>
              <a:buNone/>
              <a:tabLst/>
              <a:defRPr/>
            </a:pPr>
            <a:endParaRPr lang="de-DE" sz="1100"/>
          </a:p>
          <a:p>
            <a:pPr marL="0" marR="0" lvl="0" indent="0" algn="l" defTabSz="914400" rtl="0" eaLnBrk="1" fontAlgn="auto" latinLnBrk="0" hangingPunct="1">
              <a:lnSpc>
                <a:spcPct val="100000"/>
              </a:lnSpc>
              <a:spcBef>
                <a:spcPts val="0"/>
              </a:spcBef>
              <a:spcAft>
                <a:spcPts val="1600"/>
              </a:spcAft>
              <a:buClr>
                <a:srgbClr val="000000"/>
              </a:buClr>
              <a:buSzPct val="80000"/>
              <a:buFont typeface="+mj-lt"/>
              <a:buNone/>
              <a:tabLst/>
              <a:defRPr/>
            </a:pPr>
            <a:r>
              <a:rPr lang="de-DE" sz="1100"/>
              <a:t>The </a:t>
            </a:r>
            <a:r>
              <a:rPr lang="de-DE" sz="1100" err="1"/>
              <a:t>camera</a:t>
            </a:r>
            <a:r>
              <a:rPr lang="de-DE" sz="1100"/>
              <a:t> </a:t>
            </a:r>
            <a:r>
              <a:rPr lang="de-DE" sz="1100" err="1"/>
              <a:t>is</a:t>
            </a:r>
            <a:r>
              <a:rPr lang="de-DE" sz="1100"/>
              <a:t> NOT </a:t>
            </a:r>
            <a:r>
              <a:rPr lang="de-DE" sz="1100" err="1"/>
              <a:t>your</a:t>
            </a:r>
            <a:r>
              <a:rPr lang="de-DE" sz="1100"/>
              <a:t> </a:t>
            </a:r>
            <a:r>
              <a:rPr lang="de-DE" sz="1100" err="1"/>
              <a:t>screen</a:t>
            </a:r>
            <a:r>
              <a:rPr lang="de-DE" sz="1100"/>
              <a:t>! Ist a </a:t>
            </a:r>
            <a:r>
              <a:rPr lang="de-DE" sz="1100" err="1"/>
              <a:t>difference</a:t>
            </a:r>
            <a:r>
              <a:rPr lang="de-DE" sz="1100"/>
              <a:t> </a:t>
            </a:r>
          </a:p>
          <a:p>
            <a:pPr marL="0" marR="0" lvl="0" indent="0" algn="l" defTabSz="914400" rtl="0" eaLnBrk="1" fontAlgn="auto" latinLnBrk="0" hangingPunct="1">
              <a:lnSpc>
                <a:spcPct val="100000"/>
              </a:lnSpc>
              <a:spcBef>
                <a:spcPts val="0"/>
              </a:spcBef>
              <a:spcAft>
                <a:spcPts val="1600"/>
              </a:spcAft>
              <a:buClr>
                <a:srgbClr val="000000"/>
              </a:buClr>
              <a:buSzPct val="80000"/>
              <a:buFont typeface="+mj-lt"/>
              <a:buNone/>
              <a:tabLst/>
              <a:defRPr/>
            </a:pPr>
            <a:r>
              <a:rPr lang="de-DE" sz="1100"/>
              <a:t>Unterschied zeigen</a:t>
            </a:r>
          </a:p>
        </p:txBody>
      </p:sp>
      <p:sp>
        <p:nvSpPr>
          <p:cNvPr id="203" name="Google Shape;203;g7263be4a94_1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2090014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726494fd45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726494fd45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de-DE" err="1"/>
              <a:t>You</a:t>
            </a:r>
            <a:r>
              <a:rPr lang="de-DE"/>
              <a:t> </a:t>
            </a:r>
            <a:r>
              <a:rPr lang="de-DE" err="1"/>
              <a:t>may</a:t>
            </a:r>
            <a:r>
              <a:rPr lang="de-DE"/>
              <a:t> </a:t>
            </a:r>
            <a:r>
              <a:rPr lang="de-DE" err="1"/>
              <a:t>have</a:t>
            </a:r>
            <a:r>
              <a:rPr lang="de-DE"/>
              <a:t> </a:t>
            </a:r>
            <a:r>
              <a:rPr lang="de-DE" err="1"/>
              <a:t>already</a:t>
            </a:r>
            <a:r>
              <a:rPr lang="de-DE"/>
              <a:t> </a:t>
            </a:r>
            <a:r>
              <a:rPr lang="de-DE" err="1"/>
              <a:t>notices</a:t>
            </a:r>
            <a:r>
              <a:rPr lang="de-DE"/>
              <a:t> </a:t>
            </a:r>
            <a:r>
              <a:rPr lang="de-DE" err="1"/>
              <a:t>some</a:t>
            </a:r>
            <a:r>
              <a:rPr lang="de-DE"/>
              <a:t> </a:t>
            </a:r>
            <a:r>
              <a:rPr lang="de-DE" err="1"/>
              <a:t>new</a:t>
            </a:r>
            <a:r>
              <a:rPr lang="de-DE"/>
              <a:t> </a:t>
            </a:r>
            <a:r>
              <a:rPr lang="de-DE" err="1"/>
              <a:t>faces</a:t>
            </a:r>
            <a:r>
              <a:rPr lang="de-DE"/>
              <a:t> </a:t>
            </a:r>
            <a:r>
              <a:rPr lang="de-DE" err="1"/>
              <a:t>here</a:t>
            </a:r>
            <a:r>
              <a:rPr lang="de-DE"/>
              <a:t> </a:t>
            </a:r>
            <a:r>
              <a:rPr lang="de-DE" err="1"/>
              <a:t>with</a:t>
            </a:r>
            <a:r>
              <a:rPr lang="de-DE"/>
              <a:t> </a:t>
            </a:r>
            <a:r>
              <a:rPr lang="de-DE" err="1"/>
              <a:t>us</a:t>
            </a:r>
            <a:r>
              <a:rPr lang="de-DE"/>
              <a:t> after </a:t>
            </a:r>
            <a:r>
              <a:rPr lang="de-DE" err="1"/>
              <a:t>the</a:t>
            </a:r>
            <a:r>
              <a:rPr lang="de-DE"/>
              <a:t> break …</a:t>
            </a:r>
          </a:p>
        </p:txBody>
      </p:sp>
    </p:spTree>
    <p:extLst>
      <p:ext uri="{BB962C8B-B14F-4D97-AF65-F5344CB8AC3E}">
        <p14:creationId xmlns:p14="http://schemas.microsoft.com/office/powerpoint/2010/main" val="411942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726494fd45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726494fd45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de-DE" sz="1000" b="0"/>
          </a:p>
          <a:p>
            <a:pPr marL="171450" lvl="0" indent="-171450" algn="l" rtl="0">
              <a:spcBef>
                <a:spcPts val="0"/>
              </a:spcBef>
              <a:spcAft>
                <a:spcPts val="0"/>
              </a:spcAft>
            </a:pPr>
            <a:r>
              <a:rPr lang="de-DE" sz="1000" b="0" err="1"/>
              <a:t>Please</a:t>
            </a:r>
            <a:r>
              <a:rPr lang="de-DE" sz="1000" b="0"/>
              <a:t> </a:t>
            </a:r>
            <a:r>
              <a:rPr lang="de-DE" sz="1000" b="0" err="1"/>
              <a:t>meet</a:t>
            </a:r>
            <a:r>
              <a:rPr lang="de-DE" sz="1000" b="0"/>
              <a:t> </a:t>
            </a:r>
            <a:r>
              <a:rPr lang="de-DE" sz="1000" b="0" err="1"/>
              <a:t>our</a:t>
            </a:r>
            <a:r>
              <a:rPr lang="de-DE" sz="1000" b="0"/>
              <a:t> </a:t>
            </a:r>
            <a:r>
              <a:rPr lang="de-DE" sz="1000" b="0" err="1"/>
              <a:t>experts</a:t>
            </a:r>
            <a:r>
              <a:rPr lang="de-DE" sz="1000" b="0"/>
              <a:t>!</a:t>
            </a:r>
          </a:p>
          <a:p>
            <a:pPr marL="171450" lvl="0" indent="-171450" algn="l" rtl="0">
              <a:spcBef>
                <a:spcPts val="0"/>
              </a:spcBef>
              <a:spcAft>
                <a:spcPts val="0"/>
              </a:spcAft>
            </a:pPr>
            <a:r>
              <a:rPr lang="de-DE" sz="1000" b="0" err="1"/>
              <a:t>Jede_r</a:t>
            </a:r>
            <a:r>
              <a:rPr lang="de-DE" sz="1000" b="0"/>
              <a:t> stellt sich selbst in einem Satz vor</a:t>
            </a:r>
          </a:p>
          <a:p>
            <a:pPr marL="0" lvl="0" indent="0" algn="l" rtl="0">
              <a:spcBef>
                <a:spcPts val="0"/>
              </a:spcBef>
              <a:spcAft>
                <a:spcPts val="0"/>
              </a:spcAft>
              <a:buNone/>
            </a:pPr>
            <a:endParaRPr lang="de-DE" sz="1000" b="0"/>
          </a:p>
        </p:txBody>
      </p:sp>
    </p:spTree>
    <p:extLst>
      <p:ext uri="{BB962C8B-B14F-4D97-AF65-F5344CB8AC3E}">
        <p14:creationId xmlns:p14="http://schemas.microsoft.com/office/powerpoint/2010/main" val="162088896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726494fd45_1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726494fd45_1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de-DE" sz="1100" b="0">
                <a:solidFill>
                  <a:schemeClr val="tx1"/>
                </a:solidFill>
                <a:highlight>
                  <a:schemeClr val="lt1"/>
                </a:highlight>
                <a:latin typeface="DINOT-Bold" panose="020B0504020101020102" pitchFamily="34" charset="77"/>
              </a:rPr>
              <a:t>So </a:t>
            </a:r>
            <a:r>
              <a:rPr lang="de-DE" sz="1100" b="0" err="1">
                <a:solidFill>
                  <a:schemeClr val="tx1"/>
                </a:solidFill>
                <a:highlight>
                  <a:schemeClr val="lt1"/>
                </a:highlight>
                <a:latin typeface="DINOT-Bold" panose="020B0504020101020102" pitchFamily="34" charset="77"/>
              </a:rPr>
              <a:t>and</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this</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is</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how</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this</a:t>
            </a:r>
            <a:r>
              <a:rPr lang="de-DE" sz="1100" b="0">
                <a:solidFill>
                  <a:schemeClr val="tx1"/>
                </a:solidFill>
                <a:highlight>
                  <a:schemeClr val="lt1"/>
                </a:highlight>
                <a:latin typeface="DINOT-Bold" panose="020B0504020101020102" pitchFamily="34" charset="77"/>
              </a:rPr>
              <a:t> will </a:t>
            </a:r>
            <a:r>
              <a:rPr lang="de-DE" sz="1100" b="0" err="1">
                <a:solidFill>
                  <a:schemeClr val="tx1"/>
                </a:solidFill>
                <a:highlight>
                  <a:schemeClr val="lt1"/>
                </a:highlight>
                <a:latin typeface="DINOT-Bold" panose="020B0504020101020102" pitchFamily="34" charset="77"/>
              </a:rPr>
              <a:t>work</a:t>
            </a:r>
            <a:r>
              <a:rPr lang="de-DE" sz="1100" b="0">
                <a:solidFill>
                  <a:schemeClr val="tx1"/>
                </a:solidFill>
                <a:highlight>
                  <a:schemeClr val="lt1"/>
                </a:highlight>
                <a:latin typeface="DINOT-Bold" panose="020B0504020101020102" pitchFamily="34" charset="77"/>
              </a:rPr>
              <a:t>: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de-DE" sz="1100" b="0" err="1">
                <a:solidFill>
                  <a:schemeClr val="tx1"/>
                </a:solidFill>
                <a:highlight>
                  <a:schemeClr val="lt1"/>
                </a:highlight>
                <a:latin typeface="DINOT-Bold" panose="020B0504020101020102" pitchFamily="34" charset="77"/>
              </a:rPr>
              <a:t>We</a:t>
            </a:r>
            <a:r>
              <a:rPr lang="de-DE" sz="1100" b="0">
                <a:solidFill>
                  <a:schemeClr val="tx1"/>
                </a:solidFill>
                <a:highlight>
                  <a:schemeClr val="lt1"/>
                </a:highlight>
                <a:latin typeface="DINOT-Bold" panose="020B0504020101020102" pitchFamily="34" charset="77"/>
              </a:rPr>
              <a:t> will </a:t>
            </a:r>
            <a:r>
              <a:rPr lang="de-DE" sz="1100" b="0" err="1">
                <a:solidFill>
                  <a:schemeClr val="tx1"/>
                </a:solidFill>
                <a:highlight>
                  <a:schemeClr val="lt1"/>
                </a:highlight>
                <a:latin typeface="DINOT-Bold" panose="020B0504020101020102" pitchFamily="34" charset="77"/>
              </a:rPr>
              <a:t>call</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your</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name</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say</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ready</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stead</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go</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And</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from</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then</a:t>
            </a:r>
            <a:r>
              <a:rPr lang="de-DE" sz="1100" b="0">
                <a:solidFill>
                  <a:schemeClr val="tx1"/>
                </a:solidFill>
                <a:highlight>
                  <a:schemeClr val="lt1"/>
                </a:highlight>
                <a:latin typeface="DINOT-Bold" panose="020B0504020101020102" pitchFamily="34" charset="77"/>
              </a:rPr>
              <a:t> on </a:t>
            </a:r>
            <a:r>
              <a:rPr lang="de-DE" sz="1100" b="0" err="1">
                <a:solidFill>
                  <a:schemeClr val="tx1"/>
                </a:solidFill>
                <a:highlight>
                  <a:schemeClr val="lt1"/>
                </a:highlight>
                <a:latin typeface="DINOT-Bold" panose="020B0504020101020102" pitchFamily="34" charset="77"/>
              </a:rPr>
              <a:t>you‘ll</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have</a:t>
            </a:r>
            <a:r>
              <a:rPr lang="de-DE" sz="1100" b="0">
                <a:solidFill>
                  <a:schemeClr val="tx1"/>
                </a:solidFill>
                <a:highlight>
                  <a:schemeClr val="lt1"/>
                </a:highlight>
                <a:latin typeface="DINOT-Bold" panose="020B0504020101020102" pitchFamily="34" charset="77"/>
              </a:rPr>
              <a:t> 2 </a:t>
            </a:r>
            <a:r>
              <a:rPr lang="de-DE" sz="1100" b="0" err="1">
                <a:solidFill>
                  <a:schemeClr val="tx1"/>
                </a:solidFill>
                <a:highlight>
                  <a:schemeClr val="lt1"/>
                </a:highlight>
                <a:latin typeface="DINOT-Bold" panose="020B0504020101020102" pitchFamily="34" charset="77"/>
              </a:rPr>
              <a:t>minutes</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for</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your</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pitch</a:t>
            </a:r>
            <a:endParaRPr lang="de-DE" sz="1100" b="0">
              <a:solidFill>
                <a:schemeClr val="tx1"/>
              </a:solidFill>
              <a:highlight>
                <a:schemeClr val="lt1"/>
              </a:highlight>
              <a:latin typeface="DINOT-Bold" panose="020B0504020101020102" pitchFamily="34" charset="77"/>
            </a:endParaRP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de-DE" sz="1100" b="0">
                <a:solidFill>
                  <a:schemeClr val="tx1"/>
                </a:solidFill>
                <a:highlight>
                  <a:schemeClr val="lt1"/>
                </a:highlight>
                <a:latin typeface="DINOT-Bold" panose="020B0504020101020102" pitchFamily="34" charset="77"/>
              </a:rPr>
              <a:t>After 2 </a:t>
            </a:r>
            <a:r>
              <a:rPr lang="de-DE" sz="1100" b="0" err="1">
                <a:solidFill>
                  <a:schemeClr val="tx1"/>
                </a:solidFill>
                <a:highlight>
                  <a:schemeClr val="lt1"/>
                </a:highlight>
                <a:latin typeface="DINOT-Bold" panose="020B0504020101020102" pitchFamily="34" charset="77"/>
              </a:rPr>
              <a:t>minutes</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you‘ll</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here</a:t>
            </a:r>
            <a:r>
              <a:rPr lang="de-DE" sz="1100" b="0">
                <a:solidFill>
                  <a:schemeClr val="tx1"/>
                </a:solidFill>
                <a:highlight>
                  <a:schemeClr val="lt1"/>
                </a:highlight>
                <a:latin typeface="DINOT-Bold" panose="020B0504020101020102" pitchFamily="34" charset="77"/>
              </a:rPr>
              <a:t> a GONG – </a:t>
            </a:r>
            <a:r>
              <a:rPr lang="de-DE" sz="1100" b="0" err="1">
                <a:solidFill>
                  <a:schemeClr val="tx1"/>
                </a:solidFill>
                <a:highlight>
                  <a:schemeClr val="lt1"/>
                </a:highlight>
                <a:latin typeface="DINOT-Bold" panose="020B0504020101020102" pitchFamily="34" charset="77"/>
              </a:rPr>
              <a:t>this</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is</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when</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your</a:t>
            </a:r>
            <a:r>
              <a:rPr lang="de-DE" sz="1100" b="0">
                <a:solidFill>
                  <a:schemeClr val="tx1"/>
                </a:solidFill>
                <a:highlight>
                  <a:schemeClr val="lt1"/>
                </a:highlight>
                <a:latin typeface="DINOT-Bold" panose="020B0504020101020102" pitchFamily="34" charset="77"/>
              </a:rPr>
              <a:t> time </a:t>
            </a:r>
            <a:r>
              <a:rPr lang="de-DE" sz="1100" b="0" err="1">
                <a:solidFill>
                  <a:schemeClr val="tx1"/>
                </a:solidFill>
                <a:highlight>
                  <a:schemeClr val="lt1"/>
                </a:highlight>
                <a:latin typeface="DINOT-Bold" panose="020B0504020101020102" pitchFamily="34" charset="77"/>
              </a:rPr>
              <a:t>is</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over</a:t>
            </a:r>
            <a:endParaRPr lang="de-DE" sz="1100" b="0">
              <a:solidFill>
                <a:schemeClr val="tx1"/>
              </a:solidFill>
              <a:highlight>
                <a:schemeClr val="lt1"/>
              </a:highlight>
              <a:latin typeface="DINOT-Bold" panose="020B0504020101020102" pitchFamily="34" charset="77"/>
            </a:endParaRP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de-DE" sz="1100" b="0" err="1">
                <a:solidFill>
                  <a:schemeClr val="tx1"/>
                </a:solidFill>
                <a:highlight>
                  <a:schemeClr val="lt1"/>
                </a:highlight>
                <a:latin typeface="DINOT-Bold" panose="020B0504020101020102" pitchFamily="34" charset="77"/>
              </a:rPr>
              <a:t>Then</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we</a:t>
            </a:r>
            <a:r>
              <a:rPr lang="de-DE" sz="1100" b="0">
                <a:solidFill>
                  <a:schemeClr val="tx1"/>
                </a:solidFill>
                <a:highlight>
                  <a:schemeClr val="lt1"/>
                </a:highlight>
                <a:latin typeface="DINOT-Bold" panose="020B0504020101020102" pitchFamily="34" charset="77"/>
              </a:rPr>
              <a:t> will </a:t>
            </a:r>
            <a:r>
              <a:rPr lang="de-DE" sz="1100" b="0" err="1">
                <a:solidFill>
                  <a:schemeClr val="tx1"/>
                </a:solidFill>
                <a:highlight>
                  <a:schemeClr val="lt1"/>
                </a:highlight>
                <a:latin typeface="DINOT-Bold" panose="020B0504020101020102" pitchFamily="34" charset="77"/>
              </a:rPr>
              <a:t>start</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the</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feedback</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round</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for</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another</a:t>
            </a:r>
            <a:r>
              <a:rPr lang="de-DE" sz="1100" b="0">
                <a:solidFill>
                  <a:schemeClr val="tx1"/>
                </a:solidFill>
                <a:highlight>
                  <a:schemeClr val="lt1"/>
                </a:highlight>
                <a:latin typeface="DINOT-Bold" panose="020B0504020101020102" pitchFamily="34" charset="77"/>
              </a:rPr>
              <a:t> 3 </a:t>
            </a:r>
            <a:r>
              <a:rPr lang="de-DE" sz="1100" b="0" err="1">
                <a:solidFill>
                  <a:schemeClr val="tx1"/>
                </a:solidFill>
                <a:highlight>
                  <a:schemeClr val="lt1"/>
                </a:highlight>
                <a:latin typeface="DINOT-Bold" panose="020B0504020101020102" pitchFamily="34" charset="77"/>
              </a:rPr>
              <a:t>minutes</a:t>
            </a:r>
            <a:r>
              <a:rPr lang="de-DE" sz="1100" b="0">
                <a:solidFill>
                  <a:schemeClr val="tx1"/>
                </a:solidFill>
                <a:highlight>
                  <a:schemeClr val="lt1"/>
                </a:highlight>
                <a:latin typeface="DINOT-Bold" panose="020B0504020101020102" pitchFamily="34" charset="77"/>
              </a:rPr>
              <a:t>.</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de-DE" sz="1100" b="0">
                <a:solidFill>
                  <a:schemeClr val="tx1"/>
                </a:solidFill>
                <a:highlight>
                  <a:schemeClr val="lt1"/>
                </a:highlight>
                <a:latin typeface="DINOT-Bold" panose="020B0504020101020102" pitchFamily="34" charset="77"/>
              </a:rPr>
              <a:t>After 3 </a:t>
            </a:r>
            <a:r>
              <a:rPr lang="de-DE" sz="1100" b="0" err="1">
                <a:solidFill>
                  <a:schemeClr val="tx1"/>
                </a:solidFill>
                <a:highlight>
                  <a:schemeClr val="lt1"/>
                </a:highlight>
                <a:latin typeface="DINOT-Bold" panose="020B0504020101020102" pitchFamily="34" charset="77"/>
              </a:rPr>
              <a:t>minutes</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you‘ll</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hear</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the</a:t>
            </a:r>
            <a:r>
              <a:rPr lang="de-DE" sz="1100" b="0">
                <a:solidFill>
                  <a:schemeClr val="tx1"/>
                </a:solidFill>
                <a:highlight>
                  <a:schemeClr val="lt1"/>
                </a:highlight>
                <a:latin typeface="DINOT-Bold" panose="020B0504020101020102" pitchFamily="34" charset="77"/>
              </a:rPr>
              <a:t> GONG </a:t>
            </a:r>
            <a:r>
              <a:rPr lang="de-DE" sz="1100" b="0" err="1">
                <a:solidFill>
                  <a:schemeClr val="tx1"/>
                </a:solidFill>
                <a:highlight>
                  <a:schemeClr val="lt1"/>
                </a:highlight>
                <a:latin typeface="DINOT-Bold" panose="020B0504020101020102" pitchFamily="34" charset="77"/>
              </a:rPr>
              <a:t>again</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and</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the</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next</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pitch</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has</a:t>
            </a:r>
            <a:r>
              <a:rPr lang="de-DE" sz="1100" b="0">
                <a:solidFill>
                  <a:schemeClr val="tx1"/>
                </a:solidFill>
                <a:highlight>
                  <a:schemeClr val="lt1"/>
                </a:highlight>
                <a:latin typeface="DINOT-Bold" panose="020B0504020101020102" pitchFamily="34" charset="77"/>
              </a:rPr>
              <a:t> </a:t>
            </a:r>
            <a:r>
              <a:rPr lang="de-DE" sz="1100" b="0" err="1">
                <a:solidFill>
                  <a:schemeClr val="tx1"/>
                </a:solidFill>
                <a:highlight>
                  <a:schemeClr val="lt1"/>
                </a:highlight>
                <a:latin typeface="DINOT-Bold" panose="020B0504020101020102" pitchFamily="34" charset="77"/>
              </a:rPr>
              <a:t>its</a:t>
            </a:r>
            <a:r>
              <a:rPr lang="de-DE" sz="1100" b="0">
                <a:solidFill>
                  <a:schemeClr val="tx1"/>
                </a:solidFill>
                <a:highlight>
                  <a:schemeClr val="lt1"/>
                </a:highlight>
                <a:latin typeface="DINOT-Bold" panose="020B0504020101020102" pitchFamily="34" charset="77"/>
              </a:rPr>
              <a:t> turn</a:t>
            </a:r>
          </a:p>
          <a:p>
            <a:pPr marL="0" lvl="0" indent="0" algn="l" rtl="0">
              <a:spcBef>
                <a:spcPts val="0"/>
              </a:spcBef>
              <a:spcAft>
                <a:spcPts val="0"/>
              </a:spcAft>
              <a:buNone/>
            </a:pPr>
            <a:endParaRPr/>
          </a:p>
        </p:txBody>
      </p:sp>
    </p:spTree>
    <p:extLst>
      <p:ext uri="{BB962C8B-B14F-4D97-AF65-F5344CB8AC3E}">
        <p14:creationId xmlns:p14="http://schemas.microsoft.com/office/powerpoint/2010/main" val="280355061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en-GB"/>
          </a:p>
          <a:p>
            <a:endParaRPr lang="en-GB"/>
          </a:p>
          <a:p>
            <a:endParaRPr lang="en-GB"/>
          </a:p>
        </p:txBody>
      </p:sp>
    </p:spTree>
    <p:extLst>
      <p:ext uri="{BB962C8B-B14F-4D97-AF65-F5344CB8AC3E}">
        <p14:creationId xmlns:p14="http://schemas.microsoft.com/office/powerpoint/2010/main" val="419370155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726494fd45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726494fd45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Tx/>
              <a:buChar char="-"/>
            </a:pPr>
            <a:r>
              <a:rPr lang="de-DE"/>
              <a:t>Info zu den Gründerzentren</a:t>
            </a:r>
          </a:p>
          <a:p>
            <a:pPr marL="171450" lvl="0" indent="-171450" algn="l" rtl="0">
              <a:spcBef>
                <a:spcPts val="0"/>
              </a:spcBef>
              <a:spcAft>
                <a:spcPts val="0"/>
              </a:spcAft>
              <a:buFontTx/>
              <a:buChar char="-"/>
            </a:pPr>
            <a:r>
              <a:rPr lang="de-DE"/>
              <a:t>Ggf. hier wechseln zu den Folien der Gäste</a:t>
            </a:r>
          </a:p>
          <a:p>
            <a:pPr marL="0" lvl="0" indent="0" algn="l" rtl="0">
              <a:spcBef>
                <a:spcPts val="0"/>
              </a:spcBef>
              <a:spcAft>
                <a:spcPts val="0"/>
              </a:spcAft>
              <a:buNone/>
            </a:pPr>
            <a:endParaRPr/>
          </a:p>
        </p:txBody>
      </p:sp>
    </p:spTree>
    <p:extLst>
      <p:ext uri="{BB962C8B-B14F-4D97-AF65-F5344CB8AC3E}">
        <p14:creationId xmlns:p14="http://schemas.microsoft.com/office/powerpoint/2010/main" val="169676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7" name="Google Shape;217;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de-DE" b="0" dirty="0">
                <a:latin typeface="DINOT-Bold" panose="020B0504020101020102" pitchFamily="34" charset="77"/>
              </a:rPr>
              <a:t>Even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second</a:t>
            </a:r>
            <a:r>
              <a:rPr lang="de-DE" b="0" dirty="0">
                <a:latin typeface="DINOT-Bold" panose="020B0504020101020102" pitchFamily="34" charset="77"/>
              </a:rPr>
              <a:t> </a:t>
            </a:r>
            <a:r>
              <a:rPr lang="de-DE" b="0" dirty="0" err="1">
                <a:latin typeface="DINOT-Bold" panose="020B0504020101020102" pitchFamily="34" charset="77"/>
              </a:rPr>
              <a:t>step</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not </a:t>
            </a:r>
            <a:r>
              <a:rPr lang="de-DE" b="0" dirty="0" err="1">
                <a:latin typeface="DINOT-Bold" panose="020B0504020101020102" pitchFamily="34" charset="77"/>
              </a:rPr>
              <a:t>about</a:t>
            </a:r>
            <a:r>
              <a:rPr lang="de-DE" b="0" dirty="0">
                <a:latin typeface="DINOT-Bold" panose="020B0504020101020102" pitchFamily="34" charset="77"/>
              </a:rPr>
              <a:t> </a:t>
            </a:r>
            <a:r>
              <a:rPr lang="de-DE" b="0" dirty="0" err="1">
                <a:latin typeface="DINOT-Bold" panose="020B0504020101020102" pitchFamily="34" charset="77"/>
              </a:rPr>
              <a:t>coming</a:t>
            </a:r>
            <a:r>
              <a:rPr lang="de-DE" b="0" dirty="0">
                <a:latin typeface="DINOT-Bold" panose="020B0504020101020102" pitchFamily="34" charset="77"/>
              </a:rPr>
              <a:t> </a:t>
            </a:r>
            <a:r>
              <a:rPr lang="de-DE" b="0" dirty="0" err="1">
                <a:latin typeface="DINOT-Bold" panose="020B0504020101020102" pitchFamily="34" charset="77"/>
              </a:rPr>
              <a:t>up</a:t>
            </a:r>
            <a:r>
              <a:rPr lang="de-DE" b="0" dirty="0">
                <a:latin typeface="DINOT-Bold" panose="020B0504020101020102" pitchFamily="34" charset="77"/>
              </a:rPr>
              <a:t> </a:t>
            </a:r>
            <a:r>
              <a:rPr lang="de-DE" b="0" dirty="0" err="1">
                <a:latin typeface="DINOT-Bold" panose="020B0504020101020102" pitchFamily="34" charset="77"/>
              </a:rPr>
              <a:t>with</a:t>
            </a:r>
            <a:r>
              <a:rPr lang="de-DE" b="0" dirty="0">
                <a:latin typeface="DINOT-Bold" panose="020B0504020101020102" pitchFamily="34" charset="77"/>
              </a:rPr>
              <a:t> </a:t>
            </a:r>
            <a:r>
              <a:rPr lang="de-DE" b="0" dirty="0" err="1">
                <a:latin typeface="DINOT-Bold" panose="020B0504020101020102" pitchFamily="34" charset="77"/>
              </a:rPr>
              <a:t>ideas</a:t>
            </a:r>
            <a:r>
              <a:rPr lang="de-DE" b="0" dirty="0">
                <a:latin typeface="DINOT-Bold" panose="020B0504020101020102" pitchFamily="34" charset="77"/>
              </a:rPr>
              <a:t>!</a:t>
            </a:r>
          </a:p>
          <a:p>
            <a:pPr marL="457200" lvl="0" indent="-228600" algn="l" rtl="0">
              <a:lnSpc>
                <a:spcPct val="100000"/>
              </a:lnSpc>
              <a:spcBef>
                <a:spcPts val="0"/>
              </a:spcBef>
              <a:spcAft>
                <a:spcPts val="0"/>
              </a:spcAft>
              <a:buSzPts val="1100"/>
              <a:buFont typeface="Arial" panose="020B0604020202020204" pitchFamily="34" charset="0"/>
              <a:buChar char="•"/>
            </a:pPr>
            <a:r>
              <a:rPr lang="de-DE" b="0" dirty="0">
                <a:latin typeface="DINOT-Bold" panose="020B0504020101020102" pitchFamily="34" charset="77"/>
              </a:rPr>
              <a:t>Here </a:t>
            </a:r>
            <a:r>
              <a:rPr lang="de-DE" b="0" dirty="0" err="1">
                <a:latin typeface="DINOT-Bold" panose="020B0504020101020102" pitchFamily="34" charset="77"/>
              </a:rPr>
              <a:t>it</a:t>
            </a:r>
            <a:r>
              <a:rPr lang="de-DE" b="0" dirty="0">
                <a:latin typeface="DINOT-Bold" panose="020B0504020101020102" pitchFamily="34" charset="77"/>
              </a:rPr>
              <a:t> </a:t>
            </a:r>
            <a:r>
              <a:rPr lang="de-DE" b="0" dirty="0" err="1">
                <a:latin typeface="DINOT-Bold" panose="020B0504020101020102" pitchFamily="34" charset="77"/>
              </a:rPr>
              <a:t>says</a:t>
            </a:r>
            <a:r>
              <a:rPr lang="de-DE" b="0" dirty="0">
                <a:latin typeface="DINOT-Bold" panose="020B0504020101020102" pitchFamily="34" charset="77"/>
              </a:rPr>
              <a:t>: </a:t>
            </a:r>
            <a:r>
              <a:rPr lang="de-DE" b="1" dirty="0" err="1">
                <a:latin typeface="DINOT-Bold" panose="020B0504020101020102" pitchFamily="34" charset="77"/>
              </a:rPr>
              <a:t>Asking</a:t>
            </a:r>
            <a:r>
              <a:rPr lang="de-DE" b="1" dirty="0">
                <a:latin typeface="DINOT-Bold" panose="020B0504020101020102" pitchFamily="34" charset="77"/>
              </a:rPr>
              <a:t> </a:t>
            </a:r>
            <a:r>
              <a:rPr lang="de-DE" b="1" dirty="0" err="1">
                <a:latin typeface="DINOT-Bold" panose="020B0504020101020102" pitchFamily="34" charset="77"/>
              </a:rPr>
              <a:t>the</a:t>
            </a:r>
            <a:r>
              <a:rPr lang="de-DE" b="1" dirty="0">
                <a:latin typeface="DINOT-Bold" panose="020B0504020101020102" pitchFamily="34" charset="77"/>
              </a:rPr>
              <a:t> </a:t>
            </a:r>
            <a:r>
              <a:rPr lang="de-DE" b="1" dirty="0" err="1">
                <a:latin typeface="DINOT-Bold" panose="020B0504020101020102" pitchFamily="34" charset="77"/>
              </a:rPr>
              <a:t>right</a:t>
            </a:r>
            <a:r>
              <a:rPr lang="de-DE" b="1" dirty="0">
                <a:latin typeface="DINOT-Bold" panose="020B0504020101020102" pitchFamily="34" charset="77"/>
              </a:rPr>
              <a:t> </a:t>
            </a:r>
            <a:r>
              <a:rPr lang="de-DE" b="1" dirty="0" err="1">
                <a:latin typeface="DINOT-Bold" panose="020B0504020101020102" pitchFamily="34" charset="77"/>
              </a:rPr>
              <a:t>question</a:t>
            </a:r>
            <a:r>
              <a:rPr lang="de-DE" b="1" dirty="0">
                <a:latin typeface="DINOT-Bold" panose="020B0504020101020102" pitchFamily="34" charset="77"/>
              </a:rPr>
              <a:t>. </a:t>
            </a:r>
            <a:r>
              <a:rPr lang="de-DE" b="1" dirty="0" err="1">
                <a:latin typeface="DINOT-Bold" panose="020B0504020101020102" pitchFamily="34" charset="77"/>
              </a:rPr>
              <a:t>W</a:t>
            </a:r>
            <a:r>
              <a:rPr lang="de-DE" b="0" dirty="0" err="1">
                <a:latin typeface="DINOT-Bold" panose="020B0504020101020102" pitchFamily="34" charset="77"/>
              </a:rPr>
              <a:t>ithin</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problem</a:t>
            </a:r>
            <a:r>
              <a:rPr lang="de-DE" b="0" dirty="0">
                <a:latin typeface="DINOT-Bold" panose="020B0504020101020102" pitchFamily="34" charset="77"/>
              </a:rPr>
              <a:t> </a:t>
            </a:r>
            <a:r>
              <a:rPr lang="de-DE" b="0" dirty="0" err="1">
                <a:latin typeface="DINOT-Bold" panose="020B0504020101020102" pitchFamily="34" charset="77"/>
              </a:rPr>
              <a:t>that</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identified</a:t>
            </a:r>
            <a:r>
              <a:rPr lang="de-DE" b="0" dirty="0">
                <a:latin typeface="DINOT-Bold" panose="020B0504020101020102" pitchFamily="34" charset="77"/>
              </a:rPr>
              <a:t> </a:t>
            </a:r>
            <a:r>
              <a:rPr lang="de-DE" b="0" dirty="0" err="1">
                <a:latin typeface="DINOT-Bold" panose="020B0504020101020102" pitchFamily="34" charset="77"/>
              </a:rPr>
              <a:t>within</a:t>
            </a:r>
            <a:r>
              <a:rPr lang="de-DE" b="0" dirty="0">
                <a:latin typeface="DINOT-Bold" panose="020B0504020101020102" pitchFamily="34" charset="77"/>
              </a:rPr>
              <a:t> </a:t>
            </a:r>
            <a:r>
              <a:rPr lang="de-DE" b="0" dirty="0" err="1">
                <a:latin typeface="DINOT-Bold" panose="020B0504020101020102" pitchFamily="34" charset="77"/>
              </a:rPr>
              <a:t>step</a:t>
            </a:r>
            <a:r>
              <a:rPr lang="de-DE" b="0" dirty="0">
                <a:latin typeface="DINOT-Bold" panose="020B0504020101020102" pitchFamily="34" charset="77"/>
              </a:rPr>
              <a:t> 1, </a:t>
            </a:r>
            <a:r>
              <a:rPr lang="de-DE" b="0" dirty="0" err="1">
                <a:latin typeface="DINOT-Bold" panose="020B0504020101020102" pitchFamily="34" charset="77"/>
              </a:rPr>
              <a:t>this</a:t>
            </a:r>
            <a:r>
              <a:rPr lang="de-DE" b="0" dirty="0">
                <a:latin typeface="DINOT-Bold" panose="020B0504020101020102" pitchFamily="34" charset="77"/>
              </a:rPr>
              <a:t> </a:t>
            </a:r>
            <a:r>
              <a:rPr lang="de-DE" b="0" dirty="0" err="1">
                <a:latin typeface="DINOT-Bold" panose="020B0504020101020102" pitchFamily="34" charset="77"/>
              </a:rPr>
              <a:t>might</a:t>
            </a:r>
            <a:r>
              <a:rPr lang="de-DE" b="0" dirty="0">
                <a:latin typeface="DINOT-Bold" panose="020B0504020101020102" pitchFamily="34" charset="77"/>
              </a:rPr>
              <a:t> </a:t>
            </a:r>
            <a:r>
              <a:rPr lang="de-DE" b="0" dirty="0" err="1">
                <a:latin typeface="DINOT-Bold" panose="020B0504020101020102" pitchFamily="34" charset="77"/>
              </a:rPr>
              <a:t>be</a:t>
            </a:r>
            <a:r>
              <a:rPr lang="de-DE" b="0" dirty="0">
                <a:latin typeface="DINOT-Bold" panose="020B0504020101020102" pitchFamily="34" charset="77"/>
              </a:rPr>
              <a:t> a </a:t>
            </a:r>
            <a:r>
              <a:rPr lang="de-DE" b="0" dirty="0" err="1">
                <a:latin typeface="DINOT-Bold" panose="020B0504020101020102" pitchFamily="34" charset="77"/>
              </a:rPr>
              <a:t>rather</a:t>
            </a:r>
            <a:r>
              <a:rPr lang="de-DE" b="0" dirty="0">
                <a:latin typeface="DINOT-Bold" panose="020B0504020101020102" pitchFamily="34" charset="77"/>
              </a:rPr>
              <a:t> </a:t>
            </a:r>
            <a:r>
              <a:rPr lang="de-DE" b="0" dirty="0" err="1">
                <a:latin typeface="DINOT-Bold" panose="020B0504020101020102" pitchFamily="34" charset="77"/>
              </a:rPr>
              <a:t>complex</a:t>
            </a:r>
            <a:r>
              <a:rPr lang="de-DE" b="0" dirty="0">
                <a:latin typeface="DINOT-Bold" panose="020B0504020101020102" pitchFamily="34" charset="77"/>
              </a:rPr>
              <a:t> </a:t>
            </a:r>
            <a:r>
              <a:rPr lang="de-DE" b="0" dirty="0" err="1">
                <a:latin typeface="DINOT-Bold" panose="020B0504020101020102" pitchFamily="34" charset="77"/>
              </a:rPr>
              <a:t>problem</a:t>
            </a:r>
            <a:r>
              <a:rPr lang="de-DE" b="0" dirty="0">
                <a:latin typeface="DINOT-Bold" panose="020B0504020101020102" pitchFamily="34" charset="77"/>
              </a:rPr>
              <a:t> </a:t>
            </a:r>
            <a:r>
              <a:rPr lang="de-DE" b="0" dirty="0" err="1">
                <a:latin typeface="DINOT-Bold" panose="020B0504020101020102" pitchFamily="34" charset="77"/>
              </a:rPr>
              <a:t>with</a:t>
            </a:r>
            <a:r>
              <a:rPr lang="de-DE" b="0" dirty="0">
                <a:latin typeface="DINOT-Bold" panose="020B0504020101020102" pitchFamily="34" charset="77"/>
              </a:rPr>
              <a:t> </a:t>
            </a:r>
            <a:r>
              <a:rPr lang="de-DE" b="0" dirty="0" err="1">
                <a:latin typeface="DINOT-Bold" panose="020B0504020101020102" pitchFamily="34" charset="77"/>
              </a:rPr>
              <a:t>many</a:t>
            </a:r>
            <a:r>
              <a:rPr lang="de-DE" b="0" dirty="0">
                <a:latin typeface="DINOT-Bold" panose="020B0504020101020102" pitchFamily="34" charset="77"/>
              </a:rPr>
              <a:t> different </a:t>
            </a:r>
            <a:r>
              <a:rPr lang="de-DE" b="0" dirty="0" err="1">
                <a:latin typeface="DINOT-Bold" panose="020B0504020101020102" pitchFamily="34" charset="77"/>
              </a:rPr>
              <a:t>aspects</a:t>
            </a:r>
            <a:r>
              <a:rPr lang="de-DE" b="0" dirty="0">
                <a:latin typeface="DINOT-Bold" panose="020B0504020101020102" pitchFamily="34" charset="77"/>
              </a:rPr>
              <a:t> </a:t>
            </a:r>
            <a:r>
              <a:rPr lang="de-DE" b="0" dirty="0" err="1">
                <a:latin typeface="DINOT-Bold" panose="020B0504020101020102" pitchFamily="34" charset="77"/>
              </a:rPr>
              <a:t>that</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could</a:t>
            </a:r>
            <a:r>
              <a:rPr lang="de-DE" b="0" dirty="0">
                <a:latin typeface="DINOT-Bold" panose="020B0504020101020102" pitchFamily="34" charset="77"/>
              </a:rPr>
              <a:t> </a:t>
            </a:r>
            <a:r>
              <a:rPr lang="de-DE" b="0" dirty="0" err="1">
                <a:latin typeface="DINOT-Bold" panose="020B0504020101020102" pitchFamily="34" charset="77"/>
              </a:rPr>
              <a:t>adress</a:t>
            </a:r>
            <a:r>
              <a:rPr lang="de-DE" b="0" dirty="0">
                <a:latin typeface="DINOT-Bold" panose="020B0504020101020102" pitchFamily="34" charset="77"/>
              </a:rPr>
              <a:t>.</a:t>
            </a:r>
          </a:p>
          <a:p>
            <a:pPr marL="457200" lvl="0" indent="-228600" algn="l" rtl="0">
              <a:lnSpc>
                <a:spcPct val="100000"/>
              </a:lnSpc>
              <a:spcBef>
                <a:spcPts val="0"/>
              </a:spcBef>
              <a:spcAft>
                <a:spcPts val="0"/>
              </a:spcAft>
              <a:buSzPts val="1100"/>
              <a:buFont typeface="Arial" panose="020B0604020202020204" pitchFamily="34" charset="0"/>
              <a:buChar char="•"/>
            </a:pPr>
            <a:r>
              <a:rPr lang="de-DE" b="0" dirty="0">
                <a:latin typeface="DINOT-Bold" panose="020B0504020101020102" pitchFamily="34" charset="77"/>
              </a:rPr>
              <a:t>So </a:t>
            </a:r>
            <a:r>
              <a:rPr lang="de-DE" b="0" dirty="0" err="1">
                <a:latin typeface="DINOT-Bold" panose="020B0504020101020102" pitchFamily="34" charset="77"/>
              </a:rPr>
              <a:t>here</a:t>
            </a:r>
            <a:r>
              <a:rPr lang="de-DE" b="0" dirty="0">
                <a:latin typeface="DINOT-Bold" panose="020B0504020101020102" pitchFamily="34" charset="77"/>
              </a:rPr>
              <a:t>, in </a:t>
            </a:r>
            <a:r>
              <a:rPr lang="de-DE" b="0" dirty="0" err="1">
                <a:latin typeface="DINOT-Bold" panose="020B0504020101020102" pitchFamily="34" charset="77"/>
              </a:rPr>
              <a:t>this</a:t>
            </a:r>
            <a:r>
              <a:rPr lang="de-DE" b="0" dirty="0">
                <a:latin typeface="DINOT-Bold" panose="020B0504020101020102" pitchFamily="34" charset="77"/>
              </a:rPr>
              <a:t> 2. </a:t>
            </a:r>
            <a:r>
              <a:rPr lang="de-DE" b="0" dirty="0" err="1">
                <a:latin typeface="DINOT-Bold" panose="020B0504020101020102" pitchFamily="34" charset="77"/>
              </a:rPr>
              <a:t>step</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want</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find </a:t>
            </a:r>
            <a:r>
              <a:rPr lang="de-DE" b="0" dirty="0" err="1">
                <a:latin typeface="DINOT-Bold" panose="020B0504020101020102" pitchFamily="34" charset="77"/>
              </a:rPr>
              <a:t>focus</a:t>
            </a:r>
            <a:r>
              <a:rPr lang="de-DE" b="0" dirty="0">
                <a:latin typeface="DINOT-Bold" panose="020B0504020101020102" pitchFamily="34" charset="77"/>
              </a:rPr>
              <a:t> </a:t>
            </a:r>
            <a:r>
              <a:rPr lang="de-DE" b="0" dirty="0" err="1">
                <a:latin typeface="DINOT-Bold" panose="020B0504020101020102" pitchFamily="34" charset="77"/>
              </a:rPr>
              <a:t>within</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identified</a:t>
            </a:r>
            <a:r>
              <a:rPr lang="de-DE" b="0" dirty="0">
                <a:latin typeface="DINOT-Bold" panose="020B0504020101020102" pitchFamily="34" charset="77"/>
              </a:rPr>
              <a:t> </a:t>
            </a:r>
            <a:r>
              <a:rPr lang="de-DE" b="0" dirty="0" err="1">
                <a:latin typeface="DINOT-Bold" panose="020B0504020101020102" pitchFamily="34" charset="77"/>
              </a:rPr>
              <a:t>problem</a:t>
            </a:r>
            <a:r>
              <a:rPr lang="de-DE" b="0" dirty="0">
                <a:latin typeface="DINOT-Bold" panose="020B0504020101020102" pitchFamily="34" charset="77"/>
              </a:rPr>
              <a:t>. With </a:t>
            </a:r>
            <a:r>
              <a:rPr lang="de-DE" b="0" dirty="0" err="1">
                <a:latin typeface="DINOT-Bold" panose="020B0504020101020102" pitchFamily="34" charset="77"/>
              </a:rPr>
              <a:t>aspect</a:t>
            </a:r>
            <a:r>
              <a:rPr lang="de-DE" b="0" dirty="0">
                <a:latin typeface="DINOT-Bold" panose="020B0504020101020102" pitchFamily="34" charset="77"/>
              </a:rPr>
              <a:t> do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want</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adress</a:t>
            </a:r>
            <a:r>
              <a:rPr lang="de-DE" b="0" dirty="0">
                <a:latin typeface="DINOT-Bold" panose="020B0504020101020102" pitchFamily="34" charset="77"/>
              </a:rPr>
              <a:t>? </a:t>
            </a:r>
            <a:r>
              <a:rPr lang="de-DE" b="0" dirty="0" err="1">
                <a:latin typeface="DINOT-Bold" panose="020B0504020101020102" pitchFamily="34" charset="77"/>
              </a:rPr>
              <a:t>From</a:t>
            </a:r>
            <a:r>
              <a:rPr lang="de-DE" b="0" dirty="0">
                <a:latin typeface="DINOT-Bold" panose="020B0504020101020102" pitchFamily="34" charset="77"/>
              </a:rPr>
              <a:t> </a:t>
            </a:r>
            <a:r>
              <a:rPr lang="de-DE" b="0" dirty="0" err="1">
                <a:latin typeface="DINOT-Bold" panose="020B0504020101020102" pitchFamily="34" charset="77"/>
              </a:rPr>
              <a:t>which</a:t>
            </a:r>
            <a:r>
              <a:rPr lang="de-DE" b="0" dirty="0">
                <a:latin typeface="DINOT-Bold" panose="020B0504020101020102" pitchFamily="34" charset="77"/>
              </a:rPr>
              <a:t> </a:t>
            </a:r>
            <a:r>
              <a:rPr lang="de-DE" b="0" dirty="0" err="1">
                <a:latin typeface="DINOT-Bold" panose="020B0504020101020102" pitchFamily="34" charset="77"/>
              </a:rPr>
              <a:t>perspective</a:t>
            </a:r>
            <a:r>
              <a:rPr lang="de-DE" b="0" dirty="0">
                <a:latin typeface="DINOT-Bold" panose="020B0504020101020102" pitchFamily="34" charset="77"/>
              </a:rPr>
              <a:t> do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want</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look</a:t>
            </a:r>
            <a:r>
              <a:rPr lang="de-DE" b="0" dirty="0">
                <a:latin typeface="DINOT-Bold" panose="020B0504020101020102" pitchFamily="34" charset="77"/>
              </a:rPr>
              <a:t>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problem</a:t>
            </a:r>
            <a:r>
              <a:rPr lang="de-DE" b="0" dirty="0">
                <a:latin typeface="DINOT-Bold" panose="020B0504020101020102" pitchFamily="34" charset="77"/>
              </a:rPr>
              <a:t>? </a:t>
            </a:r>
          </a:p>
          <a:p>
            <a:pPr marL="457200" lvl="0" indent="-228600" algn="l" rtl="0">
              <a:lnSpc>
                <a:spcPct val="100000"/>
              </a:lnSpc>
              <a:spcBef>
                <a:spcPts val="0"/>
              </a:spcBef>
              <a:spcAft>
                <a:spcPts val="0"/>
              </a:spcAft>
              <a:buSzPts val="1100"/>
              <a:buFont typeface="Arial" panose="020B0604020202020204" pitchFamily="34" charset="0"/>
              <a:buChar char="•"/>
            </a:pPr>
            <a:r>
              <a:rPr lang="de-DE" b="1" dirty="0" err="1">
                <a:latin typeface="DINOT-Bold" panose="020B0504020101020102" pitchFamily="34" charset="77"/>
              </a:rPr>
              <a:t>What</a:t>
            </a:r>
            <a:r>
              <a:rPr lang="de-DE" b="1" dirty="0">
                <a:latin typeface="DINOT-Bold" panose="020B0504020101020102" pitchFamily="34" charset="77"/>
              </a:rPr>
              <a:t> </a:t>
            </a:r>
            <a:r>
              <a:rPr lang="de-DE" b="1" dirty="0" err="1">
                <a:latin typeface="DINOT-Bold" panose="020B0504020101020102" pitchFamily="34" charset="77"/>
              </a:rPr>
              <a:t>is</a:t>
            </a:r>
            <a:r>
              <a:rPr lang="de-DE" b="1" dirty="0">
                <a:latin typeface="DINOT-Bold" panose="020B0504020101020102" pitchFamily="34" charset="77"/>
              </a:rPr>
              <a:t> </a:t>
            </a:r>
            <a:r>
              <a:rPr lang="de-DE" b="1" dirty="0" err="1">
                <a:latin typeface="DINOT-Bold" panose="020B0504020101020102" pitchFamily="34" charset="77"/>
              </a:rPr>
              <a:t>the</a:t>
            </a:r>
            <a:r>
              <a:rPr lang="de-DE" b="1" dirty="0">
                <a:latin typeface="DINOT-Bold" panose="020B0504020101020102" pitchFamily="34" charset="77"/>
              </a:rPr>
              <a:t> </a:t>
            </a:r>
            <a:r>
              <a:rPr lang="de-DE" b="1" dirty="0" err="1">
                <a:latin typeface="DINOT-Bold" panose="020B0504020101020102" pitchFamily="34" charset="77"/>
              </a:rPr>
              <a:t>question</a:t>
            </a:r>
            <a:r>
              <a:rPr lang="de-DE" b="1" dirty="0">
                <a:latin typeface="DINOT-Bold" panose="020B0504020101020102" pitchFamily="34" charset="77"/>
              </a:rPr>
              <a:t> </a:t>
            </a:r>
            <a:r>
              <a:rPr lang="de-DE" b="1" dirty="0" err="1">
                <a:latin typeface="DINOT-Bold" panose="020B0504020101020102" pitchFamily="34" charset="77"/>
              </a:rPr>
              <a:t>you</a:t>
            </a:r>
            <a:r>
              <a:rPr lang="de-DE" b="1" dirty="0">
                <a:latin typeface="DINOT-Bold" panose="020B0504020101020102" pitchFamily="34" charset="77"/>
              </a:rPr>
              <a:t> </a:t>
            </a:r>
            <a:r>
              <a:rPr lang="de-DE" b="1" dirty="0" err="1">
                <a:latin typeface="DINOT-Bold" panose="020B0504020101020102" pitchFamily="34" charset="77"/>
              </a:rPr>
              <a:t>want</a:t>
            </a:r>
            <a:r>
              <a:rPr lang="de-DE" b="1" dirty="0">
                <a:latin typeface="DINOT-Bold" panose="020B0504020101020102" pitchFamily="34" charset="77"/>
              </a:rPr>
              <a:t> </a:t>
            </a:r>
            <a:r>
              <a:rPr lang="de-DE" b="1" dirty="0" err="1">
                <a:latin typeface="DINOT-Bold" panose="020B0504020101020102" pitchFamily="34" charset="77"/>
              </a:rPr>
              <a:t>to</a:t>
            </a:r>
            <a:r>
              <a:rPr lang="de-DE" b="1" dirty="0">
                <a:latin typeface="DINOT-Bold" panose="020B0504020101020102" pitchFamily="34" charset="77"/>
              </a:rPr>
              <a:t> find </a:t>
            </a:r>
            <a:r>
              <a:rPr lang="de-DE" b="1" dirty="0" err="1">
                <a:latin typeface="DINOT-Bold" panose="020B0504020101020102" pitchFamily="34" charset="77"/>
              </a:rPr>
              <a:t>answers</a:t>
            </a:r>
            <a:r>
              <a:rPr lang="de-DE" b="1" dirty="0">
                <a:latin typeface="DINOT-Bold" panose="020B0504020101020102" pitchFamily="34" charset="77"/>
              </a:rPr>
              <a:t> </a:t>
            </a:r>
            <a:r>
              <a:rPr lang="de-DE" b="1" dirty="0" err="1">
                <a:latin typeface="DINOT-Bold" panose="020B0504020101020102" pitchFamily="34" charset="77"/>
              </a:rPr>
              <a:t>to</a:t>
            </a:r>
            <a:r>
              <a:rPr lang="de-DE" b="1" dirty="0">
                <a:latin typeface="DINOT-Bold" panose="020B0504020101020102" pitchFamily="34" charset="77"/>
              </a:rPr>
              <a:t>?</a:t>
            </a:r>
          </a:p>
          <a:p>
            <a:pPr marL="457200" lvl="0" indent="-228600" algn="l" rtl="0">
              <a:lnSpc>
                <a:spcPct val="100000"/>
              </a:lnSpc>
              <a:spcBef>
                <a:spcPts val="0"/>
              </a:spcBef>
              <a:spcAft>
                <a:spcPts val="0"/>
              </a:spcAft>
              <a:buSzPts val="1100"/>
              <a:buFont typeface="Arial" panose="020B0604020202020204" pitchFamily="34" charset="0"/>
              <a:buChar char="•"/>
            </a:pPr>
            <a:r>
              <a:rPr lang="de-DE" b="0" dirty="0" err="1">
                <a:latin typeface="DINOT-Bold" panose="020B0504020101020102" pitchFamily="34" charset="77"/>
              </a:rPr>
              <a:t>Only</a:t>
            </a:r>
            <a:r>
              <a:rPr lang="de-DE" b="0" dirty="0">
                <a:latin typeface="DINOT-Bold" panose="020B0504020101020102" pitchFamily="34" charset="77"/>
              </a:rPr>
              <a:t> in </a:t>
            </a:r>
            <a:r>
              <a:rPr lang="de-DE" b="0" dirty="0" err="1">
                <a:latin typeface="DINOT-Bold" panose="020B0504020101020102" pitchFamily="34" charset="77"/>
              </a:rPr>
              <a:t>the</a:t>
            </a:r>
            <a:r>
              <a:rPr lang="de-DE" b="0" dirty="0">
                <a:latin typeface="DINOT-Bold" panose="020B0504020101020102" pitchFamily="34" charset="77"/>
              </a:rPr>
              <a:t> 3. </a:t>
            </a:r>
            <a:r>
              <a:rPr lang="de-DE" b="0" dirty="0" err="1">
                <a:latin typeface="DINOT-Bold" panose="020B0504020101020102" pitchFamily="34" charset="77"/>
              </a:rPr>
              <a:t>step</a:t>
            </a:r>
            <a:r>
              <a:rPr lang="de-DE" b="0" dirty="0">
                <a:latin typeface="DINOT-Bold" panose="020B0504020101020102" pitchFamily="34" charset="77"/>
              </a:rPr>
              <a:t>, </a:t>
            </a:r>
            <a:r>
              <a:rPr lang="de-DE" b="0" dirty="0" err="1">
                <a:latin typeface="DINOT-Bold" panose="020B0504020101020102" pitchFamily="34" charset="77"/>
              </a:rPr>
              <a:t>it</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t>
            </a:r>
            <a:r>
              <a:rPr lang="de-DE" b="0" dirty="0" err="1">
                <a:latin typeface="DINOT-Bold" panose="020B0504020101020102" pitchFamily="34" charset="77"/>
              </a:rPr>
              <a:t>finally</a:t>
            </a:r>
            <a:r>
              <a:rPr lang="de-DE" b="0" dirty="0">
                <a:latin typeface="DINOT-Bold" panose="020B0504020101020102" pitchFamily="34" charset="77"/>
              </a:rPr>
              <a:t> </a:t>
            </a:r>
            <a:r>
              <a:rPr lang="de-DE" b="0" dirty="0" err="1">
                <a:latin typeface="DINOT-Bold" panose="020B0504020101020102" pitchFamily="34" charset="77"/>
              </a:rPr>
              <a:t>about</a:t>
            </a:r>
            <a:r>
              <a:rPr lang="de-DE" b="0" dirty="0">
                <a:latin typeface="DINOT-Bold" panose="020B0504020101020102" pitchFamily="34" charset="77"/>
              </a:rPr>
              <a:t> </a:t>
            </a:r>
            <a:r>
              <a:rPr lang="de-DE" b="0" dirty="0" err="1">
                <a:latin typeface="DINOT-Bold" panose="020B0504020101020102" pitchFamily="34" charset="77"/>
              </a:rPr>
              <a:t>defeloping</a:t>
            </a:r>
            <a:r>
              <a:rPr lang="de-DE" b="0" dirty="0">
                <a:latin typeface="DINOT-Bold" panose="020B0504020101020102" pitchFamily="34" charset="77"/>
              </a:rPr>
              <a:t> </a:t>
            </a:r>
            <a:r>
              <a:rPr lang="de-DE" b="0" dirty="0" err="1">
                <a:latin typeface="DINOT-Bold" panose="020B0504020101020102" pitchFamily="34" charset="77"/>
              </a:rPr>
              <a:t>ideas</a:t>
            </a:r>
            <a:r>
              <a:rPr lang="de-DE" b="0" dirty="0">
                <a:latin typeface="DINOT-Bold" panose="020B0504020101020102" pitchFamily="34" charset="77"/>
              </a:rPr>
              <a:t>…</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084E3-8576-79F1-09F5-4A4377FA225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43DF75E-6ECF-485D-BF0D-F9468825F811}"/>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D33B7B2C-9B70-28D3-B5A4-61F1EEFA7CCB}"/>
              </a:ext>
            </a:extLst>
          </p:cNvPr>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03764792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
                <a:srgbClr val="000000"/>
              </a:buClr>
              <a:buSzPts val="1100"/>
              <a:buFontTx/>
              <a:buNone/>
              <a:tabLst/>
              <a:defRPr/>
            </a:pPr>
            <a:r>
              <a:rPr lang="de-DE" dirty="0"/>
              <a:t>Voting Link:</a:t>
            </a:r>
          </a:p>
          <a:p>
            <a:pPr marL="171450" marR="0" lvl="0" indent="-171450" algn="l" defTabSz="914400" rtl="0" eaLnBrk="1" fontAlgn="auto" latinLnBrk="0" hangingPunct="1">
              <a:lnSpc>
                <a:spcPct val="100000"/>
              </a:lnSpc>
              <a:spcBef>
                <a:spcPts val="0"/>
              </a:spcBef>
              <a:spcAft>
                <a:spcPts val="0"/>
              </a:spcAft>
              <a:buClr>
                <a:srgbClr val="000000"/>
              </a:buClr>
              <a:buSzPts val="1100"/>
              <a:buFontTx/>
              <a:buNone/>
              <a:tabLst/>
              <a:defRPr/>
            </a:pPr>
            <a:r>
              <a:rPr lang="de-DE" dirty="0"/>
              <a:t>https://</a:t>
            </a:r>
            <a:r>
              <a:rPr lang="de-DE" dirty="0" err="1"/>
              <a:t>www.menti.com</a:t>
            </a:r>
            <a:r>
              <a:rPr lang="de-DE" dirty="0"/>
              <a:t>/v9peuuzor4</a:t>
            </a:r>
          </a:p>
          <a:p>
            <a:pPr marL="171450" marR="0" lvl="0" indent="-171450" algn="l" defTabSz="914400" rtl="0" eaLnBrk="1" fontAlgn="auto" latinLnBrk="0" hangingPunct="1">
              <a:lnSpc>
                <a:spcPct val="100000"/>
              </a:lnSpc>
              <a:spcBef>
                <a:spcPts val="0"/>
              </a:spcBef>
              <a:spcAft>
                <a:spcPts val="0"/>
              </a:spcAft>
              <a:buClr>
                <a:srgbClr val="000000"/>
              </a:buClr>
              <a:buSzPts val="1100"/>
              <a:buFontTx/>
              <a:buNone/>
              <a:tabLst/>
              <a:defRPr/>
            </a:pPr>
            <a:endParaRPr lang="de-DE" dirty="0"/>
          </a:p>
          <a:p>
            <a:pPr marL="171450" marR="0" lvl="0" indent="-171450" algn="l" defTabSz="914400" rtl="0" eaLnBrk="1" fontAlgn="auto" latinLnBrk="0" hangingPunct="1">
              <a:lnSpc>
                <a:spcPct val="100000"/>
              </a:lnSpc>
              <a:spcBef>
                <a:spcPts val="0"/>
              </a:spcBef>
              <a:spcAft>
                <a:spcPts val="0"/>
              </a:spcAft>
              <a:buClr>
                <a:srgbClr val="000000"/>
              </a:buClr>
              <a:buSzPts val="1100"/>
              <a:buFontTx/>
              <a:buNone/>
              <a:tabLst/>
              <a:defRPr/>
            </a:pPr>
            <a:r>
              <a:rPr lang="de-DE" dirty="0"/>
              <a:t>Live </a:t>
            </a:r>
            <a:r>
              <a:rPr lang="de-DE" dirty="0" err="1"/>
              <a:t>Results</a:t>
            </a:r>
            <a:r>
              <a:rPr lang="de-DE" dirty="0"/>
              <a:t>:</a:t>
            </a:r>
          </a:p>
          <a:p>
            <a:pPr marL="171450" marR="0" lvl="0" indent="-171450" algn="l" defTabSz="914400" rtl="0" eaLnBrk="1" fontAlgn="auto" latinLnBrk="0" hangingPunct="1">
              <a:lnSpc>
                <a:spcPct val="100000"/>
              </a:lnSpc>
              <a:spcBef>
                <a:spcPts val="0"/>
              </a:spcBef>
              <a:spcAft>
                <a:spcPts val="0"/>
              </a:spcAft>
              <a:buClr>
                <a:srgbClr val="000000"/>
              </a:buClr>
              <a:buSzPts val="1100"/>
              <a:buFontTx/>
              <a:buNone/>
              <a:tabLst/>
              <a:defRPr/>
            </a:pPr>
            <a:r>
              <a:rPr lang="de-DE" dirty="0"/>
              <a:t>https://</a:t>
            </a:r>
            <a:r>
              <a:rPr lang="de-DE" dirty="0" err="1"/>
              <a:t>www.mentimeter.com</a:t>
            </a:r>
            <a:r>
              <a:rPr lang="de-DE" dirty="0"/>
              <a:t>/s/d2103d5f8c21f37ba61c7f97bf8930ef/b2a82eab8ce3</a:t>
            </a:r>
          </a:p>
          <a:p>
            <a:pPr marL="171450" marR="0" lvl="0" indent="-171450" algn="l" defTabSz="914400" rtl="0" eaLnBrk="1" fontAlgn="auto" latinLnBrk="0" hangingPunct="1">
              <a:lnSpc>
                <a:spcPct val="100000"/>
              </a:lnSpc>
              <a:spcBef>
                <a:spcPts val="0"/>
              </a:spcBef>
              <a:spcAft>
                <a:spcPts val="0"/>
              </a:spcAft>
              <a:buClr>
                <a:srgbClr val="000000"/>
              </a:buClr>
              <a:buSzPts val="1100"/>
              <a:buFontTx/>
              <a:buNone/>
              <a:tabLst/>
              <a:defRPr/>
            </a:pPr>
            <a:endParaRPr lang="de-DE" dirty="0"/>
          </a:p>
          <a:p>
            <a:pPr marL="171450" lvl="0" indent="-171450" algn="l" rtl="0">
              <a:spcBef>
                <a:spcPts val="0"/>
              </a:spcBef>
              <a:spcAft>
                <a:spcPts val="0"/>
              </a:spcAft>
            </a:pPr>
            <a:r>
              <a:rPr lang="en" b="1" dirty="0"/>
              <a:t>Bitte auf </a:t>
            </a:r>
            <a:r>
              <a:rPr lang="en" b="1" dirty="0" err="1"/>
              <a:t>folgendes</a:t>
            </a:r>
            <a:r>
              <a:rPr lang="en" b="1" dirty="0"/>
              <a:t> </a:t>
            </a:r>
            <a:r>
              <a:rPr lang="en" b="1" dirty="0" err="1"/>
              <a:t>bei</a:t>
            </a:r>
            <a:r>
              <a:rPr lang="en" b="1" dirty="0"/>
              <a:t> der </a:t>
            </a:r>
            <a:r>
              <a:rPr lang="en" b="1" dirty="0" err="1"/>
              <a:t>Tonspur</a:t>
            </a:r>
            <a:r>
              <a:rPr lang="en" b="1" dirty="0"/>
              <a:t> </a:t>
            </a:r>
            <a:r>
              <a:rPr lang="en" b="1" dirty="0" err="1"/>
              <a:t>eingehen</a:t>
            </a:r>
            <a:r>
              <a:rPr lang="en" b="1" dirty="0"/>
              <a:t>, um die </a:t>
            </a:r>
            <a:r>
              <a:rPr lang="en" b="1" dirty="0" err="1"/>
              <a:t>Notwendigkeit</a:t>
            </a:r>
            <a:r>
              <a:rPr lang="en" b="1" dirty="0"/>
              <a:t> der Evaluation </a:t>
            </a:r>
            <a:r>
              <a:rPr lang="en" b="1" dirty="0" err="1"/>
              <a:t>zu</a:t>
            </a:r>
            <a:r>
              <a:rPr lang="en" b="1" dirty="0"/>
              <a:t> </a:t>
            </a:r>
            <a:r>
              <a:rPr lang="en" b="1" dirty="0" err="1"/>
              <a:t>betonen</a:t>
            </a:r>
            <a:r>
              <a:rPr lang="en" b="1" dirty="0"/>
              <a:t> (</a:t>
            </a:r>
            <a:r>
              <a:rPr lang="en" b="1" dirty="0" err="1"/>
              <a:t>Anmerkungen</a:t>
            </a:r>
            <a:r>
              <a:rPr lang="en" b="1" dirty="0"/>
              <a:t> von YES):</a:t>
            </a:r>
          </a:p>
          <a:p>
            <a:pPr marL="171450" lvl="0" indent="-171450" algn="l" rtl="0">
              <a:spcBef>
                <a:spcPts val="0"/>
              </a:spcBef>
              <a:spcAft>
                <a:spcPts val="0"/>
              </a:spcAft>
              <a:buFontTx/>
              <a:buChar char="-"/>
            </a:pPr>
            <a:r>
              <a:rPr lang="de-DE" b="0" dirty="0"/>
              <a:t>Y</a:t>
            </a:r>
            <a:r>
              <a:rPr lang="en" b="0" dirty="0"/>
              <a:t>our feedback is key/</a:t>
            </a:r>
            <a:r>
              <a:rPr lang="de-DE" sz="1800" b="0" i="0" u="none" strike="noStrike" kern="1200" dirty="0" err="1">
                <a:solidFill>
                  <a:schemeClr val="tx1"/>
                </a:solidFill>
                <a:effectLst/>
                <a:latin typeface="+mn-lt"/>
                <a:ea typeface="+mn-ea"/>
                <a:cs typeface="+mn-cs"/>
              </a:rPr>
              <a:t>We</a:t>
            </a:r>
            <a:r>
              <a:rPr lang="de-DE" sz="1800" b="0" i="0" u="none" strike="noStrike" kern="1200" dirty="0">
                <a:solidFill>
                  <a:schemeClr val="tx1"/>
                </a:solidFill>
                <a:effectLst/>
                <a:latin typeface="+mn-lt"/>
                <a:ea typeface="+mn-ea"/>
                <a:cs typeface="+mn-cs"/>
              </a:rPr>
              <a:t> </a:t>
            </a:r>
            <a:r>
              <a:rPr lang="de-DE" sz="1800" b="0" i="0" u="none" strike="noStrike" kern="1200" dirty="0" err="1">
                <a:solidFill>
                  <a:schemeClr val="tx1"/>
                </a:solidFill>
                <a:effectLst/>
                <a:latin typeface="+mn-lt"/>
                <a:ea typeface="+mn-ea"/>
                <a:cs typeface="+mn-cs"/>
              </a:rPr>
              <a:t>highly</a:t>
            </a:r>
            <a:r>
              <a:rPr lang="de-DE" sz="1800" b="0" i="0" u="none" strike="noStrike" kern="1200" dirty="0">
                <a:solidFill>
                  <a:schemeClr val="tx1"/>
                </a:solidFill>
                <a:effectLst/>
                <a:latin typeface="+mn-lt"/>
                <a:ea typeface="+mn-ea"/>
                <a:cs typeface="+mn-cs"/>
              </a:rPr>
              <a:t> </a:t>
            </a:r>
            <a:r>
              <a:rPr lang="de-DE" sz="1800" b="0" i="0" u="none" strike="noStrike" kern="1200" dirty="0" err="1">
                <a:solidFill>
                  <a:schemeClr val="tx1"/>
                </a:solidFill>
                <a:effectLst/>
                <a:latin typeface="+mn-lt"/>
                <a:ea typeface="+mn-ea"/>
                <a:cs typeface="+mn-cs"/>
              </a:rPr>
              <a:t>appreciate</a:t>
            </a:r>
            <a:r>
              <a:rPr lang="de-DE" sz="1800" b="0" i="0" u="none" strike="noStrike" kern="1200" dirty="0">
                <a:solidFill>
                  <a:schemeClr val="tx1"/>
                </a:solidFill>
                <a:effectLst/>
                <a:latin typeface="+mn-lt"/>
                <a:ea typeface="+mn-ea"/>
                <a:cs typeface="+mn-cs"/>
              </a:rPr>
              <a:t> </a:t>
            </a:r>
            <a:r>
              <a:rPr lang="de-DE" sz="1800" b="0" i="0" u="none" strike="noStrike" kern="1200" dirty="0" err="1">
                <a:solidFill>
                  <a:schemeClr val="tx1"/>
                </a:solidFill>
                <a:effectLst/>
                <a:latin typeface="+mn-lt"/>
                <a:ea typeface="+mn-ea"/>
                <a:cs typeface="+mn-cs"/>
              </a:rPr>
              <a:t>your</a:t>
            </a:r>
            <a:r>
              <a:rPr lang="de-DE" sz="1800" b="0" i="0" u="none" strike="noStrike" kern="1200" dirty="0">
                <a:solidFill>
                  <a:schemeClr val="tx1"/>
                </a:solidFill>
                <a:effectLst/>
                <a:latin typeface="+mn-lt"/>
                <a:ea typeface="+mn-ea"/>
                <a:cs typeface="+mn-cs"/>
              </a:rPr>
              <a:t> </a:t>
            </a:r>
            <a:r>
              <a:rPr lang="de-DE" sz="1800" b="0" i="0" u="none" strike="noStrike" kern="1200" dirty="0" err="1">
                <a:solidFill>
                  <a:schemeClr val="tx1"/>
                </a:solidFill>
                <a:effectLst/>
                <a:latin typeface="+mn-lt"/>
                <a:ea typeface="+mn-ea"/>
                <a:cs typeface="+mn-cs"/>
              </a:rPr>
              <a:t>feedback</a:t>
            </a:r>
            <a:r>
              <a:rPr lang="de-DE" sz="1800" b="0" i="0" u="none" strike="noStrike" kern="1200" dirty="0">
                <a:solidFill>
                  <a:schemeClr val="tx1"/>
                </a:solidFill>
                <a:effectLst/>
                <a:latin typeface="+mn-lt"/>
                <a:ea typeface="+mn-ea"/>
                <a:cs typeface="+mn-cs"/>
              </a:rPr>
              <a:t>! </a:t>
            </a:r>
          </a:p>
          <a:p>
            <a:pPr marL="171450" lvl="0" indent="-171450" algn="l" rtl="0">
              <a:spcBef>
                <a:spcPts val="0"/>
              </a:spcBef>
              <a:spcAft>
                <a:spcPts val="0"/>
              </a:spcAft>
              <a:buFontTx/>
              <a:buChar char="-"/>
            </a:pPr>
            <a:r>
              <a:rPr lang="de-DE" sz="1800" b="0" i="0" u="none" strike="noStrike" kern="1200" dirty="0" err="1">
                <a:solidFill>
                  <a:schemeClr val="tx1"/>
                </a:solidFill>
                <a:effectLst/>
                <a:latin typeface="+mn-lt"/>
                <a:ea typeface="+mn-ea"/>
                <a:cs typeface="+mn-cs"/>
              </a:rPr>
              <a:t>It</a:t>
            </a:r>
            <a:r>
              <a:rPr lang="de-DE" sz="1800" b="0" i="0" u="none" strike="noStrike" kern="1200" dirty="0">
                <a:solidFill>
                  <a:schemeClr val="tx1"/>
                </a:solidFill>
                <a:effectLst/>
                <a:latin typeface="+mn-lt"/>
                <a:ea typeface="+mn-ea"/>
                <a:cs typeface="+mn-cs"/>
              </a:rPr>
              <a:t> </a:t>
            </a:r>
            <a:r>
              <a:rPr lang="de-DE" sz="1800" b="0" i="0" u="none" strike="noStrike" kern="1200" dirty="0" err="1">
                <a:solidFill>
                  <a:schemeClr val="tx1"/>
                </a:solidFill>
                <a:effectLst/>
                <a:latin typeface="+mn-lt"/>
                <a:ea typeface="+mn-ea"/>
                <a:cs typeface="+mn-cs"/>
              </a:rPr>
              <a:t>is</a:t>
            </a:r>
            <a:r>
              <a:rPr lang="de-DE" sz="1800" b="0" i="0" u="none" strike="noStrike" kern="1200" dirty="0">
                <a:solidFill>
                  <a:schemeClr val="tx1"/>
                </a:solidFill>
                <a:effectLst/>
                <a:latin typeface="+mn-lt"/>
                <a:ea typeface="+mn-ea"/>
                <a:cs typeface="+mn-cs"/>
              </a:rPr>
              <a:t> </a:t>
            </a:r>
            <a:r>
              <a:rPr lang="de-DE" sz="1800" b="0" i="0" u="none" strike="noStrike" kern="1200" dirty="0" err="1">
                <a:solidFill>
                  <a:schemeClr val="tx1"/>
                </a:solidFill>
                <a:effectLst/>
                <a:latin typeface="+mn-lt"/>
                <a:ea typeface="+mn-ea"/>
                <a:cs typeface="+mn-cs"/>
              </a:rPr>
              <a:t>crucial</a:t>
            </a:r>
            <a:r>
              <a:rPr lang="de-DE" sz="1800" b="0" i="0" u="none" strike="noStrike" kern="1200" dirty="0">
                <a:solidFill>
                  <a:schemeClr val="tx1"/>
                </a:solidFill>
                <a:effectLst/>
                <a:latin typeface="+mn-lt"/>
                <a:ea typeface="+mn-ea"/>
                <a:cs typeface="+mn-cs"/>
              </a:rPr>
              <a:t> not </a:t>
            </a:r>
            <a:r>
              <a:rPr lang="de-DE" sz="1800" b="0" i="0" u="none" strike="noStrike" kern="1200" dirty="0" err="1">
                <a:solidFill>
                  <a:schemeClr val="tx1"/>
                </a:solidFill>
                <a:effectLst/>
                <a:latin typeface="+mn-lt"/>
                <a:ea typeface="+mn-ea"/>
                <a:cs typeface="+mn-cs"/>
              </a:rPr>
              <a:t>only</a:t>
            </a:r>
            <a:r>
              <a:rPr lang="de-DE" sz="1800" b="0" i="0" u="none" strike="noStrike" kern="1200" dirty="0">
                <a:solidFill>
                  <a:schemeClr val="tx1"/>
                </a:solidFill>
                <a:effectLst/>
                <a:latin typeface="+mn-lt"/>
                <a:ea typeface="+mn-ea"/>
                <a:cs typeface="+mn-cs"/>
              </a:rPr>
              <a:t> </a:t>
            </a:r>
            <a:r>
              <a:rPr lang="de-DE" sz="1800" b="0" i="0" u="none" strike="noStrike" kern="1200" dirty="0" err="1">
                <a:solidFill>
                  <a:schemeClr val="tx1"/>
                </a:solidFill>
                <a:effectLst/>
                <a:latin typeface="+mn-lt"/>
                <a:ea typeface="+mn-ea"/>
                <a:cs typeface="+mn-cs"/>
              </a:rPr>
              <a:t>for</a:t>
            </a:r>
            <a:r>
              <a:rPr lang="de-DE" sz="1800" b="0" i="0" u="none" strike="noStrike" kern="1200" dirty="0">
                <a:solidFill>
                  <a:schemeClr val="tx1"/>
                </a:solidFill>
                <a:effectLst/>
                <a:latin typeface="+mn-lt"/>
                <a:ea typeface="+mn-ea"/>
                <a:cs typeface="+mn-cs"/>
              </a:rPr>
              <a:t> </a:t>
            </a:r>
            <a:r>
              <a:rPr lang="de-DE" sz="1800" b="0" i="0" u="none" strike="noStrike" kern="1200" dirty="0" err="1">
                <a:solidFill>
                  <a:schemeClr val="tx1"/>
                </a:solidFill>
                <a:effectLst/>
                <a:latin typeface="+mn-lt"/>
                <a:ea typeface="+mn-ea"/>
                <a:cs typeface="+mn-cs"/>
              </a:rPr>
              <a:t>the</a:t>
            </a:r>
            <a:r>
              <a:rPr lang="de-DE" sz="1800" b="0" i="0" u="none" strike="noStrike" kern="1200" dirty="0">
                <a:solidFill>
                  <a:schemeClr val="tx1"/>
                </a:solidFill>
                <a:effectLst/>
                <a:latin typeface="+mn-lt"/>
                <a:ea typeface="+mn-ea"/>
                <a:cs typeface="+mn-cs"/>
              </a:rPr>
              <a:t> </a:t>
            </a:r>
            <a:r>
              <a:rPr lang="de-DE" sz="1800" b="0" i="0" u="none" strike="noStrike" kern="1200" dirty="0" err="1">
                <a:solidFill>
                  <a:schemeClr val="tx1"/>
                </a:solidFill>
                <a:effectLst/>
                <a:latin typeface="+mn-lt"/>
                <a:ea typeface="+mn-ea"/>
                <a:cs typeface="+mn-cs"/>
              </a:rPr>
              <a:t>constant</a:t>
            </a:r>
            <a:r>
              <a:rPr lang="de-DE" sz="1800" b="0" i="0" u="none" strike="noStrike" kern="1200" dirty="0">
                <a:solidFill>
                  <a:schemeClr val="tx1"/>
                </a:solidFill>
                <a:effectLst/>
                <a:latin typeface="+mn-lt"/>
                <a:ea typeface="+mn-ea"/>
                <a:cs typeface="+mn-cs"/>
              </a:rPr>
              <a:t> </a:t>
            </a:r>
            <a:r>
              <a:rPr lang="de-DE" sz="1800" b="0" i="0" u="none" strike="noStrike" kern="1200" dirty="0" err="1">
                <a:solidFill>
                  <a:schemeClr val="tx1"/>
                </a:solidFill>
                <a:effectLst/>
                <a:latin typeface="+mn-lt"/>
                <a:ea typeface="+mn-ea"/>
                <a:cs typeface="+mn-cs"/>
              </a:rPr>
              <a:t>improvement</a:t>
            </a:r>
            <a:r>
              <a:rPr lang="de-DE" sz="1800" b="0" i="0" u="none" strike="noStrike" kern="1200" dirty="0">
                <a:solidFill>
                  <a:schemeClr val="tx1"/>
                </a:solidFill>
                <a:effectLst/>
                <a:latin typeface="+mn-lt"/>
                <a:ea typeface="+mn-ea"/>
                <a:cs typeface="+mn-cs"/>
              </a:rPr>
              <a:t> </a:t>
            </a:r>
            <a:r>
              <a:rPr lang="de-DE" sz="1800" b="0" i="0" u="none" strike="noStrike" kern="1200" dirty="0" err="1">
                <a:solidFill>
                  <a:schemeClr val="tx1"/>
                </a:solidFill>
                <a:effectLst/>
                <a:latin typeface="+mn-lt"/>
                <a:ea typeface="+mn-ea"/>
                <a:cs typeface="+mn-cs"/>
              </a:rPr>
              <a:t>of</a:t>
            </a:r>
            <a:r>
              <a:rPr lang="de-DE" sz="1800" b="0" i="0" u="none" strike="noStrike" kern="1200" dirty="0">
                <a:solidFill>
                  <a:schemeClr val="tx1"/>
                </a:solidFill>
                <a:effectLst/>
                <a:latin typeface="+mn-lt"/>
                <a:ea typeface="+mn-ea"/>
                <a:cs typeface="+mn-cs"/>
              </a:rPr>
              <a:t> </a:t>
            </a:r>
            <a:r>
              <a:rPr lang="de-DE" sz="1800" b="0" i="0" u="none" strike="noStrike" kern="1200" dirty="0" err="1">
                <a:solidFill>
                  <a:schemeClr val="tx1"/>
                </a:solidFill>
                <a:effectLst/>
                <a:latin typeface="+mn-lt"/>
                <a:ea typeface="+mn-ea"/>
                <a:cs typeface="+mn-cs"/>
              </a:rPr>
              <a:t>our</a:t>
            </a:r>
            <a:r>
              <a:rPr lang="de-DE" sz="1800" b="0" i="0" u="none" strike="noStrike" kern="1200" dirty="0">
                <a:solidFill>
                  <a:schemeClr val="tx1"/>
                </a:solidFill>
                <a:effectLst/>
                <a:latin typeface="+mn-lt"/>
                <a:ea typeface="+mn-ea"/>
                <a:cs typeface="+mn-cs"/>
              </a:rPr>
              <a:t> </a:t>
            </a:r>
            <a:r>
              <a:rPr lang="de-DE" sz="1800" b="0" i="0" u="none" strike="noStrike" kern="1200" dirty="0" err="1">
                <a:solidFill>
                  <a:schemeClr val="tx1"/>
                </a:solidFill>
                <a:effectLst/>
                <a:latin typeface="+mn-lt"/>
                <a:ea typeface="+mn-ea"/>
                <a:cs typeface="+mn-cs"/>
              </a:rPr>
              <a:t>workshops</a:t>
            </a:r>
            <a:r>
              <a:rPr lang="de-DE" sz="1800" b="0" i="0" u="none" strike="noStrike" kern="1200" dirty="0">
                <a:solidFill>
                  <a:schemeClr val="tx1"/>
                </a:solidFill>
                <a:effectLst/>
                <a:latin typeface="+mn-lt"/>
                <a:ea typeface="+mn-ea"/>
                <a:cs typeface="+mn-cs"/>
              </a:rPr>
              <a:t>, but also </a:t>
            </a:r>
            <a:r>
              <a:rPr lang="de-DE" sz="1800" b="0" i="0" u="none" strike="noStrike" kern="1200" dirty="0" err="1">
                <a:solidFill>
                  <a:schemeClr val="tx1"/>
                </a:solidFill>
                <a:effectLst/>
                <a:latin typeface="+mn-lt"/>
                <a:ea typeface="+mn-ea"/>
                <a:cs typeface="+mn-cs"/>
              </a:rPr>
              <a:t>with</a:t>
            </a:r>
            <a:r>
              <a:rPr lang="de-DE" sz="1800" b="0" i="0" u="none" strike="noStrike" kern="1200" dirty="0">
                <a:solidFill>
                  <a:schemeClr val="tx1"/>
                </a:solidFill>
                <a:effectLst/>
                <a:latin typeface="+mn-lt"/>
                <a:ea typeface="+mn-ea"/>
                <a:cs typeface="+mn-cs"/>
              </a:rPr>
              <a:t> </a:t>
            </a:r>
            <a:r>
              <a:rPr lang="de-DE" sz="1800" b="0" i="0" u="none" strike="noStrike" kern="1200" dirty="0" err="1">
                <a:solidFill>
                  <a:schemeClr val="tx1"/>
                </a:solidFill>
                <a:effectLst/>
                <a:latin typeface="+mn-lt"/>
                <a:ea typeface="+mn-ea"/>
                <a:cs typeface="+mn-cs"/>
              </a:rPr>
              <a:t>regards</a:t>
            </a:r>
            <a:r>
              <a:rPr lang="de-DE" sz="1800" b="0" i="0" u="none" strike="noStrike" kern="1200" dirty="0">
                <a:solidFill>
                  <a:schemeClr val="tx1"/>
                </a:solidFill>
                <a:effectLst/>
                <a:latin typeface="+mn-lt"/>
                <a:ea typeface="+mn-ea"/>
                <a:cs typeface="+mn-cs"/>
              </a:rPr>
              <a:t> </a:t>
            </a:r>
            <a:r>
              <a:rPr lang="de-DE" sz="1800" b="0" i="0" u="none" strike="noStrike" kern="1200" dirty="0" err="1">
                <a:solidFill>
                  <a:schemeClr val="tx1"/>
                </a:solidFill>
                <a:effectLst/>
                <a:latin typeface="+mn-lt"/>
                <a:ea typeface="+mn-ea"/>
                <a:cs typeface="+mn-cs"/>
              </a:rPr>
              <a:t>to</a:t>
            </a:r>
            <a:r>
              <a:rPr lang="de-DE" sz="1800" b="0" i="0" u="none" strike="noStrike" kern="1200" dirty="0">
                <a:solidFill>
                  <a:schemeClr val="tx1"/>
                </a:solidFill>
                <a:effectLst/>
                <a:latin typeface="+mn-lt"/>
                <a:ea typeface="+mn-ea"/>
                <a:cs typeface="+mn-cs"/>
              </a:rPr>
              <a:t> </a:t>
            </a:r>
            <a:r>
              <a:rPr lang="de-DE" sz="1800" b="0" i="0" u="none" strike="noStrike" kern="1200" dirty="0" err="1">
                <a:solidFill>
                  <a:schemeClr val="tx1"/>
                </a:solidFill>
                <a:effectLst/>
                <a:latin typeface="+mn-lt"/>
                <a:ea typeface="+mn-ea"/>
                <a:cs typeface="+mn-cs"/>
              </a:rPr>
              <a:t>the</a:t>
            </a:r>
            <a:r>
              <a:rPr lang="de-DE" sz="1800" b="0" i="0" u="none" strike="noStrike" kern="1200" dirty="0">
                <a:solidFill>
                  <a:schemeClr val="tx1"/>
                </a:solidFill>
                <a:effectLst/>
                <a:latin typeface="+mn-lt"/>
                <a:ea typeface="+mn-ea"/>
                <a:cs typeface="+mn-cs"/>
              </a:rPr>
              <a:t> </a:t>
            </a:r>
            <a:r>
              <a:rPr lang="de-DE" sz="1800" b="0" i="0" u="none" strike="noStrike" kern="1200" dirty="0" err="1">
                <a:solidFill>
                  <a:schemeClr val="tx1"/>
                </a:solidFill>
                <a:effectLst/>
                <a:latin typeface="+mn-lt"/>
                <a:ea typeface="+mn-ea"/>
                <a:cs typeface="+mn-cs"/>
              </a:rPr>
              <a:t>future</a:t>
            </a:r>
            <a:r>
              <a:rPr lang="de-DE" sz="1800" b="0" i="0" u="none" strike="noStrike" kern="1200" dirty="0">
                <a:solidFill>
                  <a:schemeClr val="tx1"/>
                </a:solidFill>
                <a:effectLst/>
                <a:latin typeface="+mn-lt"/>
                <a:ea typeface="+mn-ea"/>
                <a:cs typeface="+mn-cs"/>
              </a:rPr>
              <a:t> </a:t>
            </a:r>
            <a:r>
              <a:rPr lang="de-DE" sz="1800" b="0" i="0" u="none" strike="noStrike" kern="1200" dirty="0" err="1">
                <a:solidFill>
                  <a:schemeClr val="tx1"/>
                </a:solidFill>
                <a:effectLst/>
                <a:latin typeface="+mn-lt"/>
                <a:ea typeface="+mn-ea"/>
                <a:cs typeface="+mn-cs"/>
              </a:rPr>
              <a:t>funding</a:t>
            </a:r>
            <a:r>
              <a:rPr lang="de-DE" sz="1800" b="0" i="0" u="none" strike="noStrike" kern="1200" dirty="0">
                <a:solidFill>
                  <a:schemeClr val="tx1"/>
                </a:solidFill>
                <a:effectLst/>
                <a:latin typeface="+mn-lt"/>
                <a:ea typeface="+mn-ea"/>
                <a:cs typeface="+mn-cs"/>
              </a:rPr>
              <a:t> </a:t>
            </a:r>
            <a:r>
              <a:rPr lang="de-DE" sz="1800" b="0" i="0" u="none" strike="noStrike" kern="1200" dirty="0" err="1">
                <a:solidFill>
                  <a:schemeClr val="tx1"/>
                </a:solidFill>
                <a:effectLst/>
                <a:latin typeface="+mn-lt"/>
                <a:ea typeface="+mn-ea"/>
                <a:cs typeface="+mn-cs"/>
              </a:rPr>
              <a:t>of</a:t>
            </a:r>
            <a:r>
              <a:rPr lang="de-DE" sz="1800" b="0" i="0" u="none" strike="noStrike" kern="1200" dirty="0">
                <a:solidFill>
                  <a:schemeClr val="tx1"/>
                </a:solidFill>
                <a:effectLst/>
                <a:latin typeface="+mn-lt"/>
                <a:ea typeface="+mn-ea"/>
                <a:cs typeface="+mn-cs"/>
              </a:rPr>
              <a:t> </a:t>
            </a:r>
            <a:r>
              <a:rPr lang="de-DE" sz="1800" b="0" i="0" u="none" strike="noStrike" kern="1200" dirty="0" err="1">
                <a:solidFill>
                  <a:schemeClr val="tx1"/>
                </a:solidFill>
                <a:effectLst/>
                <a:latin typeface="+mn-lt"/>
                <a:ea typeface="+mn-ea"/>
                <a:cs typeface="+mn-cs"/>
              </a:rPr>
              <a:t>our</a:t>
            </a:r>
            <a:r>
              <a:rPr lang="de-DE" sz="1800" b="0" i="0" u="none" strike="noStrike" kern="1200" dirty="0">
                <a:solidFill>
                  <a:schemeClr val="tx1"/>
                </a:solidFill>
                <a:effectLst/>
                <a:latin typeface="+mn-lt"/>
                <a:ea typeface="+mn-ea"/>
                <a:cs typeface="+mn-cs"/>
              </a:rPr>
              <a:t> </a:t>
            </a:r>
            <a:r>
              <a:rPr lang="de-DE" sz="1800" b="0" i="0" u="none" strike="noStrike" kern="1200" dirty="0" err="1">
                <a:solidFill>
                  <a:schemeClr val="tx1"/>
                </a:solidFill>
                <a:effectLst/>
                <a:latin typeface="+mn-lt"/>
                <a:ea typeface="+mn-ea"/>
                <a:cs typeface="+mn-cs"/>
              </a:rPr>
              <a:t>programme</a:t>
            </a:r>
            <a:r>
              <a:rPr lang="de-DE" sz="1800" b="0" i="0" u="none" strike="noStrike" kern="1200" dirty="0">
                <a:solidFill>
                  <a:schemeClr val="tx1"/>
                </a:solidFill>
                <a:effectLst/>
                <a:latin typeface="+mn-lt"/>
                <a:ea typeface="+mn-ea"/>
                <a:cs typeface="+mn-cs"/>
              </a:rPr>
              <a:t>.</a:t>
            </a:r>
          </a:p>
          <a:p>
            <a:pPr marL="171450" lvl="0" indent="-171450" algn="l" rtl="0">
              <a:spcBef>
                <a:spcPts val="0"/>
              </a:spcBef>
              <a:spcAft>
                <a:spcPts val="0"/>
              </a:spcAft>
              <a:buFontTx/>
              <a:buChar char="-"/>
            </a:pPr>
            <a:r>
              <a:rPr lang="de-DE" sz="1800" b="0" i="0" u="none" strike="noStrike" kern="1200" dirty="0">
                <a:solidFill>
                  <a:schemeClr val="tx1"/>
                </a:solidFill>
                <a:effectLst/>
                <a:latin typeface="+mn-lt"/>
                <a:ea typeface="+mn-ea"/>
                <a:cs typeface="+mn-cs"/>
              </a:rPr>
              <a:t>Future </a:t>
            </a:r>
            <a:r>
              <a:rPr lang="de-DE" sz="1800" b="0" i="0" u="none" strike="noStrike" kern="1200" dirty="0" err="1">
                <a:solidFill>
                  <a:schemeClr val="tx1"/>
                </a:solidFill>
                <a:effectLst/>
                <a:latin typeface="+mn-lt"/>
                <a:ea typeface="+mn-ea"/>
                <a:cs typeface="+mn-cs"/>
              </a:rPr>
              <a:t>funding</a:t>
            </a:r>
            <a:r>
              <a:rPr lang="de-DE" sz="1800" b="0" i="0" u="none" strike="noStrike" kern="1200" dirty="0">
                <a:solidFill>
                  <a:schemeClr val="tx1"/>
                </a:solidFill>
                <a:effectLst/>
                <a:latin typeface="+mn-lt"/>
                <a:ea typeface="+mn-ea"/>
                <a:cs typeface="+mn-cs"/>
              </a:rPr>
              <a:t> </a:t>
            </a:r>
            <a:r>
              <a:rPr lang="de-DE" sz="1800" b="0" i="0" u="none" strike="noStrike" kern="1200" dirty="0" err="1">
                <a:solidFill>
                  <a:schemeClr val="tx1"/>
                </a:solidFill>
                <a:effectLst/>
                <a:latin typeface="+mn-lt"/>
                <a:ea typeface="+mn-ea"/>
                <a:cs typeface="+mn-cs"/>
              </a:rPr>
              <a:t>means</a:t>
            </a:r>
            <a:r>
              <a:rPr lang="de-DE" sz="1800" b="0" i="0" u="none" strike="noStrike" kern="1200" dirty="0">
                <a:solidFill>
                  <a:schemeClr val="tx1"/>
                </a:solidFill>
                <a:effectLst/>
                <a:latin typeface="+mn-lt"/>
                <a:ea typeface="+mn-ea"/>
                <a:cs typeface="+mn-cs"/>
              </a:rPr>
              <a:t> </a:t>
            </a:r>
            <a:r>
              <a:rPr lang="de-DE" sz="1800" b="0" i="0" u="none" strike="noStrike" kern="1200" dirty="0" err="1">
                <a:solidFill>
                  <a:schemeClr val="tx1"/>
                </a:solidFill>
                <a:effectLst/>
                <a:latin typeface="+mn-lt"/>
                <a:ea typeface="+mn-ea"/>
                <a:cs typeface="+mn-cs"/>
              </a:rPr>
              <a:t>more</a:t>
            </a:r>
            <a:r>
              <a:rPr lang="de-DE" sz="1800" b="0" i="0" u="none" strike="noStrike" kern="1200" dirty="0">
                <a:solidFill>
                  <a:schemeClr val="tx1"/>
                </a:solidFill>
                <a:effectLst/>
                <a:latin typeface="+mn-lt"/>
                <a:ea typeface="+mn-ea"/>
                <a:cs typeface="+mn-cs"/>
              </a:rPr>
              <a:t> </a:t>
            </a:r>
            <a:r>
              <a:rPr lang="de-DE" sz="1800" b="0" i="0" u="none" strike="noStrike" kern="1200" dirty="0" err="1">
                <a:solidFill>
                  <a:schemeClr val="tx1"/>
                </a:solidFill>
                <a:effectLst/>
                <a:latin typeface="+mn-lt"/>
                <a:ea typeface="+mn-ea"/>
                <a:cs typeface="+mn-cs"/>
              </a:rPr>
              <a:t>offers</a:t>
            </a:r>
            <a:r>
              <a:rPr lang="de-DE" sz="1800" b="0" i="0" u="none" strike="noStrike" kern="1200" dirty="0">
                <a:solidFill>
                  <a:schemeClr val="tx1"/>
                </a:solidFill>
                <a:effectLst/>
                <a:latin typeface="+mn-lt"/>
                <a:ea typeface="+mn-ea"/>
                <a:cs typeface="+mn-cs"/>
              </a:rPr>
              <a:t> </a:t>
            </a:r>
            <a:r>
              <a:rPr lang="de-DE" sz="1800" b="0" i="0" u="none" strike="noStrike" kern="1200" dirty="0" err="1">
                <a:solidFill>
                  <a:schemeClr val="tx1"/>
                </a:solidFill>
                <a:effectLst/>
                <a:latin typeface="+mn-lt"/>
                <a:ea typeface="+mn-ea"/>
                <a:cs typeface="+mn-cs"/>
              </a:rPr>
              <a:t>for</a:t>
            </a:r>
            <a:r>
              <a:rPr lang="de-DE" sz="1800" b="0" i="0" u="none" strike="noStrike" kern="1200" dirty="0">
                <a:solidFill>
                  <a:schemeClr val="tx1"/>
                </a:solidFill>
                <a:effectLst/>
                <a:latin typeface="+mn-lt"/>
                <a:ea typeface="+mn-ea"/>
                <a:cs typeface="+mn-cs"/>
              </a:rPr>
              <a:t> </a:t>
            </a:r>
            <a:r>
              <a:rPr lang="de-DE" sz="1800" b="0" i="0" u="none" strike="noStrike" kern="1200" dirty="0" err="1">
                <a:solidFill>
                  <a:schemeClr val="tx1"/>
                </a:solidFill>
                <a:effectLst/>
                <a:latin typeface="+mn-lt"/>
                <a:ea typeface="+mn-ea"/>
                <a:cs typeface="+mn-cs"/>
              </a:rPr>
              <a:t>you</a:t>
            </a:r>
            <a:r>
              <a:rPr lang="de-DE" sz="1800" b="0" i="0" u="none" strike="noStrike" kern="1200" dirty="0">
                <a:solidFill>
                  <a:schemeClr val="tx1"/>
                </a:solidFill>
                <a:effectLst/>
                <a:latin typeface="+mn-lt"/>
                <a:ea typeface="+mn-ea"/>
                <a:cs typeface="+mn-cs"/>
              </a:rPr>
              <a:t> </a:t>
            </a:r>
            <a:r>
              <a:rPr lang="de-DE" sz="1800" b="0" i="0" u="none" strike="noStrike" kern="1200" dirty="0" err="1">
                <a:solidFill>
                  <a:schemeClr val="tx1"/>
                </a:solidFill>
                <a:effectLst/>
                <a:latin typeface="+mn-lt"/>
                <a:ea typeface="+mn-ea"/>
                <a:cs typeface="+mn-cs"/>
              </a:rPr>
              <a:t>as</a:t>
            </a:r>
            <a:r>
              <a:rPr lang="de-DE" sz="1800" b="0" i="0" u="none" strike="noStrike" kern="1200" dirty="0">
                <a:solidFill>
                  <a:schemeClr val="tx1"/>
                </a:solidFill>
                <a:effectLst/>
                <a:latin typeface="+mn-lt"/>
                <a:ea typeface="+mn-ea"/>
                <a:cs typeface="+mn-cs"/>
              </a:rPr>
              <a:t> </a:t>
            </a:r>
            <a:r>
              <a:rPr lang="de-DE" sz="1800" b="0" i="0" u="none" strike="noStrike" kern="1200" dirty="0" err="1">
                <a:solidFill>
                  <a:schemeClr val="tx1"/>
                </a:solidFill>
                <a:effectLst/>
                <a:latin typeface="+mn-lt"/>
                <a:ea typeface="+mn-ea"/>
                <a:cs typeface="+mn-cs"/>
              </a:rPr>
              <a:t>alumni</a:t>
            </a:r>
            <a:r>
              <a:rPr lang="de-DE" sz="1800" b="0" i="0" u="none" strike="noStrike" kern="1200" dirty="0">
                <a:solidFill>
                  <a:schemeClr val="tx1"/>
                </a:solidFill>
                <a:effectLst/>
                <a:latin typeface="+mn-lt"/>
                <a:ea typeface="+mn-ea"/>
                <a:cs typeface="+mn-cs"/>
              </a:rPr>
              <a:t> </a:t>
            </a:r>
            <a:r>
              <a:rPr lang="de-DE" sz="1800" b="0" i="0" u="none" strike="noStrike" kern="1200" dirty="0" err="1">
                <a:solidFill>
                  <a:schemeClr val="tx1"/>
                </a:solidFill>
                <a:effectLst/>
                <a:latin typeface="+mn-lt"/>
                <a:ea typeface="+mn-ea"/>
                <a:cs typeface="+mn-cs"/>
              </a:rPr>
              <a:t>community</a:t>
            </a:r>
            <a:r>
              <a:rPr lang="de-DE" sz="1800" b="0" i="0" u="none" strike="noStrike" kern="1200" dirty="0">
                <a:solidFill>
                  <a:schemeClr val="tx1"/>
                </a:solidFill>
                <a:effectLst/>
                <a:latin typeface="+mn-lt"/>
                <a:ea typeface="+mn-ea"/>
                <a:cs typeface="+mn-cs"/>
              </a:rPr>
              <a:t> (additional </a:t>
            </a:r>
            <a:r>
              <a:rPr lang="de-DE" sz="1800" b="0" i="0" u="none" strike="noStrike" kern="1200" dirty="0" err="1">
                <a:solidFill>
                  <a:schemeClr val="tx1"/>
                </a:solidFill>
                <a:effectLst/>
                <a:latin typeface="+mn-lt"/>
                <a:ea typeface="+mn-ea"/>
                <a:cs typeface="+mn-cs"/>
              </a:rPr>
              <a:t>workshops</a:t>
            </a:r>
            <a:r>
              <a:rPr lang="de-DE" sz="1800" b="0" i="0" u="none" strike="noStrike" kern="1200" dirty="0">
                <a:solidFill>
                  <a:schemeClr val="tx1"/>
                </a:solidFill>
                <a:effectLst/>
                <a:latin typeface="+mn-lt"/>
                <a:ea typeface="+mn-ea"/>
                <a:cs typeface="+mn-cs"/>
              </a:rPr>
              <a:t>, </a:t>
            </a:r>
            <a:r>
              <a:rPr lang="de-DE" sz="1800" b="0" i="0" u="none" strike="noStrike" kern="1200" dirty="0" err="1">
                <a:solidFill>
                  <a:schemeClr val="tx1"/>
                </a:solidFill>
                <a:effectLst/>
                <a:latin typeface="+mn-lt"/>
                <a:ea typeface="+mn-ea"/>
                <a:cs typeface="+mn-cs"/>
              </a:rPr>
              <a:t>webinars</a:t>
            </a:r>
            <a:r>
              <a:rPr lang="de-DE" sz="1800" b="0" i="0" u="none" strike="noStrike" kern="1200" dirty="0">
                <a:solidFill>
                  <a:schemeClr val="tx1"/>
                </a:solidFill>
                <a:effectLst/>
                <a:latin typeface="+mn-lt"/>
                <a:ea typeface="+mn-ea"/>
                <a:cs typeface="+mn-cs"/>
              </a:rPr>
              <a:t>, </a:t>
            </a:r>
            <a:r>
              <a:rPr lang="de-DE" sz="1800" b="0" i="0" u="none" strike="noStrike" kern="1200" dirty="0" err="1">
                <a:solidFill>
                  <a:schemeClr val="tx1"/>
                </a:solidFill>
                <a:effectLst/>
                <a:latin typeface="+mn-lt"/>
                <a:ea typeface="+mn-ea"/>
                <a:cs typeface="+mn-cs"/>
              </a:rPr>
              <a:t>networking</a:t>
            </a:r>
            <a:r>
              <a:rPr lang="de-DE" sz="1800" b="0" i="0" u="none" strike="noStrike" kern="1200" dirty="0">
                <a:solidFill>
                  <a:schemeClr val="tx1"/>
                </a:solidFill>
                <a:effectLst/>
                <a:latin typeface="+mn-lt"/>
                <a:ea typeface="+mn-ea"/>
                <a:cs typeface="+mn-cs"/>
              </a:rPr>
              <a:t> </a:t>
            </a:r>
            <a:r>
              <a:rPr lang="de-DE" sz="1800" b="0" i="0" u="none" strike="noStrike" kern="1200" dirty="0" err="1">
                <a:solidFill>
                  <a:schemeClr val="tx1"/>
                </a:solidFill>
                <a:effectLst/>
                <a:latin typeface="+mn-lt"/>
                <a:ea typeface="+mn-ea"/>
                <a:cs typeface="+mn-cs"/>
              </a:rPr>
              <a:t>opportunities</a:t>
            </a:r>
            <a:r>
              <a:rPr lang="de-DE" sz="1800" b="0" i="0" u="none" strike="noStrike" kern="1200" dirty="0">
                <a:solidFill>
                  <a:schemeClr val="tx1"/>
                </a:solidFill>
                <a:effectLst/>
                <a:latin typeface="+mn-lt"/>
                <a:ea typeface="+mn-ea"/>
                <a:cs typeface="+mn-cs"/>
              </a:rPr>
              <a:t>)</a:t>
            </a:r>
          </a:p>
          <a:p>
            <a:pPr marL="171450" lvl="0" indent="-171450" algn="l" rtl="0">
              <a:spcBef>
                <a:spcPts val="0"/>
              </a:spcBef>
              <a:spcAft>
                <a:spcPts val="0"/>
              </a:spcAft>
              <a:buFontTx/>
              <a:buChar char="-"/>
            </a:pPr>
            <a:r>
              <a:rPr lang="de-DE" sz="1800" b="0" i="0" u="none" strike="noStrike" kern="1200" dirty="0" err="1">
                <a:solidFill>
                  <a:schemeClr val="tx1"/>
                </a:solidFill>
                <a:effectLst/>
                <a:latin typeface="+mn-lt"/>
                <a:ea typeface="+mn-ea"/>
                <a:cs typeface="+mn-cs"/>
              </a:rPr>
              <a:t>Thank</a:t>
            </a:r>
            <a:r>
              <a:rPr lang="de-DE" sz="1800" b="0" i="0" u="none" strike="noStrike" kern="1200" dirty="0">
                <a:solidFill>
                  <a:schemeClr val="tx1"/>
                </a:solidFill>
                <a:effectLst/>
                <a:latin typeface="+mn-lt"/>
                <a:ea typeface="+mn-ea"/>
                <a:cs typeface="+mn-cs"/>
              </a:rPr>
              <a:t> </a:t>
            </a:r>
            <a:r>
              <a:rPr lang="de-DE" sz="1800" b="0" i="0" u="none" strike="noStrike" kern="1200" dirty="0" err="1">
                <a:solidFill>
                  <a:schemeClr val="tx1"/>
                </a:solidFill>
                <a:effectLst/>
                <a:latin typeface="+mn-lt"/>
                <a:ea typeface="+mn-ea"/>
                <a:cs typeface="+mn-cs"/>
              </a:rPr>
              <a:t>you</a:t>
            </a:r>
            <a:r>
              <a:rPr lang="de-DE" sz="1800" b="0" i="0" u="none" strike="noStrike" kern="1200" dirty="0">
                <a:solidFill>
                  <a:schemeClr val="tx1"/>
                </a:solidFill>
                <a:effectLst/>
                <a:latin typeface="+mn-lt"/>
                <a:ea typeface="+mn-ea"/>
                <a:cs typeface="+mn-cs"/>
              </a:rPr>
              <a:t> </a:t>
            </a:r>
            <a:r>
              <a:rPr lang="de-DE" sz="1800" b="0" i="0" u="none" strike="noStrike" kern="1200" dirty="0" err="1">
                <a:solidFill>
                  <a:schemeClr val="tx1"/>
                </a:solidFill>
                <a:effectLst/>
                <a:latin typeface="+mn-lt"/>
                <a:ea typeface="+mn-ea"/>
                <a:cs typeface="+mn-cs"/>
              </a:rPr>
              <a:t>for</a:t>
            </a:r>
            <a:r>
              <a:rPr lang="de-DE" sz="1800" b="0" i="0" u="none" strike="noStrike" kern="1200" dirty="0">
                <a:solidFill>
                  <a:schemeClr val="tx1"/>
                </a:solidFill>
                <a:effectLst/>
                <a:latin typeface="+mn-lt"/>
                <a:ea typeface="+mn-ea"/>
                <a:cs typeface="+mn-cs"/>
              </a:rPr>
              <a:t> </a:t>
            </a:r>
            <a:r>
              <a:rPr lang="de-DE" sz="1800" b="0" i="0" u="none" strike="noStrike" kern="1200" dirty="0" err="1">
                <a:solidFill>
                  <a:schemeClr val="tx1"/>
                </a:solidFill>
                <a:effectLst/>
                <a:latin typeface="+mn-lt"/>
                <a:ea typeface="+mn-ea"/>
                <a:cs typeface="+mn-cs"/>
              </a:rPr>
              <a:t>taking</a:t>
            </a:r>
            <a:r>
              <a:rPr lang="de-DE" sz="1800" b="0" i="0" u="none" strike="noStrike" kern="1200" dirty="0">
                <a:solidFill>
                  <a:schemeClr val="tx1"/>
                </a:solidFill>
                <a:effectLst/>
                <a:latin typeface="+mn-lt"/>
                <a:ea typeface="+mn-ea"/>
                <a:cs typeface="+mn-cs"/>
              </a:rPr>
              <a:t> </a:t>
            </a:r>
            <a:r>
              <a:rPr lang="de-DE" sz="1800" b="0" i="0" u="none" strike="noStrike" kern="1200" dirty="0" err="1">
                <a:solidFill>
                  <a:schemeClr val="tx1"/>
                </a:solidFill>
                <a:effectLst/>
                <a:latin typeface="+mn-lt"/>
                <a:ea typeface="+mn-ea"/>
                <a:cs typeface="+mn-cs"/>
              </a:rPr>
              <a:t>the</a:t>
            </a:r>
            <a:r>
              <a:rPr lang="de-DE" sz="1800" b="0" i="0" u="none" strike="noStrike" kern="1200" dirty="0">
                <a:solidFill>
                  <a:schemeClr val="tx1"/>
                </a:solidFill>
                <a:effectLst/>
                <a:latin typeface="+mn-lt"/>
                <a:ea typeface="+mn-ea"/>
                <a:cs typeface="+mn-cs"/>
              </a:rPr>
              <a:t> time (</a:t>
            </a:r>
            <a:r>
              <a:rPr lang="de-DE" sz="1800" b="0" i="0" u="none" strike="noStrike" kern="1200" dirty="0" err="1">
                <a:solidFill>
                  <a:schemeClr val="tx1"/>
                </a:solidFill>
                <a:effectLst/>
                <a:latin typeface="+mn-lt"/>
                <a:ea typeface="+mn-ea"/>
                <a:cs typeface="+mn-cs"/>
              </a:rPr>
              <a:t>approx</a:t>
            </a:r>
            <a:r>
              <a:rPr lang="de-DE" sz="1800" b="0" i="0" u="none" strike="noStrike" kern="1200" dirty="0">
                <a:solidFill>
                  <a:schemeClr val="tx1"/>
                </a:solidFill>
                <a:effectLst/>
                <a:latin typeface="+mn-lt"/>
                <a:ea typeface="+mn-ea"/>
                <a:cs typeface="+mn-cs"/>
              </a:rPr>
              <a:t>. 4 min)!</a:t>
            </a:r>
            <a:endParaRPr lang="en" b="0" dirty="0"/>
          </a:p>
          <a:p>
            <a:pPr marL="171450" marR="0" lvl="0" indent="-171450" algn="l" defTabSz="914400" rtl="0" eaLnBrk="1" fontAlgn="auto" latinLnBrk="0" hangingPunct="1">
              <a:lnSpc>
                <a:spcPct val="100000"/>
              </a:lnSpc>
              <a:spcBef>
                <a:spcPts val="0"/>
              </a:spcBef>
              <a:spcAft>
                <a:spcPts val="0"/>
              </a:spcAft>
              <a:buClr>
                <a:srgbClr val="000000"/>
              </a:buClr>
              <a:buSzPts val="1100"/>
              <a:buFontTx/>
              <a:buNone/>
              <a:tabLst/>
              <a:defRPr/>
            </a:pPr>
            <a:endParaRPr lang="de-DE" dirty="0"/>
          </a:p>
        </p:txBody>
      </p:sp>
    </p:spTree>
    <p:extLst>
      <p:ext uri="{BB962C8B-B14F-4D97-AF65-F5344CB8AC3E}">
        <p14:creationId xmlns:p14="http://schemas.microsoft.com/office/powerpoint/2010/main" val="260666050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de-DE" sz="1100" b="1" u="none" strike="noStrike" cap="none" spc="0" normalizeH="0" baseline="0">
                <a:ln>
                  <a:noFill/>
                </a:ln>
                <a:solidFill>
                  <a:schemeClr val="tx1"/>
                </a:solidFill>
                <a:effectLst/>
                <a:uFillTx/>
                <a:latin typeface="DINOT-Bold" panose="020B0504020101020102" pitchFamily="34" charset="77"/>
                <a:sym typeface="Calibri"/>
              </a:rPr>
              <a:t>Ggf. Menti-Link für Teilnehmende: https://</a:t>
            </a:r>
            <a:r>
              <a:rPr kumimoji="0" lang="de-DE" sz="1100" b="1" u="none" strike="noStrike" cap="none" spc="0" normalizeH="0" baseline="0" err="1">
                <a:ln>
                  <a:noFill/>
                </a:ln>
                <a:solidFill>
                  <a:schemeClr val="tx1"/>
                </a:solidFill>
                <a:effectLst/>
                <a:uFillTx/>
                <a:latin typeface="DINOT-Bold" panose="020B0504020101020102" pitchFamily="34" charset="77"/>
                <a:sym typeface="Calibri"/>
              </a:rPr>
              <a:t>www.menti.com</a:t>
            </a:r>
            <a:r>
              <a:rPr kumimoji="0" lang="de-DE" sz="1100" b="1" u="none" strike="noStrike" cap="none" spc="0" normalizeH="0" baseline="0">
                <a:ln>
                  <a:noFill/>
                </a:ln>
                <a:solidFill>
                  <a:schemeClr val="tx1"/>
                </a:solidFill>
                <a:effectLst/>
                <a:uFillTx/>
                <a:latin typeface="DINOT-Bold" panose="020B0504020101020102" pitchFamily="34" charset="77"/>
                <a:sym typeface="Calibri"/>
              </a:rPr>
              <a:t>/</a:t>
            </a:r>
            <a:r>
              <a:rPr kumimoji="0" lang="de-DE" sz="1100" b="1" u="none" strike="noStrike" cap="none" spc="0" normalizeH="0" baseline="0" err="1">
                <a:ln>
                  <a:noFill/>
                </a:ln>
                <a:solidFill>
                  <a:schemeClr val="tx1"/>
                </a:solidFill>
                <a:effectLst/>
                <a:uFillTx/>
                <a:latin typeface="DINOT-Bold" panose="020B0504020101020102" pitchFamily="34" charset="77"/>
                <a:sym typeface="Calibri"/>
              </a:rPr>
              <a:t>alaxnctncdyz</a:t>
            </a:r>
            <a:endParaRPr lang="de-DE"/>
          </a:p>
          <a:p>
            <a:pPr marL="158750" indent="0">
              <a:buNone/>
            </a:pPr>
            <a:endParaRPr lang="de-DE"/>
          </a:p>
        </p:txBody>
      </p:sp>
    </p:spTree>
    <p:extLst>
      <p:ext uri="{BB962C8B-B14F-4D97-AF65-F5344CB8AC3E}">
        <p14:creationId xmlns:p14="http://schemas.microsoft.com/office/powerpoint/2010/main" val="198924388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Live-Interaktion im Hauptraum</a:t>
            </a:r>
          </a:p>
        </p:txBody>
      </p:sp>
    </p:spTree>
    <p:extLst>
      <p:ext uri="{BB962C8B-B14F-4D97-AF65-F5344CB8AC3E}">
        <p14:creationId xmlns:p14="http://schemas.microsoft.com/office/powerpoint/2010/main" val="331927958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89494-BEA4-7940-4913-55E2391E7E0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028D3FD-5F5D-60E6-1BE8-CBE5CDD5EAC0}"/>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D8E686CB-0AA3-23D6-FCCA-7E31D1DDE90D}"/>
              </a:ext>
            </a:extLst>
          </p:cNvPr>
          <p:cNvSpPr>
            <a:spLocks noGrp="1"/>
          </p:cNvSpPr>
          <p:nvPr>
            <p:ph type="body" idx="1"/>
          </p:nvPr>
        </p:nvSpPr>
        <p:spPr/>
        <p:txBody>
          <a:bodyPr/>
          <a:lstStyle/>
          <a:p>
            <a:pPr marL="171450" lvl="0" indent="-171450" algn="l" rtl="0">
              <a:spcBef>
                <a:spcPts val="0"/>
              </a:spcBef>
              <a:spcAft>
                <a:spcPts val="0"/>
              </a:spcAft>
              <a:buNone/>
            </a:pPr>
            <a:r>
              <a:rPr lang="de-DE" b="0"/>
              <a:t>Link</a:t>
            </a:r>
            <a:endParaRPr lang="de-DE"/>
          </a:p>
          <a:p>
            <a:pPr marL="171450" lvl="0" indent="-171450" algn="l" rtl="0">
              <a:spcBef>
                <a:spcPts val="0"/>
              </a:spcBef>
              <a:spcAft>
                <a:spcPts val="0"/>
              </a:spcAft>
              <a:buNone/>
            </a:pPr>
            <a:endParaRPr lang="de-DE" b="0"/>
          </a:p>
          <a:p>
            <a:pPr marL="171450" lvl="0" indent="-171450" algn="l" rtl="0">
              <a:spcBef>
                <a:spcPts val="0"/>
              </a:spcBef>
              <a:spcAft>
                <a:spcPts val="0"/>
              </a:spcAft>
              <a:buNone/>
            </a:pPr>
            <a:r>
              <a:rPr lang="de-DE" b="1"/>
              <a:t>Bitte auf folgendes bei der Tonspur eingehen, um die Notwendigkeit der Evaluation zu betonen (Anmerkungen von YES):</a:t>
            </a:r>
            <a:endParaRPr lang="de-DE"/>
          </a:p>
          <a:p>
            <a:pPr marL="171450" lvl="0" indent="-171450" algn="l" rtl="0">
              <a:spcBef>
                <a:spcPts val="0"/>
              </a:spcBef>
              <a:spcAft>
                <a:spcPts val="0"/>
              </a:spcAft>
              <a:buClr>
                <a:schemeClr val="dk1"/>
              </a:buClr>
              <a:buSzPts val="1200"/>
              <a:buFont typeface="Calibri"/>
              <a:buChar char="-"/>
            </a:pPr>
            <a:r>
              <a:rPr lang="de-DE" b="0" err="1"/>
              <a:t>Your</a:t>
            </a:r>
            <a:r>
              <a:rPr lang="de-DE" b="0"/>
              <a:t> </a:t>
            </a:r>
            <a:r>
              <a:rPr lang="de-DE" b="0" err="1"/>
              <a:t>feedback</a:t>
            </a:r>
            <a:r>
              <a:rPr lang="de-DE" b="0"/>
              <a:t> </a:t>
            </a:r>
            <a:r>
              <a:rPr lang="de-DE" b="0" err="1"/>
              <a:t>is</a:t>
            </a:r>
            <a:r>
              <a:rPr lang="de-DE" b="0"/>
              <a:t> </a:t>
            </a:r>
            <a:r>
              <a:rPr lang="de-DE" b="0" err="1"/>
              <a:t>key</a:t>
            </a:r>
            <a:r>
              <a:rPr lang="de-DE" b="0"/>
              <a:t>/</a:t>
            </a:r>
            <a:r>
              <a:rPr lang="de-DE" sz="1100" b="0" i="0" u="none" strike="noStrike" err="1">
                <a:solidFill>
                  <a:schemeClr val="dk1"/>
                </a:solidFill>
                <a:latin typeface="Calibri"/>
                <a:ea typeface="Calibri"/>
                <a:cs typeface="Calibri"/>
                <a:sym typeface="Calibri"/>
              </a:rPr>
              <a:t>We</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highly</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appreciate</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your</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feedback</a:t>
            </a:r>
            <a:r>
              <a:rPr lang="de-DE" sz="1100" b="0" i="0" u="none" strike="noStrike">
                <a:solidFill>
                  <a:schemeClr val="dk1"/>
                </a:solidFill>
                <a:latin typeface="Calibri"/>
                <a:ea typeface="Calibri"/>
                <a:cs typeface="Calibri"/>
                <a:sym typeface="Calibri"/>
              </a:rPr>
              <a:t>! </a:t>
            </a:r>
            <a:endParaRPr lang="de-DE"/>
          </a:p>
          <a:p>
            <a:pPr marL="171450" lvl="0" indent="-171450" algn="l" rtl="0">
              <a:spcBef>
                <a:spcPts val="0"/>
              </a:spcBef>
              <a:spcAft>
                <a:spcPts val="0"/>
              </a:spcAft>
              <a:buClr>
                <a:schemeClr val="dk1"/>
              </a:buClr>
              <a:buSzPts val="1200"/>
              <a:buFont typeface="Calibri"/>
              <a:buChar char="-"/>
            </a:pPr>
            <a:r>
              <a:rPr lang="de-DE" sz="1100" b="0" i="0" u="none" strike="noStrike" err="1">
                <a:solidFill>
                  <a:schemeClr val="dk1"/>
                </a:solidFill>
                <a:latin typeface="Calibri"/>
                <a:ea typeface="Calibri"/>
                <a:cs typeface="Calibri"/>
                <a:sym typeface="Calibri"/>
              </a:rPr>
              <a:t>It</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is</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crucial</a:t>
            </a:r>
            <a:r>
              <a:rPr lang="de-DE" sz="1100" b="0" i="0" u="none" strike="noStrike">
                <a:solidFill>
                  <a:schemeClr val="dk1"/>
                </a:solidFill>
                <a:latin typeface="Calibri"/>
                <a:ea typeface="Calibri"/>
                <a:cs typeface="Calibri"/>
                <a:sym typeface="Calibri"/>
              </a:rPr>
              <a:t> not </a:t>
            </a:r>
            <a:r>
              <a:rPr lang="de-DE" sz="1100" b="0" i="0" u="none" strike="noStrike" err="1">
                <a:solidFill>
                  <a:schemeClr val="dk1"/>
                </a:solidFill>
                <a:latin typeface="Calibri"/>
                <a:ea typeface="Calibri"/>
                <a:cs typeface="Calibri"/>
                <a:sym typeface="Calibri"/>
              </a:rPr>
              <a:t>only</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for</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the</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constant</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improvement</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of</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our</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workshops</a:t>
            </a:r>
            <a:r>
              <a:rPr lang="de-DE" sz="1100" b="0" i="0" u="none" strike="noStrike">
                <a:solidFill>
                  <a:schemeClr val="dk1"/>
                </a:solidFill>
                <a:latin typeface="Calibri"/>
                <a:ea typeface="Calibri"/>
                <a:cs typeface="Calibri"/>
                <a:sym typeface="Calibri"/>
              </a:rPr>
              <a:t>, but also </a:t>
            </a:r>
            <a:r>
              <a:rPr lang="de-DE" sz="1100" b="0" i="0" u="none" strike="noStrike" err="1">
                <a:solidFill>
                  <a:schemeClr val="dk1"/>
                </a:solidFill>
                <a:latin typeface="Calibri"/>
                <a:ea typeface="Calibri"/>
                <a:cs typeface="Calibri"/>
                <a:sym typeface="Calibri"/>
              </a:rPr>
              <a:t>with</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regards</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to</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the</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future</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funding</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of</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our</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programme</a:t>
            </a:r>
            <a:r>
              <a:rPr lang="de-DE" sz="1100" b="0" i="0" u="none" strike="noStrike">
                <a:solidFill>
                  <a:schemeClr val="dk1"/>
                </a:solidFill>
                <a:latin typeface="Calibri"/>
                <a:ea typeface="Calibri"/>
                <a:cs typeface="Calibri"/>
                <a:sym typeface="Calibri"/>
              </a:rPr>
              <a:t>.</a:t>
            </a:r>
            <a:endParaRPr lang="de-DE"/>
          </a:p>
          <a:p>
            <a:pPr marL="171450" lvl="0" indent="-171450" algn="l" rtl="0">
              <a:spcBef>
                <a:spcPts val="0"/>
              </a:spcBef>
              <a:spcAft>
                <a:spcPts val="0"/>
              </a:spcAft>
              <a:buClr>
                <a:schemeClr val="dk1"/>
              </a:buClr>
              <a:buSzPts val="1200"/>
              <a:buFont typeface="Calibri"/>
              <a:buChar char="-"/>
            </a:pPr>
            <a:r>
              <a:rPr lang="de-DE" sz="1100" b="0" i="0" u="none" strike="noStrike">
                <a:solidFill>
                  <a:schemeClr val="dk1"/>
                </a:solidFill>
                <a:latin typeface="Calibri"/>
                <a:ea typeface="Calibri"/>
                <a:cs typeface="Calibri"/>
                <a:sym typeface="Calibri"/>
              </a:rPr>
              <a:t>Future </a:t>
            </a:r>
            <a:r>
              <a:rPr lang="de-DE" sz="1100" b="0" i="0" u="none" strike="noStrike" err="1">
                <a:solidFill>
                  <a:schemeClr val="dk1"/>
                </a:solidFill>
                <a:latin typeface="Calibri"/>
                <a:ea typeface="Calibri"/>
                <a:cs typeface="Calibri"/>
                <a:sym typeface="Calibri"/>
              </a:rPr>
              <a:t>funding</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means</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more</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offers</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for</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you</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as</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alumni</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community</a:t>
            </a:r>
            <a:r>
              <a:rPr lang="de-DE" sz="1100" b="0" i="0" u="none" strike="noStrike">
                <a:solidFill>
                  <a:schemeClr val="dk1"/>
                </a:solidFill>
                <a:latin typeface="Calibri"/>
                <a:ea typeface="Calibri"/>
                <a:cs typeface="Calibri"/>
                <a:sym typeface="Calibri"/>
              </a:rPr>
              <a:t> (additional </a:t>
            </a:r>
            <a:r>
              <a:rPr lang="de-DE" sz="1100" b="0" i="0" u="none" strike="noStrike" err="1">
                <a:solidFill>
                  <a:schemeClr val="dk1"/>
                </a:solidFill>
                <a:latin typeface="Calibri"/>
                <a:ea typeface="Calibri"/>
                <a:cs typeface="Calibri"/>
                <a:sym typeface="Calibri"/>
              </a:rPr>
              <a:t>workshops</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webinars</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networking</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opportunities</a:t>
            </a:r>
            <a:r>
              <a:rPr lang="de-DE" sz="1100" b="0" i="0" u="none" strike="noStrike">
                <a:solidFill>
                  <a:schemeClr val="dk1"/>
                </a:solidFill>
                <a:latin typeface="Calibri"/>
                <a:ea typeface="Calibri"/>
                <a:cs typeface="Calibri"/>
                <a:sym typeface="Calibri"/>
              </a:rPr>
              <a:t>)</a:t>
            </a:r>
            <a:endParaRPr lang="de-DE"/>
          </a:p>
          <a:p>
            <a:pPr marL="171450" lvl="0" indent="-171450" algn="l" rtl="0">
              <a:spcBef>
                <a:spcPts val="0"/>
              </a:spcBef>
              <a:spcAft>
                <a:spcPts val="0"/>
              </a:spcAft>
              <a:buClr>
                <a:schemeClr val="dk1"/>
              </a:buClr>
              <a:buSzPts val="1200"/>
              <a:buFont typeface="Calibri"/>
              <a:buChar char="-"/>
            </a:pPr>
            <a:r>
              <a:rPr lang="de-DE" sz="1100" b="0" i="0" u="none" strike="noStrike" err="1">
                <a:solidFill>
                  <a:schemeClr val="dk1"/>
                </a:solidFill>
                <a:latin typeface="Calibri"/>
                <a:ea typeface="Calibri"/>
                <a:cs typeface="Calibri"/>
                <a:sym typeface="Calibri"/>
              </a:rPr>
              <a:t>Thank</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you</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for</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taking</a:t>
            </a:r>
            <a:r>
              <a:rPr lang="de-DE" sz="1100" b="0" i="0" u="none" strike="noStrike">
                <a:solidFill>
                  <a:schemeClr val="dk1"/>
                </a:solidFill>
                <a:latin typeface="Calibri"/>
                <a:ea typeface="Calibri"/>
                <a:cs typeface="Calibri"/>
                <a:sym typeface="Calibri"/>
              </a:rPr>
              <a:t> </a:t>
            </a:r>
            <a:r>
              <a:rPr lang="de-DE" sz="1100" b="0" i="0" u="none" strike="noStrike" err="1">
                <a:solidFill>
                  <a:schemeClr val="dk1"/>
                </a:solidFill>
                <a:latin typeface="Calibri"/>
                <a:ea typeface="Calibri"/>
                <a:cs typeface="Calibri"/>
                <a:sym typeface="Calibri"/>
              </a:rPr>
              <a:t>the</a:t>
            </a:r>
            <a:r>
              <a:rPr lang="de-DE" sz="1100" b="0" i="0" u="none" strike="noStrike">
                <a:solidFill>
                  <a:schemeClr val="dk1"/>
                </a:solidFill>
                <a:latin typeface="Calibri"/>
                <a:ea typeface="Calibri"/>
                <a:cs typeface="Calibri"/>
                <a:sym typeface="Calibri"/>
              </a:rPr>
              <a:t> time (</a:t>
            </a:r>
            <a:r>
              <a:rPr lang="de-DE" sz="1100" b="0" i="0" u="none" strike="noStrike" err="1">
                <a:solidFill>
                  <a:schemeClr val="dk1"/>
                </a:solidFill>
                <a:latin typeface="Calibri"/>
                <a:ea typeface="Calibri"/>
                <a:cs typeface="Calibri"/>
                <a:sym typeface="Calibri"/>
              </a:rPr>
              <a:t>approx</a:t>
            </a:r>
            <a:r>
              <a:rPr lang="de-DE" sz="1100" b="0" i="0" u="none" strike="noStrike">
                <a:solidFill>
                  <a:schemeClr val="dk1"/>
                </a:solidFill>
                <a:latin typeface="Calibri"/>
                <a:ea typeface="Calibri"/>
                <a:cs typeface="Calibri"/>
                <a:sym typeface="Calibri"/>
              </a:rPr>
              <a:t>. 4 min)!</a:t>
            </a:r>
            <a:endParaRPr lang="de-DE" b="0"/>
          </a:p>
        </p:txBody>
      </p:sp>
    </p:spTree>
    <p:extLst>
      <p:ext uri="{BB962C8B-B14F-4D97-AF65-F5344CB8AC3E}">
        <p14:creationId xmlns:p14="http://schemas.microsoft.com/office/powerpoint/2010/main" val="212538853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BD19C-408A-0BF7-73AA-23CB6D9B4AD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C5F35C2-ED5D-33C4-CF31-5B49A8D6EF77}"/>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4B3F7D8C-92C3-E1F1-6594-6AA646A893A9}"/>
              </a:ext>
            </a:extLst>
          </p:cNvPr>
          <p:cNvSpPr>
            <a:spLocks noGrp="1"/>
          </p:cNvSpPr>
          <p:nvPr>
            <p:ph type="body" idx="1"/>
          </p:nvPr>
        </p:nvSpPr>
        <p:spPr/>
        <p:txBody>
          <a:bodyPr/>
          <a:lstStyle/>
          <a:p>
            <a:r>
              <a:rPr lang="de-DE"/>
              <a:t>Hinweis für die Coaches: </a:t>
            </a:r>
          </a:p>
          <a:p>
            <a:r>
              <a:rPr lang="de-DE"/>
              <a:t>Die Einladung zu dem </a:t>
            </a:r>
            <a:r>
              <a:rPr lang="de-DE" err="1"/>
              <a:t>netzwerk</a:t>
            </a:r>
            <a:r>
              <a:rPr lang="de-DE"/>
              <a:t> FW Connect erhalten die TN nach dem Workshop in einer Email, genauso wie alle weiteren, genaueren Infos, wie sie sich connecten können und Teil unserer Community werden können. </a:t>
            </a:r>
          </a:p>
          <a:p>
            <a:pPr marL="158750" indent="0">
              <a:buNone/>
            </a:pPr>
            <a:endParaRPr lang="de-DE"/>
          </a:p>
        </p:txBody>
      </p:sp>
    </p:spTree>
    <p:extLst>
      <p:ext uri="{BB962C8B-B14F-4D97-AF65-F5344CB8AC3E}">
        <p14:creationId xmlns:p14="http://schemas.microsoft.com/office/powerpoint/2010/main" val="117356298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06496-1D6F-FD65-0E8B-90BA2643C95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50C643D-6937-368F-BED6-290E7DBFF160}"/>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541F4016-E888-1A76-7C47-AC225E831BEF}"/>
              </a:ext>
            </a:extLst>
          </p:cNvPr>
          <p:cNvSpPr>
            <a:spLocks noGrp="1"/>
          </p:cNvSpPr>
          <p:nvPr>
            <p:ph type="body" idx="1"/>
          </p:nvPr>
        </p:nvSpPr>
        <p:spPr/>
        <p:txBody>
          <a:bodyPr/>
          <a:lstStyle/>
          <a:p>
            <a:pPr marL="158750" indent="0">
              <a:buNone/>
            </a:pPr>
            <a:r>
              <a:rPr lang="de-DE"/>
              <a:t>Hinweis für die Coaches: </a:t>
            </a:r>
          </a:p>
          <a:p>
            <a:pPr marL="158750" indent="0">
              <a:buNone/>
            </a:pPr>
            <a:r>
              <a:rPr lang="de-DE"/>
              <a:t>Die Einladung zu dem </a:t>
            </a:r>
            <a:r>
              <a:rPr lang="de-DE" err="1"/>
              <a:t>netzwerk</a:t>
            </a:r>
            <a:r>
              <a:rPr lang="de-DE"/>
              <a:t> FW Connect erhalten die TN nach dem Workshop in einer Email, genauso wie alle weiteren, genaueren Infos, wie sie sich connecten können und Teil unserer Community werden können. </a:t>
            </a:r>
          </a:p>
          <a:p>
            <a:pPr marL="158750" indent="0">
              <a:buNone/>
            </a:pPr>
            <a:endParaRPr lang="de-DE"/>
          </a:p>
        </p:txBody>
      </p:sp>
    </p:spTree>
    <p:extLst>
      <p:ext uri="{BB962C8B-B14F-4D97-AF65-F5344CB8AC3E}">
        <p14:creationId xmlns:p14="http://schemas.microsoft.com/office/powerpoint/2010/main" val="283185332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3476B-5AAC-D476-5606-BE6EE316002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7169C03-774C-362C-59F7-527321D6E5C3}"/>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4E38DA71-73F2-8FF3-7134-719C408A130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de-DE" sz="1100" dirty="0" err="1">
                <a:solidFill>
                  <a:srgbClr val="595959"/>
                </a:solidFill>
              </a:rPr>
              <a:t>Thats</a:t>
            </a:r>
            <a:r>
              <a:rPr lang="de-DE" sz="1100" dirty="0">
                <a:solidFill>
                  <a:srgbClr val="595959"/>
                </a:solidFill>
              </a:rPr>
              <a:t> </a:t>
            </a:r>
            <a:r>
              <a:rPr lang="de-DE" sz="1100" dirty="0" err="1">
                <a:solidFill>
                  <a:srgbClr val="595959"/>
                </a:solidFill>
              </a:rPr>
              <a:t>it!</a:t>
            </a:r>
            <a:endParaRPr lang="de-DE" sz="1100" dirty="0">
              <a:solidFill>
                <a:srgbClr val="595959"/>
              </a:solidFill>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de-DE" sz="1100" dirty="0" err="1">
                <a:solidFill>
                  <a:srgbClr val="595959"/>
                </a:solidFill>
              </a:rPr>
              <a:t>Thanks</a:t>
            </a:r>
            <a:r>
              <a:rPr lang="de-DE" sz="1100" dirty="0">
                <a:solidFill>
                  <a:srgbClr val="595959"/>
                </a:solidFill>
              </a:rPr>
              <a:t> a </a:t>
            </a:r>
            <a:r>
              <a:rPr lang="de-DE" sz="1100" dirty="0" err="1">
                <a:solidFill>
                  <a:srgbClr val="595959"/>
                </a:solidFill>
              </a:rPr>
              <a:t>lot</a:t>
            </a:r>
            <a:r>
              <a:rPr lang="de-DE" sz="1100" dirty="0">
                <a:solidFill>
                  <a:srgbClr val="595959"/>
                </a:solidFill>
              </a:rPr>
              <a:t> </a:t>
            </a:r>
            <a:r>
              <a:rPr lang="de-DE" sz="1100" dirty="0" err="1">
                <a:solidFill>
                  <a:srgbClr val="595959"/>
                </a:solidFill>
              </a:rPr>
              <a:t>for</a:t>
            </a:r>
            <a:r>
              <a:rPr lang="de-DE" sz="1100" dirty="0">
                <a:solidFill>
                  <a:srgbClr val="595959"/>
                </a:solidFill>
              </a:rPr>
              <a:t> </a:t>
            </a:r>
            <a:r>
              <a:rPr lang="de-DE" sz="1100" dirty="0" err="1">
                <a:solidFill>
                  <a:srgbClr val="595959"/>
                </a:solidFill>
              </a:rPr>
              <a:t>participating</a:t>
            </a:r>
            <a:endParaRPr lang="de-DE" sz="1100" dirty="0">
              <a:solidFill>
                <a:srgbClr val="595959"/>
              </a:solidFill>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de-DE" sz="1100" dirty="0" err="1">
                <a:solidFill>
                  <a:srgbClr val="595959"/>
                </a:solidFill>
              </a:rPr>
              <a:t>We</a:t>
            </a:r>
            <a:r>
              <a:rPr lang="de-DE" sz="1100" dirty="0">
                <a:solidFill>
                  <a:srgbClr val="595959"/>
                </a:solidFill>
              </a:rPr>
              <a:t> </a:t>
            </a:r>
            <a:r>
              <a:rPr lang="de-DE" sz="1100" dirty="0" err="1">
                <a:solidFill>
                  <a:srgbClr val="595959"/>
                </a:solidFill>
              </a:rPr>
              <a:t>hope</a:t>
            </a:r>
            <a:r>
              <a:rPr lang="de-DE" sz="1100" dirty="0">
                <a:solidFill>
                  <a:srgbClr val="595959"/>
                </a:solidFill>
              </a:rPr>
              <a:t> </a:t>
            </a:r>
            <a:r>
              <a:rPr lang="de-DE" sz="1100" dirty="0" err="1">
                <a:solidFill>
                  <a:srgbClr val="595959"/>
                </a:solidFill>
              </a:rPr>
              <a:t>you</a:t>
            </a:r>
            <a:r>
              <a:rPr lang="de-DE" sz="1100" dirty="0">
                <a:solidFill>
                  <a:srgbClr val="595959"/>
                </a:solidFill>
              </a:rPr>
              <a:t> </a:t>
            </a:r>
            <a:r>
              <a:rPr lang="de-DE" sz="1100" dirty="0" err="1">
                <a:solidFill>
                  <a:srgbClr val="595959"/>
                </a:solidFill>
              </a:rPr>
              <a:t>had</a:t>
            </a:r>
            <a:r>
              <a:rPr lang="de-DE" sz="1100" dirty="0">
                <a:solidFill>
                  <a:srgbClr val="595959"/>
                </a:solidFill>
              </a:rPr>
              <a:t> </a:t>
            </a:r>
            <a:r>
              <a:rPr lang="de-DE" sz="1100" dirty="0" err="1">
                <a:solidFill>
                  <a:srgbClr val="595959"/>
                </a:solidFill>
              </a:rPr>
              <a:t>fun</a:t>
            </a:r>
            <a:endParaRPr lang="de-DE" sz="1100" dirty="0">
              <a:solidFill>
                <a:srgbClr val="595959"/>
              </a:solidFill>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de-DE" sz="1100" dirty="0">
              <a:solidFill>
                <a:srgbClr val="595959"/>
              </a:solidFill>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de-DE" sz="1100" dirty="0" err="1">
                <a:solidFill>
                  <a:srgbClr val="595959"/>
                </a:solidFill>
              </a:rPr>
              <a:t>You</a:t>
            </a:r>
            <a:r>
              <a:rPr lang="de-DE" sz="1100" dirty="0">
                <a:solidFill>
                  <a:srgbClr val="595959"/>
                </a:solidFill>
              </a:rPr>
              <a:t> will </a:t>
            </a:r>
            <a:r>
              <a:rPr lang="de-DE" sz="1100" dirty="0" err="1">
                <a:solidFill>
                  <a:srgbClr val="595959"/>
                </a:solidFill>
              </a:rPr>
              <a:t>be</a:t>
            </a:r>
            <a:r>
              <a:rPr lang="de-DE" sz="1100" dirty="0">
                <a:solidFill>
                  <a:srgbClr val="595959"/>
                </a:solidFill>
              </a:rPr>
              <a:t> </a:t>
            </a:r>
            <a:r>
              <a:rPr lang="de-DE" sz="1100" dirty="0" err="1">
                <a:solidFill>
                  <a:srgbClr val="595959"/>
                </a:solidFill>
              </a:rPr>
              <a:t>added</a:t>
            </a:r>
            <a:r>
              <a:rPr lang="de-DE" sz="1100" dirty="0">
                <a:solidFill>
                  <a:srgbClr val="595959"/>
                </a:solidFill>
              </a:rPr>
              <a:t> </a:t>
            </a:r>
            <a:r>
              <a:rPr lang="de-DE" sz="1100" dirty="0" err="1">
                <a:solidFill>
                  <a:srgbClr val="595959"/>
                </a:solidFill>
              </a:rPr>
              <a:t>to</a:t>
            </a:r>
            <a:r>
              <a:rPr lang="de-DE" sz="1100" dirty="0">
                <a:solidFill>
                  <a:srgbClr val="595959"/>
                </a:solidFill>
              </a:rPr>
              <a:t> </a:t>
            </a:r>
            <a:r>
              <a:rPr lang="de-DE" sz="1100" dirty="0" err="1">
                <a:solidFill>
                  <a:srgbClr val="595959"/>
                </a:solidFill>
              </a:rPr>
              <a:t>the</a:t>
            </a:r>
            <a:r>
              <a:rPr lang="de-DE" sz="1100" dirty="0">
                <a:solidFill>
                  <a:srgbClr val="595959"/>
                </a:solidFill>
              </a:rPr>
              <a:t> YES </a:t>
            </a:r>
            <a:r>
              <a:rPr lang="de-DE" sz="1100" dirty="0" err="1">
                <a:solidFill>
                  <a:srgbClr val="595959"/>
                </a:solidFill>
              </a:rPr>
              <a:t>newsletter</a:t>
            </a:r>
            <a:r>
              <a:rPr lang="de-DE" sz="1100" dirty="0">
                <a:solidFill>
                  <a:srgbClr val="595959"/>
                </a:solidFill>
              </a:rPr>
              <a:t> </a:t>
            </a:r>
            <a:r>
              <a:rPr lang="de-DE" sz="1100" dirty="0" err="1">
                <a:solidFill>
                  <a:srgbClr val="595959"/>
                </a:solidFill>
              </a:rPr>
              <a:t>list</a:t>
            </a:r>
            <a:r>
              <a:rPr lang="de-DE" sz="1100" dirty="0">
                <a:solidFill>
                  <a:srgbClr val="595959"/>
                </a:solidFill>
              </a:rPr>
              <a:t> </a:t>
            </a:r>
            <a:r>
              <a:rPr lang="de-DE" sz="1100" dirty="0" err="1">
                <a:solidFill>
                  <a:srgbClr val="595959"/>
                </a:solidFill>
              </a:rPr>
              <a:t>to</a:t>
            </a:r>
            <a:r>
              <a:rPr lang="de-DE" sz="1100" dirty="0">
                <a:solidFill>
                  <a:srgbClr val="595959"/>
                </a:solidFill>
              </a:rPr>
              <a:t> </a:t>
            </a:r>
            <a:r>
              <a:rPr lang="de-DE" sz="1100" dirty="0" err="1">
                <a:solidFill>
                  <a:srgbClr val="595959"/>
                </a:solidFill>
              </a:rPr>
              <a:t>stay</a:t>
            </a:r>
            <a:r>
              <a:rPr lang="de-DE" sz="1100" dirty="0">
                <a:solidFill>
                  <a:srgbClr val="595959"/>
                </a:solidFill>
              </a:rPr>
              <a:t> </a:t>
            </a:r>
            <a:r>
              <a:rPr lang="de-DE" sz="1100" dirty="0" err="1">
                <a:solidFill>
                  <a:srgbClr val="595959"/>
                </a:solidFill>
              </a:rPr>
              <a:t>updated</a:t>
            </a:r>
            <a:r>
              <a:rPr lang="de-DE" sz="1100" dirty="0">
                <a:solidFill>
                  <a:srgbClr val="595959"/>
                </a:solidFill>
              </a:rPr>
              <a:t> </a:t>
            </a:r>
            <a:r>
              <a:rPr lang="de-DE" sz="1100" dirty="0" err="1">
                <a:solidFill>
                  <a:srgbClr val="595959"/>
                </a:solidFill>
              </a:rPr>
              <a:t>with</a:t>
            </a:r>
            <a:r>
              <a:rPr lang="de-DE" sz="1100" dirty="0">
                <a:solidFill>
                  <a:srgbClr val="595959"/>
                </a:solidFill>
              </a:rPr>
              <a:t> </a:t>
            </a:r>
            <a:r>
              <a:rPr lang="de-DE" sz="1100" dirty="0" err="1">
                <a:solidFill>
                  <a:srgbClr val="595959"/>
                </a:solidFill>
              </a:rPr>
              <a:t>the</a:t>
            </a:r>
            <a:r>
              <a:rPr lang="de-DE" sz="1100" dirty="0">
                <a:solidFill>
                  <a:srgbClr val="595959"/>
                </a:solidFill>
              </a:rPr>
              <a:t> </a:t>
            </a:r>
            <a:r>
              <a:rPr lang="de-DE" sz="1100" dirty="0" err="1">
                <a:solidFill>
                  <a:srgbClr val="595959"/>
                </a:solidFill>
              </a:rPr>
              <a:t>project</a:t>
            </a:r>
            <a:r>
              <a:rPr lang="de-DE" sz="1100" dirty="0">
                <a:solidFill>
                  <a:srgbClr val="595959"/>
                </a:solidFill>
              </a:rPr>
              <a:t> and </a:t>
            </a:r>
            <a:r>
              <a:rPr lang="de-DE" sz="1100" dirty="0" err="1">
                <a:solidFill>
                  <a:srgbClr val="595959"/>
                </a:solidFill>
              </a:rPr>
              <a:t>to</a:t>
            </a:r>
            <a:r>
              <a:rPr lang="de-DE" sz="1100" dirty="0">
                <a:solidFill>
                  <a:srgbClr val="595959"/>
                </a:solidFill>
              </a:rPr>
              <a:t> </a:t>
            </a:r>
            <a:r>
              <a:rPr lang="de-DE" sz="1100" dirty="0" err="1">
                <a:solidFill>
                  <a:srgbClr val="595959"/>
                </a:solidFill>
              </a:rPr>
              <a:t>read</a:t>
            </a:r>
            <a:r>
              <a:rPr lang="de-DE" sz="1100" dirty="0">
                <a:solidFill>
                  <a:srgbClr val="595959"/>
                </a:solidFill>
              </a:rPr>
              <a:t> </a:t>
            </a:r>
            <a:r>
              <a:rPr lang="de-DE" sz="1100" dirty="0" err="1">
                <a:solidFill>
                  <a:srgbClr val="595959"/>
                </a:solidFill>
              </a:rPr>
              <a:t>exciting</a:t>
            </a:r>
            <a:r>
              <a:rPr lang="de-DE" sz="1100" dirty="0">
                <a:solidFill>
                  <a:srgbClr val="595959"/>
                </a:solidFill>
              </a:rPr>
              <a:t> </a:t>
            </a:r>
            <a:r>
              <a:rPr lang="de-DE" sz="1100" dirty="0" err="1">
                <a:solidFill>
                  <a:srgbClr val="595959"/>
                </a:solidFill>
              </a:rPr>
              <a:t>alumni</a:t>
            </a:r>
            <a:r>
              <a:rPr lang="de-DE" sz="1100" dirty="0">
                <a:solidFill>
                  <a:srgbClr val="595959"/>
                </a:solidFill>
              </a:rPr>
              <a:t> </a:t>
            </a:r>
            <a:r>
              <a:rPr lang="de-DE" sz="1100" dirty="0" err="1">
                <a:solidFill>
                  <a:srgbClr val="595959"/>
                </a:solidFill>
              </a:rPr>
              <a:t>stories</a:t>
            </a:r>
            <a:r>
              <a:rPr lang="de-DE" sz="1100" dirty="0">
                <a:solidFill>
                  <a:srgbClr val="595959"/>
                </a:solidFill>
              </a:rPr>
              <a:t> </a:t>
            </a:r>
            <a:r>
              <a:rPr lang="de-DE" sz="1100" dirty="0" err="1">
                <a:solidFill>
                  <a:srgbClr val="595959"/>
                </a:solidFill>
              </a:rPr>
              <a:t>as</a:t>
            </a:r>
            <a:r>
              <a:rPr lang="de-DE" sz="1100" dirty="0">
                <a:solidFill>
                  <a:srgbClr val="595959"/>
                </a:solidFill>
              </a:rPr>
              <a:t> </a:t>
            </a:r>
            <a:r>
              <a:rPr lang="de-DE" sz="1100" dirty="0" err="1">
                <a:solidFill>
                  <a:srgbClr val="595959"/>
                </a:solidFill>
              </a:rPr>
              <a:t>well</a:t>
            </a:r>
            <a:r>
              <a:rPr lang="de-DE" sz="1100" dirty="0">
                <a:solidFill>
                  <a:srgbClr val="595959"/>
                </a:solidFill>
              </a:rPr>
              <a:t> </a:t>
            </a:r>
            <a:r>
              <a:rPr lang="de-DE" sz="1100" dirty="0" err="1">
                <a:solidFill>
                  <a:srgbClr val="595959"/>
                </a:solidFill>
              </a:rPr>
              <a:t>as</a:t>
            </a:r>
            <a:r>
              <a:rPr lang="de-DE" sz="1100" dirty="0">
                <a:solidFill>
                  <a:srgbClr val="595959"/>
                </a:solidFill>
              </a:rPr>
              <a:t> </a:t>
            </a:r>
            <a:r>
              <a:rPr lang="de-DE" sz="1100" dirty="0" err="1">
                <a:solidFill>
                  <a:srgbClr val="595959"/>
                </a:solidFill>
              </a:rPr>
              <a:t>get</a:t>
            </a:r>
            <a:r>
              <a:rPr lang="de-DE" sz="1100" dirty="0">
                <a:solidFill>
                  <a:srgbClr val="595959"/>
                </a:solidFill>
              </a:rPr>
              <a:t> </a:t>
            </a:r>
            <a:r>
              <a:rPr lang="de-DE" sz="1100" dirty="0" err="1">
                <a:solidFill>
                  <a:srgbClr val="595959"/>
                </a:solidFill>
              </a:rPr>
              <a:t>invited</a:t>
            </a:r>
            <a:r>
              <a:rPr lang="de-DE" sz="1100" dirty="0">
                <a:solidFill>
                  <a:srgbClr val="595959"/>
                </a:solidFill>
              </a:rPr>
              <a:t> </a:t>
            </a:r>
            <a:r>
              <a:rPr lang="de-DE" sz="1100" dirty="0" err="1">
                <a:solidFill>
                  <a:srgbClr val="595959"/>
                </a:solidFill>
              </a:rPr>
              <a:t>to</a:t>
            </a:r>
            <a:r>
              <a:rPr lang="de-DE" sz="1100" dirty="0">
                <a:solidFill>
                  <a:srgbClr val="595959"/>
                </a:solidFill>
              </a:rPr>
              <a:t> </a:t>
            </a:r>
            <a:r>
              <a:rPr lang="de-DE" sz="1100" dirty="0" err="1">
                <a:solidFill>
                  <a:srgbClr val="595959"/>
                </a:solidFill>
              </a:rPr>
              <a:t>our</a:t>
            </a:r>
            <a:r>
              <a:rPr lang="de-DE" sz="1100" dirty="0">
                <a:solidFill>
                  <a:srgbClr val="595959"/>
                </a:solidFill>
              </a:rPr>
              <a:t> network </a:t>
            </a:r>
            <a:r>
              <a:rPr lang="de-DE" sz="1100" dirty="0" err="1">
                <a:solidFill>
                  <a:srgbClr val="595959"/>
                </a:solidFill>
              </a:rPr>
              <a:t>Falling</a:t>
            </a:r>
            <a:r>
              <a:rPr lang="de-DE" sz="1100" dirty="0">
                <a:solidFill>
                  <a:srgbClr val="595959"/>
                </a:solidFill>
              </a:rPr>
              <a:t> Walls Connect, </a:t>
            </a:r>
            <a:r>
              <a:rPr lang="de-DE" sz="1100" dirty="0" err="1">
                <a:solidFill>
                  <a:srgbClr val="595959"/>
                </a:solidFill>
              </a:rPr>
              <a:t>to</a:t>
            </a:r>
            <a:r>
              <a:rPr lang="de-DE" sz="1100" dirty="0">
                <a:solidFill>
                  <a:srgbClr val="595959"/>
                </a:solidFill>
              </a:rPr>
              <a:t> </a:t>
            </a:r>
            <a:r>
              <a:rPr lang="de-DE" sz="1100" dirty="0" err="1">
                <a:solidFill>
                  <a:srgbClr val="595959"/>
                </a:solidFill>
              </a:rPr>
              <a:t>make</a:t>
            </a:r>
            <a:r>
              <a:rPr lang="de-DE" sz="1100" dirty="0">
                <a:solidFill>
                  <a:srgbClr val="595959"/>
                </a:solidFill>
              </a:rPr>
              <a:t> </a:t>
            </a:r>
            <a:r>
              <a:rPr lang="de-DE" sz="1100" dirty="0" err="1">
                <a:solidFill>
                  <a:srgbClr val="595959"/>
                </a:solidFill>
              </a:rPr>
              <a:t>contact</a:t>
            </a:r>
            <a:r>
              <a:rPr lang="de-DE" sz="1100" dirty="0">
                <a:solidFill>
                  <a:srgbClr val="595959"/>
                </a:solidFill>
              </a:rPr>
              <a:t> </a:t>
            </a:r>
            <a:r>
              <a:rPr lang="de-DE" sz="1100" dirty="0" err="1">
                <a:solidFill>
                  <a:srgbClr val="595959"/>
                </a:solidFill>
              </a:rPr>
              <a:t>with</a:t>
            </a:r>
            <a:r>
              <a:rPr lang="de-DE" sz="1100" dirty="0">
                <a:solidFill>
                  <a:srgbClr val="595959"/>
                </a:solidFill>
              </a:rPr>
              <a:t> </a:t>
            </a:r>
            <a:r>
              <a:rPr lang="de-DE" sz="1100" dirty="0" err="1">
                <a:solidFill>
                  <a:srgbClr val="595959"/>
                </a:solidFill>
              </a:rPr>
              <a:t>each</a:t>
            </a:r>
            <a:r>
              <a:rPr lang="de-DE" sz="1100" dirty="0">
                <a:solidFill>
                  <a:srgbClr val="595959"/>
                </a:solidFill>
              </a:rPr>
              <a:t> </a:t>
            </a:r>
            <a:r>
              <a:rPr lang="de-DE" sz="1100" dirty="0" err="1">
                <a:solidFill>
                  <a:srgbClr val="595959"/>
                </a:solidFill>
              </a:rPr>
              <a:t>other</a:t>
            </a:r>
            <a:r>
              <a:rPr lang="de-DE" sz="1100" dirty="0">
                <a:solidFill>
                  <a:srgbClr val="595959"/>
                </a:solidFill>
              </a:rPr>
              <a:t> and </a:t>
            </a:r>
            <a:r>
              <a:rPr lang="de-DE" sz="1100" dirty="0" err="1">
                <a:solidFill>
                  <a:srgbClr val="595959"/>
                </a:solidFill>
              </a:rPr>
              <a:t>take</a:t>
            </a:r>
            <a:r>
              <a:rPr lang="de-DE" sz="1100" dirty="0">
                <a:solidFill>
                  <a:srgbClr val="595959"/>
                </a:solidFill>
              </a:rPr>
              <a:t> </a:t>
            </a:r>
            <a:r>
              <a:rPr lang="de-DE" sz="1100" dirty="0" err="1">
                <a:solidFill>
                  <a:srgbClr val="595959"/>
                </a:solidFill>
              </a:rPr>
              <a:t>part</a:t>
            </a:r>
            <a:r>
              <a:rPr lang="de-DE" sz="1100" dirty="0">
                <a:solidFill>
                  <a:srgbClr val="595959"/>
                </a:solidFill>
              </a:rPr>
              <a:t> in </a:t>
            </a:r>
            <a:r>
              <a:rPr lang="de-DE" sz="1100" dirty="0" err="1">
                <a:solidFill>
                  <a:srgbClr val="595959"/>
                </a:solidFill>
              </a:rPr>
              <a:t>alumni</a:t>
            </a:r>
            <a:r>
              <a:rPr lang="de-DE" sz="1100" dirty="0">
                <a:solidFill>
                  <a:srgbClr val="595959"/>
                </a:solidFill>
              </a:rPr>
              <a:t> </a:t>
            </a:r>
            <a:r>
              <a:rPr lang="de-DE" sz="1100" dirty="0" err="1">
                <a:solidFill>
                  <a:srgbClr val="595959"/>
                </a:solidFill>
              </a:rPr>
              <a:t>webinars</a:t>
            </a:r>
            <a:r>
              <a:rPr lang="de-DE" sz="1100" dirty="0">
                <a:solidFill>
                  <a:srgbClr val="595959"/>
                </a:solidFill>
              </a:rPr>
              <a:t>! </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de-DE" sz="1100" dirty="0">
              <a:solidFill>
                <a:srgbClr val="595959"/>
              </a:solidFill>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de-DE" sz="1100" dirty="0" err="1">
                <a:solidFill>
                  <a:srgbClr val="595959"/>
                </a:solidFill>
              </a:rPr>
              <a:t>Please</a:t>
            </a:r>
            <a:r>
              <a:rPr lang="de-DE" sz="1100" dirty="0">
                <a:solidFill>
                  <a:srgbClr val="595959"/>
                </a:solidFill>
              </a:rPr>
              <a:t> </a:t>
            </a:r>
            <a:r>
              <a:rPr lang="de-DE" sz="1100" dirty="0" err="1">
                <a:solidFill>
                  <a:srgbClr val="595959"/>
                </a:solidFill>
              </a:rPr>
              <a:t>spread</a:t>
            </a:r>
            <a:r>
              <a:rPr lang="de-DE" sz="1100" dirty="0">
                <a:solidFill>
                  <a:srgbClr val="595959"/>
                </a:solidFill>
              </a:rPr>
              <a:t> </a:t>
            </a:r>
            <a:r>
              <a:rPr lang="de-DE" sz="1100" dirty="0" err="1">
                <a:solidFill>
                  <a:srgbClr val="595959"/>
                </a:solidFill>
              </a:rPr>
              <a:t>the</a:t>
            </a:r>
            <a:r>
              <a:rPr lang="de-DE" sz="1100" dirty="0">
                <a:solidFill>
                  <a:srgbClr val="595959"/>
                </a:solidFill>
              </a:rPr>
              <a:t> </a:t>
            </a:r>
            <a:r>
              <a:rPr lang="de-DE" sz="1100" dirty="0" err="1">
                <a:solidFill>
                  <a:srgbClr val="595959"/>
                </a:solidFill>
              </a:rPr>
              <a:t>word</a:t>
            </a:r>
            <a:r>
              <a:rPr lang="de-DE" sz="1100" dirty="0">
                <a:solidFill>
                  <a:srgbClr val="595959"/>
                </a:solidFill>
              </a:rPr>
              <a:t>!!!</a:t>
            </a:r>
          </a:p>
          <a:p>
            <a:pPr marL="158750" indent="0">
              <a:buNone/>
            </a:pPr>
            <a:endParaRPr lang="de-DE" sz="1100" b="0" i="0" u="none" strike="noStrike" kern="1200" cap="none" dirty="0">
              <a:solidFill>
                <a:schemeClr val="tx1"/>
              </a:solidFill>
              <a:effectLst/>
              <a:latin typeface="Arial"/>
              <a:ea typeface="Arial"/>
              <a:cs typeface="Arial"/>
              <a:sym typeface="Arial"/>
            </a:endParaRPr>
          </a:p>
          <a:p>
            <a:pPr marL="158750" indent="0">
              <a:buNone/>
            </a:pPr>
            <a:r>
              <a:rPr lang="de-DE" sz="1100" b="1" i="0" u="none" strike="noStrike" kern="1200" cap="none" dirty="0">
                <a:solidFill>
                  <a:schemeClr val="tx1"/>
                </a:solidFill>
                <a:effectLst/>
                <a:latin typeface="Arial"/>
                <a:ea typeface="Arial"/>
                <a:cs typeface="Arial"/>
                <a:sym typeface="Arial"/>
              </a:rPr>
              <a:t>Instagram</a:t>
            </a:r>
            <a:endParaRPr lang="de-DE" sz="1100" b="0" i="0" u="none" strike="noStrike" kern="1200" cap="none" dirty="0">
              <a:solidFill>
                <a:schemeClr val="tx1"/>
              </a:solidFill>
              <a:effectLst/>
              <a:latin typeface="Arial"/>
              <a:ea typeface="Arial"/>
              <a:cs typeface="Arial"/>
              <a:sym typeface="Arial"/>
            </a:endParaRPr>
          </a:p>
          <a:p>
            <a:pPr marL="158750" indent="0">
              <a:buNone/>
            </a:pPr>
            <a:r>
              <a:rPr lang="de-DE" sz="1100" b="0" i="0" u="none" strike="noStrike" kern="1200" cap="none" dirty="0">
                <a:solidFill>
                  <a:schemeClr val="tx1"/>
                </a:solidFill>
                <a:effectLst/>
                <a:latin typeface="Arial"/>
                <a:ea typeface="Arial"/>
                <a:cs typeface="Arial"/>
                <a:sym typeface="Arial"/>
              </a:rPr>
              <a:t>https://</a:t>
            </a:r>
            <a:r>
              <a:rPr lang="de-DE" sz="1100" b="0" i="0" u="none" strike="noStrike" kern="1200" cap="none" dirty="0" err="1">
                <a:solidFill>
                  <a:schemeClr val="tx1"/>
                </a:solidFill>
                <a:effectLst/>
                <a:latin typeface="Arial"/>
                <a:ea typeface="Arial"/>
                <a:cs typeface="Arial"/>
                <a:sym typeface="Arial"/>
              </a:rPr>
              <a:t>www.instagram.com</a:t>
            </a:r>
            <a:r>
              <a:rPr lang="de-DE" sz="1100" b="0" i="0" u="none" strike="noStrike" kern="1200" cap="none" dirty="0">
                <a:solidFill>
                  <a:schemeClr val="tx1"/>
                </a:solidFill>
                <a:effectLst/>
                <a:latin typeface="Arial"/>
                <a:ea typeface="Arial"/>
                <a:cs typeface="Arial"/>
                <a:sym typeface="Arial"/>
              </a:rPr>
              <a:t>/sciencepreneurs/</a:t>
            </a:r>
            <a:br>
              <a:rPr lang="de-DE" sz="1100" b="0" i="0" u="none" strike="noStrike" kern="1200" cap="none" dirty="0">
                <a:solidFill>
                  <a:schemeClr val="tx1"/>
                </a:solidFill>
                <a:effectLst/>
                <a:latin typeface="Arial"/>
                <a:ea typeface="Arial"/>
                <a:cs typeface="Arial"/>
                <a:sym typeface="Arial"/>
              </a:rPr>
            </a:br>
            <a:endParaRPr lang="de-DE" sz="1100" b="0" i="0" u="none" strike="noStrike" kern="1200" cap="none" dirty="0">
              <a:solidFill>
                <a:schemeClr val="tx1"/>
              </a:solidFill>
              <a:effectLst/>
              <a:latin typeface="Arial"/>
              <a:ea typeface="Arial"/>
              <a:cs typeface="Arial"/>
              <a:sym typeface="Arial"/>
            </a:endParaRPr>
          </a:p>
          <a:p>
            <a:pPr marL="158750" indent="0">
              <a:buNone/>
            </a:pPr>
            <a:r>
              <a:rPr lang="de-DE" sz="1100" b="1" i="0" u="none" strike="noStrike" kern="1200" cap="none" dirty="0">
                <a:solidFill>
                  <a:schemeClr val="tx1"/>
                </a:solidFill>
                <a:effectLst/>
                <a:latin typeface="Arial"/>
                <a:ea typeface="Arial"/>
                <a:cs typeface="Arial"/>
                <a:sym typeface="Arial"/>
              </a:rPr>
              <a:t>LinkedIn Seite</a:t>
            </a:r>
            <a:endParaRPr lang="de-DE" sz="1100" b="0" i="0" u="none" strike="noStrike" kern="1200" cap="none" dirty="0">
              <a:solidFill>
                <a:schemeClr val="tx1"/>
              </a:solidFill>
              <a:effectLst/>
              <a:latin typeface="Arial"/>
              <a:ea typeface="Arial"/>
              <a:cs typeface="Arial"/>
              <a:sym typeface="Arial"/>
            </a:endParaRPr>
          </a:p>
          <a:p>
            <a:pPr marL="158750" indent="0">
              <a:buNone/>
            </a:pPr>
            <a:r>
              <a:rPr lang="de-DE" sz="1100" b="0" i="0" u="none" strike="noStrike" kern="1200" cap="none" dirty="0">
                <a:solidFill>
                  <a:schemeClr val="tx1"/>
                </a:solidFill>
                <a:effectLst/>
                <a:latin typeface="Arial"/>
                <a:ea typeface="Arial"/>
                <a:cs typeface="Arial"/>
                <a:sym typeface="Arial"/>
                <a:hlinkClick r:id="rId3"/>
              </a:rPr>
              <a:t>https://www.linkedin.com/company/young-entrepreneurs-in-science/</a:t>
            </a:r>
            <a:endParaRPr lang="de-DE" sz="1100" b="0" i="0" u="none" strike="noStrike" kern="1200" cap="none" dirty="0">
              <a:solidFill>
                <a:schemeClr val="tx1"/>
              </a:solidFill>
              <a:effectLst/>
              <a:latin typeface="Arial"/>
              <a:ea typeface="Arial"/>
              <a:cs typeface="Arial"/>
              <a:sym typeface="Arial"/>
            </a:endParaRPr>
          </a:p>
          <a:p>
            <a:pPr marL="158750" indent="0">
              <a:buNone/>
            </a:pPr>
            <a:endParaRPr lang="de-DE" sz="1100" b="0" i="0" u="none" strike="noStrike" kern="1200" cap="none" dirty="0">
              <a:solidFill>
                <a:schemeClr val="tx1"/>
              </a:solidFill>
              <a:effectLst/>
              <a:latin typeface="Arial"/>
              <a:ea typeface="Arial"/>
              <a:cs typeface="Arial"/>
              <a:sym typeface="Arial"/>
            </a:endParaRPr>
          </a:p>
          <a:p>
            <a:pPr marL="158750" indent="0">
              <a:buNone/>
            </a:pPr>
            <a:r>
              <a:rPr lang="de-DE" sz="1100" b="1" i="0" u="none" strike="noStrike" kern="1200" cap="none" dirty="0">
                <a:solidFill>
                  <a:schemeClr val="tx1"/>
                </a:solidFill>
                <a:effectLst/>
                <a:latin typeface="Arial"/>
                <a:ea typeface="Arial"/>
                <a:cs typeface="Arial"/>
                <a:sym typeface="Arial"/>
              </a:rPr>
              <a:t>LinkedIn Gruppe</a:t>
            </a:r>
            <a:endParaRPr lang="de-DE" sz="1100" b="0" i="0" u="none" strike="noStrike" kern="1200" cap="none" dirty="0">
              <a:solidFill>
                <a:schemeClr val="tx1"/>
              </a:solidFill>
              <a:effectLst/>
              <a:latin typeface="Arial"/>
              <a:ea typeface="Arial"/>
              <a:cs typeface="Arial"/>
              <a:sym typeface="Arial"/>
            </a:endParaRPr>
          </a:p>
          <a:p>
            <a:pPr marL="158750" indent="0">
              <a:buNone/>
            </a:pPr>
            <a:r>
              <a:rPr lang="de-DE" sz="1100" b="0" i="0" u="sng" strike="noStrike" kern="1200" cap="none" dirty="0">
                <a:solidFill>
                  <a:schemeClr val="tx1"/>
                </a:solidFill>
                <a:effectLst/>
                <a:latin typeface="Arial"/>
                <a:ea typeface="Arial"/>
                <a:cs typeface="Arial"/>
                <a:sym typeface="Arial"/>
                <a:hlinkClick r:id="rId4"/>
              </a:rPr>
              <a:t>https://www.linkedin.com/groups/8902012/</a:t>
            </a:r>
            <a:endParaRPr lang="de-DE" sz="1100" b="0" i="0" u="sng" strike="noStrike" kern="1200" cap="none" dirty="0">
              <a:solidFill>
                <a:schemeClr val="tx1"/>
              </a:solidFill>
              <a:effectLst/>
              <a:latin typeface="Arial"/>
              <a:ea typeface="Arial"/>
              <a:cs typeface="Arial"/>
              <a:sym typeface="Arial"/>
            </a:endParaRPr>
          </a:p>
          <a:p>
            <a:pPr marL="158750" indent="0">
              <a:buNone/>
            </a:pPr>
            <a:endParaRPr lang="de-DE" sz="900" b="0" i="0" u="sng" strike="noStrike" kern="1200" cap="none" dirty="0">
              <a:solidFill>
                <a:schemeClr val="tx1"/>
              </a:solidFill>
              <a:effectLst/>
              <a:latin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sz="900" b="1" i="0" u="none" strike="noStrike" kern="1200" cap="none" dirty="0">
                <a:solidFill>
                  <a:schemeClr val="tx1"/>
                </a:solidFill>
                <a:effectLst/>
                <a:latin typeface="Arial"/>
                <a:ea typeface="Arial"/>
                <a:cs typeface="Arial"/>
                <a:sym typeface="Arial"/>
              </a:rPr>
              <a:t>Newsletter</a:t>
            </a:r>
            <a:endParaRPr lang="de-DE" sz="900" b="0" i="0" u="sng" strike="noStrike" kern="1200" cap="none" dirty="0">
              <a:solidFill>
                <a:schemeClr val="tx1"/>
              </a:solidFill>
              <a:effectLst/>
              <a:latin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sz="1100" dirty="0">
                <a:hlinkClick r:id="rId5"/>
              </a:rPr>
              <a:t>https://youngentrepreneursinscience.com/newsletter-registration/</a:t>
            </a:r>
            <a:endParaRPr lang="de-DE" sz="1100" dirty="0">
              <a:solidFill>
                <a:srgbClr val="595959"/>
              </a:solidFill>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de-DE" sz="1100" dirty="0">
              <a:solidFill>
                <a:srgbClr val="595959"/>
              </a:solidFill>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de-DE" sz="1100" dirty="0" err="1">
                <a:solidFill>
                  <a:srgbClr val="595959"/>
                </a:solidFill>
              </a:rPr>
              <a:t>Everybody</a:t>
            </a:r>
            <a:r>
              <a:rPr lang="de-DE" sz="1100" dirty="0">
                <a:solidFill>
                  <a:srgbClr val="595959"/>
                </a:solidFill>
              </a:rPr>
              <a:t> </a:t>
            </a:r>
            <a:r>
              <a:rPr lang="de-DE" sz="1100" dirty="0" err="1">
                <a:solidFill>
                  <a:srgbClr val="595959"/>
                </a:solidFill>
              </a:rPr>
              <a:t>else</a:t>
            </a:r>
            <a:r>
              <a:rPr lang="de-DE" sz="1100" dirty="0">
                <a:solidFill>
                  <a:srgbClr val="595959"/>
                </a:solidFill>
              </a:rPr>
              <a:t>: Goodbye, </a:t>
            </a:r>
            <a:r>
              <a:rPr lang="de-DE" sz="1100" dirty="0" err="1">
                <a:solidFill>
                  <a:srgbClr val="595959"/>
                </a:solidFill>
              </a:rPr>
              <a:t>have</a:t>
            </a:r>
            <a:r>
              <a:rPr lang="de-DE" sz="1100" dirty="0">
                <a:solidFill>
                  <a:srgbClr val="595959"/>
                </a:solidFill>
              </a:rPr>
              <a:t> a nice </a:t>
            </a:r>
            <a:r>
              <a:rPr lang="de-DE" sz="1100" dirty="0" err="1">
                <a:solidFill>
                  <a:srgbClr val="595959"/>
                </a:solidFill>
              </a:rPr>
              <a:t>day</a:t>
            </a:r>
            <a:r>
              <a:rPr lang="de-DE" sz="1100" dirty="0">
                <a:solidFill>
                  <a:srgbClr val="595959"/>
                </a:solidFill>
              </a:rPr>
              <a:t> and </a:t>
            </a:r>
            <a:r>
              <a:rPr lang="de-DE" sz="1100" dirty="0" err="1">
                <a:solidFill>
                  <a:srgbClr val="595959"/>
                </a:solidFill>
              </a:rPr>
              <a:t>see</a:t>
            </a:r>
            <a:r>
              <a:rPr lang="de-DE" sz="1100" dirty="0">
                <a:solidFill>
                  <a:srgbClr val="595959"/>
                </a:solidFill>
              </a:rPr>
              <a:t> </a:t>
            </a:r>
            <a:r>
              <a:rPr lang="de-DE" sz="1100" dirty="0" err="1">
                <a:solidFill>
                  <a:srgbClr val="595959"/>
                </a:solidFill>
              </a:rPr>
              <a:t>you</a:t>
            </a:r>
            <a:r>
              <a:rPr lang="de-DE" sz="1100" dirty="0">
                <a:solidFill>
                  <a:srgbClr val="595959"/>
                </a:solidFill>
              </a:rPr>
              <a:t> </a:t>
            </a:r>
            <a:r>
              <a:rPr lang="de-DE" sz="1100" dirty="0" err="1">
                <a:solidFill>
                  <a:srgbClr val="595959"/>
                </a:solidFill>
              </a:rPr>
              <a:t>soon</a:t>
            </a:r>
            <a:r>
              <a:rPr lang="de-DE" sz="1100" dirty="0">
                <a:solidFill>
                  <a:srgbClr val="595959"/>
                </a:solidFill>
              </a:rPr>
              <a:t>!</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de-DE" sz="1100" dirty="0">
              <a:solidFill>
                <a:srgbClr val="595959"/>
              </a:solidFill>
            </a:endParaRPr>
          </a:p>
          <a:p>
            <a:pPr marL="158750" indent="0">
              <a:buNone/>
            </a:pPr>
            <a:endParaRPr lang="de-DE" dirty="0"/>
          </a:p>
        </p:txBody>
      </p:sp>
    </p:spTree>
    <p:extLst>
      <p:ext uri="{BB962C8B-B14F-4D97-AF65-F5344CB8AC3E}">
        <p14:creationId xmlns:p14="http://schemas.microsoft.com/office/powerpoint/2010/main" val="402048089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5269D-5486-960A-EAC0-8AB20EFD1DF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D882826-E7DA-A71F-2ADE-E6FAA92B37D3}"/>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49F0287C-6916-F0C4-CBA9-5779C80421C3}"/>
              </a:ext>
            </a:extLst>
          </p:cNvPr>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349666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1" name="Google Shape;241;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de-DE" b="1" dirty="0">
                <a:latin typeface="DINOT-Bold" panose="020B0504020101020102" pitchFamily="34" charset="77"/>
              </a:rPr>
              <a:t>… </a:t>
            </a:r>
            <a:r>
              <a:rPr lang="de-DE" b="0" dirty="0">
                <a:latin typeface="DINOT-Bold" panose="020B0504020101020102" pitchFamily="34" charset="77"/>
              </a:rPr>
              <a:t>and</a:t>
            </a:r>
            <a:r>
              <a:rPr lang="de-DE" b="1" dirty="0">
                <a:latin typeface="DINOT-Bold" panose="020B0504020101020102" pitchFamily="34" charset="77"/>
              </a:rPr>
              <a:t> </a:t>
            </a:r>
            <a:r>
              <a:rPr lang="de-DE" b="1" dirty="0" err="1">
                <a:latin typeface="DINOT-Bold" panose="020B0504020101020102" pitchFamily="34" charset="77"/>
              </a:rPr>
              <a:t>developing</a:t>
            </a:r>
            <a:r>
              <a:rPr lang="de-DE" b="1" dirty="0">
                <a:latin typeface="DINOT-Bold" panose="020B0504020101020102" pitchFamily="34" charset="77"/>
              </a:rPr>
              <a:t> </a:t>
            </a:r>
            <a:r>
              <a:rPr lang="de-DE" b="1" dirty="0" err="1">
                <a:latin typeface="DINOT-Bold" panose="020B0504020101020102" pitchFamily="34" charset="77"/>
              </a:rPr>
              <a:t>solutions</a:t>
            </a:r>
            <a:r>
              <a:rPr lang="de-DE" b="1" dirty="0">
                <a:latin typeface="DINOT-Bold" panose="020B0504020101020102" pitchFamily="34" charset="77"/>
              </a:rPr>
              <a:t>. </a:t>
            </a:r>
            <a:endParaRPr lang="de-DE" b="0" dirty="0">
              <a:latin typeface="DINOT-Bold" panose="020B0504020101020102" pitchFamily="34" charset="77"/>
            </a:endParaRPr>
          </a:p>
          <a:p>
            <a:pPr marL="457200" lvl="0" indent="-228600" algn="l" rtl="0">
              <a:lnSpc>
                <a:spcPct val="100000"/>
              </a:lnSpc>
              <a:spcBef>
                <a:spcPts val="0"/>
              </a:spcBef>
              <a:spcAft>
                <a:spcPts val="0"/>
              </a:spcAft>
              <a:buSzPts val="1100"/>
              <a:buNone/>
            </a:pPr>
            <a:r>
              <a:rPr lang="de-DE" b="0" dirty="0">
                <a:latin typeface="DINOT-Bold" panose="020B0504020101020102" pitchFamily="34" charset="77"/>
              </a:rPr>
              <a:t>After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have</a:t>
            </a:r>
            <a:r>
              <a:rPr lang="de-DE" b="0" dirty="0">
                <a:latin typeface="DINOT-Bold" panose="020B0504020101020102" pitchFamily="34" charset="77"/>
              </a:rPr>
              <a:t> </a:t>
            </a:r>
            <a:r>
              <a:rPr lang="de-DE" b="0" dirty="0" err="1">
                <a:latin typeface="DINOT-Bold" panose="020B0504020101020102" pitchFamily="34" charset="77"/>
              </a:rPr>
              <a:t>identified</a:t>
            </a:r>
            <a:r>
              <a:rPr lang="de-DE" b="0" dirty="0">
                <a:latin typeface="DINOT-Bold" panose="020B0504020101020102" pitchFamily="34" charset="77"/>
              </a:rPr>
              <a:t> a real </a:t>
            </a:r>
            <a:r>
              <a:rPr lang="de-DE" b="0" dirty="0" err="1">
                <a:latin typeface="DINOT-Bold" panose="020B0504020101020102" pitchFamily="34" charset="77"/>
              </a:rPr>
              <a:t>problem</a:t>
            </a:r>
            <a:r>
              <a:rPr lang="de-DE" b="0" dirty="0">
                <a:latin typeface="DINOT-Bold" panose="020B0504020101020102" pitchFamily="34" charset="77"/>
              </a:rPr>
              <a:t> and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defined</a:t>
            </a:r>
            <a:r>
              <a:rPr lang="de-DE" b="0" dirty="0">
                <a:latin typeface="DINOT-Bold" panose="020B0504020101020102" pitchFamily="34" charset="77"/>
              </a:rPr>
              <a:t> a </a:t>
            </a:r>
            <a:r>
              <a:rPr lang="de-DE" b="0" dirty="0" err="1">
                <a:latin typeface="DINOT-Bold" panose="020B0504020101020102" pitchFamily="34" charset="77"/>
              </a:rPr>
              <a:t>focus</a:t>
            </a:r>
            <a:r>
              <a:rPr lang="de-DE" b="0" dirty="0">
                <a:latin typeface="DINOT-Bold" panose="020B0504020101020102" pitchFamily="34" charset="77"/>
              </a:rPr>
              <a:t> </a:t>
            </a:r>
            <a:r>
              <a:rPr lang="de-DE" b="0" dirty="0" err="1">
                <a:latin typeface="DINOT-Bold" panose="020B0504020101020102" pitchFamily="34" charset="77"/>
              </a:rPr>
              <a:t>within</a:t>
            </a:r>
            <a:r>
              <a:rPr lang="de-DE" b="0" dirty="0">
                <a:latin typeface="DINOT-Bold" panose="020B0504020101020102" pitchFamily="34" charset="77"/>
              </a:rPr>
              <a:t> </a:t>
            </a:r>
            <a:r>
              <a:rPr lang="de-DE" b="0" dirty="0" err="1">
                <a:latin typeface="DINOT-Bold" panose="020B0504020101020102" pitchFamily="34" charset="77"/>
              </a:rPr>
              <a:t>that</a:t>
            </a:r>
            <a:r>
              <a:rPr lang="de-DE" b="0" dirty="0">
                <a:latin typeface="DINOT-Bold" panose="020B0504020101020102" pitchFamily="34" charset="77"/>
              </a:rPr>
              <a:t> </a:t>
            </a:r>
            <a:r>
              <a:rPr lang="de-DE" b="0" dirty="0" err="1">
                <a:latin typeface="DINOT-Bold" panose="020B0504020101020102" pitchFamily="34" charset="77"/>
              </a:rPr>
              <a:t>problem</a:t>
            </a:r>
            <a:r>
              <a:rPr lang="de-DE" b="0" dirty="0">
                <a:latin typeface="DINOT-Bold" panose="020B0504020101020102" pitchFamily="34" charset="77"/>
              </a:rPr>
              <a:t> </a:t>
            </a:r>
            <a:r>
              <a:rPr lang="de-DE" b="0" dirty="0" err="1">
                <a:latin typeface="DINOT-Bold" panose="020B0504020101020102" pitchFamily="34" charset="77"/>
              </a:rPr>
              <a:t>by</a:t>
            </a:r>
            <a:r>
              <a:rPr lang="de-DE" b="0" dirty="0">
                <a:latin typeface="DINOT-Bold" panose="020B0504020101020102" pitchFamily="34" charset="77"/>
              </a:rPr>
              <a:t> </a:t>
            </a:r>
            <a:r>
              <a:rPr lang="de-DE" b="0" dirty="0" err="1">
                <a:latin typeface="DINOT-Bold" panose="020B0504020101020102" pitchFamily="34" charset="77"/>
              </a:rPr>
              <a:t>formulating</a:t>
            </a:r>
            <a:r>
              <a:rPr lang="de-DE" b="0" dirty="0">
                <a:latin typeface="DINOT-Bold" panose="020B0504020101020102" pitchFamily="34" charset="77"/>
              </a:rPr>
              <a:t> </a:t>
            </a:r>
            <a:r>
              <a:rPr lang="de-DE" b="0" dirty="0" err="1">
                <a:latin typeface="DINOT-Bold" panose="020B0504020101020102" pitchFamily="34" charset="77"/>
              </a:rPr>
              <a:t>specific</a:t>
            </a:r>
            <a:r>
              <a:rPr lang="de-DE" b="0" dirty="0">
                <a:latin typeface="DINOT-Bold" panose="020B0504020101020102" pitchFamily="34" charset="77"/>
              </a:rPr>
              <a:t> </a:t>
            </a:r>
            <a:r>
              <a:rPr lang="de-DE" b="0" dirty="0" err="1">
                <a:latin typeface="DINOT-Bold" panose="020B0504020101020102" pitchFamily="34" charset="77"/>
              </a:rPr>
              <a:t>questions</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finally</a:t>
            </a:r>
            <a:r>
              <a:rPr lang="de-DE" b="0" dirty="0">
                <a:latin typeface="DINOT-Bold" panose="020B0504020101020102" pitchFamily="34" charset="77"/>
              </a:rPr>
              <a:t> </a:t>
            </a:r>
            <a:r>
              <a:rPr lang="de-DE" b="0" dirty="0" err="1">
                <a:latin typeface="DINOT-Bold" panose="020B0504020101020102" pitchFamily="34" charset="77"/>
              </a:rPr>
              <a:t>enter</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solution</a:t>
            </a:r>
            <a:r>
              <a:rPr lang="de-DE" b="0" dirty="0">
                <a:latin typeface="DINOT-Bold" panose="020B0504020101020102" pitchFamily="34" charset="77"/>
              </a:rPr>
              <a:t> </a:t>
            </a:r>
            <a:r>
              <a:rPr lang="de-DE" b="0" dirty="0" err="1">
                <a:latin typeface="DINOT-Bold" panose="020B0504020101020102" pitchFamily="34" charset="77"/>
              </a:rPr>
              <a:t>space</a:t>
            </a:r>
            <a:r>
              <a:rPr lang="de-DE" b="0" dirty="0">
                <a:latin typeface="DINOT-Bold" panose="020B0504020101020102" pitchFamily="34" charset="77"/>
              </a:rPr>
              <a:t> and </a:t>
            </a:r>
            <a:r>
              <a:rPr lang="de-DE" b="0" dirty="0" err="1">
                <a:latin typeface="DINOT-Bold" panose="020B0504020101020102" pitchFamily="34" charset="77"/>
              </a:rPr>
              <a:t>develop</a:t>
            </a:r>
            <a:r>
              <a:rPr lang="de-DE" b="0" dirty="0">
                <a:latin typeface="DINOT-Bold" panose="020B0504020101020102" pitchFamily="34" charset="77"/>
              </a:rPr>
              <a:t> </a:t>
            </a:r>
            <a:r>
              <a:rPr lang="de-DE" b="0" dirty="0" err="1">
                <a:latin typeface="DINOT-Bold" panose="020B0504020101020102" pitchFamily="34" charset="77"/>
              </a:rPr>
              <a:t>ideas</a:t>
            </a:r>
            <a:r>
              <a:rPr lang="de-DE" b="0" dirty="0">
                <a:latin typeface="DINOT-Bold" panose="020B0504020101020102" pitchFamily="34" charset="77"/>
              </a:rPr>
              <a:t>, </a:t>
            </a:r>
            <a:r>
              <a:rPr lang="de-DE" b="0" dirty="0" err="1">
                <a:latin typeface="DINOT-Bold" panose="020B0504020101020102" pitchFamily="34" charset="77"/>
              </a:rPr>
              <a:t>for</a:t>
            </a:r>
            <a:r>
              <a:rPr lang="de-DE" b="0" dirty="0">
                <a:latin typeface="DINOT-Bold" panose="020B0504020101020102" pitchFamily="34" charset="77"/>
              </a:rPr>
              <a:t> </a:t>
            </a:r>
            <a:r>
              <a:rPr lang="de-DE" b="0" dirty="0" err="1">
                <a:latin typeface="DINOT-Bold" panose="020B0504020101020102" pitchFamily="34" charset="77"/>
              </a:rPr>
              <a:t>example</a:t>
            </a:r>
            <a:r>
              <a:rPr lang="de-DE" b="0" dirty="0">
                <a:latin typeface="DINOT-Bold" panose="020B0504020101020102" pitchFamily="34" charset="77"/>
              </a:rPr>
              <a:t> </a:t>
            </a:r>
            <a:r>
              <a:rPr lang="de-DE" b="0" dirty="0" err="1">
                <a:latin typeface="DINOT-Bold" panose="020B0504020101020102" pitchFamily="34" charset="77"/>
              </a:rPr>
              <a:t>through</a:t>
            </a:r>
            <a:r>
              <a:rPr lang="de-DE" b="0" dirty="0">
                <a:latin typeface="DINOT-Bold" panose="020B0504020101020102" pitchFamily="34" charset="77"/>
              </a:rPr>
              <a:t> </a:t>
            </a:r>
            <a:r>
              <a:rPr lang="de-DE" b="0" dirty="0" err="1">
                <a:latin typeface="DINOT-Bold" panose="020B0504020101020102" pitchFamily="34" charset="77"/>
              </a:rPr>
              <a:t>brainstorming</a:t>
            </a:r>
            <a:r>
              <a:rPr lang="de-DE" b="0" dirty="0">
                <a:latin typeface="DINOT-Bold" panose="020B0504020101020102" pitchFamily="34" charset="77"/>
              </a:rPr>
              <a:t>.</a:t>
            </a:r>
            <a:endParaRPr lang="de-DE" b="1" dirty="0">
              <a:latin typeface="DINOT-Bold" panose="020B0504020101020102" pitchFamily="34" charset="77"/>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6" name="Google Shape;266;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de-DE" b="0" dirty="0">
                <a:latin typeface="DINOT-Bold" panose="020B0504020101020102" pitchFamily="34" charset="77"/>
              </a:rPr>
              <a:t>And </a:t>
            </a:r>
            <a:r>
              <a:rPr lang="de-DE" b="0" dirty="0" err="1">
                <a:latin typeface="DINOT-Bold" panose="020B0504020101020102" pitchFamily="34" charset="77"/>
              </a:rPr>
              <a:t>finally</a:t>
            </a:r>
            <a:r>
              <a:rPr lang="de-DE" b="0" dirty="0">
                <a:latin typeface="DINOT-Bold" panose="020B0504020101020102" pitchFamily="34" charset="77"/>
              </a:rPr>
              <a:t>, </a:t>
            </a:r>
            <a:r>
              <a:rPr lang="de-DE" b="0" dirty="0" err="1">
                <a:latin typeface="DINOT-Bold" panose="020B0504020101020102" pitchFamily="34" charset="77"/>
              </a:rPr>
              <a:t>one</a:t>
            </a:r>
            <a:r>
              <a:rPr lang="de-DE" b="0" dirty="0">
                <a:latin typeface="DINOT-Bold" panose="020B0504020101020102" pitchFamily="34" charset="77"/>
              </a:rPr>
              <a:t> </a:t>
            </a:r>
            <a:r>
              <a:rPr lang="de-DE" b="0" dirty="0" err="1">
                <a:latin typeface="DINOT-Bold" panose="020B0504020101020102" pitchFamily="34" charset="77"/>
              </a:rPr>
              <a:t>needs</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select</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ideal </a:t>
            </a:r>
            <a:r>
              <a:rPr lang="de-DE" b="0" dirty="0" err="1">
                <a:latin typeface="DINOT-Bold" panose="020B0504020101020102" pitchFamily="34" charset="77"/>
              </a:rPr>
              <a:t>solution</a:t>
            </a:r>
            <a:r>
              <a:rPr lang="de-DE" b="0" dirty="0">
                <a:latin typeface="DINOT-Bold" panose="020B0504020101020102" pitchFamily="34" charset="77"/>
              </a:rPr>
              <a:t> </a:t>
            </a:r>
            <a:r>
              <a:rPr lang="de-DE" b="0" dirty="0" err="1">
                <a:latin typeface="DINOT-Bold" panose="020B0504020101020102" pitchFamily="34" charset="77"/>
              </a:rPr>
              <a:t>by</a:t>
            </a:r>
            <a:r>
              <a:rPr lang="de-DE" b="0" dirty="0">
                <a:latin typeface="DINOT-Bold" panose="020B0504020101020102" pitchFamily="34" charset="77"/>
              </a:rPr>
              <a:t> </a:t>
            </a:r>
            <a:r>
              <a:rPr lang="de-DE" b="1" dirty="0" err="1">
                <a:latin typeface="DINOT-Bold" panose="020B0504020101020102" pitchFamily="34" charset="77"/>
              </a:rPr>
              <a:t>evaluating</a:t>
            </a:r>
            <a:r>
              <a:rPr lang="de-DE" b="1" dirty="0">
                <a:latin typeface="DINOT-Bold" panose="020B0504020101020102" pitchFamily="34" charset="77"/>
              </a:rPr>
              <a:t> </a:t>
            </a:r>
            <a:r>
              <a:rPr lang="de-DE" b="1" dirty="0" err="1">
                <a:latin typeface="DINOT-Bold" panose="020B0504020101020102" pitchFamily="34" charset="77"/>
              </a:rPr>
              <a:t>the</a:t>
            </a:r>
            <a:r>
              <a:rPr lang="de-DE" b="1" dirty="0">
                <a:latin typeface="DINOT-Bold" panose="020B0504020101020102" pitchFamily="34" charset="77"/>
              </a:rPr>
              <a:t> </a:t>
            </a:r>
            <a:r>
              <a:rPr lang="de-DE" b="1" dirty="0" err="1">
                <a:latin typeface="DINOT-Bold" panose="020B0504020101020102" pitchFamily="34" charset="77"/>
              </a:rPr>
              <a:t>ideas</a:t>
            </a:r>
            <a:r>
              <a:rPr lang="de-DE" b="1" dirty="0">
                <a:latin typeface="DINOT-Bold" panose="020B0504020101020102" pitchFamily="34" charset="77"/>
              </a:rPr>
              <a:t> </a:t>
            </a:r>
            <a:r>
              <a:rPr lang="de-DE" b="0" dirty="0" err="1">
                <a:latin typeface="DINOT-Bold" panose="020B0504020101020102" pitchFamily="34" charset="77"/>
              </a:rPr>
              <a:t>that</a:t>
            </a:r>
            <a:r>
              <a:rPr lang="de-DE" b="0" dirty="0">
                <a:latin typeface="DINOT-Bold" panose="020B0504020101020102" pitchFamily="34" charset="77"/>
              </a:rPr>
              <a:t> </a:t>
            </a:r>
            <a:r>
              <a:rPr lang="de-DE" b="0" dirty="0" err="1">
                <a:latin typeface="DINOT-Bold" panose="020B0504020101020102" pitchFamily="34" charset="77"/>
              </a:rPr>
              <a:t>were</a:t>
            </a:r>
            <a:r>
              <a:rPr lang="de-DE" b="0" dirty="0">
                <a:latin typeface="DINOT-Bold" panose="020B0504020101020102" pitchFamily="34" charset="77"/>
              </a:rPr>
              <a:t> </a:t>
            </a:r>
            <a:r>
              <a:rPr lang="de-DE" b="0" dirty="0" err="1">
                <a:latin typeface="DINOT-Bold" panose="020B0504020101020102" pitchFamily="34" charset="77"/>
              </a:rPr>
              <a:t>developed</a:t>
            </a:r>
            <a:r>
              <a:rPr lang="de-DE" b="0" dirty="0">
                <a:latin typeface="DINOT-Bold" panose="020B0504020101020102" pitchFamily="34" charset="77"/>
              </a:rPr>
              <a:t> in </a:t>
            </a:r>
            <a:r>
              <a:rPr lang="de-DE" b="0" dirty="0" err="1">
                <a:latin typeface="DINOT-Bold" panose="020B0504020101020102" pitchFamily="34" charset="77"/>
              </a:rPr>
              <a:t>step</a:t>
            </a:r>
            <a:r>
              <a:rPr lang="de-DE" b="0" dirty="0">
                <a:latin typeface="DINOT-Bold" panose="020B0504020101020102" pitchFamily="34" charset="77"/>
              </a:rPr>
              <a:t> 3. </a:t>
            </a:r>
          </a:p>
          <a:p>
            <a:pPr marL="457200" lvl="0" indent="-228600" algn="l" rtl="0">
              <a:lnSpc>
                <a:spcPct val="100000"/>
              </a:lnSpc>
              <a:spcBef>
                <a:spcPts val="0"/>
              </a:spcBef>
              <a:spcAft>
                <a:spcPts val="0"/>
              </a:spcAft>
              <a:buSzPts val="1100"/>
              <a:buNone/>
            </a:pPr>
            <a:r>
              <a:rPr lang="de-DE" b="0" dirty="0" err="1">
                <a:latin typeface="DINOT-Bold" panose="020B0504020101020102" pitchFamily="34" charset="77"/>
              </a:rPr>
              <a:t>Because</a:t>
            </a:r>
            <a:r>
              <a:rPr lang="de-DE" b="0" dirty="0">
                <a:latin typeface="DINOT-Bold" panose="020B0504020101020102" pitchFamily="34" charset="77"/>
              </a:rPr>
              <a:t> </a:t>
            </a:r>
            <a:r>
              <a:rPr lang="de-DE" b="0" dirty="0" err="1">
                <a:latin typeface="DINOT-Bold" panose="020B0504020101020102" pitchFamily="34" charset="77"/>
              </a:rPr>
              <a:t>obviously</a:t>
            </a:r>
            <a:r>
              <a:rPr lang="de-DE" b="0" dirty="0">
                <a:latin typeface="DINOT-Bold" panose="020B0504020101020102" pitchFamily="34" charset="77"/>
              </a:rPr>
              <a:t> </a:t>
            </a:r>
            <a:r>
              <a:rPr lang="de-DE" b="0" dirty="0" err="1">
                <a:latin typeface="DINOT-Bold" panose="020B0504020101020102" pitchFamily="34" charset="77"/>
              </a:rPr>
              <a:t>we</a:t>
            </a:r>
            <a:r>
              <a:rPr lang="de-DE" b="0" dirty="0">
                <a:latin typeface="DINOT-Bold" panose="020B0504020101020102" pitchFamily="34" charset="77"/>
              </a:rPr>
              <a:t> </a:t>
            </a:r>
            <a:r>
              <a:rPr lang="de-DE" b="0" dirty="0" err="1">
                <a:latin typeface="DINOT-Bold" panose="020B0504020101020102" pitchFamily="34" charset="77"/>
              </a:rPr>
              <a:t>cannot</a:t>
            </a:r>
            <a:r>
              <a:rPr lang="de-DE" b="0" dirty="0">
                <a:latin typeface="DINOT-Bold" panose="020B0504020101020102" pitchFamily="34" charset="77"/>
              </a:rPr>
              <a:t> </a:t>
            </a:r>
            <a:r>
              <a:rPr lang="de-DE" b="0" dirty="0" err="1">
                <a:latin typeface="DINOT-Bold" panose="020B0504020101020102" pitchFamily="34" charset="77"/>
              </a:rPr>
              <a:t>realize</a:t>
            </a:r>
            <a:r>
              <a:rPr lang="de-DE" b="0" dirty="0">
                <a:latin typeface="DINOT-Bold" panose="020B0504020101020102" pitchFamily="34" charset="77"/>
              </a:rPr>
              <a:t> all </a:t>
            </a:r>
            <a:r>
              <a:rPr lang="de-DE" b="0" dirty="0" err="1">
                <a:latin typeface="DINOT-Bold" panose="020B0504020101020102" pitchFamily="34" charset="77"/>
              </a:rPr>
              <a:t>of</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ideas</a:t>
            </a:r>
            <a:r>
              <a:rPr lang="de-DE" b="0" dirty="0">
                <a:latin typeface="DINOT-Bold" panose="020B0504020101020102" pitchFamily="34" charset="77"/>
              </a:rPr>
              <a:t> and not all </a:t>
            </a:r>
            <a:r>
              <a:rPr lang="de-DE" b="0" dirty="0" err="1">
                <a:latin typeface="DINOT-Bold" panose="020B0504020101020102" pitchFamily="34" charset="77"/>
              </a:rPr>
              <a:t>of</a:t>
            </a:r>
            <a:r>
              <a:rPr lang="de-DE" b="0" dirty="0">
                <a:latin typeface="DINOT-Bold" panose="020B0504020101020102" pitchFamily="34" charset="77"/>
              </a:rPr>
              <a:t> </a:t>
            </a:r>
            <a:r>
              <a:rPr lang="de-DE" b="0" dirty="0" err="1">
                <a:latin typeface="DINOT-Bold" panose="020B0504020101020102" pitchFamily="34" charset="77"/>
              </a:rPr>
              <a:t>them</a:t>
            </a:r>
            <a:r>
              <a:rPr lang="de-DE" b="0" dirty="0">
                <a:latin typeface="DINOT-Bold" panose="020B0504020101020102" pitchFamily="34" charset="77"/>
              </a:rPr>
              <a:t> </a:t>
            </a:r>
            <a:r>
              <a:rPr lang="de-DE" b="0" dirty="0" err="1">
                <a:latin typeface="DINOT-Bold" panose="020B0504020101020102" pitchFamily="34" charset="77"/>
              </a:rPr>
              <a:t>are</a:t>
            </a:r>
            <a:r>
              <a:rPr lang="de-DE" b="0" dirty="0">
                <a:latin typeface="DINOT-Bold" panose="020B0504020101020102" pitchFamily="34" charset="77"/>
              </a:rPr>
              <a:t> promising </a:t>
            </a:r>
            <a:r>
              <a:rPr lang="de-DE" b="0" dirty="0" err="1">
                <a:latin typeface="DINOT-Bold" panose="020B0504020101020102" pitchFamily="34" charset="77"/>
              </a:rPr>
              <a:t>enough</a:t>
            </a:r>
            <a:r>
              <a:rPr lang="de-DE" b="0" dirty="0">
                <a:latin typeface="DINOT-Bold" panose="020B0504020101020102" pitchFamily="34" charset="77"/>
              </a:rPr>
              <a:t>. </a:t>
            </a:r>
          </a:p>
          <a:p>
            <a:pPr marL="457200" lvl="0" indent="-228600" algn="l" rtl="0">
              <a:lnSpc>
                <a:spcPct val="100000"/>
              </a:lnSpc>
              <a:spcBef>
                <a:spcPts val="0"/>
              </a:spcBef>
              <a:spcAft>
                <a:spcPts val="0"/>
              </a:spcAft>
              <a:buSzPts val="1100"/>
              <a:buNone/>
            </a:pPr>
            <a:endParaRPr lang="de-DE" b="0" dirty="0">
              <a:latin typeface="DINOT-Bold" panose="020B0504020101020102" pitchFamily="34" charset="77"/>
            </a:endParaRPr>
          </a:p>
          <a:p>
            <a:pPr marL="457200" lvl="0" indent="-228600" algn="l" rtl="0">
              <a:lnSpc>
                <a:spcPct val="100000"/>
              </a:lnSpc>
              <a:spcBef>
                <a:spcPts val="0"/>
              </a:spcBef>
              <a:spcAft>
                <a:spcPts val="0"/>
              </a:spcAft>
              <a:buSzPts val="1100"/>
              <a:buNone/>
            </a:pPr>
            <a:r>
              <a:rPr lang="de-DE" b="0" dirty="0">
                <a:latin typeface="DINOT-Bold" panose="020B0504020101020102" pitchFamily="34" charset="77"/>
              </a:rPr>
              <a:t>So </a:t>
            </a:r>
            <a:r>
              <a:rPr lang="de-DE" b="0" dirty="0" err="1">
                <a:latin typeface="DINOT-Bold" panose="020B0504020101020102" pitchFamily="34" charset="77"/>
              </a:rPr>
              <a:t>these</a:t>
            </a:r>
            <a:r>
              <a:rPr lang="de-DE" b="0" dirty="0">
                <a:latin typeface="DINOT-Bold" panose="020B0504020101020102" pitchFamily="34" charset="77"/>
              </a:rPr>
              <a:t> </a:t>
            </a:r>
            <a:r>
              <a:rPr lang="de-DE" b="0" dirty="0" err="1">
                <a:latin typeface="DINOT-Bold" panose="020B0504020101020102" pitchFamily="34" charset="77"/>
              </a:rPr>
              <a:t>are</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1" dirty="0">
                <a:latin typeface="DINOT-Bold" panose="020B0504020101020102" pitchFamily="34" charset="77"/>
              </a:rPr>
              <a:t>4 </a:t>
            </a:r>
            <a:r>
              <a:rPr lang="de-DE" b="1" dirty="0" err="1">
                <a:latin typeface="DINOT-Bold" panose="020B0504020101020102" pitchFamily="34" charset="77"/>
              </a:rPr>
              <a:t>steps</a:t>
            </a:r>
            <a:r>
              <a:rPr lang="de-DE" b="1" dirty="0">
                <a:latin typeface="DINOT-Bold" panose="020B0504020101020102" pitchFamily="34" charset="77"/>
              </a:rPr>
              <a:t> </a:t>
            </a:r>
            <a:r>
              <a:rPr lang="de-DE" b="1" dirty="0" err="1">
                <a:latin typeface="DINOT-Bold" panose="020B0504020101020102" pitchFamily="34" charset="77"/>
              </a:rPr>
              <a:t>of</a:t>
            </a:r>
            <a:r>
              <a:rPr lang="de-DE" b="1" dirty="0">
                <a:latin typeface="DINOT-Bold" panose="020B0504020101020102" pitchFamily="34" charset="77"/>
              </a:rPr>
              <a:t> </a:t>
            </a:r>
            <a:r>
              <a:rPr lang="de-DE" b="1" dirty="0" err="1">
                <a:latin typeface="DINOT-Bold" panose="020B0504020101020102" pitchFamily="34" charset="77"/>
              </a:rPr>
              <a:t>our</a:t>
            </a:r>
            <a:r>
              <a:rPr lang="de-DE" b="1" dirty="0">
                <a:latin typeface="DINOT-Bold" panose="020B0504020101020102" pitchFamily="34" charset="77"/>
              </a:rPr>
              <a:t> </a:t>
            </a:r>
            <a:r>
              <a:rPr lang="de-DE" b="1" dirty="0" err="1">
                <a:latin typeface="DINOT-Bold" panose="020B0504020101020102" pitchFamily="34" charset="77"/>
              </a:rPr>
              <a:t>ideation</a:t>
            </a:r>
            <a:r>
              <a:rPr lang="de-DE" b="1" dirty="0">
                <a:latin typeface="DINOT-Bold" panose="020B0504020101020102" pitchFamily="34" charset="77"/>
              </a:rPr>
              <a:t> </a:t>
            </a:r>
            <a:r>
              <a:rPr lang="de-DE" b="1" dirty="0" err="1">
                <a:latin typeface="DINOT-Bold" panose="020B0504020101020102" pitchFamily="34" charset="77"/>
              </a:rPr>
              <a:t>process</a:t>
            </a:r>
            <a:r>
              <a:rPr lang="de-DE" b="1" dirty="0">
                <a:latin typeface="DINOT-Bold" panose="020B0504020101020102" pitchFamily="34" charset="77"/>
              </a:rPr>
              <a:t>: </a:t>
            </a:r>
          </a:p>
          <a:p>
            <a:pPr marL="457200" lvl="0" indent="-228600" algn="l" rtl="0">
              <a:lnSpc>
                <a:spcPct val="100000"/>
              </a:lnSpc>
              <a:spcBef>
                <a:spcPts val="0"/>
              </a:spcBef>
              <a:spcAft>
                <a:spcPts val="0"/>
              </a:spcAft>
              <a:buSzPts val="1100"/>
              <a:buAutoNum type="arabicPeriod"/>
            </a:pPr>
            <a:r>
              <a:rPr lang="de-DE" b="0" dirty="0" err="1">
                <a:latin typeface="DINOT-Bold" panose="020B0504020101020102" pitchFamily="34" charset="77"/>
              </a:rPr>
              <a:t>Finding</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problem</a:t>
            </a:r>
            <a:endParaRPr lang="de-DE" b="0" dirty="0">
              <a:latin typeface="DINOT-Bold" panose="020B0504020101020102" pitchFamily="34" charset="77"/>
            </a:endParaRPr>
          </a:p>
          <a:p>
            <a:pPr marL="457200" lvl="0" indent="-228600" algn="l" rtl="0">
              <a:lnSpc>
                <a:spcPct val="100000"/>
              </a:lnSpc>
              <a:spcBef>
                <a:spcPts val="0"/>
              </a:spcBef>
              <a:spcAft>
                <a:spcPts val="0"/>
              </a:spcAft>
              <a:buSzPts val="1100"/>
              <a:buAutoNum type="arabicPeriod"/>
            </a:pPr>
            <a:r>
              <a:rPr lang="de-DE" b="0" dirty="0" err="1">
                <a:latin typeface="DINOT-Bold" panose="020B0504020101020102" pitchFamily="34" charset="77"/>
              </a:rPr>
              <a:t>Asking</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right</a:t>
            </a:r>
            <a:r>
              <a:rPr lang="de-DE" b="0" dirty="0">
                <a:latin typeface="DINOT-Bold" panose="020B0504020101020102" pitchFamily="34" charset="77"/>
              </a:rPr>
              <a:t> </a:t>
            </a:r>
            <a:r>
              <a:rPr lang="de-DE" b="0" dirty="0" err="1">
                <a:latin typeface="DINOT-Bold" panose="020B0504020101020102" pitchFamily="34" charset="77"/>
              </a:rPr>
              <a:t>question</a:t>
            </a:r>
            <a:endParaRPr lang="de-DE" b="0" dirty="0">
              <a:latin typeface="DINOT-Bold" panose="020B0504020101020102" pitchFamily="34" charset="77"/>
            </a:endParaRPr>
          </a:p>
          <a:p>
            <a:pPr marL="457200" lvl="0" indent="-228600" algn="l" rtl="0">
              <a:lnSpc>
                <a:spcPct val="100000"/>
              </a:lnSpc>
              <a:spcBef>
                <a:spcPts val="0"/>
              </a:spcBef>
              <a:spcAft>
                <a:spcPts val="0"/>
              </a:spcAft>
              <a:buSzPts val="1100"/>
              <a:buAutoNum type="arabicPeriod"/>
            </a:pPr>
            <a:r>
              <a:rPr lang="de-DE" b="0" dirty="0" err="1">
                <a:latin typeface="DINOT-Bold" panose="020B0504020101020102" pitchFamily="34" charset="77"/>
              </a:rPr>
              <a:t>Developing</a:t>
            </a:r>
            <a:r>
              <a:rPr lang="de-DE" b="0" dirty="0">
                <a:latin typeface="DINOT-Bold" panose="020B0504020101020102" pitchFamily="34" charset="77"/>
              </a:rPr>
              <a:t> </a:t>
            </a:r>
            <a:r>
              <a:rPr lang="de-DE" b="0" dirty="0" err="1">
                <a:latin typeface="DINOT-Bold" panose="020B0504020101020102" pitchFamily="34" charset="77"/>
              </a:rPr>
              <a:t>ideas</a:t>
            </a:r>
            <a:endParaRPr lang="de-DE" b="0" dirty="0">
              <a:latin typeface="DINOT-Bold" panose="020B0504020101020102" pitchFamily="34" charset="77"/>
            </a:endParaRPr>
          </a:p>
          <a:p>
            <a:pPr marL="457200" lvl="0" indent="-228600" algn="l" rtl="0">
              <a:lnSpc>
                <a:spcPct val="100000"/>
              </a:lnSpc>
              <a:spcBef>
                <a:spcPts val="0"/>
              </a:spcBef>
              <a:spcAft>
                <a:spcPts val="0"/>
              </a:spcAft>
              <a:buSzPts val="1100"/>
              <a:buAutoNum type="arabicPeriod"/>
            </a:pPr>
            <a:r>
              <a:rPr lang="de-DE" b="0" dirty="0">
                <a:latin typeface="DINOT-Bold" panose="020B0504020101020102" pitchFamily="34" charset="77"/>
              </a:rPr>
              <a:t>And </a:t>
            </a:r>
            <a:r>
              <a:rPr lang="de-DE" b="0" dirty="0" err="1">
                <a:latin typeface="DINOT-Bold" panose="020B0504020101020102" pitchFamily="34" charset="77"/>
              </a:rPr>
              <a:t>finally</a:t>
            </a:r>
            <a:r>
              <a:rPr lang="de-DE" b="0" dirty="0">
                <a:latin typeface="DINOT-Bold" panose="020B0504020101020102" pitchFamily="34" charset="77"/>
              </a:rPr>
              <a:t>: </a:t>
            </a:r>
            <a:r>
              <a:rPr lang="de-DE" b="0" dirty="0" err="1">
                <a:latin typeface="DINOT-Bold" panose="020B0504020101020102" pitchFamily="34" charset="77"/>
              </a:rPr>
              <a:t>Evaluate</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ideas</a:t>
            </a:r>
            <a:r>
              <a:rPr lang="de-DE" b="0" dirty="0">
                <a:latin typeface="DINOT-Bold" panose="020B0504020101020102" pitchFamily="34" charset="77"/>
              </a:rPr>
              <a:t>!</a:t>
            </a:r>
          </a:p>
          <a:p>
            <a:pPr marL="457200" lvl="0" indent="-228600" algn="l" rtl="0">
              <a:lnSpc>
                <a:spcPct val="100000"/>
              </a:lnSpc>
              <a:spcBef>
                <a:spcPts val="0"/>
              </a:spcBef>
              <a:spcAft>
                <a:spcPts val="0"/>
              </a:spcAft>
              <a:buSzPts val="1100"/>
              <a:buAutoNum type="arabicPeriod"/>
            </a:pPr>
            <a:endParaRPr lang="de-DE" b="0" dirty="0">
              <a:latin typeface="DINOT-Bold" panose="020B0504020101020102" pitchFamily="34" charset="77"/>
            </a:endParaRPr>
          </a:p>
          <a:p>
            <a:pPr marL="228600" lvl="0" indent="0" algn="l" rtl="0">
              <a:lnSpc>
                <a:spcPct val="100000"/>
              </a:lnSpc>
              <a:spcBef>
                <a:spcPts val="0"/>
              </a:spcBef>
              <a:spcAft>
                <a:spcPts val="0"/>
              </a:spcAft>
              <a:buSzPts val="1100"/>
              <a:buNone/>
            </a:pPr>
            <a:r>
              <a:rPr lang="de-DE" b="0" dirty="0" err="1">
                <a:latin typeface="DINOT-Bold" panose="020B0504020101020102" pitchFamily="34" charset="77"/>
              </a:rPr>
              <a:t>Now</a:t>
            </a:r>
            <a:r>
              <a:rPr lang="de-DE" b="0" dirty="0">
                <a:latin typeface="DINOT-Bold" panose="020B0504020101020102" pitchFamily="34" charset="77"/>
              </a:rPr>
              <a:t> </a:t>
            </a:r>
            <a:r>
              <a:rPr lang="de-DE" b="0" dirty="0" err="1">
                <a:latin typeface="DINOT-Bold" panose="020B0504020101020102" pitchFamily="34" charset="77"/>
              </a:rPr>
              <a:t>what</a:t>
            </a:r>
            <a:r>
              <a:rPr lang="de-DE" b="0" dirty="0">
                <a:latin typeface="DINOT-Bold" panose="020B0504020101020102" pitchFamily="34" charset="77"/>
              </a:rPr>
              <a:t> </a:t>
            </a:r>
            <a:r>
              <a:rPr lang="de-DE" b="0" dirty="0" err="1">
                <a:latin typeface="DINOT-Bold" panose="020B0504020101020102" pitchFamily="34" charset="77"/>
              </a:rPr>
              <a:t>are</a:t>
            </a:r>
            <a:r>
              <a:rPr lang="de-DE" b="0" dirty="0">
                <a:latin typeface="DINOT-Bold" panose="020B0504020101020102" pitchFamily="34" charset="77"/>
              </a:rPr>
              <a:t> </a:t>
            </a:r>
            <a:r>
              <a:rPr lang="de-DE" b="1" dirty="0" err="1">
                <a:latin typeface="DINOT-Bold" panose="020B0504020101020102" pitchFamily="34" charset="77"/>
              </a:rPr>
              <a:t>the</a:t>
            </a:r>
            <a:r>
              <a:rPr lang="de-DE" b="1" dirty="0">
                <a:latin typeface="DINOT-Bold" panose="020B0504020101020102" pitchFamily="34" charset="77"/>
              </a:rPr>
              <a:t> </a:t>
            </a:r>
            <a:r>
              <a:rPr lang="de-DE" b="1" dirty="0" err="1">
                <a:latin typeface="DINOT-Bold" panose="020B0504020101020102" pitchFamily="34" charset="77"/>
              </a:rPr>
              <a:t>two</a:t>
            </a:r>
            <a:r>
              <a:rPr lang="de-DE" b="1" dirty="0">
                <a:latin typeface="DINOT-Bold" panose="020B0504020101020102" pitchFamily="34" charset="77"/>
              </a:rPr>
              <a:t> </a:t>
            </a:r>
            <a:r>
              <a:rPr lang="de-DE" b="1" dirty="0" err="1">
                <a:latin typeface="DINOT-Bold" panose="020B0504020101020102" pitchFamily="34" charset="77"/>
              </a:rPr>
              <a:t>diamons</a:t>
            </a:r>
            <a:r>
              <a:rPr lang="de-DE" b="1" dirty="0">
                <a:latin typeface="DINOT-Bold" panose="020B0504020101020102" pitchFamily="34" charset="77"/>
              </a:rPr>
              <a:t> </a:t>
            </a:r>
            <a:r>
              <a:rPr lang="de-DE" b="0" dirty="0" err="1">
                <a:latin typeface="DINOT-Bold" panose="020B0504020101020102" pitchFamily="34" charset="77"/>
              </a:rPr>
              <a:t>about</a:t>
            </a:r>
            <a:r>
              <a:rPr lang="de-DE" b="0" dirty="0">
                <a:latin typeface="DINOT-Bold" panose="020B0504020101020102" pitchFamily="34" charset="77"/>
              </a:rPr>
              <a:t>. Well, </a:t>
            </a:r>
            <a:r>
              <a:rPr lang="de-DE" b="0" dirty="0" err="1">
                <a:latin typeface="DINOT-Bold" panose="020B0504020101020102" pitchFamily="34" charset="77"/>
              </a:rPr>
              <a:t>firstly</a:t>
            </a:r>
            <a:r>
              <a:rPr lang="de-DE" b="0" dirty="0">
                <a:latin typeface="DINOT-Bold" panose="020B0504020101020102" pitchFamily="34" charset="77"/>
              </a:rPr>
              <a:t>, </a:t>
            </a:r>
            <a:r>
              <a:rPr lang="de-DE" b="0" dirty="0" err="1">
                <a:latin typeface="DINOT-Bold" panose="020B0504020101020102" pitchFamily="34" charset="77"/>
              </a:rPr>
              <a:t>they</a:t>
            </a:r>
            <a:r>
              <a:rPr lang="de-DE" b="0" dirty="0">
                <a:latin typeface="DINOT-Bold" panose="020B0504020101020102" pitchFamily="34" charset="77"/>
              </a:rPr>
              <a:t> do </a:t>
            </a:r>
            <a:r>
              <a:rPr lang="de-DE" b="0" dirty="0" err="1">
                <a:latin typeface="DINOT-Bold" panose="020B0504020101020102" pitchFamily="34" charset="77"/>
              </a:rPr>
              <a:t>represent</a:t>
            </a:r>
            <a:r>
              <a:rPr lang="de-DE" b="0" dirty="0">
                <a:latin typeface="DINOT-Bold" panose="020B0504020101020102" pitchFamily="34" charset="77"/>
              </a:rPr>
              <a:t> </a:t>
            </a:r>
            <a:r>
              <a:rPr lang="de-DE" b="0" dirty="0" err="1">
                <a:latin typeface="DINOT-Bold" panose="020B0504020101020102" pitchFamily="34" charset="77"/>
              </a:rPr>
              <a:t>two</a:t>
            </a:r>
            <a:r>
              <a:rPr lang="de-DE" b="0" dirty="0">
                <a:latin typeface="DINOT-Bold" panose="020B0504020101020102" pitchFamily="34" charset="77"/>
              </a:rPr>
              <a:t> different </a:t>
            </a:r>
            <a:r>
              <a:rPr lang="de-DE" b="0" dirty="0" err="1">
                <a:latin typeface="DINOT-Bold" panose="020B0504020101020102" pitchFamily="34" charset="77"/>
              </a:rPr>
              <a:t>spaces</a:t>
            </a:r>
            <a:r>
              <a:rPr lang="de-DE" b="0" dirty="0">
                <a:latin typeface="DINOT-Bold" panose="020B0504020101020102" pitchFamily="34" charset="77"/>
              </a:rPr>
              <a:t>:</a:t>
            </a:r>
          </a:p>
          <a:p>
            <a:pPr marL="228600" lvl="0" indent="0" algn="l" rtl="0">
              <a:lnSpc>
                <a:spcPct val="100000"/>
              </a:lnSpc>
              <a:spcBef>
                <a:spcPts val="0"/>
              </a:spcBef>
              <a:spcAft>
                <a:spcPts val="0"/>
              </a:spcAft>
              <a:buSzPts val="1100"/>
              <a:buNone/>
            </a:pPr>
            <a:r>
              <a:rPr lang="de-DE" b="0" dirty="0">
                <a:latin typeface="DINOT-Bold" panose="020B0504020101020102" pitchFamily="34" charset="77"/>
              </a:rPr>
              <a:t>The </a:t>
            </a:r>
            <a:r>
              <a:rPr lang="de-DE" b="0" dirty="0" err="1">
                <a:latin typeface="DINOT-Bold" panose="020B0504020101020102" pitchFamily="34" charset="77"/>
              </a:rPr>
              <a:t>first</a:t>
            </a:r>
            <a:r>
              <a:rPr lang="de-DE" b="0" dirty="0">
                <a:latin typeface="DINOT-Bold" panose="020B0504020101020102" pitchFamily="34" charset="77"/>
              </a:rPr>
              <a:t> </a:t>
            </a:r>
            <a:r>
              <a:rPr lang="de-DE" b="0" dirty="0" err="1">
                <a:latin typeface="DINOT-Bold" panose="020B0504020101020102" pitchFamily="34" charset="77"/>
              </a:rPr>
              <a:t>one</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so </a:t>
            </a:r>
            <a:r>
              <a:rPr lang="de-DE" b="0" dirty="0" err="1">
                <a:latin typeface="DINOT-Bold" panose="020B0504020101020102" pitchFamily="34" charset="77"/>
              </a:rPr>
              <a:t>called</a:t>
            </a:r>
            <a:r>
              <a:rPr lang="de-DE" b="0" dirty="0">
                <a:latin typeface="DINOT-Bold" panose="020B0504020101020102" pitchFamily="34" charset="77"/>
              </a:rPr>
              <a:t> </a:t>
            </a:r>
            <a:r>
              <a:rPr lang="de-DE" b="1" dirty="0">
                <a:latin typeface="DINOT-Bold" panose="020B0504020101020102" pitchFamily="34" charset="77"/>
              </a:rPr>
              <a:t>problem-</a:t>
            </a:r>
            <a:r>
              <a:rPr lang="de-DE" b="1" dirty="0" err="1">
                <a:latin typeface="DINOT-Bold" panose="020B0504020101020102" pitchFamily="34" charset="77"/>
              </a:rPr>
              <a:t>space</a:t>
            </a:r>
            <a:r>
              <a:rPr lang="de-DE" b="0" dirty="0">
                <a:latin typeface="DINOT-Bold" panose="020B0504020101020102" pitchFamily="34" charset="77"/>
              </a:rPr>
              <a:t>: Here, </a:t>
            </a:r>
            <a:r>
              <a:rPr lang="de-DE" b="0" dirty="0" err="1">
                <a:latin typeface="DINOT-Bold" panose="020B0504020101020102" pitchFamily="34" charset="77"/>
              </a:rPr>
              <a:t>it</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all </a:t>
            </a:r>
            <a:r>
              <a:rPr lang="de-DE" b="0" dirty="0" err="1">
                <a:latin typeface="DINOT-Bold" panose="020B0504020101020102" pitchFamily="34" charset="77"/>
              </a:rPr>
              <a:t>about</a:t>
            </a:r>
            <a:r>
              <a:rPr lang="de-DE" b="0" dirty="0">
                <a:latin typeface="DINOT-Bold" panose="020B0504020101020102" pitchFamily="34" charset="77"/>
              </a:rPr>
              <a:t> </a:t>
            </a:r>
            <a:r>
              <a:rPr lang="de-DE" b="0" dirty="0" err="1">
                <a:latin typeface="DINOT-Bold" panose="020B0504020101020102" pitchFamily="34" charset="77"/>
              </a:rPr>
              <a:t>finding</a:t>
            </a:r>
            <a:r>
              <a:rPr lang="de-DE" b="0" dirty="0">
                <a:latin typeface="DINOT-Bold" panose="020B0504020101020102" pitchFamily="34" charset="77"/>
              </a:rPr>
              <a:t> and </a:t>
            </a:r>
            <a:r>
              <a:rPr lang="de-DE" b="0" dirty="0" err="1">
                <a:latin typeface="DINOT-Bold" panose="020B0504020101020102" pitchFamily="34" charset="77"/>
              </a:rPr>
              <a:t>describing</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problem</a:t>
            </a:r>
            <a:r>
              <a:rPr lang="de-DE" b="0" dirty="0">
                <a:latin typeface="DINOT-Bold" panose="020B0504020101020102" pitchFamily="34" charset="77"/>
              </a:rPr>
              <a:t> </a:t>
            </a:r>
            <a:r>
              <a:rPr lang="de-DE" b="0" dirty="0" err="1">
                <a:latin typeface="DINOT-Bold" panose="020B0504020101020102" pitchFamily="34" charset="77"/>
              </a:rPr>
              <a:t>We</a:t>
            </a:r>
            <a:r>
              <a:rPr lang="de-DE" b="0" dirty="0">
                <a:latin typeface="DINOT-Bold" panose="020B0504020101020102" pitchFamily="34" charset="77"/>
              </a:rPr>
              <a:t> do not care </a:t>
            </a:r>
            <a:r>
              <a:rPr lang="de-DE" b="0" dirty="0" err="1">
                <a:latin typeface="DINOT-Bold" panose="020B0504020101020102" pitchFamily="34" charset="77"/>
              </a:rPr>
              <a:t>about</a:t>
            </a:r>
            <a:r>
              <a:rPr lang="de-DE" b="0" dirty="0">
                <a:latin typeface="DINOT-Bold" panose="020B0504020101020102" pitchFamily="34" charset="77"/>
              </a:rPr>
              <a:t> </a:t>
            </a:r>
            <a:r>
              <a:rPr lang="de-DE" b="0" dirty="0" err="1">
                <a:latin typeface="DINOT-Bold" panose="020B0504020101020102" pitchFamily="34" charset="77"/>
              </a:rPr>
              <a:t>any</a:t>
            </a:r>
            <a:r>
              <a:rPr lang="de-DE" b="0" dirty="0">
                <a:latin typeface="DINOT-Bold" panose="020B0504020101020102" pitchFamily="34" charset="77"/>
              </a:rPr>
              <a:t> </a:t>
            </a:r>
            <a:r>
              <a:rPr lang="de-DE" b="0" dirty="0" err="1">
                <a:latin typeface="DINOT-Bold" panose="020B0504020101020102" pitchFamily="34" charset="77"/>
              </a:rPr>
              <a:t>idea</a:t>
            </a:r>
            <a:r>
              <a:rPr lang="de-DE" b="0" dirty="0">
                <a:latin typeface="DINOT-Bold" panose="020B0504020101020102" pitchFamily="34" charset="77"/>
              </a:rPr>
              <a:t> </a:t>
            </a:r>
            <a:r>
              <a:rPr lang="de-DE" b="0" dirty="0" err="1">
                <a:latin typeface="DINOT-Bold" panose="020B0504020101020102" pitchFamily="34" charset="77"/>
              </a:rPr>
              <a:t>or</a:t>
            </a:r>
            <a:r>
              <a:rPr lang="de-DE" b="0" dirty="0">
                <a:latin typeface="DINOT-Bold" panose="020B0504020101020102" pitchFamily="34" charset="77"/>
              </a:rPr>
              <a:t> </a:t>
            </a:r>
            <a:r>
              <a:rPr lang="de-DE" b="0" dirty="0" err="1">
                <a:latin typeface="DINOT-Bold" panose="020B0504020101020102" pitchFamily="34" charset="77"/>
              </a:rPr>
              <a:t>solution</a:t>
            </a:r>
            <a:r>
              <a:rPr lang="de-DE" b="0" dirty="0">
                <a:latin typeface="DINOT-Bold" panose="020B0504020101020102" pitchFamily="34" charset="77"/>
              </a:rPr>
              <a:t> </a:t>
            </a:r>
            <a:r>
              <a:rPr lang="de-DE" b="0" dirty="0" err="1">
                <a:latin typeface="DINOT-Bold" panose="020B0504020101020102" pitchFamily="34" charset="77"/>
              </a:rPr>
              <a:t>yet</a:t>
            </a:r>
            <a:r>
              <a:rPr lang="de-DE" b="0" dirty="0">
                <a:latin typeface="DINOT-Bold" panose="020B0504020101020102" pitchFamily="34" charset="77"/>
              </a:rPr>
              <a:t>!</a:t>
            </a:r>
          </a:p>
          <a:p>
            <a:pPr marL="228600" lvl="0" indent="0" algn="l" rtl="0">
              <a:lnSpc>
                <a:spcPct val="100000"/>
              </a:lnSpc>
              <a:spcBef>
                <a:spcPts val="0"/>
              </a:spcBef>
              <a:spcAft>
                <a:spcPts val="0"/>
              </a:spcAft>
              <a:buSzPts val="1100"/>
              <a:buNone/>
            </a:pPr>
            <a:r>
              <a:rPr lang="de-DE" b="0" dirty="0">
                <a:latin typeface="DINOT-Bold" panose="020B0504020101020102" pitchFamily="34" charset="77"/>
              </a:rPr>
              <a:t>The </a:t>
            </a:r>
            <a:r>
              <a:rPr lang="de-DE" b="0" dirty="0" err="1">
                <a:latin typeface="DINOT-Bold" panose="020B0504020101020102" pitchFamily="34" charset="77"/>
              </a:rPr>
              <a:t>second</a:t>
            </a:r>
            <a:r>
              <a:rPr lang="de-DE" b="0" dirty="0">
                <a:latin typeface="DINOT-Bold" panose="020B0504020101020102" pitchFamily="34" charset="77"/>
              </a:rPr>
              <a:t> </a:t>
            </a:r>
            <a:r>
              <a:rPr lang="de-DE" b="0" dirty="0" err="1">
                <a:latin typeface="DINOT-Bold" panose="020B0504020101020102" pitchFamily="34" charset="77"/>
              </a:rPr>
              <a:t>diamond</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so </a:t>
            </a:r>
            <a:r>
              <a:rPr lang="de-DE" b="0" dirty="0" err="1">
                <a:latin typeface="DINOT-Bold" panose="020B0504020101020102" pitchFamily="34" charset="77"/>
              </a:rPr>
              <a:t>called</a:t>
            </a:r>
            <a:r>
              <a:rPr lang="de-DE" b="0" dirty="0">
                <a:latin typeface="DINOT-Bold" panose="020B0504020101020102" pitchFamily="34" charset="77"/>
              </a:rPr>
              <a:t> </a:t>
            </a:r>
            <a:r>
              <a:rPr lang="de-DE" b="1" dirty="0" err="1">
                <a:latin typeface="DINOT-Bold" panose="020B0504020101020102" pitchFamily="34" charset="77"/>
              </a:rPr>
              <a:t>solution-space</a:t>
            </a:r>
            <a:r>
              <a:rPr lang="de-DE" b="1" dirty="0">
                <a:latin typeface="DINOT-Bold" panose="020B0504020101020102" pitchFamily="34" charset="77"/>
              </a:rPr>
              <a:t>. </a:t>
            </a:r>
            <a:r>
              <a:rPr lang="de-DE" b="0" dirty="0">
                <a:latin typeface="DINOT-Bold" panose="020B0504020101020102" pitchFamily="34" charset="77"/>
              </a:rPr>
              <a:t>Here, </a:t>
            </a:r>
            <a:r>
              <a:rPr lang="de-DE" b="0" dirty="0" err="1">
                <a:latin typeface="DINOT-Bold" panose="020B0504020101020102" pitchFamily="34" charset="77"/>
              </a:rPr>
              <a:t>it</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all </a:t>
            </a:r>
            <a:r>
              <a:rPr lang="de-DE" b="0" dirty="0" err="1">
                <a:latin typeface="DINOT-Bold" panose="020B0504020101020102" pitchFamily="34" charset="77"/>
              </a:rPr>
              <a:t>about</a:t>
            </a:r>
            <a:r>
              <a:rPr lang="de-DE" b="0" dirty="0">
                <a:latin typeface="DINOT-Bold" panose="020B0504020101020102" pitchFamily="34" charset="77"/>
              </a:rPr>
              <a:t> </a:t>
            </a:r>
            <a:r>
              <a:rPr lang="de-DE" b="0" dirty="0" err="1">
                <a:latin typeface="DINOT-Bold" panose="020B0504020101020102" pitchFamily="34" charset="77"/>
              </a:rPr>
              <a:t>ideas</a:t>
            </a:r>
            <a:r>
              <a:rPr lang="de-DE" b="0" dirty="0">
                <a:latin typeface="DINOT-Bold" panose="020B0504020101020102" pitchFamily="34" charset="77"/>
              </a:rPr>
              <a:t>! </a:t>
            </a:r>
            <a:r>
              <a:rPr lang="de-DE" b="0" dirty="0" err="1">
                <a:latin typeface="DINOT-Bold" panose="020B0504020101020102" pitchFamily="34" charset="77"/>
              </a:rPr>
              <a:t>We</a:t>
            </a:r>
            <a:r>
              <a:rPr lang="de-DE" b="0" dirty="0">
                <a:latin typeface="DINOT-Bold" panose="020B0504020101020102" pitchFamily="34" charset="77"/>
              </a:rPr>
              <a:t> </a:t>
            </a:r>
            <a:r>
              <a:rPr lang="de-DE" b="0" dirty="0" err="1">
                <a:latin typeface="DINOT-Bold" panose="020B0504020101020102" pitchFamily="34" charset="77"/>
              </a:rPr>
              <a:t>first</a:t>
            </a:r>
            <a:r>
              <a:rPr lang="de-DE" b="0" dirty="0">
                <a:latin typeface="DINOT-Bold" panose="020B0504020101020102" pitchFamily="34" charset="77"/>
              </a:rPr>
              <a:t> </a:t>
            </a:r>
            <a:r>
              <a:rPr lang="de-DE" b="0" dirty="0" err="1">
                <a:latin typeface="DINOT-Bold" panose="020B0504020101020102" pitchFamily="34" charset="77"/>
              </a:rPr>
              <a:t>develop</a:t>
            </a:r>
            <a:r>
              <a:rPr lang="de-DE" b="0" dirty="0">
                <a:latin typeface="DINOT-Bold" panose="020B0504020101020102" pitchFamily="34" charset="77"/>
              </a:rPr>
              <a:t> </a:t>
            </a:r>
            <a:r>
              <a:rPr lang="de-DE" b="0" dirty="0" err="1">
                <a:latin typeface="DINOT-Bold" panose="020B0504020101020102" pitchFamily="34" charset="77"/>
              </a:rPr>
              <a:t>ideas</a:t>
            </a:r>
            <a:r>
              <a:rPr lang="de-DE" b="0" dirty="0">
                <a:latin typeface="DINOT-Bold" panose="020B0504020101020102" pitchFamily="34" charset="77"/>
              </a:rPr>
              <a:t> and </a:t>
            </a:r>
            <a:r>
              <a:rPr lang="de-DE" b="0" dirty="0" err="1">
                <a:latin typeface="DINOT-Bold" panose="020B0504020101020102" pitchFamily="34" charset="77"/>
              </a:rPr>
              <a:t>we</a:t>
            </a:r>
            <a:r>
              <a:rPr lang="de-DE" b="0" dirty="0">
                <a:latin typeface="DINOT-Bold" panose="020B0504020101020102" pitchFamily="34" charset="77"/>
              </a:rPr>
              <a:t> </a:t>
            </a:r>
            <a:r>
              <a:rPr lang="de-DE" b="0" dirty="0" err="1">
                <a:latin typeface="DINOT-Bold" panose="020B0504020101020102" pitchFamily="34" charset="77"/>
              </a:rPr>
              <a:t>then</a:t>
            </a:r>
            <a:r>
              <a:rPr lang="de-DE" b="0" dirty="0">
                <a:latin typeface="DINOT-Bold" panose="020B0504020101020102" pitchFamily="34" charset="77"/>
              </a:rPr>
              <a:t> </a:t>
            </a:r>
            <a:r>
              <a:rPr lang="de-DE" b="0" dirty="0" err="1">
                <a:latin typeface="DINOT-Bold" panose="020B0504020101020102" pitchFamily="34" charset="77"/>
              </a:rPr>
              <a:t>evaluate</a:t>
            </a:r>
            <a:r>
              <a:rPr lang="de-DE" b="0" dirty="0">
                <a:latin typeface="DINOT-Bold" panose="020B0504020101020102" pitchFamily="34" charset="77"/>
              </a:rPr>
              <a:t> and </a:t>
            </a:r>
            <a:r>
              <a:rPr lang="de-DE" b="0" dirty="0" err="1">
                <a:latin typeface="DINOT-Bold" panose="020B0504020101020102" pitchFamily="34" charset="77"/>
              </a:rPr>
              <a:t>select</a:t>
            </a:r>
            <a:r>
              <a:rPr lang="de-DE" b="0" dirty="0">
                <a:latin typeface="DINOT-Bold" panose="020B0504020101020102" pitchFamily="34" charset="77"/>
              </a:rPr>
              <a:t> </a:t>
            </a:r>
            <a:r>
              <a:rPr lang="de-DE" b="0" dirty="0" err="1">
                <a:latin typeface="DINOT-Bold" panose="020B0504020101020102" pitchFamily="34" charset="77"/>
              </a:rPr>
              <a:t>ideas</a:t>
            </a:r>
            <a:r>
              <a:rPr lang="de-DE" b="0" dirty="0">
                <a:latin typeface="DINOT-Bold" panose="020B0504020101020102" pitchFamily="34" charset="77"/>
              </a:rPr>
              <a:t>. </a:t>
            </a:r>
          </a:p>
          <a:p>
            <a:pPr marL="228600" lvl="0" indent="0" algn="l" rtl="0">
              <a:lnSpc>
                <a:spcPct val="100000"/>
              </a:lnSpc>
              <a:spcBef>
                <a:spcPts val="0"/>
              </a:spcBef>
              <a:spcAft>
                <a:spcPts val="0"/>
              </a:spcAft>
              <a:buSzPts val="1100"/>
              <a:buNone/>
            </a:pPr>
            <a:endParaRPr lang="de-DE" b="0" dirty="0">
              <a:latin typeface="DINOT-Bold" panose="020B0504020101020102" pitchFamily="34" charset="77"/>
            </a:endParaRPr>
          </a:p>
          <a:p>
            <a:pPr marL="228600" lvl="0" indent="0" algn="l" rtl="0">
              <a:lnSpc>
                <a:spcPct val="100000"/>
              </a:lnSpc>
              <a:spcBef>
                <a:spcPts val="0"/>
              </a:spcBef>
              <a:spcAft>
                <a:spcPts val="0"/>
              </a:spcAft>
              <a:buSzPts val="1100"/>
              <a:buNone/>
            </a:pPr>
            <a:r>
              <a:rPr lang="de-DE" b="0" dirty="0">
                <a:latin typeface="DINOT-Bold" panose="020B0504020101020102" pitchFamily="34" charset="77"/>
              </a:rPr>
              <a:t>And </a:t>
            </a:r>
            <a:r>
              <a:rPr lang="de-DE" b="0" dirty="0" err="1">
                <a:latin typeface="DINOT-Bold" panose="020B0504020101020102" pitchFamily="34" charset="77"/>
              </a:rPr>
              <a:t>why</a:t>
            </a:r>
            <a:r>
              <a:rPr lang="de-DE" b="0" dirty="0">
                <a:latin typeface="DINOT-Bold" panose="020B0504020101020102" pitchFamily="34" charset="77"/>
              </a:rPr>
              <a:t> </a:t>
            </a:r>
            <a:r>
              <a:rPr lang="de-DE" b="0" dirty="0" err="1">
                <a:latin typeface="DINOT-Bold" panose="020B0504020101020102" pitchFamily="34" charset="77"/>
              </a:rPr>
              <a:t>are</a:t>
            </a:r>
            <a:r>
              <a:rPr lang="de-DE" b="0" dirty="0">
                <a:latin typeface="DINOT-Bold" panose="020B0504020101020102" pitchFamily="34" charset="77"/>
              </a:rPr>
              <a:t> </a:t>
            </a:r>
            <a:r>
              <a:rPr lang="de-DE" b="0" dirty="0" err="1">
                <a:latin typeface="DINOT-Bold" panose="020B0504020101020102" pitchFamily="34" charset="77"/>
              </a:rPr>
              <a:t>they</a:t>
            </a:r>
            <a:r>
              <a:rPr lang="de-DE" b="0" dirty="0">
                <a:latin typeface="DINOT-Bold" panose="020B0504020101020102" pitchFamily="34" charset="77"/>
              </a:rPr>
              <a:t> </a:t>
            </a:r>
            <a:r>
              <a:rPr lang="de-DE" b="0" dirty="0" err="1">
                <a:latin typeface="DINOT-Bold" panose="020B0504020101020102" pitchFamily="34" charset="77"/>
              </a:rPr>
              <a:t>shaped</a:t>
            </a:r>
            <a:r>
              <a:rPr lang="de-DE" b="0" dirty="0">
                <a:latin typeface="DINOT-Bold" panose="020B0504020101020102" pitchFamily="34" charset="77"/>
              </a:rPr>
              <a:t> </a:t>
            </a:r>
            <a:r>
              <a:rPr lang="de-DE" b="0" dirty="0" err="1">
                <a:latin typeface="DINOT-Bold" panose="020B0504020101020102" pitchFamily="34" charset="77"/>
              </a:rPr>
              <a:t>as</a:t>
            </a:r>
            <a:r>
              <a:rPr lang="de-DE" b="0" dirty="0">
                <a:latin typeface="DINOT-Bold" panose="020B0504020101020102" pitchFamily="34" charset="77"/>
              </a:rPr>
              <a:t> </a:t>
            </a:r>
            <a:r>
              <a:rPr lang="de-DE" b="0" dirty="0" err="1">
                <a:latin typeface="DINOT-Bold" panose="020B0504020101020102" pitchFamily="34" charset="77"/>
              </a:rPr>
              <a:t>diamonds</a:t>
            </a:r>
            <a:r>
              <a:rPr lang="de-DE" b="0" dirty="0">
                <a:latin typeface="DINOT-Bold" panose="020B0504020101020102" pitchFamily="34" charset="77"/>
              </a:rPr>
              <a:t> (</a:t>
            </a:r>
            <a:r>
              <a:rPr lang="de-DE" b="0" dirty="0" err="1">
                <a:latin typeface="DINOT-Bold" panose="020B0504020101020102" pitchFamily="34" charset="77"/>
              </a:rPr>
              <a:t>if</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have</a:t>
            </a:r>
            <a:r>
              <a:rPr lang="de-DE" b="0" dirty="0">
                <a:latin typeface="DINOT-Bold" panose="020B0504020101020102" pitchFamily="34" charset="77"/>
              </a:rPr>
              <a:t> </a:t>
            </a:r>
            <a:r>
              <a:rPr lang="de-DE" b="0" dirty="0" err="1">
                <a:latin typeface="DINOT-Bold" panose="020B0504020101020102" pitchFamily="34" charset="77"/>
              </a:rPr>
              <a:t>enough</a:t>
            </a:r>
            <a:r>
              <a:rPr lang="de-DE" b="0" dirty="0">
                <a:latin typeface="DINOT-Bold" panose="020B0504020101020102" pitchFamily="34" charset="77"/>
              </a:rPr>
              <a:t> time, </a:t>
            </a:r>
            <a:r>
              <a:rPr lang="de-DE" b="0" dirty="0" err="1">
                <a:latin typeface="DINOT-Bold" panose="020B0504020101020102" pitchFamily="34" charset="77"/>
              </a:rPr>
              <a:t>this</a:t>
            </a:r>
            <a:r>
              <a:rPr lang="de-DE" b="0" dirty="0">
                <a:latin typeface="DINOT-Bold" panose="020B0504020101020102" pitchFamily="34" charset="77"/>
              </a:rPr>
              <a:t> </a:t>
            </a:r>
            <a:r>
              <a:rPr lang="de-DE" b="0" dirty="0" err="1">
                <a:latin typeface="DINOT-Bold" panose="020B0504020101020102" pitchFamily="34" charset="77"/>
              </a:rPr>
              <a:t>might</a:t>
            </a:r>
            <a:r>
              <a:rPr lang="de-DE" b="0" dirty="0">
                <a:latin typeface="DINOT-Bold" panose="020B0504020101020102" pitchFamily="34" charset="77"/>
              </a:rPr>
              <a:t> </a:t>
            </a:r>
            <a:r>
              <a:rPr lang="de-DE" b="0" dirty="0" err="1">
                <a:latin typeface="DINOT-Bold" panose="020B0504020101020102" pitchFamily="34" charset="77"/>
              </a:rPr>
              <a:t>be</a:t>
            </a:r>
            <a:r>
              <a:rPr lang="de-DE" b="0" dirty="0">
                <a:latin typeface="DINOT-Bold" panose="020B0504020101020102" pitchFamily="34" charset="77"/>
              </a:rPr>
              <a:t> an open </a:t>
            </a:r>
            <a:r>
              <a:rPr lang="de-DE" b="0" dirty="0" err="1">
                <a:latin typeface="DINOT-Bold" panose="020B0504020101020102" pitchFamily="34" charset="77"/>
              </a:rPr>
              <a:t>question</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participants</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let</a:t>
            </a:r>
            <a:r>
              <a:rPr lang="de-DE" b="0" dirty="0">
                <a:latin typeface="DINOT-Bold" panose="020B0504020101020102" pitchFamily="34" charset="77"/>
              </a:rPr>
              <a:t> </a:t>
            </a:r>
            <a:r>
              <a:rPr lang="de-DE" b="0" dirty="0" err="1">
                <a:latin typeface="DINOT-Bold" panose="020B0504020101020102" pitchFamily="34" charset="77"/>
              </a:rPr>
              <a:t>them</a:t>
            </a:r>
            <a:r>
              <a:rPr lang="de-DE" b="0" dirty="0">
                <a:latin typeface="DINOT-Bold" panose="020B0504020101020102" pitchFamily="34" charset="77"/>
              </a:rPr>
              <a:t> </a:t>
            </a:r>
            <a:r>
              <a:rPr lang="de-DE" b="0" dirty="0" err="1">
                <a:latin typeface="DINOT-Bold" panose="020B0504020101020102" pitchFamily="34" charset="77"/>
              </a:rPr>
              <a:t>guess</a:t>
            </a:r>
            <a:r>
              <a:rPr lang="de-DE" b="0" dirty="0">
                <a:latin typeface="DINOT-Bold" panose="020B0504020101020102" pitchFamily="34" charset="77"/>
              </a:rPr>
              <a:t>)?</a:t>
            </a:r>
          </a:p>
          <a:p>
            <a:pPr marL="228600" lvl="0" indent="0" algn="l" rtl="0">
              <a:lnSpc>
                <a:spcPct val="100000"/>
              </a:lnSpc>
              <a:spcBef>
                <a:spcPts val="0"/>
              </a:spcBef>
              <a:spcAft>
                <a:spcPts val="0"/>
              </a:spcAft>
              <a:buSzPts val="1100"/>
              <a:buNone/>
            </a:pPr>
            <a:r>
              <a:rPr lang="de-DE" b="0" dirty="0">
                <a:latin typeface="DINOT-Bold" panose="020B0504020101020102" pitchFamily="34" charset="77"/>
              </a:rPr>
              <a:t>The </a:t>
            </a:r>
            <a:r>
              <a:rPr lang="de-DE" b="0" dirty="0" err="1">
                <a:latin typeface="DINOT-Bold" panose="020B0504020101020102" pitchFamily="34" charset="77"/>
              </a:rPr>
              <a:t>shap</a:t>
            </a:r>
            <a:r>
              <a:rPr lang="de-DE" b="0" dirty="0">
                <a:latin typeface="DINOT-Bold" panose="020B0504020101020102" pitchFamily="34" charset="77"/>
              </a:rPr>
              <a:t> </a:t>
            </a:r>
            <a:r>
              <a:rPr lang="de-DE" b="0" dirty="0" err="1">
                <a:latin typeface="DINOT-Bold" panose="020B0504020101020102" pitchFamily="34" charset="77"/>
              </a:rPr>
              <a:t>of</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1" dirty="0" err="1">
                <a:latin typeface="DINOT-Bold" panose="020B0504020101020102" pitchFamily="34" charset="77"/>
              </a:rPr>
              <a:t>arrows</a:t>
            </a:r>
            <a:r>
              <a:rPr lang="de-DE" b="0" dirty="0">
                <a:latin typeface="DINOT-Bold" panose="020B0504020101020102" pitchFamily="34" charset="77"/>
              </a:rPr>
              <a:t> </a:t>
            </a:r>
            <a:r>
              <a:rPr lang="de-DE" b="0" dirty="0" err="1">
                <a:latin typeface="DINOT-Bold" panose="020B0504020101020102" pitchFamily="34" charset="77"/>
              </a:rPr>
              <a:t>indicate</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1" dirty="0" err="1">
                <a:latin typeface="DINOT-Bold" panose="020B0504020101020102" pitchFamily="34" charset="77"/>
              </a:rPr>
              <a:t>mindset</a:t>
            </a:r>
            <a:r>
              <a:rPr lang="de-DE" b="0" dirty="0">
                <a:latin typeface="DINOT-Bold" panose="020B0504020101020102" pitchFamily="34" charset="77"/>
              </a:rPr>
              <a:t> </a:t>
            </a:r>
            <a:r>
              <a:rPr lang="de-DE" b="0" dirty="0" err="1">
                <a:latin typeface="DINOT-Bold" panose="020B0504020101020102" pitchFamily="34" charset="77"/>
              </a:rPr>
              <a:t>that</a:t>
            </a:r>
            <a:r>
              <a:rPr lang="de-DE" b="0" dirty="0">
                <a:latin typeface="DINOT-Bold" panose="020B0504020101020102" pitchFamily="34" charset="77"/>
              </a:rPr>
              <a:t> </a:t>
            </a:r>
            <a:r>
              <a:rPr lang="de-DE" b="0" dirty="0" err="1">
                <a:latin typeface="DINOT-Bold" panose="020B0504020101020102" pitchFamily="34" charset="77"/>
              </a:rPr>
              <a:t>we</a:t>
            </a:r>
            <a:r>
              <a:rPr lang="de-DE" b="0" dirty="0">
                <a:latin typeface="DINOT-Bold" panose="020B0504020101020102" pitchFamily="34" charset="77"/>
              </a:rPr>
              <a:t> </a:t>
            </a:r>
            <a:r>
              <a:rPr lang="de-DE" b="0" dirty="0" err="1">
                <a:latin typeface="DINOT-Bold" panose="020B0504020101020102" pitchFamily="34" charset="77"/>
              </a:rPr>
              <a:t>need</a:t>
            </a:r>
            <a:r>
              <a:rPr lang="de-DE" b="0" dirty="0">
                <a:latin typeface="DINOT-Bold" panose="020B0504020101020102" pitchFamily="34" charset="77"/>
              </a:rPr>
              <a:t> </a:t>
            </a:r>
            <a:r>
              <a:rPr lang="de-DE" b="0" dirty="0" err="1">
                <a:latin typeface="DINOT-Bold" panose="020B0504020101020102" pitchFamily="34" charset="77"/>
              </a:rPr>
              <a:t>within</a:t>
            </a:r>
            <a:r>
              <a:rPr lang="de-DE" b="0" dirty="0">
                <a:latin typeface="DINOT-Bold" panose="020B0504020101020102" pitchFamily="34" charset="77"/>
              </a:rPr>
              <a:t> </a:t>
            </a:r>
            <a:r>
              <a:rPr lang="de-DE" b="0" dirty="0" err="1">
                <a:latin typeface="DINOT-Bold" panose="020B0504020101020102" pitchFamily="34" charset="77"/>
              </a:rPr>
              <a:t>each</a:t>
            </a:r>
            <a:r>
              <a:rPr lang="de-DE" b="0" dirty="0">
                <a:latin typeface="DINOT-Bold" panose="020B0504020101020102" pitchFamily="34" charset="77"/>
              </a:rPr>
              <a:t> </a:t>
            </a:r>
            <a:r>
              <a:rPr lang="de-DE" b="0" dirty="0" err="1">
                <a:latin typeface="DINOT-Bold" panose="020B0504020101020102" pitchFamily="34" charset="77"/>
              </a:rPr>
              <a:t>step</a:t>
            </a:r>
            <a:r>
              <a:rPr lang="de-DE" b="0" dirty="0">
                <a:latin typeface="DINOT-Bold" panose="020B0504020101020102" pitchFamily="34" charset="77"/>
              </a:rPr>
              <a:t>. </a:t>
            </a:r>
          </a:p>
          <a:p>
            <a:pPr marL="228600" lvl="0" indent="0" algn="l" rtl="0">
              <a:lnSpc>
                <a:spcPct val="100000"/>
              </a:lnSpc>
              <a:spcBef>
                <a:spcPts val="0"/>
              </a:spcBef>
              <a:spcAft>
                <a:spcPts val="0"/>
              </a:spcAft>
              <a:buSzPts val="1100"/>
              <a:buNone/>
            </a:pPr>
            <a:r>
              <a:rPr lang="de-DE" b="0" dirty="0">
                <a:latin typeface="DINOT-Bold" panose="020B0504020101020102" pitchFamily="34" charset="77"/>
              </a:rPr>
              <a:t>Arrows </a:t>
            </a:r>
            <a:r>
              <a:rPr lang="de-DE" b="0" dirty="0" err="1">
                <a:latin typeface="DINOT-Bold" panose="020B0504020101020102" pitchFamily="34" charset="77"/>
              </a:rPr>
              <a:t>that</a:t>
            </a:r>
            <a:r>
              <a:rPr lang="de-DE" b="0" dirty="0">
                <a:latin typeface="DINOT-Bold" panose="020B0504020101020102" pitchFamily="34" charset="77"/>
              </a:rPr>
              <a:t> </a:t>
            </a:r>
            <a:r>
              <a:rPr lang="de-DE" b="0" dirty="0" err="1">
                <a:latin typeface="DINOT-Bold" panose="020B0504020101020102" pitchFamily="34" charset="77"/>
              </a:rPr>
              <a:t>are</a:t>
            </a:r>
            <a:r>
              <a:rPr lang="de-DE" b="0" dirty="0">
                <a:latin typeface="DINOT-Bold" panose="020B0504020101020102" pitchFamily="34" charset="77"/>
              </a:rPr>
              <a:t> </a:t>
            </a:r>
            <a:r>
              <a:rPr lang="de-DE" b="0" dirty="0" err="1">
                <a:latin typeface="DINOT-Bold" panose="020B0504020101020102" pitchFamily="34" charset="77"/>
              </a:rPr>
              <a:t>opening</a:t>
            </a:r>
            <a:r>
              <a:rPr lang="de-DE" b="0" dirty="0">
                <a:latin typeface="DINOT-Bold" panose="020B0504020101020102" pitchFamily="34" charset="77"/>
              </a:rPr>
              <a:t> </a:t>
            </a:r>
            <a:r>
              <a:rPr lang="de-DE" b="0" dirty="0" err="1">
                <a:latin typeface="DINOT-Bold" panose="020B0504020101020102" pitchFamily="34" charset="77"/>
              </a:rPr>
              <a:t>up</a:t>
            </a:r>
            <a:r>
              <a:rPr lang="de-DE" b="0" dirty="0">
                <a:latin typeface="DINOT-Bold" panose="020B0504020101020102" pitchFamily="34" charset="77"/>
              </a:rPr>
              <a:t> </a:t>
            </a:r>
            <a:r>
              <a:rPr lang="de-DE" b="0" dirty="0" err="1">
                <a:latin typeface="DINOT-Bold" panose="020B0504020101020102" pitchFamily="34" charset="77"/>
              </a:rPr>
              <a:t>indicate</a:t>
            </a:r>
            <a:r>
              <a:rPr lang="de-DE" b="0" dirty="0">
                <a:latin typeface="DINOT-Bold" panose="020B0504020101020102" pitchFamily="34" charset="77"/>
              </a:rPr>
              <a:t> a </a:t>
            </a:r>
            <a:r>
              <a:rPr lang="de-DE" b="0" dirty="0" err="1">
                <a:latin typeface="DINOT-Bold" panose="020B0504020101020102" pitchFamily="34" charset="77"/>
              </a:rPr>
              <a:t>mindset</a:t>
            </a:r>
            <a:r>
              <a:rPr lang="de-DE" b="0" dirty="0">
                <a:latin typeface="DINOT-Bold" panose="020B0504020101020102" pitchFamily="34" charset="77"/>
              </a:rPr>
              <a:t> </a:t>
            </a:r>
            <a:r>
              <a:rPr lang="de-DE" b="0" dirty="0" err="1">
                <a:latin typeface="DINOT-Bold" panose="020B0504020101020102" pitchFamily="34" charset="77"/>
              </a:rPr>
              <a:t>that</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t>
            </a:r>
            <a:r>
              <a:rPr lang="de-DE" b="0" dirty="0" err="1">
                <a:latin typeface="DINOT-Bold" panose="020B0504020101020102" pitchFamily="34" charset="77"/>
              </a:rPr>
              <a:t>opening</a:t>
            </a:r>
            <a:r>
              <a:rPr lang="de-DE" b="0" dirty="0">
                <a:latin typeface="DINOT-Bold" panose="020B0504020101020102" pitchFamily="34" charset="77"/>
              </a:rPr>
              <a:t> </a:t>
            </a:r>
            <a:r>
              <a:rPr lang="de-DE" b="0" dirty="0" err="1">
                <a:latin typeface="DINOT-Bold" panose="020B0504020101020102" pitchFamily="34" charset="77"/>
              </a:rPr>
              <a:t>up</a:t>
            </a:r>
            <a:r>
              <a:rPr lang="de-DE" b="0" dirty="0">
                <a:latin typeface="DINOT-Bold" panose="020B0504020101020102" pitchFamily="34" charset="77"/>
              </a:rPr>
              <a:t>, </a:t>
            </a:r>
            <a:r>
              <a:rPr lang="de-DE" b="0" dirty="0" err="1">
                <a:latin typeface="DINOT-Bold" panose="020B0504020101020102" pitchFamily="34" charset="77"/>
              </a:rPr>
              <a:t>that</a:t>
            </a:r>
            <a:r>
              <a:rPr lang="de-DE" b="0" dirty="0">
                <a:latin typeface="DINOT-Bold" panose="020B0504020101020102" pitchFamily="34" charset="77"/>
              </a:rPr>
              <a:t> </a:t>
            </a:r>
            <a:r>
              <a:rPr lang="de-DE" b="0" dirty="0" err="1">
                <a:latin typeface="DINOT-Bold" panose="020B0504020101020102" pitchFamily="34" charset="77"/>
              </a:rPr>
              <a:t>creates</a:t>
            </a:r>
            <a:r>
              <a:rPr lang="de-DE" b="0" dirty="0">
                <a:latin typeface="DINOT-Bold" panose="020B0504020101020102" pitchFamily="34" charset="77"/>
              </a:rPr>
              <a:t> </a:t>
            </a:r>
            <a:r>
              <a:rPr lang="de-DE" b="0" dirty="0" err="1">
                <a:latin typeface="DINOT-Bold" panose="020B0504020101020102" pitchFamily="34" charset="77"/>
              </a:rPr>
              <a:t>more</a:t>
            </a:r>
            <a:r>
              <a:rPr lang="de-DE" b="0" dirty="0">
                <a:latin typeface="DINOT-Bold" panose="020B0504020101020102" pitchFamily="34" charset="77"/>
              </a:rPr>
              <a:t> </a:t>
            </a:r>
            <a:r>
              <a:rPr lang="de-DE" b="0" dirty="0" err="1">
                <a:latin typeface="DINOT-Bold" panose="020B0504020101020102" pitchFamily="34" charset="77"/>
              </a:rPr>
              <a:t>options</a:t>
            </a:r>
            <a:r>
              <a:rPr lang="de-DE" b="0" dirty="0">
                <a:latin typeface="DINOT-Bold" panose="020B0504020101020102" pitchFamily="34" charset="77"/>
              </a:rPr>
              <a:t>, </a:t>
            </a:r>
            <a:r>
              <a:rPr lang="de-DE" b="0" dirty="0" err="1">
                <a:latin typeface="DINOT-Bold" panose="020B0504020101020102" pitchFamily="34" charset="77"/>
              </a:rPr>
              <a:t>more</a:t>
            </a:r>
            <a:r>
              <a:rPr lang="de-DE" b="0" dirty="0">
                <a:latin typeface="DINOT-Bold" panose="020B0504020101020102" pitchFamily="34" charset="77"/>
              </a:rPr>
              <a:t> </a:t>
            </a:r>
            <a:r>
              <a:rPr lang="de-DE" b="0" dirty="0" err="1">
                <a:latin typeface="DINOT-Bold" panose="020B0504020101020102" pitchFamily="34" charset="77"/>
              </a:rPr>
              <a:t>insights</a:t>
            </a:r>
            <a:r>
              <a:rPr lang="de-DE" b="0" dirty="0">
                <a:latin typeface="DINOT-Bold" panose="020B0504020101020102" pitchFamily="34" charset="77"/>
              </a:rPr>
              <a:t>, </a:t>
            </a:r>
            <a:r>
              <a:rPr lang="de-DE" b="0" dirty="0" err="1">
                <a:latin typeface="DINOT-Bold" panose="020B0504020101020102" pitchFamily="34" charset="77"/>
              </a:rPr>
              <a:t>discovers</a:t>
            </a:r>
            <a:r>
              <a:rPr lang="de-DE" b="0" dirty="0">
                <a:latin typeface="DINOT-Bold" panose="020B0504020101020102" pitchFamily="34" charset="77"/>
              </a:rPr>
              <a:t> </a:t>
            </a:r>
            <a:r>
              <a:rPr lang="de-DE" b="0" dirty="0" err="1">
                <a:latin typeface="DINOT-Bold" panose="020B0504020101020102" pitchFamily="34" charset="77"/>
              </a:rPr>
              <a:t>more</a:t>
            </a:r>
            <a:r>
              <a:rPr lang="de-DE" b="0" dirty="0">
                <a:latin typeface="DINOT-Bold" panose="020B0504020101020102" pitchFamily="34" charset="77"/>
              </a:rPr>
              <a:t> </a:t>
            </a:r>
            <a:r>
              <a:rPr lang="de-DE" b="0" dirty="0" err="1">
                <a:latin typeface="DINOT-Bold" panose="020B0504020101020102" pitchFamily="34" charset="77"/>
              </a:rPr>
              <a:t>problems</a:t>
            </a:r>
            <a:r>
              <a:rPr lang="de-DE" b="0" dirty="0">
                <a:latin typeface="DINOT-Bold" panose="020B0504020101020102" pitchFamily="34" charset="77"/>
              </a:rPr>
              <a:t>, </a:t>
            </a:r>
            <a:r>
              <a:rPr lang="de-DE" b="0" dirty="0" err="1">
                <a:latin typeface="DINOT-Bold" panose="020B0504020101020102" pitchFamily="34" charset="77"/>
              </a:rPr>
              <a:t>develops</a:t>
            </a:r>
            <a:r>
              <a:rPr lang="de-DE" b="0" dirty="0">
                <a:latin typeface="DINOT-Bold" panose="020B0504020101020102" pitchFamily="34" charset="77"/>
              </a:rPr>
              <a:t> </a:t>
            </a:r>
            <a:r>
              <a:rPr lang="de-DE" b="0" dirty="0" err="1">
                <a:latin typeface="DINOT-Bold" panose="020B0504020101020102" pitchFamily="34" charset="77"/>
              </a:rPr>
              <a:t>more</a:t>
            </a:r>
            <a:r>
              <a:rPr lang="de-DE" b="0" dirty="0">
                <a:latin typeface="DINOT-Bold" panose="020B0504020101020102" pitchFamily="34" charset="77"/>
              </a:rPr>
              <a:t> </a:t>
            </a:r>
            <a:r>
              <a:rPr lang="de-DE" b="0" dirty="0" err="1">
                <a:latin typeface="DINOT-Bold" panose="020B0504020101020102" pitchFamily="34" charset="77"/>
              </a:rPr>
              <a:t>solutions</a:t>
            </a:r>
            <a:r>
              <a:rPr lang="de-DE" b="0" dirty="0">
                <a:latin typeface="DINOT-Bold" panose="020B0504020101020102" pitchFamily="34" charset="77"/>
              </a:rPr>
              <a:t>. </a:t>
            </a:r>
          </a:p>
          <a:p>
            <a:pPr marL="228600" lvl="0" indent="0" algn="l" rtl="0">
              <a:lnSpc>
                <a:spcPct val="100000"/>
              </a:lnSpc>
              <a:spcBef>
                <a:spcPts val="0"/>
              </a:spcBef>
              <a:spcAft>
                <a:spcPts val="0"/>
              </a:spcAft>
              <a:buSzPts val="1100"/>
              <a:buNone/>
            </a:pPr>
            <a:r>
              <a:rPr lang="de-DE" b="0" dirty="0" err="1">
                <a:latin typeface="DINOT-Bold" panose="020B0504020101020102" pitchFamily="34" charset="77"/>
              </a:rPr>
              <a:t>We</a:t>
            </a:r>
            <a:r>
              <a:rPr lang="de-DE" b="0" dirty="0">
                <a:latin typeface="DINOT-Bold" panose="020B0504020101020102" pitchFamily="34" charset="77"/>
              </a:rPr>
              <a:t> </a:t>
            </a:r>
            <a:r>
              <a:rPr lang="de-DE" b="0" dirty="0" err="1">
                <a:latin typeface="DINOT-Bold" panose="020B0504020101020102" pitchFamily="34" charset="77"/>
              </a:rPr>
              <a:t>call</a:t>
            </a:r>
            <a:r>
              <a:rPr lang="de-DE" b="0" dirty="0">
                <a:latin typeface="DINOT-Bold" panose="020B0504020101020102" pitchFamily="34" charset="77"/>
              </a:rPr>
              <a:t> </a:t>
            </a:r>
            <a:r>
              <a:rPr lang="de-DE" b="0" dirty="0" err="1">
                <a:latin typeface="DINOT-Bold" panose="020B0504020101020102" pitchFamily="34" charset="77"/>
              </a:rPr>
              <a:t>this</a:t>
            </a:r>
            <a:r>
              <a:rPr lang="de-DE" b="0" dirty="0">
                <a:latin typeface="DINOT-Bold" panose="020B0504020101020102" pitchFamily="34" charset="77"/>
              </a:rPr>
              <a:t> a </a:t>
            </a:r>
            <a:r>
              <a:rPr lang="de-DE" b="1" dirty="0">
                <a:latin typeface="DINOT-Bold" panose="020B0504020101020102" pitchFamily="34" charset="77"/>
              </a:rPr>
              <a:t>divergent </a:t>
            </a:r>
            <a:r>
              <a:rPr lang="de-DE" b="1" dirty="0" err="1">
                <a:latin typeface="DINOT-Bold" panose="020B0504020101020102" pitchFamily="34" charset="77"/>
              </a:rPr>
              <a:t>mindset</a:t>
            </a:r>
            <a:r>
              <a:rPr lang="de-DE" b="1" dirty="0">
                <a:latin typeface="DINOT-Bold" panose="020B0504020101020102" pitchFamily="34" charset="77"/>
              </a:rPr>
              <a:t>. </a:t>
            </a:r>
          </a:p>
          <a:p>
            <a:pPr marL="228600" lvl="0" indent="0" algn="l" rtl="0">
              <a:lnSpc>
                <a:spcPct val="100000"/>
              </a:lnSpc>
              <a:spcBef>
                <a:spcPts val="0"/>
              </a:spcBef>
              <a:spcAft>
                <a:spcPts val="0"/>
              </a:spcAft>
              <a:buSzPts val="1100"/>
              <a:buNone/>
            </a:pPr>
            <a:r>
              <a:rPr lang="de-DE" b="0" dirty="0">
                <a:latin typeface="DINOT-Bold" panose="020B0504020101020102" pitchFamily="34" charset="77"/>
              </a:rPr>
              <a:t>After </a:t>
            </a:r>
            <a:r>
              <a:rPr lang="de-DE" b="0" dirty="0" err="1">
                <a:latin typeface="DINOT-Bold" panose="020B0504020101020102" pitchFamily="34" charset="77"/>
              </a:rPr>
              <a:t>opening</a:t>
            </a:r>
            <a:r>
              <a:rPr lang="de-DE" b="0" dirty="0">
                <a:latin typeface="DINOT-Bold" panose="020B0504020101020102" pitchFamily="34" charset="77"/>
              </a:rPr>
              <a:t> </a:t>
            </a:r>
            <a:r>
              <a:rPr lang="de-DE" b="0" dirty="0" err="1">
                <a:latin typeface="DINOT-Bold" panose="020B0504020101020102" pitchFamily="34" charset="77"/>
              </a:rPr>
              <a:t>up</a:t>
            </a:r>
            <a:r>
              <a:rPr lang="de-DE" b="0" dirty="0">
                <a:latin typeface="DINOT-Bold" panose="020B0504020101020102" pitchFamily="34" charset="77"/>
              </a:rPr>
              <a:t> and </a:t>
            </a:r>
            <a:r>
              <a:rPr lang="de-DE" b="0" dirty="0" err="1">
                <a:latin typeface="DINOT-Bold" panose="020B0504020101020102" pitchFamily="34" charset="77"/>
              </a:rPr>
              <a:t>creating</a:t>
            </a:r>
            <a:r>
              <a:rPr lang="de-DE" b="0" dirty="0">
                <a:latin typeface="DINOT-Bold" panose="020B0504020101020102" pitchFamily="34" charset="77"/>
              </a:rPr>
              <a:t> </a:t>
            </a:r>
            <a:r>
              <a:rPr lang="de-DE" b="0" dirty="0" err="1">
                <a:latin typeface="DINOT-Bold" panose="020B0504020101020102" pitchFamily="34" charset="77"/>
              </a:rPr>
              <a:t>options</a:t>
            </a:r>
            <a:r>
              <a:rPr lang="de-DE" b="0" dirty="0">
                <a:latin typeface="DINOT-Bold" panose="020B0504020101020102" pitchFamily="34" charset="77"/>
              </a:rPr>
              <a:t>, </a:t>
            </a:r>
            <a:r>
              <a:rPr lang="de-DE" b="0" dirty="0" err="1">
                <a:latin typeface="DINOT-Bold" panose="020B0504020101020102" pitchFamily="34" charset="77"/>
              </a:rPr>
              <a:t>we</a:t>
            </a:r>
            <a:r>
              <a:rPr lang="de-DE" b="0" dirty="0">
                <a:latin typeface="DINOT-Bold" panose="020B0504020101020102" pitchFamily="34" charset="77"/>
              </a:rPr>
              <a:t> do </a:t>
            </a:r>
            <a:r>
              <a:rPr lang="de-DE" b="0" dirty="0" err="1">
                <a:latin typeface="DINOT-Bold" panose="020B0504020101020102" pitchFamily="34" charset="77"/>
              </a:rPr>
              <a:t>need</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select</a:t>
            </a:r>
            <a:r>
              <a:rPr lang="de-DE" b="0" dirty="0">
                <a:latin typeface="DINOT-Bold" panose="020B0504020101020102" pitchFamily="34" charset="77"/>
              </a:rPr>
              <a:t> and find </a:t>
            </a:r>
            <a:r>
              <a:rPr lang="de-DE" b="0" dirty="0" err="1">
                <a:latin typeface="DINOT-Bold" panose="020B0504020101020102" pitchFamily="34" charset="77"/>
              </a:rPr>
              <a:t>focus</a:t>
            </a:r>
            <a:r>
              <a:rPr lang="de-DE" b="0" dirty="0">
                <a:latin typeface="DINOT-Bold" panose="020B0504020101020102" pitchFamily="34" charset="77"/>
              </a:rPr>
              <a:t> </a:t>
            </a:r>
            <a:r>
              <a:rPr lang="de-DE" b="0" dirty="0" err="1">
                <a:latin typeface="DINOT-Bold" panose="020B0504020101020102" pitchFamily="34" charset="77"/>
              </a:rPr>
              <a:t>again</a:t>
            </a:r>
            <a:r>
              <a:rPr lang="de-DE" b="0" dirty="0">
                <a:latin typeface="DINOT-Bold" panose="020B0504020101020102" pitchFamily="34" charset="77"/>
              </a:rPr>
              <a:t>. And </a:t>
            </a:r>
            <a:r>
              <a:rPr lang="de-DE" b="0" dirty="0" err="1">
                <a:latin typeface="DINOT-Bold" panose="020B0504020101020102" pitchFamily="34" charset="77"/>
              </a:rPr>
              <a:t>this</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t>
            </a:r>
            <a:r>
              <a:rPr lang="de-DE" b="0" dirty="0" err="1">
                <a:latin typeface="DINOT-Bold" panose="020B0504020101020102" pitchFamily="34" charset="77"/>
              </a:rPr>
              <a:t>indicated</a:t>
            </a:r>
            <a:r>
              <a:rPr lang="de-DE" b="0" dirty="0">
                <a:latin typeface="DINOT-Bold" panose="020B0504020101020102" pitchFamily="34" charset="77"/>
              </a:rPr>
              <a:t> </a:t>
            </a:r>
            <a:r>
              <a:rPr lang="de-DE" b="0" dirty="0" err="1">
                <a:latin typeface="DINOT-Bold" panose="020B0504020101020102" pitchFamily="34" charset="77"/>
              </a:rPr>
              <a:t>by</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1" dirty="0" err="1">
                <a:latin typeface="DINOT-Bold" panose="020B0504020101020102" pitchFamily="34" charset="77"/>
              </a:rPr>
              <a:t>convergent</a:t>
            </a:r>
            <a:r>
              <a:rPr lang="de-DE" b="1" dirty="0">
                <a:latin typeface="DINOT-Bold" panose="020B0504020101020102" pitchFamily="34" charset="77"/>
              </a:rPr>
              <a:t> </a:t>
            </a:r>
            <a:r>
              <a:rPr lang="de-DE" b="1" dirty="0" err="1">
                <a:latin typeface="DINOT-Bold" panose="020B0504020101020102" pitchFamily="34" charset="77"/>
              </a:rPr>
              <a:t>arrows</a:t>
            </a:r>
            <a:r>
              <a:rPr lang="de-DE" b="1" dirty="0">
                <a:latin typeface="DINOT-Bold" panose="020B0504020101020102" pitchFamily="34" charset="77"/>
              </a:rPr>
              <a:t>. </a:t>
            </a:r>
            <a:r>
              <a:rPr lang="de-DE" b="0" dirty="0">
                <a:latin typeface="DINOT-Bold" panose="020B0504020101020102" pitchFamily="34" charset="77"/>
              </a:rPr>
              <a:t>So </a:t>
            </a:r>
            <a:r>
              <a:rPr lang="de-DE" b="0" dirty="0" err="1">
                <a:latin typeface="DINOT-Bold" panose="020B0504020101020102" pitchFamily="34" charset="77"/>
              </a:rPr>
              <a:t>here</a:t>
            </a:r>
            <a:r>
              <a:rPr lang="de-DE" b="0" dirty="0">
                <a:latin typeface="DINOT-Bold" panose="020B0504020101020102" pitchFamily="34" charset="77"/>
              </a:rPr>
              <a:t> </a:t>
            </a:r>
            <a:r>
              <a:rPr lang="de-DE" b="0" dirty="0" err="1">
                <a:latin typeface="DINOT-Bold" panose="020B0504020101020102" pitchFamily="34" charset="77"/>
              </a:rPr>
              <a:t>we</a:t>
            </a:r>
            <a:r>
              <a:rPr lang="de-DE" b="0" dirty="0">
                <a:latin typeface="DINOT-Bold" panose="020B0504020101020102" pitchFamily="34" charset="77"/>
              </a:rPr>
              <a:t> </a:t>
            </a:r>
            <a:r>
              <a:rPr lang="de-DE" b="0" dirty="0" err="1">
                <a:latin typeface="DINOT-Bold" panose="020B0504020101020102" pitchFamily="34" charset="77"/>
              </a:rPr>
              <a:t>need</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make</a:t>
            </a:r>
            <a:r>
              <a:rPr lang="de-DE" b="0" dirty="0">
                <a:latin typeface="DINOT-Bold" panose="020B0504020101020102" pitchFamily="34" charset="77"/>
              </a:rPr>
              <a:t> </a:t>
            </a:r>
            <a:r>
              <a:rPr lang="de-DE" b="0" dirty="0" err="1">
                <a:latin typeface="DINOT-Bold" panose="020B0504020101020102" pitchFamily="34" charset="77"/>
              </a:rPr>
              <a:t>decisions</a:t>
            </a:r>
            <a:r>
              <a:rPr lang="de-DE" b="0" dirty="0">
                <a:latin typeface="DINOT-Bold" panose="020B0504020101020102" pitchFamily="34" charset="77"/>
              </a:rPr>
              <a:t> and </a:t>
            </a:r>
            <a:r>
              <a:rPr lang="de-DE" b="0" dirty="0" err="1">
                <a:latin typeface="DINOT-Bold" panose="020B0504020101020102" pitchFamily="34" charset="77"/>
              </a:rPr>
              <a:t>let</a:t>
            </a:r>
            <a:r>
              <a:rPr lang="de-DE" b="0" dirty="0">
                <a:latin typeface="DINOT-Bold" panose="020B0504020101020102" pitchFamily="34" charset="77"/>
              </a:rPr>
              <a:t> </a:t>
            </a:r>
            <a:r>
              <a:rPr lang="de-DE" b="0" dirty="0" err="1">
                <a:latin typeface="DINOT-Bold" panose="020B0504020101020102" pitchFamily="34" charset="77"/>
              </a:rPr>
              <a:t>other</a:t>
            </a:r>
            <a:r>
              <a:rPr lang="de-DE" b="0" dirty="0">
                <a:latin typeface="DINOT-Bold" panose="020B0504020101020102" pitchFamily="34" charset="77"/>
              </a:rPr>
              <a:t> </a:t>
            </a:r>
            <a:r>
              <a:rPr lang="de-DE" b="0" dirty="0" err="1">
                <a:latin typeface="DINOT-Bold" panose="020B0504020101020102" pitchFamily="34" charset="77"/>
              </a:rPr>
              <a:t>options</a:t>
            </a:r>
            <a:r>
              <a:rPr lang="de-DE" b="0" dirty="0">
                <a:latin typeface="DINOT-Bold" panose="020B0504020101020102" pitchFamily="34" charset="77"/>
              </a:rPr>
              <a:t> </a:t>
            </a:r>
            <a:r>
              <a:rPr lang="de-DE" b="0" dirty="0" err="1">
                <a:latin typeface="DINOT-Bold" panose="020B0504020101020102" pitchFamily="34" charset="77"/>
              </a:rPr>
              <a:t>go</a:t>
            </a:r>
            <a:r>
              <a:rPr lang="de-DE" b="0" dirty="0">
                <a:latin typeface="DINOT-Bold" panose="020B0504020101020102" pitchFamily="34" charset="77"/>
              </a:rPr>
              <a:t>. </a:t>
            </a:r>
            <a:r>
              <a:rPr lang="de-DE" b="0" dirty="0" err="1">
                <a:latin typeface="DINOT-Bold" panose="020B0504020101020102" pitchFamily="34" charset="77"/>
              </a:rPr>
              <a:t>We</a:t>
            </a:r>
            <a:r>
              <a:rPr lang="de-DE" b="0" dirty="0">
                <a:latin typeface="DINOT-Bold" panose="020B0504020101020102" pitchFamily="34" charset="77"/>
              </a:rPr>
              <a:t> </a:t>
            </a:r>
            <a:r>
              <a:rPr lang="de-DE" b="0" dirty="0" err="1">
                <a:latin typeface="DINOT-Bold" panose="020B0504020101020102" pitchFamily="34" charset="77"/>
              </a:rPr>
              <a:t>call</a:t>
            </a:r>
            <a:r>
              <a:rPr lang="de-DE" b="0" dirty="0">
                <a:latin typeface="DINOT-Bold" panose="020B0504020101020102" pitchFamily="34" charset="77"/>
              </a:rPr>
              <a:t> </a:t>
            </a:r>
            <a:r>
              <a:rPr lang="de-DE" b="0" dirty="0" err="1">
                <a:latin typeface="DINOT-Bold" panose="020B0504020101020102" pitchFamily="34" charset="77"/>
              </a:rPr>
              <a:t>this</a:t>
            </a:r>
            <a:r>
              <a:rPr lang="de-DE" b="0" dirty="0">
                <a:latin typeface="DINOT-Bold" panose="020B0504020101020102" pitchFamily="34" charset="77"/>
              </a:rPr>
              <a:t> </a:t>
            </a:r>
            <a:r>
              <a:rPr lang="de-DE" b="0" dirty="0" err="1">
                <a:latin typeface="DINOT-Bold" panose="020B0504020101020102" pitchFamily="34" charset="77"/>
              </a:rPr>
              <a:t>the</a:t>
            </a:r>
            <a:r>
              <a:rPr lang="de-DE" b="1" dirty="0">
                <a:latin typeface="DINOT-Bold" panose="020B0504020101020102" pitchFamily="34" charset="77"/>
              </a:rPr>
              <a:t> </a:t>
            </a:r>
            <a:r>
              <a:rPr lang="de-DE" b="1" dirty="0" err="1">
                <a:latin typeface="DINOT-Bold" panose="020B0504020101020102" pitchFamily="34" charset="77"/>
              </a:rPr>
              <a:t>convergent</a:t>
            </a:r>
            <a:r>
              <a:rPr lang="de-DE" b="1" dirty="0">
                <a:latin typeface="DINOT-Bold" panose="020B0504020101020102" pitchFamily="34" charset="77"/>
              </a:rPr>
              <a:t> </a:t>
            </a:r>
            <a:r>
              <a:rPr lang="de-DE" b="1" dirty="0" err="1">
                <a:latin typeface="DINOT-Bold" panose="020B0504020101020102" pitchFamily="34" charset="77"/>
              </a:rPr>
              <a:t>mindset</a:t>
            </a:r>
            <a:r>
              <a:rPr lang="de-DE" b="1" dirty="0">
                <a:latin typeface="DINOT-Bold" panose="020B0504020101020102" pitchFamily="34" charset="77"/>
              </a:rPr>
              <a:t>. </a:t>
            </a:r>
          </a:p>
          <a:p>
            <a:pPr marL="228600" lvl="0" indent="0" algn="l" rtl="0">
              <a:lnSpc>
                <a:spcPct val="100000"/>
              </a:lnSpc>
              <a:spcBef>
                <a:spcPts val="0"/>
              </a:spcBef>
              <a:spcAft>
                <a:spcPts val="0"/>
              </a:spcAft>
              <a:buSzPts val="1100"/>
              <a:buNone/>
            </a:pPr>
            <a:endParaRPr lang="de-DE" b="0" dirty="0">
              <a:latin typeface="DINOT-Bold" panose="020B0504020101020102" pitchFamily="34" charset="77"/>
            </a:endParaRPr>
          </a:p>
          <a:p>
            <a:pPr marL="228600" lvl="0" indent="0" algn="l" rtl="0">
              <a:lnSpc>
                <a:spcPct val="100000"/>
              </a:lnSpc>
              <a:spcBef>
                <a:spcPts val="0"/>
              </a:spcBef>
              <a:spcAft>
                <a:spcPts val="0"/>
              </a:spcAft>
              <a:buSzPts val="1100"/>
              <a:buNone/>
            </a:pPr>
            <a:endParaRPr lang="de-DE" b="0" dirty="0">
              <a:latin typeface="DINOT-Bold" panose="020B0504020101020102" pitchFamily="34" charset="77"/>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2" name="Google Shape;292;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15950" lvl="1" indent="0" algn="l" rtl="0">
              <a:lnSpc>
                <a:spcPct val="100000"/>
              </a:lnSpc>
              <a:spcBef>
                <a:spcPts val="0"/>
              </a:spcBef>
              <a:spcAft>
                <a:spcPts val="0"/>
              </a:spcAft>
              <a:buSzPts val="1100"/>
              <a:buNone/>
            </a:pPr>
            <a:r>
              <a:rPr lang="de-DE" b="0" dirty="0" err="1">
                <a:latin typeface="DINOT-Bold" panose="020B0504020101020102" pitchFamily="34" charset="77"/>
              </a:rPr>
              <a:t>It</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t>
            </a:r>
            <a:r>
              <a:rPr lang="de-DE" b="0" dirty="0" err="1">
                <a:latin typeface="DINOT-Bold" panose="020B0504020101020102" pitchFamily="34" charset="77"/>
              </a:rPr>
              <a:t>very</a:t>
            </a:r>
            <a:r>
              <a:rPr lang="de-DE" b="0" dirty="0">
                <a:latin typeface="DINOT-Bold" panose="020B0504020101020102" pitchFamily="34" charset="77"/>
              </a:rPr>
              <a:t> </a:t>
            </a:r>
            <a:r>
              <a:rPr lang="de-DE" b="0" dirty="0" err="1">
                <a:latin typeface="DINOT-Bold" panose="020B0504020101020102" pitchFamily="34" charset="77"/>
              </a:rPr>
              <a:t>important</a:t>
            </a:r>
            <a:r>
              <a:rPr lang="de-DE" b="0" dirty="0">
                <a:latin typeface="DINOT-Bold" panose="020B0504020101020102" pitchFamily="34" charset="77"/>
              </a:rPr>
              <a:t> </a:t>
            </a:r>
            <a:r>
              <a:rPr lang="de-DE" b="0" dirty="0" err="1">
                <a:latin typeface="DINOT-Bold" panose="020B0504020101020102" pitchFamily="34" charset="77"/>
              </a:rPr>
              <a:t>for</a:t>
            </a:r>
            <a:r>
              <a:rPr lang="de-DE" b="0" dirty="0">
                <a:latin typeface="DINOT-Bold" panose="020B0504020101020102" pitchFamily="34" charset="77"/>
              </a:rPr>
              <a:t> </a:t>
            </a:r>
            <a:r>
              <a:rPr lang="de-DE" b="0" dirty="0" err="1">
                <a:latin typeface="DINOT-Bold" panose="020B0504020101020102" pitchFamily="34" charset="77"/>
              </a:rPr>
              <a:t>our</a:t>
            </a:r>
            <a:r>
              <a:rPr lang="de-DE" b="0" dirty="0">
                <a:latin typeface="DINOT-Bold" panose="020B0504020101020102" pitchFamily="34" charset="77"/>
              </a:rPr>
              <a:t> </a:t>
            </a:r>
            <a:r>
              <a:rPr lang="de-DE" b="0" dirty="0" err="1">
                <a:latin typeface="DINOT-Bold" panose="020B0504020101020102" pitchFamily="34" charset="77"/>
              </a:rPr>
              <a:t>work</a:t>
            </a:r>
            <a:r>
              <a:rPr lang="de-DE" b="0" dirty="0">
                <a:latin typeface="DINOT-Bold" panose="020B0504020101020102" pitchFamily="34" charset="77"/>
              </a:rPr>
              <a:t> </a:t>
            </a:r>
            <a:r>
              <a:rPr lang="de-DE" b="0" dirty="0" err="1">
                <a:latin typeface="DINOT-Bold" panose="020B0504020101020102" pitchFamily="34" charset="77"/>
              </a:rPr>
              <a:t>flow</a:t>
            </a:r>
            <a:r>
              <a:rPr lang="de-DE" b="0" dirty="0">
                <a:latin typeface="DINOT-Bold" panose="020B0504020101020102" pitchFamily="34" charset="77"/>
              </a:rPr>
              <a:t> AND </a:t>
            </a:r>
            <a:r>
              <a:rPr lang="de-DE" b="0" dirty="0" err="1">
                <a:latin typeface="DINOT-Bold" panose="020B0504020101020102" pitchFamily="34" charset="77"/>
              </a:rPr>
              <a:t>for</a:t>
            </a:r>
            <a:r>
              <a:rPr lang="de-DE" b="0" dirty="0">
                <a:latin typeface="DINOT-Bold" panose="020B0504020101020102" pitchFamily="34" charset="77"/>
              </a:rPr>
              <a:t> </a:t>
            </a:r>
            <a:r>
              <a:rPr lang="de-DE" b="0" dirty="0" err="1">
                <a:latin typeface="DINOT-Bold" panose="020B0504020101020102" pitchFamily="34" charset="77"/>
              </a:rPr>
              <a:t>our</a:t>
            </a:r>
            <a:r>
              <a:rPr lang="de-DE" b="0" dirty="0">
                <a:latin typeface="DINOT-Bold" panose="020B0504020101020102" pitchFamily="34" charset="77"/>
              </a:rPr>
              <a:t> </a:t>
            </a:r>
            <a:r>
              <a:rPr lang="de-DE" b="0" dirty="0" err="1">
                <a:latin typeface="DINOT-Bold" panose="020B0504020101020102" pitchFamily="34" charset="77"/>
              </a:rPr>
              <a:t>brain</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know</a:t>
            </a:r>
            <a:r>
              <a:rPr lang="de-DE" b="0" dirty="0">
                <a:latin typeface="DINOT-Bold" panose="020B0504020101020102" pitchFamily="34" charset="77"/>
              </a:rPr>
              <a:t> in </a:t>
            </a:r>
            <a:r>
              <a:rPr lang="de-DE" b="0" dirty="0" err="1">
                <a:latin typeface="DINOT-Bold" panose="020B0504020101020102" pitchFamily="34" charset="77"/>
              </a:rPr>
              <a:t>which</a:t>
            </a:r>
            <a:r>
              <a:rPr lang="de-DE" b="0" dirty="0">
                <a:latin typeface="DINOT-Bold" panose="020B0504020101020102" pitchFamily="34" charset="77"/>
              </a:rPr>
              <a:t> </a:t>
            </a:r>
            <a:r>
              <a:rPr lang="de-DE" b="0" dirty="0" err="1">
                <a:latin typeface="DINOT-Bold" panose="020B0504020101020102" pitchFamily="34" charset="77"/>
              </a:rPr>
              <a:t>phase</a:t>
            </a:r>
            <a:r>
              <a:rPr lang="de-DE" b="0" dirty="0">
                <a:latin typeface="DINOT-Bold" panose="020B0504020101020102" pitchFamily="34" charset="77"/>
              </a:rPr>
              <a:t> and </a:t>
            </a:r>
            <a:r>
              <a:rPr lang="de-DE" b="0" dirty="0" err="1">
                <a:latin typeface="DINOT-Bold" panose="020B0504020101020102" pitchFamily="34" charset="77"/>
              </a:rPr>
              <a:t>mindset</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are</a:t>
            </a:r>
            <a:r>
              <a:rPr lang="de-DE" b="0" dirty="0">
                <a:latin typeface="DINOT-Bold" panose="020B0504020101020102" pitchFamily="34" charset="77"/>
              </a:rPr>
              <a:t> in. </a:t>
            </a:r>
          </a:p>
          <a:p>
            <a:pPr marL="615950" lvl="1" indent="0" algn="l" rtl="0">
              <a:lnSpc>
                <a:spcPct val="100000"/>
              </a:lnSpc>
              <a:spcBef>
                <a:spcPts val="0"/>
              </a:spcBef>
              <a:spcAft>
                <a:spcPts val="0"/>
              </a:spcAft>
              <a:buSzPts val="1100"/>
              <a:buNone/>
            </a:pPr>
            <a:r>
              <a:rPr lang="de-DE" b="0" dirty="0" err="1">
                <a:latin typeface="DINOT-Bold" panose="020B0504020101020102" pitchFamily="34" charset="77"/>
              </a:rPr>
              <a:t>Because</a:t>
            </a:r>
            <a:r>
              <a:rPr lang="de-DE" b="0" dirty="0">
                <a:latin typeface="DINOT-Bold" panose="020B0504020101020102" pitchFamily="34" charset="77"/>
              </a:rPr>
              <a:t> </a:t>
            </a:r>
            <a:r>
              <a:rPr lang="de-DE" b="0" dirty="0" err="1">
                <a:latin typeface="DINOT-Bold" panose="020B0504020101020102" pitchFamily="34" charset="77"/>
              </a:rPr>
              <a:t>they</a:t>
            </a:r>
            <a:r>
              <a:rPr lang="de-DE" b="0" dirty="0">
                <a:latin typeface="DINOT-Bold" panose="020B0504020101020102" pitchFamily="34" charset="77"/>
              </a:rPr>
              <a:t> </a:t>
            </a:r>
            <a:r>
              <a:rPr lang="de-DE" b="0" dirty="0" err="1">
                <a:latin typeface="DINOT-Bold" panose="020B0504020101020102" pitchFamily="34" charset="77"/>
              </a:rPr>
              <a:t>really</a:t>
            </a:r>
            <a:r>
              <a:rPr lang="de-DE" b="0" dirty="0">
                <a:latin typeface="DINOT-Bold" panose="020B0504020101020102" pitchFamily="34" charset="77"/>
              </a:rPr>
              <a:t> </a:t>
            </a:r>
            <a:r>
              <a:rPr lang="de-DE" b="0" dirty="0" err="1">
                <a:latin typeface="DINOT-Bold" panose="020B0504020101020102" pitchFamily="34" charset="77"/>
              </a:rPr>
              <a:t>are</a:t>
            </a:r>
            <a:r>
              <a:rPr lang="de-DE" b="0" dirty="0">
                <a:latin typeface="DINOT-Bold" panose="020B0504020101020102" pitchFamily="34" charset="77"/>
              </a:rPr>
              <a:t> </a:t>
            </a:r>
            <a:r>
              <a:rPr lang="de-DE" b="0" dirty="0" err="1">
                <a:latin typeface="DINOT-Bold" panose="020B0504020101020102" pitchFamily="34" charset="77"/>
              </a:rPr>
              <a:t>completely</a:t>
            </a:r>
            <a:r>
              <a:rPr lang="de-DE" b="0" dirty="0">
                <a:latin typeface="DINOT-Bold" panose="020B0504020101020102" pitchFamily="34" charset="77"/>
              </a:rPr>
              <a:t> different. </a:t>
            </a:r>
          </a:p>
          <a:p>
            <a:pPr marL="615950" lvl="1" indent="0" algn="l" rtl="0">
              <a:lnSpc>
                <a:spcPct val="100000"/>
              </a:lnSpc>
              <a:spcBef>
                <a:spcPts val="0"/>
              </a:spcBef>
              <a:spcAft>
                <a:spcPts val="0"/>
              </a:spcAft>
              <a:buSzPts val="1100"/>
              <a:buNone/>
            </a:pPr>
            <a:r>
              <a:rPr lang="de-DE" b="0" dirty="0">
                <a:latin typeface="DINOT-Bold" panose="020B0504020101020102" pitchFamily="34" charset="77"/>
              </a:rPr>
              <a:t>So </a:t>
            </a:r>
            <a:r>
              <a:rPr lang="de-DE" b="0" dirty="0" err="1">
                <a:latin typeface="DINOT-Bold" panose="020B0504020101020102" pitchFamily="34" charset="77"/>
              </a:rPr>
              <a:t>make</a:t>
            </a:r>
            <a:r>
              <a:rPr lang="de-DE" b="0" dirty="0">
                <a:latin typeface="DINOT-Bold" panose="020B0504020101020102" pitchFamily="34" charset="77"/>
              </a:rPr>
              <a:t> </a:t>
            </a:r>
            <a:r>
              <a:rPr lang="de-DE" b="0" dirty="0" err="1">
                <a:latin typeface="DINOT-Bold" panose="020B0504020101020102" pitchFamily="34" charset="77"/>
              </a:rPr>
              <a:t>sure</a:t>
            </a:r>
            <a:r>
              <a:rPr lang="de-DE" b="0" dirty="0">
                <a:latin typeface="DINOT-Bold" panose="020B0504020101020102" pitchFamily="34" charset="77"/>
              </a:rPr>
              <a:t> </a:t>
            </a:r>
            <a:r>
              <a:rPr lang="de-DE" b="0" dirty="0" err="1">
                <a:latin typeface="DINOT-Bold" panose="020B0504020101020102" pitchFamily="34" charset="77"/>
              </a:rPr>
              <a:t>that</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and </a:t>
            </a:r>
            <a:r>
              <a:rPr lang="de-DE" b="0" dirty="0" err="1">
                <a:latin typeface="DINOT-Bold" panose="020B0504020101020102" pitchFamily="34" charset="77"/>
              </a:rPr>
              <a:t>your</a:t>
            </a:r>
            <a:r>
              <a:rPr lang="de-DE" b="0" dirty="0">
                <a:latin typeface="DINOT-Bold" panose="020B0504020101020102" pitchFamily="34" charset="77"/>
              </a:rPr>
              <a:t> </a:t>
            </a:r>
            <a:r>
              <a:rPr lang="de-DE" b="0" dirty="0" err="1">
                <a:latin typeface="DINOT-Bold" panose="020B0504020101020102" pitchFamily="34" charset="77"/>
              </a:rPr>
              <a:t>team</a:t>
            </a:r>
            <a:r>
              <a:rPr lang="de-DE" b="0" dirty="0">
                <a:latin typeface="DINOT-Bold" panose="020B0504020101020102" pitchFamily="34" charset="77"/>
              </a:rPr>
              <a:t> </a:t>
            </a:r>
            <a:r>
              <a:rPr lang="de-DE" b="0" dirty="0" err="1">
                <a:latin typeface="DINOT-Bold" panose="020B0504020101020102" pitchFamily="34" charset="77"/>
              </a:rPr>
              <a:t>mates</a:t>
            </a:r>
            <a:r>
              <a:rPr lang="de-DE" b="0" dirty="0">
                <a:latin typeface="DINOT-Bold" panose="020B0504020101020102" pitchFamily="34" charset="77"/>
              </a:rPr>
              <a:t> </a:t>
            </a:r>
            <a:r>
              <a:rPr lang="de-DE" b="0" dirty="0" err="1">
                <a:latin typeface="DINOT-Bold" panose="020B0504020101020102" pitchFamily="34" charset="77"/>
              </a:rPr>
              <a:t>know</a:t>
            </a:r>
            <a:r>
              <a:rPr lang="de-DE" b="0" dirty="0">
                <a:latin typeface="DINOT-Bold" panose="020B0504020101020102" pitchFamily="34" charset="77"/>
              </a:rPr>
              <a:t> </a:t>
            </a:r>
            <a:r>
              <a:rPr lang="de-DE" b="0" dirty="0" err="1">
                <a:latin typeface="DINOT-Bold" panose="020B0504020101020102" pitchFamily="34" charset="77"/>
              </a:rPr>
              <a:t>whether</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step</a:t>
            </a:r>
            <a:r>
              <a:rPr lang="de-DE" b="0" dirty="0">
                <a:latin typeface="DINOT-Bold" panose="020B0504020101020102" pitchFamily="34" charset="77"/>
              </a:rPr>
              <a:t> </a:t>
            </a:r>
            <a:r>
              <a:rPr lang="de-DE" b="0" dirty="0" err="1">
                <a:latin typeface="DINOT-Bold" panose="020B0504020101020102" pitchFamily="34" charset="77"/>
              </a:rPr>
              <a:t>into</a:t>
            </a:r>
            <a:r>
              <a:rPr lang="de-DE" b="0" dirty="0">
                <a:latin typeface="DINOT-Bold" panose="020B0504020101020102" pitchFamily="34" charset="77"/>
              </a:rPr>
              <a:t> a divergent </a:t>
            </a:r>
            <a:r>
              <a:rPr lang="de-DE" b="0" dirty="0" err="1">
                <a:latin typeface="DINOT-Bold" panose="020B0504020101020102" pitchFamily="34" charset="77"/>
              </a:rPr>
              <a:t>or</a:t>
            </a:r>
            <a:r>
              <a:rPr lang="de-DE" b="0" dirty="0">
                <a:latin typeface="DINOT-Bold" panose="020B0504020101020102" pitchFamily="34" charset="77"/>
              </a:rPr>
              <a:t> </a:t>
            </a:r>
            <a:r>
              <a:rPr lang="de-DE" b="0" dirty="0" err="1">
                <a:latin typeface="DINOT-Bold" panose="020B0504020101020102" pitchFamily="34" charset="77"/>
              </a:rPr>
              <a:t>convergent</a:t>
            </a:r>
            <a:r>
              <a:rPr lang="de-DE" b="0" dirty="0">
                <a:latin typeface="DINOT-Bold" panose="020B0504020101020102" pitchFamily="34" charset="77"/>
              </a:rPr>
              <a:t> </a:t>
            </a:r>
            <a:r>
              <a:rPr lang="de-DE" b="0" dirty="0" err="1">
                <a:latin typeface="DINOT-Bold" panose="020B0504020101020102" pitchFamily="34" charset="77"/>
              </a:rPr>
              <a:t>phase</a:t>
            </a:r>
            <a:r>
              <a:rPr lang="de-DE" b="0" dirty="0">
                <a:latin typeface="DINOT-Bold" panose="020B0504020101020102" pitchFamily="34" charset="77"/>
              </a:rPr>
              <a:t>. This </a:t>
            </a:r>
            <a:r>
              <a:rPr lang="de-DE" b="0" dirty="0" err="1">
                <a:latin typeface="DINOT-Bold" panose="020B0504020101020102" pitchFamily="34" charset="77"/>
              </a:rPr>
              <a:t>helps</a:t>
            </a:r>
            <a:r>
              <a:rPr lang="de-DE" b="0" dirty="0">
                <a:latin typeface="DINOT-Bold" panose="020B0504020101020102" pitchFamily="34" charset="77"/>
              </a:rPr>
              <a:t> a </a:t>
            </a:r>
            <a:r>
              <a:rPr lang="de-DE" b="0" dirty="0" err="1">
                <a:latin typeface="DINOT-Bold" panose="020B0504020101020102" pitchFamily="34" charset="77"/>
              </a:rPr>
              <a:t>lot</a:t>
            </a:r>
            <a:r>
              <a:rPr lang="de-DE" b="0" dirty="0">
                <a:latin typeface="DINOT-Bold" panose="020B0504020101020102" pitchFamily="34" charset="77"/>
              </a:rPr>
              <a:t>!</a:t>
            </a:r>
          </a:p>
          <a:p>
            <a:pPr marL="457200" lvl="0" indent="-228600" algn="l" rtl="0">
              <a:lnSpc>
                <a:spcPct val="100000"/>
              </a:lnSpc>
              <a:spcBef>
                <a:spcPts val="0"/>
              </a:spcBef>
              <a:spcAft>
                <a:spcPts val="0"/>
              </a:spcAft>
              <a:buSzPts val="1100"/>
              <a:buNone/>
            </a:pPr>
            <a:endParaRPr b="1" dirty="0">
              <a:latin typeface="DINOT-Bold" panose="020B0504020101020102" pitchFamily="34" charset="77"/>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5" name="Google Shape;305;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30200" lvl="0" indent="-171450" algn="l" rtl="0">
              <a:lnSpc>
                <a:spcPct val="100000"/>
              </a:lnSpc>
              <a:spcBef>
                <a:spcPts val="0"/>
              </a:spcBef>
              <a:spcAft>
                <a:spcPts val="0"/>
              </a:spcAft>
              <a:buSzPts val="1100"/>
              <a:buFont typeface="Arial" panose="020B0604020202020204" pitchFamily="34" charset="0"/>
              <a:buChar char="•"/>
            </a:pPr>
            <a:r>
              <a:rPr lang="de-DE" b="0" dirty="0">
                <a:latin typeface="DINOT-Bold" panose="020B0504020101020102" pitchFamily="34" charset="77"/>
              </a:rPr>
              <a:t>This was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ideation</a:t>
            </a:r>
            <a:r>
              <a:rPr lang="de-DE" b="0" dirty="0">
                <a:latin typeface="DINOT-Bold" panose="020B0504020101020102" pitchFamily="34" charset="77"/>
              </a:rPr>
              <a:t> </a:t>
            </a:r>
            <a:r>
              <a:rPr lang="de-DE" b="0" dirty="0" err="1">
                <a:latin typeface="DINOT-Bold" panose="020B0504020101020102" pitchFamily="34" charset="77"/>
              </a:rPr>
              <a:t>process</a:t>
            </a:r>
            <a:r>
              <a:rPr lang="de-DE" b="0" dirty="0">
                <a:latin typeface="DINOT-Bold" panose="020B0504020101020102" pitchFamily="34" charset="77"/>
              </a:rPr>
              <a:t> in a </a:t>
            </a:r>
            <a:r>
              <a:rPr lang="de-DE" b="0" dirty="0" err="1">
                <a:latin typeface="DINOT-Bold" panose="020B0504020101020102" pitchFamily="34" charset="77"/>
              </a:rPr>
              <a:t>nut</a:t>
            </a:r>
            <a:r>
              <a:rPr lang="de-DE" b="0" dirty="0">
                <a:latin typeface="DINOT-Bold" panose="020B0504020101020102" pitchFamily="34" charset="77"/>
              </a:rPr>
              <a:t> </a:t>
            </a:r>
            <a:r>
              <a:rPr lang="de-DE" b="0" dirty="0" err="1">
                <a:latin typeface="DINOT-Bold" panose="020B0504020101020102" pitchFamily="34" charset="77"/>
              </a:rPr>
              <a:t>shell</a:t>
            </a:r>
            <a:r>
              <a:rPr lang="de-DE" b="0" dirty="0">
                <a:latin typeface="DINOT-Bold" panose="020B0504020101020102" pitchFamily="34" charset="77"/>
              </a:rPr>
              <a:t>. </a:t>
            </a:r>
          </a:p>
          <a:p>
            <a:pPr marL="330200" lvl="0" indent="-171450" algn="l" rtl="0">
              <a:lnSpc>
                <a:spcPct val="100000"/>
              </a:lnSpc>
              <a:spcBef>
                <a:spcPts val="0"/>
              </a:spcBef>
              <a:spcAft>
                <a:spcPts val="0"/>
              </a:spcAft>
              <a:buSzPts val="1100"/>
              <a:buFont typeface="Arial" panose="020B0604020202020204" pitchFamily="34" charset="0"/>
              <a:buChar char="•"/>
            </a:pPr>
            <a:r>
              <a:rPr lang="de-DE" b="0" dirty="0">
                <a:latin typeface="DINOT-Bold" panose="020B0504020101020102" pitchFamily="34" charset="77"/>
              </a:rPr>
              <a:t>Today, </a:t>
            </a:r>
            <a:r>
              <a:rPr lang="de-DE" b="0" dirty="0" err="1">
                <a:latin typeface="DINOT-Bold" panose="020B0504020101020102" pitchFamily="34" charset="77"/>
              </a:rPr>
              <a:t>we</a:t>
            </a:r>
            <a:r>
              <a:rPr lang="de-DE" b="0" dirty="0">
                <a:latin typeface="DINOT-Bold" panose="020B0504020101020102" pitchFamily="34" charset="77"/>
              </a:rPr>
              <a:t> will </a:t>
            </a:r>
            <a:r>
              <a:rPr lang="de-DE" b="1" dirty="0">
                <a:latin typeface="DINOT-Bold" panose="020B0504020101020102" pitchFamily="34" charset="77"/>
              </a:rPr>
              <a:t>fast-forward </a:t>
            </a:r>
            <a:r>
              <a:rPr lang="de-DE" b="1" dirty="0" err="1">
                <a:latin typeface="DINOT-Bold" panose="020B0504020101020102" pitchFamily="34" charset="77"/>
              </a:rPr>
              <a:t>through</a:t>
            </a:r>
            <a:r>
              <a:rPr lang="de-DE" b="1" dirty="0">
                <a:latin typeface="DINOT-Bold" panose="020B0504020101020102" pitchFamily="34" charset="77"/>
              </a:rPr>
              <a:t> </a:t>
            </a:r>
            <a:r>
              <a:rPr lang="de-DE" b="1" dirty="0" err="1">
                <a:latin typeface="DINOT-Bold" panose="020B0504020101020102" pitchFamily="34" charset="77"/>
              </a:rPr>
              <a:t>the</a:t>
            </a:r>
            <a:r>
              <a:rPr lang="de-DE" b="1" dirty="0">
                <a:latin typeface="DINOT-Bold" panose="020B0504020101020102" pitchFamily="34" charset="77"/>
              </a:rPr>
              <a:t> </a:t>
            </a:r>
            <a:r>
              <a:rPr lang="de-DE" b="1" dirty="0" err="1">
                <a:latin typeface="DINOT-Bold" panose="020B0504020101020102" pitchFamily="34" charset="77"/>
              </a:rPr>
              <a:t>whole</a:t>
            </a:r>
            <a:r>
              <a:rPr lang="de-DE" b="1" dirty="0">
                <a:latin typeface="DINOT-Bold" panose="020B0504020101020102" pitchFamily="34" charset="77"/>
              </a:rPr>
              <a:t> </a:t>
            </a:r>
            <a:r>
              <a:rPr lang="de-DE" b="1" dirty="0" err="1">
                <a:latin typeface="DINOT-Bold" panose="020B0504020101020102" pitchFamily="34" charset="77"/>
              </a:rPr>
              <a:t>process</a:t>
            </a:r>
            <a:r>
              <a:rPr lang="de-DE" b="1" dirty="0">
                <a:latin typeface="DINOT-Bold" panose="020B0504020101020102" pitchFamily="34" charset="77"/>
              </a:rPr>
              <a:t>! </a:t>
            </a:r>
          </a:p>
          <a:p>
            <a:pPr marL="330200" lvl="0" indent="-171450" algn="l" rtl="0">
              <a:lnSpc>
                <a:spcPct val="100000"/>
              </a:lnSpc>
              <a:spcBef>
                <a:spcPts val="0"/>
              </a:spcBef>
              <a:spcAft>
                <a:spcPts val="0"/>
              </a:spcAft>
              <a:buSzPts val="1100"/>
              <a:buFont typeface="Arial" panose="020B0604020202020204" pitchFamily="34" charset="0"/>
              <a:buChar char="•"/>
            </a:pPr>
            <a:r>
              <a:rPr lang="de-DE" b="1" dirty="0" err="1">
                <a:latin typeface="DINOT-Bold" panose="020B0504020101020102" pitchFamily="34" charset="77"/>
              </a:rPr>
              <a:t>You</a:t>
            </a:r>
            <a:r>
              <a:rPr lang="de-DE" b="1" dirty="0">
                <a:latin typeface="DINOT-Bold" panose="020B0504020101020102" pitchFamily="34" charset="77"/>
              </a:rPr>
              <a:t> </a:t>
            </a:r>
            <a:r>
              <a:rPr lang="de-DE" b="1" dirty="0" err="1">
                <a:latin typeface="DINOT-Bold" panose="020B0504020101020102" pitchFamily="34" charset="77"/>
              </a:rPr>
              <a:t>can</a:t>
            </a:r>
            <a:r>
              <a:rPr lang="de-DE" b="1" dirty="0">
                <a:latin typeface="DINOT-Bold" panose="020B0504020101020102" pitchFamily="34" charset="77"/>
              </a:rPr>
              <a:t> do </a:t>
            </a:r>
            <a:r>
              <a:rPr lang="de-DE" b="1" dirty="0" err="1">
                <a:latin typeface="DINOT-Bold" panose="020B0504020101020102" pitchFamily="34" charset="77"/>
              </a:rPr>
              <a:t>this</a:t>
            </a:r>
            <a:r>
              <a:rPr lang="de-DE" b="1" dirty="0">
                <a:latin typeface="DINOT-Bold" panose="020B0504020101020102" pitchFamily="34" charset="77"/>
              </a:rPr>
              <a:t> </a:t>
            </a:r>
            <a:r>
              <a:rPr lang="de-DE" b="1" dirty="0" err="1">
                <a:latin typeface="DINOT-Bold" panose="020B0504020101020102" pitchFamily="34" charset="77"/>
              </a:rPr>
              <a:t>either</a:t>
            </a:r>
            <a:r>
              <a:rPr lang="de-DE" b="1" dirty="0">
                <a:latin typeface="DINOT-Bold" panose="020B0504020101020102" pitchFamily="34" charset="77"/>
              </a:rPr>
              <a:t> </a:t>
            </a:r>
            <a:r>
              <a:rPr lang="de-DE" b="1" dirty="0" err="1">
                <a:latin typeface="DINOT-Bold" panose="020B0504020101020102" pitchFamily="34" charset="77"/>
              </a:rPr>
              <a:t>by</a:t>
            </a:r>
            <a:r>
              <a:rPr lang="de-DE" b="1" dirty="0">
                <a:latin typeface="DINOT-Bold" panose="020B0504020101020102" pitchFamily="34" charset="77"/>
              </a:rPr>
              <a:t> </a:t>
            </a:r>
            <a:r>
              <a:rPr lang="de-DE" b="1" dirty="0" err="1">
                <a:latin typeface="DINOT-Bold" panose="020B0504020101020102" pitchFamily="34" charset="77"/>
              </a:rPr>
              <a:t>developing</a:t>
            </a:r>
            <a:r>
              <a:rPr lang="de-DE" b="1" dirty="0">
                <a:latin typeface="DINOT-Bold" panose="020B0504020101020102" pitchFamily="34" charset="77"/>
              </a:rPr>
              <a:t> </a:t>
            </a:r>
            <a:r>
              <a:rPr lang="de-DE" b="1" dirty="0" err="1">
                <a:latin typeface="DINOT-Bold" panose="020B0504020101020102" pitchFamily="34" charset="77"/>
              </a:rPr>
              <a:t>ideas</a:t>
            </a:r>
            <a:r>
              <a:rPr lang="de-DE" b="1" dirty="0">
                <a:latin typeface="DINOT-Bold" panose="020B0504020101020102" pitchFamily="34" charset="77"/>
              </a:rPr>
              <a:t> </a:t>
            </a:r>
            <a:r>
              <a:rPr lang="de-DE" b="1" dirty="0" err="1">
                <a:latin typeface="DINOT-Bold" panose="020B0504020101020102" pitchFamily="34" charset="77"/>
              </a:rPr>
              <a:t>that</a:t>
            </a:r>
            <a:r>
              <a:rPr lang="de-DE" b="1" dirty="0">
                <a:latin typeface="DINOT-Bold" panose="020B0504020101020102" pitchFamily="34" charset="77"/>
              </a:rPr>
              <a:t> </a:t>
            </a:r>
            <a:r>
              <a:rPr lang="de-DE" b="1" dirty="0" err="1">
                <a:latin typeface="DINOT-Bold" panose="020B0504020101020102" pitchFamily="34" charset="77"/>
              </a:rPr>
              <a:t>are</a:t>
            </a:r>
            <a:r>
              <a:rPr lang="de-DE" b="1" dirty="0">
                <a:latin typeface="DINOT-Bold" panose="020B0504020101020102" pitchFamily="34" charset="77"/>
              </a:rPr>
              <a:t> </a:t>
            </a:r>
            <a:r>
              <a:rPr lang="de-DE" b="1" dirty="0" err="1">
                <a:latin typeface="DINOT-Bold" panose="020B0504020101020102" pitchFamily="34" charset="77"/>
              </a:rPr>
              <a:t>based</a:t>
            </a:r>
            <a:r>
              <a:rPr lang="de-DE" b="1" dirty="0">
                <a:latin typeface="DINOT-Bold" panose="020B0504020101020102" pitchFamily="34" charset="77"/>
              </a:rPr>
              <a:t> on </a:t>
            </a:r>
            <a:r>
              <a:rPr lang="de-DE" b="1" dirty="0" err="1">
                <a:latin typeface="DINOT-Bold" panose="020B0504020101020102" pitchFamily="34" charset="77"/>
              </a:rPr>
              <a:t>your</a:t>
            </a:r>
            <a:r>
              <a:rPr lang="de-DE" b="1" dirty="0">
                <a:latin typeface="DINOT-Bold" panose="020B0504020101020102" pitchFamily="34" charset="77"/>
              </a:rPr>
              <a:t> </a:t>
            </a:r>
            <a:r>
              <a:rPr lang="de-DE" b="1" dirty="0" err="1">
                <a:latin typeface="DINOT-Bold" panose="020B0504020101020102" pitchFamily="34" charset="77"/>
              </a:rPr>
              <a:t>research</a:t>
            </a:r>
            <a:r>
              <a:rPr lang="de-DE" b="1" dirty="0">
                <a:latin typeface="DINOT-Bold" panose="020B0504020101020102" pitchFamily="34" charset="77"/>
              </a:rPr>
              <a:t> </a:t>
            </a:r>
            <a:r>
              <a:rPr lang="de-DE" b="1" dirty="0" err="1">
                <a:latin typeface="DINOT-Bold" panose="020B0504020101020102" pitchFamily="34" charset="77"/>
              </a:rPr>
              <a:t>project</a:t>
            </a:r>
            <a:r>
              <a:rPr lang="de-DE" b="1" dirty="0">
                <a:latin typeface="DINOT-Bold" panose="020B0504020101020102" pitchFamily="34" charset="77"/>
              </a:rPr>
              <a:t> OR </a:t>
            </a:r>
            <a:r>
              <a:rPr lang="de-DE" b="1" dirty="0" err="1">
                <a:latin typeface="DINOT-Bold" panose="020B0504020101020102" pitchFamily="34" charset="77"/>
              </a:rPr>
              <a:t>you</a:t>
            </a:r>
            <a:r>
              <a:rPr lang="de-DE" b="1" dirty="0">
                <a:latin typeface="DINOT-Bold" panose="020B0504020101020102" pitchFamily="34" charset="77"/>
              </a:rPr>
              <a:t> </a:t>
            </a:r>
            <a:r>
              <a:rPr lang="de-DE" b="1" dirty="0" err="1">
                <a:latin typeface="DINOT-Bold" panose="020B0504020101020102" pitchFamily="34" charset="77"/>
              </a:rPr>
              <a:t>develop</a:t>
            </a:r>
            <a:r>
              <a:rPr lang="de-DE" b="1" dirty="0">
                <a:latin typeface="DINOT-Bold" panose="020B0504020101020102" pitchFamily="34" charset="77"/>
              </a:rPr>
              <a:t> an </a:t>
            </a:r>
            <a:r>
              <a:rPr lang="de-DE" b="1" dirty="0" err="1">
                <a:latin typeface="DINOT-Bold" panose="020B0504020101020102" pitchFamily="34" charset="77"/>
              </a:rPr>
              <a:t>example</a:t>
            </a:r>
            <a:r>
              <a:rPr lang="de-DE" b="1" dirty="0">
                <a:latin typeface="DINOT-Bold" panose="020B0504020101020102" pitchFamily="34" charset="77"/>
              </a:rPr>
              <a:t> </a:t>
            </a:r>
            <a:r>
              <a:rPr lang="de-DE" b="1" dirty="0" err="1">
                <a:latin typeface="DINOT-Bold" panose="020B0504020101020102" pitchFamily="34" charset="77"/>
              </a:rPr>
              <a:t>idea</a:t>
            </a:r>
            <a:r>
              <a:rPr lang="de-DE" b="1" dirty="0">
                <a:latin typeface="DINOT-Bold" panose="020B0504020101020102" pitchFamily="34" charset="77"/>
              </a:rPr>
              <a:t> </a:t>
            </a:r>
            <a:r>
              <a:rPr lang="de-DE" b="1" dirty="0" err="1">
                <a:latin typeface="DINOT-Bold" panose="020B0504020101020102" pitchFamily="34" charset="77"/>
              </a:rPr>
              <a:t>with</a:t>
            </a:r>
            <a:r>
              <a:rPr lang="de-DE" b="1" dirty="0">
                <a:latin typeface="DINOT-Bold" panose="020B0504020101020102" pitchFamily="34" charset="77"/>
              </a:rPr>
              <a:t> </a:t>
            </a:r>
            <a:r>
              <a:rPr lang="de-DE" b="1" dirty="0" err="1">
                <a:latin typeface="DINOT-Bold" panose="020B0504020101020102" pitchFamily="34" charset="77"/>
              </a:rPr>
              <a:t>us</a:t>
            </a:r>
            <a:r>
              <a:rPr lang="de-DE" b="1" dirty="0">
                <a:latin typeface="DINOT-Bold" panose="020B0504020101020102" pitchFamily="34" charset="77"/>
              </a:rPr>
              <a:t>, </a:t>
            </a:r>
            <a:r>
              <a:rPr lang="de-DE" b="1" dirty="0" err="1">
                <a:latin typeface="DINOT-Bold" panose="020B0504020101020102" pitchFamily="34" charset="77"/>
              </a:rPr>
              <a:t>that</a:t>
            </a:r>
            <a:r>
              <a:rPr lang="de-DE" b="1" dirty="0">
                <a:latin typeface="DINOT-Bold" panose="020B0504020101020102" pitchFamily="34" charset="77"/>
              </a:rPr>
              <a:t> </a:t>
            </a:r>
            <a:r>
              <a:rPr lang="de-DE" b="1" dirty="0" err="1">
                <a:latin typeface="DINOT-Bold" panose="020B0504020101020102" pitchFamily="34" charset="77"/>
              </a:rPr>
              <a:t>is</a:t>
            </a:r>
            <a:r>
              <a:rPr lang="de-DE" b="1" dirty="0">
                <a:latin typeface="DINOT-Bold" panose="020B0504020101020102" pitchFamily="34" charset="77"/>
              </a:rPr>
              <a:t> </a:t>
            </a:r>
            <a:r>
              <a:rPr lang="de-DE" b="1" dirty="0" err="1">
                <a:latin typeface="DINOT-Bold" panose="020B0504020101020102" pitchFamily="34" charset="77"/>
              </a:rPr>
              <a:t>completely</a:t>
            </a:r>
            <a:r>
              <a:rPr lang="de-DE" b="1" dirty="0">
                <a:latin typeface="DINOT-Bold" panose="020B0504020101020102" pitchFamily="34" charset="77"/>
              </a:rPr>
              <a:t> </a:t>
            </a:r>
            <a:r>
              <a:rPr lang="de-DE" b="1" dirty="0" err="1">
                <a:latin typeface="DINOT-Bold" panose="020B0504020101020102" pitchFamily="34" charset="77"/>
              </a:rPr>
              <a:t>independent</a:t>
            </a:r>
            <a:r>
              <a:rPr lang="de-DE" b="1" dirty="0">
                <a:latin typeface="DINOT-Bold" panose="020B0504020101020102" pitchFamily="34" charset="77"/>
              </a:rPr>
              <a:t> </a:t>
            </a:r>
            <a:r>
              <a:rPr lang="de-DE" b="1" dirty="0" err="1">
                <a:latin typeface="DINOT-Bold" panose="020B0504020101020102" pitchFamily="34" charset="77"/>
              </a:rPr>
              <a:t>of</a:t>
            </a:r>
            <a:r>
              <a:rPr lang="de-DE" b="1" dirty="0">
                <a:latin typeface="DINOT-Bold" panose="020B0504020101020102" pitchFamily="34" charset="77"/>
              </a:rPr>
              <a:t> </a:t>
            </a:r>
            <a:r>
              <a:rPr lang="de-DE" b="1" dirty="0" err="1">
                <a:latin typeface="DINOT-Bold" panose="020B0504020101020102" pitchFamily="34" charset="77"/>
              </a:rPr>
              <a:t>your</a:t>
            </a:r>
            <a:r>
              <a:rPr lang="de-DE" b="1" dirty="0">
                <a:latin typeface="DINOT-Bold" panose="020B0504020101020102" pitchFamily="34" charset="77"/>
              </a:rPr>
              <a:t> </a:t>
            </a:r>
            <a:r>
              <a:rPr lang="de-DE" b="1" dirty="0" err="1">
                <a:latin typeface="DINOT-Bold" panose="020B0504020101020102" pitchFamily="34" charset="77"/>
              </a:rPr>
              <a:t>reasearch</a:t>
            </a:r>
            <a:r>
              <a:rPr lang="de-DE" b="1" dirty="0">
                <a:latin typeface="DINOT-Bold" panose="020B0504020101020102" pitchFamily="34" charset="77"/>
              </a:rPr>
              <a:t>. </a:t>
            </a:r>
          </a:p>
          <a:p>
            <a:pPr marL="330200" lvl="0" indent="-171450" algn="l" rtl="0">
              <a:lnSpc>
                <a:spcPct val="100000"/>
              </a:lnSpc>
              <a:spcBef>
                <a:spcPts val="0"/>
              </a:spcBef>
              <a:spcAft>
                <a:spcPts val="0"/>
              </a:spcAft>
              <a:buSzPts val="1100"/>
              <a:buFont typeface="Arial" panose="020B0604020202020204" pitchFamily="34" charset="0"/>
              <a:buChar char="•"/>
            </a:pPr>
            <a:r>
              <a:rPr lang="de-DE" b="0" dirty="0">
                <a:latin typeface="DINOT-Bold" panose="020B0504020101020102" pitchFamily="34" charset="77"/>
              </a:rPr>
              <a:t>Are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ready</a:t>
            </a:r>
            <a:r>
              <a:rPr lang="de-DE" b="0" dirty="0">
                <a:latin typeface="DINOT-Bold" panose="020B0504020101020102" pitchFamily="34" charset="77"/>
              </a:rPr>
              <a:t>? Okay, so </a:t>
            </a:r>
            <a:r>
              <a:rPr lang="de-DE" b="0" dirty="0" err="1">
                <a:latin typeface="DINOT-Bold" panose="020B0504020101020102" pitchFamily="34" charset="77"/>
              </a:rPr>
              <a:t>lets</a:t>
            </a:r>
            <a:r>
              <a:rPr lang="de-DE" b="0" dirty="0">
                <a:latin typeface="DINOT-Bold" panose="020B0504020101020102" pitchFamily="34" charset="77"/>
              </a:rPr>
              <a:t> </a:t>
            </a:r>
            <a:r>
              <a:rPr lang="de-DE" b="0" dirty="0" err="1">
                <a:latin typeface="DINOT-Bold" panose="020B0504020101020102" pitchFamily="34" charset="77"/>
              </a:rPr>
              <a:t>go</a:t>
            </a:r>
            <a:r>
              <a:rPr lang="de-DE" b="0" dirty="0">
                <a:latin typeface="DINOT-Bold" panose="020B0504020101020102" pitchFamily="34" charset="77"/>
              </a:rPr>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2" name="Google Shape;312;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de-DE" b="0" dirty="0" err="1">
                <a:latin typeface="DINOT-Bold" panose="020B0504020101020102" pitchFamily="34" charset="77"/>
              </a:rPr>
              <a:t>Lets</a:t>
            </a:r>
            <a:r>
              <a:rPr lang="de-DE" b="0" dirty="0">
                <a:latin typeface="DINOT-Bold" panose="020B0504020101020102" pitchFamily="34" charset="77"/>
              </a:rPr>
              <a:t> </a:t>
            </a:r>
            <a:r>
              <a:rPr lang="de-DE" b="0" dirty="0" err="1">
                <a:latin typeface="DINOT-Bold" panose="020B0504020101020102" pitchFamily="34" charset="77"/>
              </a:rPr>
              <a:t>get</a:t>
            </a:r>
            <a:r>
              <a:rPr lang="de-DE" b="0" dirty="0">
                <a:latin typeface="DINOT-Bold" panose="020B0504020101020102" pitchFamily="34" charset="77"/>
              </a:rPr>
              <a:t> </a:t>
            </a:r>
            <a:r>
              <a:rPr lang="de-DE" b="0" dirty="0" err="1">
                <a:latin typeface="DINOT-Bold" panose="020B0504020101020102" pitchFamily="34" charset="77"/>
              </a:rPr>
              <a:t>started</a:t>
            </a:r>
            <a:r>
              <a:rPr lang="de-DE" b="0" dirty="0">
                <a:latin typeface="DINOT-Bold" panose="020B0504020101020102" pitchFamily="34" charset="77"/>
              </a:rPr>
              <a:t> </a:t>
            </a:r>
            <a:r>
              <a:rPr lang="de-DE" b="0" dirty="0" err="1">
                <a:latin typeface="DINOT-Bold" panose="020B0504020101020102" pitchFamily="34" charset="77"/>
              </a:rPr>
              <a:t>with</a:t>
            </a:r>
            <a:r>
              <a:rPr lang="de-DE" b="0" dirty="0">
                <a:latin typeface="DINOT-Bold" panose="020B0504020101020102" pitchFamily="34" charset="77"/>
              </a:rPr>
              <a:t> </a:t>
            </a:r>
            <a:r>
              <a:rPr lang="de-DE" b="0" dirty="0" err="1">
                <a:latin typeface="DINOT-Bold" panose="020B0504020101020102" pitchFamily="34" charset="77"/>
              </a:rPr>
              <a:t>step</a:t>
            </a:r>
            <a:r>
              <a:rPr lang="de-DE" b="0" dirty="0">
                <a:latin typeface="DINOT-Bold" panose="020B0504020101020102" pitchFamily="34" charset="77"/>
              </a:rPr>
              <a:t> 1: </a:t>
            </a:r>
            <a:r>
              <a:rPr lang="de-DE" b="1" dirty="0" err="1">
                <a:latin typeface="DINOT-Bold" panose="020B0504020101020102" pitchFamily="34" charset="77"/>
              </a:rPr>
              <a:t>Finding</a:t>
            </a:r>
            <a:r>
              <a:rPr lang="de-DE" b="1" dirty="0">
                <a:latin typeface="DINOT-Bold" panose="020B0504020101020102" pitchFamily="34" charset="77"/>
              </a:rPr>
              <a:t> </a:t>
            </a:r>
            <a:r>
              <a:rPr lang="de-DE" b="1" dirty="0" err="1">
                <a:latin typeface="DINOT-Bold" panose="020B0504020101020102" pitchFamily="34" charset="77"/>
              </a:rPr>
              <a:t>the</a:t>
            </a:r>
            <a:r>
              <a:rPr lang="de-DE" b="1" dirty="0">
                <a:latin typeface="DINOT-Bold" panose="020B0504020101020102" pitchFamily="34" charset="77"/>
              </a:rPr>
              <a:t> </a:t>
            </a:r>
            <a:r>
              <a:rPr lang="de-DE" b="1" dirty="0" err="1">
                <a:latin typeface="DINOT-Bold" panose="020B0504020101020102" pitchFamily="34" charset="77"/>
              </a:rPr>
              <a:t>problem</a:t>
            </a:r>
            <a:r>
              <a:rPr lang="de-DE" b="1" dirty="0">
                <a:latin typeface="DINOT-Bold" panose="020B0504020101020102" pitchFamily="34" charset="77"/>
              </a:rPr>
              <a:t>!</a:t>
            </a:r>
            <a:endParaRPr b="1" dirty="0">
              <a:latin typeface="DINOT-Bold" panose="020B0504020101020102" pitchFamily="34" charset="77"/>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9" name="Google Shape;339;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de-DE" b="0" dirty="0" err="1">
                <a:latin typeface="DINOT-Bold" panose="020B0504020101020102" pitchFamily="34" charset="77"/>
              </a:rPr>
              <a:t>Ideas</a:t>
            </a:r>
            <a:r>
              <a:rPr lang="de-DE" b="0" dirty="0">
                <a:latin typeface="DINOT-Bold" panose="020B0504020101020102" pitchFamily="34" charset="77"/>
              </a:rPr>
              <a:t> do not </a:t>
            </a:r>
            <a:r>
              <a:rPr lang="de-DE" b="0" dirty="0" err="1">
                <a:latin typeface="DINOT-Bold" panose="020B0504020101020102" pitchFamily="34" charset="77"/>
              </a:rPr>
              <a:t>arise</a:t>
            </a:r>
            <a:r>
              <a:rPr lang="de-DE" b="0" dirty="0">
                <a:latin typeface="DINOT-Bold" panose="020B0504020101020102" pitchFamily="34" charset="77"/>
              </a:rPr>
              <a:t> </a:t>
            </a:r>
            <a:r>
              <a:rPr lang="de-DE" b="0" dirty="0" err="1">
                <a:latin typeface="DINOT-Bold" panose="020B0504020101020102" pitchFamily="34" charset="77"/>
              </a:rPr>
              <a:t>from</a:t>
            </a:r>
            <a:r>
              <a:rPr lang="de-DE" b="0" dirty="0">
                <a:latin typeface="DINOT-Bold" panose="020B0504020101020102" pitchFamily="34" charset="77"/>
              </a:rPr>
              <a:t> a </a:t>
            </a:r>
            <a:r>
              <a:rPr lang="de-DE" b="0" dirty="0" err="1">
                <a:latin typeface="DINOT-Bold" panose="020B0504020101020102" pitchFamily="34" charset="77"/>
              </a:rPr>
              <a:t>vacuum</a:t>
            </a:r>
            <a:r>
              <a:rPr lang="de-DE" b="0" dirty="0">
                <a:latin typeface="DINOT-Bold" panose="020B0504020101020102" pitchFamily="34" charset="77"/>
              </a:rPr>
              <a:t>. But </a:t>
            </a:r>
            <a:r>
              <a:rPr lang="de-DE" b="0" dirty="0" err="1">
                <a:latin typeface="DINOT-Bold" panose="020B0504020101020102" pitchFamily="34" charset="77"/>
              </a:rPr>
              <a:t>we</a:t>
            </a:r>
            <a:r>
              <a:rPr lang="de-DE" b="0" dirty="0">
                <a:latin typeface="DINOT-Bold" panose="020B0504020101020102" pitchFamily="34" charset="77"/>
              </a:rPr>
              <a:t> find </a:t>
            </a:r>
            <a:r>
              <a:rPr lang="de-DE" b="0" dirty="0" err="1">
                <a:latin typeface="DINOT-Bold" panose="020B0504020101020102" pitchFamily="34" charset="77"/>
              </a:rPr>
              <a:t>ideas</a:t>
            </a:r>
            <a:r>
              <a:rPr lang="de-DE" b="0" dirty="0">
                <a:latin typeface="DINOT-Bold" panose="020B0504020101020102" pitchFamily="34" charset="77"/>
              </a:rPr>
              <a:t> </a:t>
            </a:r>
            <a:r>
              <a:rPr lang="de-DE" b="0" dirty="0" err="1">
                <a:latin typeface="DINOT-Bold" panose="020B0504020101020102" pitchFamily="34" charset="77"/>
              </a:rPr>
              <a:t>when</a:t>
            </a:r>
            <a:r>
              <a:rPr lang="de-DE" b="0" dirty="0">
                <a:latin typeface="DINOT-Bold" panose="020B0504020101020102" pitchFamily="34" charset="77"/>
              </a:rPr>
              <a:t> </a:t>
            </a:r>
            <a:r>
              <a:rPr lang="de-DE" b="0" dirty="0" err="1">
                <a:latin typeface="DINOT-Bold" panose="020B0504020101020102" pitchFamily="34" charset="77"/>
              </a:rPr>
              <a:t>we</a:t>
            </a:r>
            <a:r>
              <a:rPr lang="de-DE" b="0" dirty="0">
                <a:latin typeface="DINOT-Bold" panose="020B0504020101020102" pitchFamily="34" charset="77"/>
              </a:rPr>
              <a:t> </a:t>
            </a:r>
            <a:r>
              <a:rPr lang="de-DE" b="0" dirty="0" err="1">
                <a:latin typeface="DINOT-Bold" panose="020B0504020101020102" pitchFamily="34" charset="77"/>
              </a:rPr>
              <a:t>are</a:t>
            </a:r>
            <a:r>
              <a:rPr lang="de-DE" b="0" dirty="0">
                <a:latin typeface="DINOT-Bold" panose="020B0504020101020102" pitchFamily="34" charset="77"/>
              </a:rPr>
              <a:t> </a:t>
            </a:r>
            <a:r>
              <a:rPr lang="de-DE" b="0" dirty="0" err="1">
                <a:latin typeface="DINOT-Bold" panose="020B0504020101020102" pitchFamily="34" charset="77"/>
              </a:rPr>
              <a:t>confronted</a:t>
            </a:r>
            <a:r>
              <a:rPr lang="de-DE" b="0" dirty="0">
                <a:latin typeface="DINOT-Bold" panose="020B0504020101020102" pitchFamily="34" charset="77"/>
              </a:rPr>
              <a:t> </a:t>
            </a:r>
            <a:r>
              <a:rPr lang="de-DE" b="0" dirty="0" err="1">
                <a:latin typeface="DINOT-Bold" panose="020B0504020101020102" pitchFamily="34" charset="77"/>
              </a:rPr>
              <a:t>with</a:t>
            </a:r>
            <a:r>
              <a:rPr lang="de-DE" b="0" dirty="0">
                <a:latin typeface="DINOT-Bold" panose="020B0504020101020102" pitchFamily="34" charset="77"/>
              </a:rPr>
              <a:t> a </a:t>
            </a:r>
            <a:r>
              <a:rPr lang="de-DE" b="0" dirty="0" err="1">
                <a:latin typeface="DINOT-Bold" panose="020B0504020101020102" pitchFamily="34" charset="77"/>
              </a:rPr>
              <a:t>problem</a:t>
            </a:r>
            <a:r>
              <a:rPr lang="de-DE" b="0" dirty="0">
                <a:latin typeface="DINOT-Bold" panose="020B0504020101020102" pitchFamily="34" charset="77"/>
              </a:rPr>
              <a:t>!</a:t>
            </a:r>
            <a:endParaRPr b="0" dirty="0">
              <a:latin typeface="DINOT-Bold" panose="020B0504020101020102" pitchFamily="34" charset="77"/>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5" name="Google Shape;345;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SzPts val="1100"/>
              <a:buFont typeface="Arial" panose="020B0604020202020204" pitchFamily="34" charset="0"/>
              <a:buChar char="•"/>
            </a:pPr>
            <a:r>
              <a:rPr lang="de-DE" b="0" dirty="0">
                <a:latin typeface="DINOT-Bold" panose="020B0504020101020102" pitchFamily="34" charset="77"/>
              </a:rPr>
              <a:t>And </a:t>
            </a:r>
            <a:r>
              <a:rPr lang="de-DE" b="0" dirty="0" err="1">
                <a:latin typeface="DINOT-Bold" panose="020B0504020101020102" pitchFamily="34" charset="77"/>
              </a:rPr>
              <a:t>of</a:t>
            </a:r>
            <a:r>
              <a:rPr lang="de-DE" b="0" dirty="0">
                <a:latin typeface="DINOT-Bold" panose="020B0504020101020102" pitchFamily="34" charset="77"/>
              </a:rPr>
              <a:t> </a:t>
            </a:r>
            <a:r>
              <a:rPr lang="de-DE" b="0" dirty="0" err="1">
                <a:latin typeface="DINOT-Bold" panose="020B0504020101020102" pitchFamily="34" charset="77"/>
              </a:rPr>
              <a:t>course</a:t>
            </a:r>
            <a:r>
              <a:rPr lang="de-DE" b="0" dirty="0">
                <a:latin typeface="DINOT-Bold" panose="020B0504020101020102" pitchFamily="34" charset="77"/>
              </a:rPr>
              <a:t> </a:t>
            </a:r>
            <a:r>
              <a:rPr lang="de-DE" b="0" dirty="0" err="1">
                <a:latin typeface="DINOT-Bold" panose="020B0504020101020102" pitchFamily="34" charset="77"/>
              </a:rPr>
              <a:t>we</a:t>
            </a:r>
            <a:r>
              <a:rPr lang="de-DE" b="0" dirty="0">
                <a:latin typeface="DINOT-Bold" panose="020B0504020101020102" pitchFamily="34" charset="77"/>
              </a:rPr>
              <a:t> do not </a:t>
            </a:r>
            <a:r>
              <a:rPr lang="de-DE" b="0" dirty="0" err="1">
                <a:latin typeface="DINOT-Bold" panose="020B0504020101020102" pitchFamily="34" charset="77"/>
              </a:rPr>
              <a:t>want</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waste</a:t>
            </a:r>
            <a:r>
              <a:rPr lang="de-DE" b="0" dirty="0">
                <a:latin typeface="DINOT-Bold" panose="020B0504020101020102" pitchFamily="34" charset="77"/>
              </a:rPr>
              <a:t> </a:t>
            </a:r>
            <a:r>
              <a:rPr lang="de-DE" b="0" dirty="0" err="1">
                <a:latin typeface="DINOT-Bold" panose="020B0504020101020102" pitchFamily="34" charset="77"/>
              </a:rPr>
              <a:t>our</a:t>
            </a:r>
            <a:r>
              <a:rPr lang="de-DE" b="0" dirty="0">
                <a:latin typeface="DINOT-Bold" panose="020B0504020101020102" pitchFamily="34" charset="77"/>
              </a:rPr>
              <a:t> </a:t>
            </a:r>
            <a:r>
              <a:rPr lang="de-DE" b="0" dirty="0" err="1">
                <a:latin typeface="DINOT-Bold" panose="020B0504020101020102" pitchFamily="34" charset="77"/>
              </a:rPr>
              <a:t>resources</a:t>
            </a:r>
            <a:r>
              <a:rPr lang="de-DE" b="0" dirty="0">
                <a:latin typeface="DINOT-Bold" panose="020B0504020101020102" pitchFamily="34" charset="77"/>
              </a:rPr>
              <a:t> </a:t>
            </a:r>
            <a:r>
              <a:rPr lang="de-DE" b="0" dirty="0" err="1">
                <a:latin typeface="DINOT-Bold" panose="020B0504020101020102" pitchFamily="34" charset="77"/>
              </a:rPr>
              <a:t>by</a:t>
            </a:r>
            <a:r>
              <a:rPr lang="de-DE" b="0" dirty="0">
                <a:latin typeface="DINOT-Bold" panose="020B0504020101020102" pitchFamily="34" charset="77"/>
              </a:rPr>
              <a:t> </a:t>
            </a:r>
            <a:r>
              <a:rPr lang="de-DE" b="0" dirty="0" err="1">
                <a:latin typeface="DINOT-Bold" panose="020B0504020101020102" pitchFamily="34" charset="77"/>
              </a:rPr>
              <a:t>adressing</a:t>
            </a:r>
            <a:r>
              <a:rPr lang="de-DE" b="0" dirty="0">
                <a:latin typeface="DINOT-Bold" panose="020B0504020101020102" pitchFamily="34" charset="77"/>
              </a:rPr>
              <a:t> a </a:t>
            </a:r>
            <a:r>
              <a:rPr lang="de-DE" b="0" dirty="0" err="1">
                <a:latin typeface="DINOT-Bold" panose="020B0504020101020102" pitchFamily="34" charset="77"/>
              </a:rPr>
              <a:t>made-up</a:t>
            </a:r>
            <a:r>
              <a:rPr lang="de-DE" b="0" dirty="0">
                <a:latin typeface="DINOT-Bold" panose="020B0504020101020102" pitchFamily="34" charset="77"/>
              </a:rPr>
              <a:t> </a:t>
            </a:r>
            <a:r>
              <a:rPr lang="de-DE" b="0" dirty="0" err="1">
                <a:latin typeface="DINOT-Bold" panose="020B0504020101020102" pitchFamily="34" charset="77"/>
              </a:rPr>
              <a:t>problem</a:t>
            </a:r>
            <a:r>
              <a:rPr lang="de-DE" b="0" dirty="0">
                <a:latin typeface="DINOT-Bold" panose="020B0504020101020102" pitchFamily="34" charset="77"/>
              </a:rPr>
              <a:t>, but </a:t>
            </a:r>
            <a:r>
              <a:rPr lang="de-DE" b="0" dirty="0" err="1">
                <a:latin typeface="DINOT-Bold" panose="020B0504020101020102" pitchFamily="34" charset="77"/>
              </a:rPr>
              <a:t>we</a:t>
            </a:r>
            <a:r>
              <a:rPr lang="de-DE" b="0" dirty="0">
                <a:latin typeface="DINOT-Bold" panose="020B0504020101020102" pitchFamily="34" charset="77"/>
              </a:rPr>
              <a:t> </a:t>
            </a:r>
            <a:r>
              <a:rPr lang="de-DE" b="0" dirty="0" err="1">
                <a:latin typeface="DINOT-Bold" panose="020B0504020101020102" pitchFamily="34" charset="77"/>
              </a:rPr>
              <a:t>want</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adress</a:t>
            </a:r>
            <a:r>
              <a:rPr lang="de-DE" b="0" dirty="0">
                <a:latin typeface="DINOT-Bold" panose="020B0504020101020102" pitchFamily="34" charset="77"/>
              </a:rPr>
              <a:t> REAL </a:t>
            </a:r>
            <a:r>
              <a:rPr lang="de-DE" b="0" dirty="0" err="1">
                <a:latin typeface="DINOT-Bold" panose="020B0504020101020102" pitchFamily="34" charset="77"/>
              </a:rPr>
              <a:t>problems</a:t>
            </a:r>
            <a:r>
              <a:rPr lang="de-DE" b="0" dirty="0">
                <a:latin typeface="DINOT-Bold" panose="020B0504020101020102" pitchFamily="34" charset="77"/>
              </a:rPr>
              <a:t> </a:t>
            </a:r>
            <a:r>
              <a:rPr lang="de-DE" b="0" dirty="0" err="1">
                <a:latin typeface="DINOT-Bold" panose="020B0504020101020102" pitchFamily="34" charset="77"/>
              </a:rPr>
              <a:t>that</a:t>
            </a:r>
            <a:r>
              <a:rPr lang="de-DE" b="0" dirty="0">
                <a:latin typeface="DINOT-Bold" panose="020B0504020101020102" pitchFamily="34" charset="77"/>
              </a:rPr>
              <a:t> </a:t>
            </a:r>
            <a:r>
              <a:rPr lang="de-DE" b="0" dirty="0" err="1">
                <a:latin typeface="DINOT-Bold" panose="020B0504020101020102" pitchFamily="34" charset="77"/>
              </a:rPr>
              <a:t>people</a:t>
            </a:r>
            <a:r>
              <a:rPr lang="de-DE" b="0" dirty="0">
                <a:latin typeface="DINOT-Bold" panose="020B0504020101020102" pitchFamily="34" charset="77"/>
              </a:rPr>
              <a:t> REALLY </a:t>
            </a:r>
            <a:r>
              <a:rPr lang="de-DE" b="0" dirty="0" err="1">
                <a:latin typeface="DINOT-Bold" panose="020B0504020101020102" pitchFamily="34" charset="77"/>
              </a:rPr>
              <a:t>have</a:t>
            </a:r>
            <a:r>
              <a:rPr lang="de-DE" b="0" dirty="0">
                <a:latin typeface="DINOT-Bold" panose="020B0504020101020102" pitchFamily="34" charset="77"/>
              </a:rPr>
              <a:t>!</a:t>
            </a:r>
          </a:p>
          <a:p>
            <a:pPr marL="171450" lvl="0" indent="-171450" algn="l" rtl="0">
              <a:lnSpc>
                <a:spcPct val="100000"/>
              </a:lnSpc>
              <a:spcBef>
                <a:spcPts val="0"/>
              </a:spcBef>
              <a:spcAft>
                <a:spcPts val="0"/>
              </a:spcAft>
              <a:buSzPts val="1100"/>
              <a:buFont typeface="Arial" panose="020B0604020202020204" pitchFamily="34" charset="0"/>
              <a:buChar char="•"/>
            </a:pPr>
            <a:r>
              <a:rPr lang="de-DE" b="0" dirty="0" err="1">
                <a:latin typeface="DINOT-Bold" panose="020B0504020101020102" pitchFamily="34" charset="77"/>
              </a:rPr>
              <a:t>Because</a:t>
            </a:r>
            <a:r>
              <a:rPr lang="de-DE" b="0" dirty="0">
                <a:latin typeface="DINOT-Bold" panose="020B0504020101020102" pitchFamily="34" charset="77"/>
              </a:rPr>
              <a:t> </a:t>
            </a:r>
            <a:r>
              <a:rPr lang="de-DE" b="0" dirty="0" err="1">
                <a:latin typeface="DINOT-Bold" panose="020B0504020101020102" pitchFamily="34" charset="77"/>
              </a:rPr>
              <a:t>only</a:t>
            </a:r>
            <a:r>
              <a:rPr lang="de-DE" b="0" dirty="0">
                <a:latin typeface="DINOT-Bold" panose="020B0504020101020102" pitchFamily="34" charset="77"/>
              </a:rPr>
              <a:t> </a:t>
            </a:r>
            <a:r>
              <a:rPr lang="de-DE" b="0" dirty="0" err="1">
                <a:latin typeface="DINOT-Bold" panose="020B0504020101020102" pitchFamily="34" charset="77"/>
              </a:rPr>
              <a:t>then</a:t>
            </a:r>
            <a:r>
              <a:rPr lang="de-DE" b="0" dirty="0">
                <a:latin typeface="DINOT-Bold" panose="020B0504020101020102" pitchFamily="34" charset="77"/>
              </a:rPr>
              <a:t> </a:t>
            </a:r>
            <a:r>
              <a:rPr lang="de-DE" b="0" dirty="0" err="1">
                <a:latin typeface="DINOT-Bold" panose="020B0504020101020102" pitchFamily="34" charset="77"/>
              </a:rPr>
              <a:t>our</a:t>
            </a:r>
            <a:r>
              <a:rPr lang="de-DE" b="0" dirty="0">
                <a:latin typeface="DINOT-Bold" panose="020B0504020101020102" pitchFamily="34" charset="77"/>
              </a:rPr>
              <a:t> </a:t>
            </a:r>
            <a:r>
              <a:rPr lang="de-DE" b="0" dirty="0" err="1">
                <a:latin typeface="DINOT-Bold" panose="020B0504020101020102" pitchFamily="34" charset="77"/>
              </a:rPr>
              <a:t>solution</a:t>
            </a:r>
            <a:r>
              <a:rPr lang="de-DE" b="0" dirty="0">
                <a:latin typeface="DINOT-Bold" panose="020B0504020101020102" pitchFamily="34" charset="77"/>
              </a:rPr>
              <a:t> </a:t>
            </a:r>
            <a:r>
              <a:rPr lang="de-DE" b="0" dirty="0" err="1">
                <a:latin typeface="DINOT-Bold" panose="020B0504020101020102" pitchFamily="34" charset="77"/>
              </a:rPr>
              <a:t>offers</a:t>
            </a:r>
            <a:r>
              <a:rPr lang="de-DE" b="0" dirty="0">
                <a:latin typeface="DINOT-Bold" panose="020B0504020101020102" pitchFamily="34" charset="77"/>
              </a:rPr>
              <a:t> </a:t>
            </a:r>
            <a:r>
              <a:rPr lang="de-DE" b="0" dirty="0" err="1">
                <a:latin typeface="DINOT-Bold" panose="020B0504020101020102" pitchFamily="34" charset="77"/>
              </a:rPr>
              <a:t>true</a:t>
            </a:r>
            <a:r>
              <a:rPr lang="de-DE" b="0" dirty="0">
                <a:latin typeface="DINOT-Bold" panose="020B0504020101020102" pitchFamily="34" charset="77"/>
              </a:rPr>
              <a:t> </a:t>
            </a:r>
            <a:r>
              <a:rPr lang="de-DE" b="0" dirty="0" err="1">
                <a:latin typeface="DINOT-Bold" panose="020B0504020101020102" pitchFamily="34" charset="77"/>
              </a:rPr>
              <a:t>values</a:t>
            </a:r>
            <a:r>
              <a:rPr lang="de-DE" b="0" dirty="0">
                <a:latin typeface="DINOT-Bold" panose="020B0504020101020102" pitchFamily="34" charset="77"/>
              </a:rPr>
              <a:t> </a:t>
            </a:r>
            <a:r>
              <a:rPr lang="de-DE" b="0" dirty="0" err="1">
                <a:latin typeface="DINOT-Bold" panose="020B0504020101020102" pitchFamily="34" charset="77"/>
              </a:rPr>
              <a:t>for</a:t>
            </a:r>
            <a:r>
              <a:rPr lang="de-DE" b="0" dirty="0">
                <a:latin typeface="DINOT-Bold" panose="020B0504020101020102" pitchFamily="34" charset="77"/>
              </a:rPr>
              <a:t> </a:t>
            </a:r>
            <a:r>
              <a:rPr lang="de-DE" b="0" dirty="0" err="1">
                <a:latin typeface="DINOT-Bold" panose="020B0504020101020102" pitchFamily="34" charset="77"/>
              </a:rPr>
              <a:t>our</a:t>
            </a:r>
            <a:r>
              <a:rPr lang="de-DE" b="0" dirty="0">
                <a:latin typeface="DINOT-Bold" panose="020B0504020101020102" pitchFamily="34" charset="77"/>
              </a:rPr>
              <a:t> </a:t>
            </a:r>
            <a:r>
              <a:rPr lang="de-DE" b="0" dirty="0" err="1">
                <a:latin typeface="DINOT-Bold" panose="020B0504020101020102" pitchFamily="34" charset="77"/>
              </a:rPr>
              <a:t>users</a:t>
            </a:r>
            <a:r>
              <a:rPr lang="de-DE" b="0" dirty="0">
                <a:latin typeface="DINOT-Bold" panose="020B0504020101020102" pitchFamily="34" charset="77"/>
              </a:rPr>
              <a:t>! </a:t>
            </a:r>
          </a:p>
          <a:p>
            <a:pPr marL="171450" lvl="0" indent="-171450" algn="l" rtl="0">
              <a:lnSpc>
                <a:spcPct val="100000"/>
              </a:lnSpc>
              <a:spcBef>
                <a:spcPts val="0"/>
              </a:spcBef>
              <a:spcAft>
                <a:spcPts val="0"/>
              </a:spcAft>
              <a:buSzPts val="1100"/>
              <a:buFont typeface="Arial" panose="020B0604020202020204" pitchFamily="34" charset="0"/>
              <a:buChar char="•"/>
            </a:pPr>
            <a:r>
              <a:rPr lang="de-DE" b="0" dirty="0">
                <a:latin typeface="DINOT-Bold" panose="020B0504020101020102" pitchFamily="34" charset="77"/>
              </a:rPr>
              <a:t>So </a:t>
            </a:r>
            <a:r>
              <a:rPr lang="de-DE" b="0" dirty="0" err="1">
                <a:latin typeface="DINOT-Bold" panose="020B0504020101020102" pitchFamily="34" charset="77"/>
              </a:rPr>
              <a:t>don‘t</a:t>
            </a:r>
            <a:r>
              <a:rPr lang="de-DE" b="0" dirty="0">
                <a:latin typeface="DINOT-Bold" panose="020B0504020101020102" pitchFamily="34" charset="77"/>
              </a:rPr>
              <a:t> </a:t>
            </a:r>
            <a:r>
              <a:rPr lang="de-DE" b="0" dirty="0" err="1">
                <a:latin typeface="DINOT-Bold" panose="020B0504020101020102" pitchFamily="34" charset="77"/>
              </a:rPr>
              <a:t>be</a:t>
            </a:r>
            <a:r>
              <a:rPr lang="de-DE" b="0" dirty="0">
                <a:latin typeface="DINOT-Bold" panose="020B0504020101020102" pitchFamily="34" charset="77"/>
              </a:rPr>
              <a:t> </a:t>
            </a:r>
            <a:r>
              <a:rPr lang="de-DE" b="0" dirty="0" err="1">
                <a:latin typeface="DINOT-Bold" panose="020B0504020101020102" pitchFamily="34" charset="77"/>
              </a:rPr>
              <a:t>scared</a:t>
            </a:r>
            <a:r>
              <a:rPr lang="de-DE" b="0" dirty="0">
                <a:latin typeface="DINOT-Bold" panose="020B0504020101020102" pitchFamily="34" charset="77"/>
              </a:rPr>
              <a:t> </a:t>
            </a:r>
            <a:r>
              <a:rPr lang="de-DE" b="0" dirty="0" err="1">
                <a:latin typeface="DINOT-Bold" panose="020B0504020101020102" pitchFamily="34" charset="77"/>
              </a:rPr>
              <a:t>of</a:t>
            </a:r>
            <a:r>
              <a:rPr lang="de-DE" b="0" dirty="0">
                <a:latin typeface="DINOT-Bold" panose="020B0504020101020102" pitchFamily="34" charset="77"/>
              </a:rPr>
              <a:t> a </a:t>
            </a:r>
            <a:r>
              <a:rPr lang="de-DE" b="0" dirty="0" err="1">
                <a:latin typeface="DINOT-Bold" panose="020B0504020101020102" pitchFamily="34" charset="77"/>
              </a:rPr>
              <a:t>problem</a:t>
            </a:r>
            <a:r>
              <a:rPr lang="de-DE" b="0" dirty="0">
                <a:latin typeface="DINOT-Bold" panose="020B0504020101020102" pitchFamily="34" charset="77"/>
              </a:rPr>
              <a:t>, </a:t>
            </a:r>
            <a:r>
              <a:rPr lang="de-DE" b="0" dirty="0" err="1">
                <a:latin typeface="DINOT-Bold" panose="020B0504020101020102" pitchFamily="34" charset="77"/>
              </a:rPr>
              <a:t>use</a:t>
            </a:r>
            <a:r>
              <a:rPr lang="de-DE" b="0" dirty="0">
                <a:latin typeface="DINOT-Bold" panose="020B0504020101020102" pitchFamily="34" charset="77"/>
              </a:rPr>
              <a:t> </a:t>
            </a:r>
            <a:r>
              <a:rPr lang="de-DE" b="0" dirty="0" err="1">
                <a:latin typeface="DINOT-Bold" panose="020B0504020101020102" pitchFamily="34" charset="77"/>
              </a:rPr>
              <a:t>it</a:t>
            </a:r>
            <a:r>
              <a:rPr lang="de-DE" b="0" dirty="0">
                <a:latin typeface="DINOT-Bold" panose="020B0504020101020102" pitchFamily="34" charset="77"/>
              </a:rPr>
              <a:t> </a:t>
            </a:r>
            <a:r>
              <a:rPr lang="de-DE" b="0" dirty="0" err="1">
                <a:latin typeface="DINOT-Bold" panose="020B0504020101020102" pitchFamily="34" charset="77"/>
              </a:rPr>
              <a:t>as</a:t>
            </a:r>
            <a:r>
              <a:rPr lang="de-DE" b="0" dirty="0">
                <a:latin typeface="DINOT-Bold" panose="020B0504020101020102" pitchFamily="34" charset="77"/>
              </a:rPr>
              <a:t> an </a:t>
            </a:r>
            <a:r>
              <a:rPr lang="de-DE" b="0" dirty="0" err="1">
                <a:latin typeface="DINOT-Bold" panose="020B0504020101020102" pitchFamily="34" charset="77"/>
              </a:rPr>
              <a:t>enabler</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create</a:t>
            </a:r>
            <a:r>
              <a:rPr lang="de-DE" b="0" dirty="0">
                <a:latin typeface="DINOT-Bold" panose="020B0504020101020102" pitchFamily="34" charset="77"/>
              </a:rPr>
              <a:t> </a:t>
            </a:r>
            <a:r>
              <a:rPr lang="de-DE" b="0" dirty="0" err="1">
                <a:latin typeface="DINOT-Bold" panose="020B0504020101020102" pitchFamily="34" charset="77"/>
              </a:rPr>
              <a:t>something</a:t>
            </a:r>
            <a:r>
              <a:rPr lang="de-DE" b="0" dirty="0">
                <a:latin typeface="DINOT-Bold" panose="020B0504020101020102" pitchFamily="34" charset="77"/>
              </a:rPr>
              <a:t> </a:t>
            </a:r>
            <a:r>
              <a:rPr lang="de-DE" b="0" dirty="0" err="1">
                <a:latin typeface="DINOT-Bold" panose="020B0504020101020102" pitchFamily="34" charset="77"/>
              </a:rPr>
              <a:t>new</a:t>
            </a:r>
            <a:r>
              <a:rPr lang="de-DE" b="0" dirty="0">
                <a:latin typeface="DINOT-Bold" panose="020B0504020101020102" pitchFamily="34" charset="77"/>
              </a:rPr>
              <a:t> and </a:t>
            </a:r>
            <a:r>
              <a:rPr lang="de-DE" b="0" dirty="0" err="1">
                <a:latin typeface="DINOT-Bold" panose="020B0504020101020102" pitchFamily="34" charset="77"/>
              </a:rPr>
              <a:t>something</a:t>
            </a:r>
            <a:r>
              <a:rPr lang="de-DE" b="0" dirty="0">
                <a:latin typeface="DINOT-Bold" panose="020B0504020101020102" pitchFamily="34" charset="77"/>
              </a:rPr>
              <a:t> </a:t>
            </a:r>
            <a:r>
              <a:rPr lang="de-DE" b="0" dirty="0" err="1">
                <a:latin typeface="DINOT-Bold" panose="020B0504020101020102" pitchFamily="34" charset="77"/>
              </a:rPr>
              <a:t>meaningful</a:t>
            </a:r>
            <a:r>
              <a:rPr lang="de-DE" b="0" dirty="0">
                <a:latin typeface="DINOT-Bold" panose="020B0504020101020102" pitchFamily="34" charset="77"/>
              </a:rPr>
              <a:t>!</a:t>
            </a:r>
            <a:endParaRPr b="0" dirty="0">
              <a:latin typeface="DINOT-Bold" panose="020B0504020101020102" pitchFamily="34" charset="77"/>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4" name="Google Shape;354;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de-DE" b="0" dirty="0" err="1">
                <a:latin typeface="DINOT-Bold" panose="020B0504020101020102" pitchFamily="34" charset="77"/>
              </a:rPr>
              <a:t>To</a:t>
            </a:r>
            <a:r>
              <a:rPr lang="de-DE" b="0" dirty="0">
                <a:latin typeface="DINOT-Bold" panose="020B0504020101020102" pitchFamily="34" charset="77"/>
              </a:rPr>
              <a:t> do so, </a:t>
            </a:r>
            <a:r>
              <a:rPr lang="de-DE" b="0" dirty="0" err="1">
                <a:latin typeface="DINOT-Bold" panose="020B0504020101020102" pitchFamily="34" charset="77"/>
              </a:rPr>
              <a:t>we</a:t>
            </a:r>
            <a:r>
              <a:rPr lang="de-DE" b="0" dirty="0">
                <a:latin typeface="DINOT-Bold" panose="020B0504020101020102" pitchFamily="34" charset="77"/>
              </a:rPr>
              <a:t> </a:t>
            </a:r>
            <a:r>
              <a:rPr lang="de-DE" b="0" dirty="0" err="1">
                <a:latin typeface="DINOT-Bold" panose="020B0504020101020102" pitchFamily="34" charset="77"/>
              </a:rPr>
              <a:t>prepared</a:t>
            </a:r>
            <a:r>
              <a:rPr lang="de-DE" b="0" dirty="0">
                <a:latin typeface="DINOT-Bold" panose="020B0504020101020102" pitchFamily="34" charset="77"/>
              </a:rPr>
              <a:t> a </a:t>
            </a:r>
            <a:r>
              <a:rPr lang="de-DE" b="0" dirty="0" err="1">
                <a:latin typeface="DINOT-Bold" panose="020B0504020101020102" pitchFamily="34" charset="77"/>
              </a:rPr>
              <a:t>teamwork</a:t>
            </a:r>
            <a:r>
              <a:rPr lang="de-DE" b="0" dirty="0">
                <a:latin typeface="DINOT-Bold" panose="020B0504020101020102" pitchFamily="34" charset="77"/>
              </a:rPr>
              <a:t> </a:t>
            </a:r>
            <a:r>
              <a:rPr lang="de-DE" b="0" dirty="0" err="1">
                <a:latin typeface="DINOT-Bold" panose="020B0504020101020102" pitchFamily="34" charset="77"/>
              </a:rPr>
              <a:t>excercise</a:t>
            </a:r>
            <a:r>
              <a:rPr lang="de-DE" b="0" dirty="0">
                <a:latin typeface="DINOT-Bold" panose="020B0504020101020102" pitchFamily="34" charset="77"/>
              </a:rPr>
              <a:t> </a:t>
            </a:r>
            <a:r>
              <a:rPr lang="de-DE" b="0" dirty="0" err="1">
                <a:latin typeface="DINOT-Bold" panose="020B0504020101020102" pitchFamily="34" charset="77"/>
              </a:rPr>
              <a:t>for</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a:t>
            </a:r>
            <a:endParaRPr b="0" dirty="0">
              <a:latin typeface="DINOT-Bold" panose="020B0504020101020102" pitchFamily="34" charset="77"/>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726494fd45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726494fd45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
              <a:t>Okay let’s start.</a:t>
            </a:r>
          </a:p>
          <a:p>
            <a:pPr marL="171450" lvl="0" indent="-171450" algn="l" rtl="0">
              <a:spcBef>
                <a:spcPts val="0"/>
              </a:spcBef>
              <a:spcAft>
                <a:spcPts val="0"/>
              </a:spcAft>
            </a:pPr>
            <a:endParaRPr lang="en"/>
          </a:p>
          <a:p>
            <a:pPr marL="171450" lvl="0" indent="-171450" algn="l" rtl="0">
              <a:spcBef>
                <a:spcPts val="0"/>
              </a:spcBef>
              <a:spcAft>
                <a:spcPts val="0"/>
              </a:spcAft>
            </a:pPr>
            <a:r>
              <a:rPr lang="en"/>
              <a:t>We always start our </a:t>
            </a:r>
            <a:r>
              <a:rPr lang="en" err="1"/>
              <a:t>worksho</a:t>
            </a:r>
            <a:r>
              <a:rPr lang="de-DE"/>
              <a:t>p</a:t>
            </a:r>
            <a:r>
              <a:rPr lang="en"/>
              <a:t>s with a </a:t>
            </a:r>
            <a:r>
              <a:rPr lang="en" b="1"/>
              <a:t>check-in with the workshop-team </a:t>
            </a:r>
            <a:r>
              <a:rPr lang="en"/>
              <a:t>– no matter if online or offline.</a:t>
            </a:r>
            <a:br>
              <a:rPr lang="en"/>
            </a:br>
            <a:endParaRPr lang="en"/>
          </a:p>
          <a:p>
            <a:pPr marL="171450" lvl="0" indent="-171450" algn="l" rtl="0">
              <a:spcBef>
                <a:spcPts val="0"/>
              </a:spcBef>
              <a:spcAft>
                <a:spcPts val="0"/>
              </a:spcAft>
            </a:pPr>
            <a:r>
              <a:rPr lang="en"/>
              <a:t>This is how it works (select next slide)</a:t>
            </a:r>
          </a:p>
          <a:p>
            <a:pPr marL="0" lvl="0" indent="0" algn="l" rtl="0">
              <a:spcBef>
                <a:spcPts val="0"/>
              </a:spcBef>
              <a:spcAft>
                <a:spcPts val="0"/>
              </a:spcAft>
              <a:buNone/>
            </a:pPr>
            <a:endParaRPr/>
          </a:p>
        </p:txBody>
      </p:sp>
    </p:spTree>
    <p:extLst>
      <p:ext uri="{BB962C8B-B14F-4D97-AF65-F5344CB8AC3E}">
        <p14:creationId xmlns:p14="http://schemas.microsoft.com/office/powerpoint/2010/main" val="31265960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0" name="Google Shape;360;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de-DE" b="0" dirty="0">
                <a:latin typeface="DINOT-Bold" panose="020B0504020101020102" pitchFamily="34" charset="77"/>
              </a:rPr>
              <a:t>As </a:t>
            </a:r>
            <a:r>
              <a:rPr lang="de-DE" b="0" dirty="0" err="1">
                <a:latin typeface="DINOT-Bold" panose="020B0504020101020102" pitchFamily="34" charset="77"/>
              </a:rPr>
              <a:t>said</a:t>
            </a:r>
            <a:r>
              <a:rPr lang="de-DE" b="0" dirty="0">
                <a:latin typeface="DINOT-Bold" panose="020B0504020101020102" pitchFamily="34" charset="77"/>
              </a:rPr>
              <a:t> </a:t>
            </a:r>
            <a:r>
              <a:rPr lang="de-DE" b="0" dirty="0" err="1">
                <a:latin typeface="DINOT-Bold" panose="020B0504020101020102" pitchFamily="34" charset="77"/>
              </a:rPr>
              <a:t>before</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may</a:t>
            </a:r>
            <a:r>
              <a:rPr lang="de-DE" b="0" dirty="0">
                <a:latin typeface="DINOT-Bold" panose="020B0504020101020102" pitchFamily="34" charset="77"/>
              </a:rPr>
              <a:t> </a:t>
            </a:r>
            <a:r>
              <a:rPr lang="de-DE" b="0" dirty="0" err="1">
                <a:latin typeface="DINOT-Bold" panose="020B0504020101020102" pitchFamily="34" charset="77"/>
              </a:rPr>
              <a:t>either</a:t>
            </a:r>
            <a:r>
              <a:rPr lang="de-DE" b="0" dirty="0">
                <a:latin typeface="DINOT-Bold" panose="020B0504020101020102" pitchFamily="34" charset="77"/>
              </a:rPr>
              <a:t> </a:t>
            </a:r>
            <a:r>
              <a:rPr lang="de-DE" b="0" dirty="0" err="1">
                <a:latin typeface="DINOT-Bold" panose="020B0504020101020102" pitchFamily="34" charset="77"/>
              </a:rPr>
              <a:t>identify</a:t>
            </a:r>
            <a:r>
              <a:rPr lang="de-DE" b="0" dirty="0">
                <a:latin typeface="DINOT-Bold" panose="020B0504020101020102" pitchFamily="34" charset="77"/>
              </a:rPr>
              <a:t> </a:t>
            </a:r>
            <a:r>
              <a:rPr lang="de-DE" b="0" dirty="0" err="1">
                <a:latin typeface="DINOT-Bold" panose="020B0504020101020102" pitchFamily="34" charset="77"/>
              </a:rPr>
              <a:t>problems</a:t>
            </a:r>
            <a:r>
              <a:rPr lang="de-DE" b="0" dirty="0">
                <a:latin typeface="DINOT-Bold" panose="020B0504020101020102" pitchFamily="34" charset="77"/>
              </a:rPr>
              <a:t> </a:t>
            </a:r>
            <a:r>
              <a:rPr lang="de-DE" b="0" dirty="0" err="1">
                <a:latin typeface="DINOT-Bold" panose="020B0504020101020102" pitchFamily="34" charset="77"/>
              </a:rPr>
              <a:t>that</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are</a:t>
            </a:r>
            <a:r>
              <a:rPr lang="de-DE" b="0" dirty="0">
                <a:latin typeface="DINOT-Bold" panose="020B0504020101020102" pitchFamily="34" charset="77"/>
              </a:rPr>
              <a:t> </a:t>
            </a:r>
            <a:r>
              <a:rPr lang="de-DE" b="1" dirty="0" err="1">
                <a:latin typeface="DINOT-Bold" panose="020B0504020101020102" pitchFamily="34" charset="77"/>
              </a:rPr>
              <a:t>working</a:t>
            </a:r>
            <a:r>
              <a:rPr lang="de-DE" b="1" dirty="0">
                <a:latin typeface="DINOT-Bold" panose="020B0504020101020102" pitchFamily="34" charset="77"/>
              </a:rPr>
              <a:t> on in </a:t>
            </a:r>
            <a:r>
              <a:rPr lang="de-DE" b="1" dirty="0" err="1">
                <a:latin typeface="DINOT-Bold" panose="020B0504020101020102" pitchFamily="34" charset="77"/>
              </a:rPr>
              <a:t>the</a:t>
            </a:r>
            <a:r>
              <a:rPr lang="de-DE" b="1" dirty="0">
                <a:latin typeface="DINOT-Bold" panose="020B0504020101020102" pitchFamily="34" charset="77"/>
              </a:rPr>
              <a:t> </a:t>
            </a:r>
            <a:r>
              <a:rPr lang="de-DE" b="1" dirty="0" err="1">
                <a:latin typeface="DINOT-Bold" panose="020B0504020101020102" pitchFamily="34" charset="77"/>
              </a:rPr>
              <a:t>context</a:t>
            </a:r>
            <a:r>
              <a:rPr lang="de-DE" b="1" dirty="0">
                <a:latin typeface="DINOT-Bold" panose="020B0504020101020102" pitchFamily="34" charset="77"/>
              </a:rPr>
              <a:t> </a:t>
            </a:r>
            <a:r>
              <a:rPr lang="de-DE" b="1" dirty="0" err="1">
                <a:latin typeface="DINOT-Bold" panose="020B0504020101020102" pitchFamily="34" charset="77"/>
              </a:rPr>
              <a:t>of</a:t>
            </a:r>
            <a:r>
              <a:rPr lang="de-DE" b="1" dirty="0">
                <a:latin typeface="DINOT-Bold" panose="020B0504020101020102" pitchFamily="34" charset="77"/>
              </a:rPr>
              <a:t> </a:t>
            </a:r>
            <a:r>
              <a:rPr lang="de-DE" b="1" dirty="0" err="1">
                <a:latin typeface="DINOT-Bold" panose="020B0504020101020102" pitchFamily="34" charset="77"/>
              </a:rPr>
              <a:t>your</a:t>
            </a:r>
            <a:r>
              <a:rPr lang="de-DE" b="1" dirty="0">
                <a:latin typeface="DINOT-Bold" panose="020B0504020101020102" pitchFamily="34" charset="77"/>
              </a:rPr>
              <a:t> </a:t>
            </a:r>
            <a:r>
              <a:rPr lang="de-DE" b="1" dirty="0" err="1">
                <a:latin typeface="DINOT-Bold" panose="020B0504020101020102" pitchFamily="34" charset="77"/>
              </a:rPr>
              <a:t>research</a:t>
            </a:r>
            <a:r>
              <a:rPr lang="de-DE" b="1" dirty="0">
                <a:latin typeface="DINOT-Bold" panose="020B0504020101020102" pitchFamily="34" charset="77"/>
              </a:rPr>
              <a:t>, OR:</a:t>
            </a:r>
          </a:p>
          <a:p>
            <a:pPr marL="0" lvl="0" indent="0" algn="l" rtl="0">
              <a:lnSpc>
                <a:spcPct val="100000"/>
              </a:lnSpc>
              <a:spcBef>
                <a:spcPts val="0"/>
              </a:spcBef>
              <a:spcAft>
                <a:spcPts val="0"/>
              </a:spcAft>
              <a:buSzPts val="1100"/>
              <a:buNone/>
            </a:pPr>
            <a:r>
              <a:rPr lang="de-DE" b="1" dirty="0" err="1">
                <a:latin typeface="DINOT-Bold" panose="020B0504020101020102" pitchFamily="34" charset="77"/>
              </a:rPr>
              <a:t>You</a:t>
            </a:r>
            <a:r>
              <a:rPr lang="de-DE" b="1" dirty="0">
                <a:latin typeface="DINOT-Bold" panose="020B0504020101020102" pitchFamily="34" charset="77"/>
              </a:rPr>
              <a:t> </a:t>
            </a:r>
            <a:r>
              <a:rPr lang="de-DE" b="1" dirty="0" err="1">
                <a:latin typeface="DINOT-Bold" panose="020B0504020101020102" pitchFamily="34" charset="77"/>
              </a:rPr>
              <a:t>may</a:t>
            </a:r>
            <a:r>
              <a:rPr lang="de-DE" b="1" dirty="0">
                <a:latin typeface="DINOT-Bold" panose="020B0504020101020102" pitchFamily="34" charset="77"/>
              </a:rPr>
              <a:t> also </a:t>
            </a:r>
            <a:r>
              <a:rPr lang="de-DE" b="1" dirty="0" err="1">
                <a:latin typeface="DINOT-Bold" panose="020B0504020101020102" pitchFamily="34" charset="77"/>
              </a:rPr>
              <a:t>think</a:t>
            </a:r>
            <a:r>
              <a:rPr lang="de-DE" b="1" dirty="0">
                <a:latin typeface="DINOT-Bold" panose="020B0504020101020102" pitchFamily="34" charset="77"/>
              </a:rPr>
              <a:t> </a:t>
            </a:r>
            <a:r>
              <a:rPr lang="de-DE" b="1" dirty="0" err="1">
                <a:latin typeface="DINOT-Bold" panose="020B0504020101020102" pitchFamily="34" charset="77"/>
              </a:rPr>
              <a:t>about</a:t>
            </a:r>
            <a:r>
              <a:rPr lang="de-DE" b="1" dirty="0">
                <a:latin typeface="DINOT-Bold" panose="020B0504020101020102" pitchFamily="34" charset="77"/>
              </a:rPr>
              <a:t> </a:t>
            </a:r>
            <a:r>
              <a:rPr lang="de-DE" b="1" dirty="0" err="1">
                <a:latin typeface="DINOT-Bold" panose="020B0504020101020102" pitchFamily="34" charset="77"/>
              </a:rPr>
              <a:t>problems</a:t>
            </a:r>
            <a:r>
              <a:rPr lang="de-DE" b="1" dirty="0">
                <a:latin typeface="DINOT-Bold" panose="020B0504020101020102" pitchFamily="34" charset="77"/>
              </a:rPr>
              <a:t> </a:t>
            </a:r>
            <a:r>
              <a:rPr lang="de-DE" b="1" dirty="0" err="1">
                <a:latin typeface="DINOT-Bold" panose="020B0504020101020102" pitchFamily="34" charset="77"/>
              </a:rPr>
              <a:t>that</a:t>
            </a:r>
            <a:r>
              <a:rPr lang="de-DE" b="1" dirty="0">
                <a:latin typeface="DINOT-Bold" panose="020B0504020101020102" pitchFamily="34" charset="77"/>
              </a:rPr>
              <a:t> </a:t>
            </a:r>
            <a:r>
              <a:rPr lang="de-DE" b="1" dirty="0" err="1">
                <a:latin typeface="DINOT-Bold" panose="020B0504020101020102" pitchFamily="34" charset="77"/>
              </a:rPr>
              <a:t>you</a:t>
            </a:r>
            <a:r>
              <a:rPr lang="de-DE" b="1" dirty="0">
                <a:latin typeface="DINOT-Bold" panose="020B0504020101020102" pitchFamily="34" charset="77"/>
              </a:rPr>
              <a:t> </a:t>
            </a:r>
            <a:r>
              <a:rPr lang="de-DE" b="1" dirty="0" err="1">
                <a:latin typeface="DINOT-Bold" panose="020B0504020101020102" pitchFamily="34" charset="77"/>
              </a:rPr>
              <a:t>observed</a:t>
            </a:r>
            <a:r>
              <a:rPr lang="de-DE" b="1" dirty="0">
                <a:latin typeface="DINOT-Bold" panose="020B0504020101020102" pitchFamily="34" charset="77"/>
              </a:rPr>
              <a:t> </a:t>
            </a:r>
            <a:r>
              <a:rPr lang="de-DE" b="1" dirty="0" err="1">
                <a:latin typeface="DINOT-Bold" panose="020B0504020101020102" pitchFamily="34" charset="77"/>
              </a:rPr>
              <a:t>or</a:t>
            </a:r>
            <a:r>
              <a:rPr lang="de-DE" b="1" dirty="0">
                <a:latin typeface="DINOT-Bold" panose="020B0504020101020102" pitchFamily="34" charset="77"/>
              </a:rPr>
              <a:t> </a:t>
            </a:r>
            <a:r>
              <a:rPr lang="de-DE" b="1" dirty="0" err="1">
                <a:latin typeface="DINOT-Bold" panose="020B0504020101020102" pitchFamily="34" charset="77"/>
              </a:rPr>
              <a:t>found</a:t>
            </a:r>
            <a:r>
              <a:rPr lang="de-DE" b="1" dirty="0">
                <a:latin typeface="DINOT-Bold" panose="020B0504020101020102" pitchFamily="34" charset="77"/>
              </a:rPr>
              <a:t> in </a:t>
            </a:r>
            <a:r>
              <a:rPr lang="de-DE" b="1" dirty="0" err="1">
                <a:latin typeface="DINOT-Bold" panose="020B0504020101020102" pitchFamily="34" charset="77"/>
              </a:rPr>
              <a:t>your</a:t>
            </a:r>
            <a:r>
              <a:rPr lang="de-DE" b="1" dirty="0">
                <a:latin typeface="DINOT-Bold" panose="020B0504020101020102" pitchFamily="34" charset="77"/>
              </a:rPr>
              <a:t> </a:t>
            </a:r>
            <a:r>
              <a:rPr lang="de-DE" b="1" dirty="0" err="1">
                <a:latin typeface="DINOT-Bold" panose="020B0504020101020102" pitchFamily="34" charset="77"/>
              </a:rPr>
              <a:t>day</a:t>
            </a:r>
            <a:r>
              <a:rPr lang="de-DE" b="1" dirty="0">
                <a:latin typeface="DINOT-Bold" panose="020B0504020101020102" pitchFamily="34" charset="77"/>
              </a:rPr>
              <a:t> </a:t>
            </a:r>
            <a:r>
              <a:rPr lang="de-DE" b="1" dirty="0" err="1">
                <a:latin typeface="DINOT-Bold" panose="020B0504020101020102" pitchFamily="34" charset="77"/>
              </a:rPr>
              <a:t>to</a:t>
            </a:r>
            <a:r>
              <a:rPr lang="de-DE" b="1" dirty="0">
                <a:latin typeface="DINOT-Bold" panose="020B0504020101020102" pitchFamily="34" charset="77"/>
              </a:rPr>
              <a:t> </a:t>
            </a:r>
            <a:r>
              <a:rPr lang="de-DE" b="1" dirty="0" err="1">
                <a:latin typeface="DINOT-Bold" panose="020B0504020101020102" pitchFamily="34" charset="77"/>
              </a:rPr>
              <a:t>day</a:t>
            </a:r>
            <a:r>
              <a:rPr lang="de-DE" b="1" dirty="0">
                <a:latin typeface="DINOT-Bold" panose="020B0504020101020102" pitchFamily="34" charset="77"/>
              </a:rPr>
              <a:t> </a:t>
            </a:r>
            <a:r>
              <a:rPr lang="de-DE" b="1" dirty="0" err="1">
                <a:latin typeface="DINOT-Bold" panose="020B0504020101020102" pitchFamily="34" charset="77"/>
              </a:rPr>
              <a:t>life</a:t>
            </a:r>
            <a:r>
              <a:rPr lang="de-DE" b="1" dirty="0">
                <a:latin typeface="DINOT-Bold" panose="020B0504020101020102" pitchFamily="34" charset="77"/>
              </a:rPr>
              <a:t>:</a:t>
            </a:r>
          </a:p>
          <a:p>
            <a:pPr marL="171450" lvl="0" indent="-171450" algn="l" rtl="0">
              <a:lnSpc>
                <a:spcPct val="100000"/>
              </a:lnSpc>
              <a:spcBef>
                <a:spcPts val="0"/>
              </a:spcBef>
              <a:spcAft>
                <a:spcPts val="0"/>
              </a:spcAft>
              <a:buSzPts val="1100"/>
              <a:buFont typeface="Arial" panose="020B0604020202020204" pitchFamily="34" charset="0"/>
              <a:buChar char="•"/>
            </a:pPr>
            <a:r>
              <a:rPr lang="de-DE" b="1" dirty="0">
                <a:latin typeface="DINOT-Bold" panose="020B0504020101020102" pitchFamily="34" charset="77"/>
              </a:rPr>
              <a:t>Maybe </a:t>
            </a:r>
            <a:r>
              <a:rPr lang="de-DE" b="1" dirty="0" err="1">
                <a:latin typeface="DINOT-Bold" panose="020B0504020101020102" pitchFamily="34" charset="77"/>
              </a:rPr>
              <a:t>you</a:t>
            </a:r>
            <a:r>
              <a:rPr lang="de-DE" b="1" dirty="0">
                <a:latin typeface="DINOT-Bold" panose="020B0504020101020102" pitchFamily="34" charset="77"/>
              </a:rPr>
              <a:t> </a:t>
            </a:r>
            <a:r>
              <a:rPr lang="de-DE" b="1" dirty="0" err="1">
                <a:latin typeface="DINOT-Bold" panose="020B0504020101020102" pitchFamily="34" charset="77"/>
              </a:rPr>
              <a:t>experienced</a:t>
            </a:r>
            <a:r>
              <a:rPr lang="de-DE" b="1" dirty="0">
                <a:latin typeface="DINOT-Bold" panose="020B0504020101020102" pitchFamily="34" charset="77"/>
              </a:rPr>
              <a:t> a </a:t>
            </a:r>
            <a:r>
              <a:rPr lang="de-DE" b="1" dirty="0" err="1">
                <a:latin typeface="DINOT-Bold" panose="020B0504020101020102" pitchFamily="34" charset="77"/>
              </a:rPr>
              <a:t>challenge</a:t>
            </a:r>
            <a:r>
              <a:rPr lang="de-DE" b="1" dirty="0">
                <a:latin typeface="DINOT-Bold" panose="020B0504020101020102" pitchFamily="34" charset="77"/>
              </a:rPr>
              <a:t> </a:t>
            </a:r>
            <a:r>
              <a:rPr lang="de-DE" b="1" dirty="0" err="1">
                <a:latin typeface="DINOT-Bold" panose="020B0504020101020102" pitchFamily="34" charset="77"/>
              </a:rPr>
              <a:t>recently</a:t>
            </a:r>
            <a:r>
              <a:rPr lang="de-DE" b="1" dirty="0">
                <a:latin typeface="DINOT-Bold" panose="020B0504020101020102" pitchFamily="34" charset="77"/>
              </a:rPr>
              <a:t> </a:t>
            </a:r>
            <a:r>
              <a:rPr lang="de-DE" b="1" dirty="0" err="1">
                <a:latin typeface="DINOT-Bold" panose="020B0504020101020102" pitchFamily="34" charset="77"/>
              </a:rPr>
              <a:t>or</a:t>
            </a:r>
            <a:endParaRPr lang="de-DE" b="1" dirty="0">
              <a:latin typeface="DINOT-Bold" panose="020B0504020101020102" pitchFamily="34" charset="77"/>
            </a:endParaRPr>
          </a:p>
          <a:p>
            <a:pPr marL="171450" lvl="0" indent="-171450" algn="l" rtl="0">
              <a:lnSpc>
                <a:spcPct val="100000"/>
              </a:lnSpc>
              <a:spcBef>
                <a:spcPts val="0"/>
              </a:spcBef>
              <a:spcAft>
                <a:spcPts val="0"/>
              </a:spcAft>
              <a:buSzPts val="1100"/>
              <a:buFont typeface="Arial" panose="020B0604020202020204" pitchFamily="34" charset="0"/>
              <a:buChar char="•"/>
            </a:pPr>
            <a:r>
              <a:rPr lang="de-DE" b="1" dirty="0" err="1">
                <a:latin typeface="DINOT-Bold" panose="020B0504020101020102" pitchFamily="34" charset="77"/>
              </a:rPr>
              <a:t>You</a:t>
            </a:r>
            <a:r>
              <a:rPr lang="de-DE" b="1" dirty="0">
                <a:latin typeface="DINOT-Bold" panose="020B0504020101020102" pitchFamily="34" charset="77"/>
              </a:rPr>
              <a:t> </a:t>
            </a:r>
            <a:r>
              <a:rPr lang="de-DE" b="1" dirty="0" err="1">
                <a:latin typeface="DINOT-Bold" panose="020B0504020101020102" pitchFamily="34" charset="77"/>
              </a:rPr>
              <a:t>observed</a:t>
            </a:r>
            <a:r>
              <a:rPr lang="de-DE" b="1" dirty="0">
                <a:latin typeface="DINOT-Bold" panose="020B0504020101020102" pitchFamily="34" charset="77"/>
              </a:rPr>
              <a:t> </a:t>
            </a:r>
            <a:r>
              <a:rPr lang="de-DE" b="1" dirty="0" err="1">
                <a:latin typeface="DINOT-Bold" panose="020B0504020101020102" pitchFamily="34" charset="77"/>
              </a:rPr>
              <a:t>somebody</a:t>
            </a:r>
            <a:r>
              <a:rPr lang="de-DE" b="1" dirty="0">
                <a:latin typeface="DINOT-Bold" panose="020B0504020101020102" pitchFamily="34" charset="77"/>
              </a:rPr>
              <a:t> </a:t>
            </a:r>
            <a:r>
              <a:rPr lang="de-DE" b="1" dirty="0" err="1">
                <a:latin typeface="DINOT-Bold" panose="020B0504020101020102" pitchFamily="34" charset="77"/>
              </a:rPr>
              <a:t>else</a:t>
            </a:r>
            <a:r>
              <a:rPr lang="de-DE" b="1" dirty="0">
                <a:latin typeface="DINOT-Bold" panose="020B0504020101020102" pitchFamily="34" charset="77"/>
              </a:rPr>
              <a:t> </a:t>
            </a:r>
            <a:r>
              <a:rPr lang="de-DE" b="1" dirty="0" err="1">
                <a:latin typeface="DINOT-Bold" panose="020B0504020101020102" pitchFamily="34" charset="77"/>
              </a:rPr>
              <a:t>facing</a:t>
            </a:r>
            <a:r>
              <a:rPr lang="de-DE" b="1" dirty="0">
                <a:latin typeface="DINOT-Bold" panose="020B0504020101020102" pitchFamily="34" charset="77"/>
              </a:rPr>
              <a:t> a </a:t>
            </a:r>
            <a:r>
              <a:rPr lang="de-DE" b="1" dirty="0" err="1">
                <a:latin typeface="DINOT-Bold" panose="020B0504020101020102" pitchFamily="34" charset="77"/>
              </a:rPr>
              <a:t>problem</a:t>
            </a:r>
            <a:r>
              <a:rPr lang="de-DE" b="1" dirty="0">
                <a:latin typeface="DINOT-Bold" panose="020B0504020101020102" pitchFamily="34" charset="77"/>
              </a:rPr>
              <a:t>? </a:t>
            </a:r>
          </a:p>
          <a:p>
            <a:pPr marL="0" lvl="0" indent="0" algn="l" rtl="0">
              <a:lnSpc>
                <a:spcPct val="100000"/>
              </a:lnSpc>
              <a:spcBef>
                <a:spcPts val="0"/>
              </a:spcBef>
              <a:spcAft>
                <a:spcPts val="0"/>
              </a:spcAft>
              <a:buSzPts val="1100"/>
              <a:buNone/>
            </a:pPr>
            <a:endParaRPr lang="de-DE" b="1" dirty="0">
              <a:latin typeface="DINOT-Bold" panose="020B0504020101020102" pitchFamily="34" charset="77"/>
            </a:endParaRPr>
          </a:p>
          <a:p>
            <a:pPr marL="0" lvl="0" indent="0" algn="l" rtl="0">
              <a:lnSpc>
                <a:spcPct val="100000"/>
              </a:lnSpc>
              <a:spcBef>
                <a:spcPts val="0"/>
              </a:spcBef>
              <a:spcAft>
                <a:spcPts val="0"/>
              </a:spcAft>
              <a:buSzPts val="1100"/>
              <a:buNone/>
            </a:pPr>
            <a:r>
              <a:rPr lang="de-DE" b="0" dirty="0" err="1">
                <a:latin typeface="DINOT-Bold" panose="020B0504020101020102" pitchFamily="34" charset="77"/>
              </a:rPr>
              <a:t>It</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t>
            </a:r>
            <a:r>
              <a:rPr lang="de-DE" b="0" dirty="0" err="1">
                <a:latin typeface="DINOT-Bold" panose="020B0504020101020102" pitchFamily="34" charset="77"/>
              </a:rPr>
              <a:t>really</a:t>
            </a:r>
            <a:r>
              <a:rPr lang="de-DE" b="0" dirty="0">
                <a:latin typeface="DINOT-Bold" panose="020B0504020101020102" pitchFamily="34" charset="77"/>
              </a:rPr>
              <a:t> </a:t>
            </a:r>
            <a:r>
              <a:rPr lang="de-DE" b="0" dirty="0" err="1">
                <a:latin typeface="DINOT-Bold" panose="020B0504020101020102" pitchFamily="34" charset="77"/>
              </a:rPr>
              <a:t>up</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t>
            </a:r>
          </a:p>
          <a:p>
            <a:pPr marL="0" lvl="0" indent="0" algn="l" rtl="0">
              <a:lnSpc>
                <a:spcPct val="100000"/>
              </a:lnSpc>
              <a:spcBef>
                <a:spcPts val="0"/>
              </a:spcBef>
              <a:spcAft>
                <a:spcPts val="0"/>
              </a:spcAft>
              <a:buSzPts val="1100"/>
              <a:buNone/>
            </a:pPr>
            <a:r>
              <a:rPr lang="de-DE" b="0" dirty="0">
                <a:latin typeface="DINOT-Bold" panose="020B0504020101020102" pitchFamily="34" charset="77"/>
              </a:rPr>
              <a:t>Today, </a:t>
            </a:r>
            <a:r>
              <a:rPr lang="de-DE" b="0" dirty="0" err="1">
                <a:latin typeface="DINOT-Bold" panose="020B0504020101020102" pitchFamily="34" charset="77"/>
              </a:rPr>
              <a:t>we</a:t>
            </a:r>
            <a:r>
              <a:rPr lang="de-DE" b="0" dirty="0">
                <a:latin typeface="DINOT-Bold" panose="020B0504020101020102" pitchFamily="34" charset="77"/>
              </a:rPr>
              <a:t> </a:t>
            </a:r>
            <a:r>
              <a:rPr lang="de-DE" b="0" dirty="0" err="1">
                <a:latin typeface="DINOT-Bold" panose="020B0504020101020102" pitchFamily="34" charset="77"/>
              </a:rPr>
              <a:t>want</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show</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process</a:t>
            </a:r>
            <a:r>
              <a:rPr lang="de-DE" b="0" dirty="0">
                <a:latin typeface="DINOT-Bold" panose="020B0504020101020102" pitchFamily="34" charset="77"/>
              </a:rPr>
              <a:t>, </a:t>
            </a:r>
            <a:r>
              <a:rPr lang="de-DE" b="0" dirty="0" err="1">
                <a:latin typeface="DINOT-Bold" panose="020B0504020101020102" pitchFamily="34" charset="77"/>
              </a:rPr>
              <a:t>let</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experience</a:t>
            </a:r>
            <a:r>
              <a:rPr lang="de-DE" b="0" dirty="0">
                <a:latin typeface="DINOT-Bold" panose="020B0504020101020102" pitchFamily="34" charset="77"/>
              </a:rPr>
              <a:t> it. </a:t>
            </a:r>
            <a:r>
              <a:rPr lang="de-DE" b="0" dirty="0" err="1">
                <a:latin typeface="DINOT-Bold" panose="020B0504020101020102" pitchFamily="34" charset="77"/>
              </a:rPr>
              <a:t>It</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t>
            </a:r>
            <a:r>
              <a:rPr lang="de-DE" b="0" dirty="0" err="1">
                <a:latin typeface="DINOT-Bold" panose="020B0504020101020102" pitchFamily="34" charset="77"/>
              </a:rPr>
              <a:t>about</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application</a:t>
            </a:r>
            <a:r>
              <a:rPr lang="de-DE" b="0" dirty="0">
                <a:latin typeface="DINOT-Bold" panose="020B0504020101020102" pitchFamily="34" charset="77"/>
              </a:rPr>
              <a:t> </a:t>
            </a:r>
            <a:r>
              <a:rPr lang="de-DE" b="0" dirty="0" err="1">
                <a:latin typeface="DINOT-Bold" panose="020B0504020101020102" pitchFamily="34" charset="77"/>
              </a:rPr>
              <a:t>of</a:t>
            </a:r>
            <a:r>
              <a:rPr lang="de-DE" b="0" dirty="0">
                <a:latin typeface="DINOT-Bold" panose="020B0504020101020102" pitchFamily="34" charset="77"/>
              </a:rPr>
              <a:t> </a:t>
            </a:r>
            <a:r>
              <a:rPr lang="de-DE" b="0" dirty="0" err="1">
                <a:latin typeface="DINOT-Bold" panose="020B0504020101020102" pitchFamily="34" charset="77"/>
              </a:rPr>
              <a:t>it</a:t>
            </a:r>
            <a:r>
              <a:rPr lang="de-DE" b="0" dirty="0">
                <a:latin typeface="DINOT-Bold" panose="020B0504020101020102" pitchFamily="34" charset="77"/>
              </a:rPr>
              <a:t> and NOT </a:t>
            </a:r>
            <a:r>
              <a:rPr lang="de-DE" b="0" dirty="0" err="1">
                <a:latin typeface="DINOT-Bold" panose="020B0504020101020102" pitchFamily="34" charset="77"/>
              </a:rPr>
              <a:t>about</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idea</a:t>
            </a:r>
            <a:r>
              <a:rPr lang="de-DE" b="0" dirty="0">
                <a:latin typeface="DINOT-Bold" panose="020B0504020101020102" pitchFamily="34" charset="77"/>
              </a:rPr>
              <a:t> </a:t>
            </a:r>
            <a:r>
              <a:rPr lang="de-DE" b="0" dirty="0" err="1">
                <a:latin typeface="DINOT-Bold" panose="020B0504020101020102" pitchFamily="34" charset="77"/>
              </a:rPr>
              <a:t>today</a:t>
            </a:r>
            <a:r>
              <a:rPr lang="de-DE" b="0" dirty="0">
                <a:latin typeface="DINOT-Bold" panose="020B0504020101020102" pitchFamily="34" charset="77"/>
              </a:rPr>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de-DE" b="0" dirty="0">
                <a:latin typeface="DINOT-Bold" panose="020B0504020101020102" pitchFamily="34" charset="77"/>
              </a:rPr>
              <a:t>So: </a:t>
            </a:r>
            <a:r>
              <a:rPr lang="de-DE" b="0" dirty="0" err="1">
                <a:latin typeface="DINOT-Bold" panose="020B0504020101020102" pitchFamily="34" charset="77"/>
              </a:rPr>
              <a:t>step</a:t>
            </a:r>
            <a:r>
              <a:rPr lang="de-DE" b="0" dirty="0">
                <a:latin typeface="DINOT-Bold" panose="020B0504020101020102" pitchFamily="34" charset="77"/>
              </a:rPr>
              <a:t> 1 </a:t>
            </a:r>
            <a:r>
              <a:rPr lang="de-DE" b="0" dirty="0" err="1">
                <a:latin typeface="DINOT-Bold" panose="020B0504020101020102" pitchFamily="34" charset="77"/>
              </a:rPr>
              <a:t>today</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come</a:t>
            </a:r>
            <a:r>
              <a:rPr lang="de-DE" b="0" dirty="0">
                <a:latin typeface="DINOT-Bold" panose="020B0504020101020102" pitchFamily="34" charset="77"/>
              </a:rPr>
              <a:t> </a:t>
            </a:r>
            <a:r>
              <a:rPr lang="de-DE" b="0" dirty="0" err="1">
                <a:latin typeface="DINOT-Bold" panose="020B0504020101020102" pitchFamily="34" charset="77"/>
              </a:rPr>
              <a:t>up</a:t>
            </a:r>
            <a:r>
              <a:rPr lang="de-DE" b="0" dirty="0">
                <a:latin typeface="DINOT-Bold" panose="020B0504020101020102" pitchFamily="34" charset="77"/>
              </a:rPr>
              <a:t> </a:t>
            </a:r>
            <a:r>
              <a:rPr lang="de-DE" b="0" dirty="0" err="1">
                <a:latin typeface="DINOT-Bold" panose="020B0504020101020102" pitchFamily="34" charset="77"/>
              </a:rPr>
              <a:t>with</a:t>
            </a:r>
            <a:r>
              <a:rPr lang="de-DE" b="0" dirty="0">
                <a:latin typeface="DINOT-Bold" panose="020B0504020101020102" pitchFamily="34" charset="77"/>
              </a:rPr>
              <a:t> at least 3 </a:t>
            </a:r>
            <a:r>
              <a:rPr lang="de-DE" b="0" dirty="0" err="1">
                <a:latin typeface="DINOT-Bold" panose="020B0504020101020102" pitchFamily="34" charset="77"/>
              </a:rPr>
              <a:t>problems</a:t>
            </a:r>
            <a:r>
              <a:rPr lang="de-DE" b="0" dirty="0">
                <a:latin typeface="DINOT-Bold" panose="020B0504020101020102" pitchFamily="34" charset="77"/>
              </a:rPr>
              <a:t>!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kumimoji="0" lang="de-DE" sz="1100" b="0" i="0" u="none" strike="noStrike" kern="1200" cap="none" spc="0" normalizeH="0" baseline="0" noProof="0" dirty="0">
              <a:ln>
                <a:noFill/>
              </a:ln>
              <a:solidFill>
                <a:prstClr val="black"/>
              </a:solidFill>
              <a:effectLst/>
              <a:uLnTx/>
              <a:uFillTx/>
              <a:latin typeface="DINOT-Bold" panose="020B0504020101020102" pitchFamily="34" charset="77"/>
              <a:ea typeface="Noticia Text"/>
              <a:cs typeface="Noticia Text"/>
              <a:sym typeface="Noticia Text"/>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de-DE" sz="1100" b="0" i="0" u="none" strike="noStrike" kern="1200" cap="none" spc="0" normalizeH="0" baseline="0" noProof="0" dirty="0">
                <a:ln>
                  <a:noFill/>
                </a:ln>
                <a:solidFill>
                  <a:prstClr val="black"/>
                </a:solidFill>
                <a:effectLst/>
                <a:uLnTx/>
                <a:uFillTx/>
                <a:latin typeface="DINOT-Bold" panose="020B0504020101020102" pitchFamily="34" charset="77"/>
                <a:ea typeface="Noticia Text"/>
                <a:cs typeface="Noticia Text"/>
                <a:sym typeface="Noticia Text"/>
              </a:rPr>
              <a:t>Questions: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0" lang="de-DE" sz="11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What</a:t>
            </a:r>
            <a:r>
              <a:rPr kumimoji="0" lang="de-DE" sz="11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1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is</a:t>
            </a:r>
            <a:r>
              <a:rPr kumimoji="0" lang="de-DE" sz="11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 </a:t>
            </a:r>
            <a:r>
              <a:rPr kumimoji="0" lang="de-DE" sz="11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challenge</a:t>
            </a:r>
            <a:r>
              <a:rPr kumimoji="0" lang="de-DE" sz="11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1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you</a:t>
            </a:r>
            <a:r>
              <a:rPr kumimoji="0" lang="de-DE" sz="11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1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faced</a:t>
            </a:r>
            <a:r>
              <a:rPr kumimoji="0" lang="de-DE" sz="11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r>
              <a:rPr kumimoji="0" lang="de-DE" sz="11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observed</a:t>
            </a:r>
            <a:r>
              <a:rPr kumimoji="0" lang="de-DE" sz="11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0" lang="de-DE" sz="11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What</a:t>
            </a:r>
            <a:r>
              <a:rPr kumimoji="0" lang="de-DE" sz="11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1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is</a:t>
            </a:r>
            <a:r>
              <a:rPr kumimoji="0" lang="de-DE" sz="11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 </a:t>
            </a:r>
            <a:r>
              <a:rPr kumimoji="0" lang="de-DE" sz="11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challenge</a:t>
            </a:r>
            <a:r>
              <a:rPr kumimoji="0" lang="de-DE" sz="11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1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you</a:t>
            </a:r>
            <a:r>
              <a:rPr kumimoji="0" lang="de-DE" sz="11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1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faced</a:t>
            </a:r>
            <a:r>
              <a:rPr kumimoji="0" lang="de-DE" sz="11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r>
              <a:rPr kumimoji="0" lang="de-DE" sz="11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observed</a:t>
            </a:r>
            <a:r>
              <a:rPr kumimoji="0" lang="de-DE" sz="11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kumimoji="0" lang="de-DE" sz="11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de-DE" b="0" dirty="0">
              <a:latin typeface="DINOT-Bold" panose="020B0504020101020102" pitchFamily="34" charset="77"/>
            </a:endParaRPr>
          </a:p>
          <a:p>
            <a:endParaRPr lang="de-DE" dirty="0"/>
          </a:p>
        </p:txBody>
      </p:sp>
    </p:spTree>
    <p:extLst>
      <p:ext uri="{BB962C8B-B14F-4D97-AF65-F5344CB8AC3E}">
        <p14:creationId xmlns:p14="http://schemas.microsoft.com/office/powerpoint/2010/main" val="40662137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CC69C-DEC9-2EA5-44DA-8A7D0418654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E0DBA2C-B9F3-5B11-ED10-77042D4A7E50}"/>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7BA3E6ED-4FAC-04EE-4FB0-A4D8BB1521CB}"/>
              </a:ext>
            </a:extLst>
          </p:cNvPr>
          <p:cNvSpPr>
            <a:spLocks noGrp="1"/>
          </p:cNvSpPr>
          <p:nvPr>
            <p:ph type="body" idx="1"/>
          </p:nvPr>
        </p:nvSpPr>
        <p:spPr/>
        <p:txBody>
          <a:bodyPr/>
          <a:lstStyle/>
          <a:p>
            <a:pPr marL="158750" lvl="0" indent="0" algn="l" rtl="0">
              <a:lnSpc>
                <a:spcPct val="100000"/>
              </a:lnSpc>
              <a:spcBef>
                <a:spcPts val="0"/>
              </a:spcBef>
              <a:spcAft>
                <a:spcPts val="0"/>
              </a:spcAft>
              <a:buSzPts val="1100"/>
              <a:buNone/>
            </a:pPr>
            <a:r>
              <a:rPr lang="de-DE" b="0" dirty="0" err="1">
                <a:latin typeface="DINOT-Bold" panose="020B0504020101020102" pitchFamily="34" charset="77"/>
              </a:rPr>
              <a:t>For</a:t>
            </a:r>
            <a:r>
              <a:rPr lang="de-DE" b="0" dirty="0">
                <a:latin typeface="DINOT-Bold" panose="020B0504020101020102" pitchFamily="34" charset="77"/>
              </a:rPr>
              <a:t> </a:t>
            </a:r>
            <a:r>
              <a:rPr lang="de-DE" b="0" dirty="0" err="1">
                <a:latin typeface="DINOT-Bold" panose="020B0504020101020102" pitchFamily="34" charset="77"/>
              </a:rPr>
              <a:t>example</a:t>
            </a:r>
            <a:r>
              <a:rPr lang="de-DE" b="0" dirty="0">
                <a:latin typeface="DINOT-Bold" panose="020B0504020101020102" pitchFamily="34" charset="77"/>
              </a:rPr>
              <a:t>: Maybe I </a:t>
            </a:r>
            <a:r>
              <a:rPr lang="de-DE" b="0" dirty="0" err="1">
                <a:latin typeface="DINOT-Bold" panose="020B0504020101020102" pitchFamily="34" charset="77"/>
              </a:rPr>
              <a:t>recently</a:t>
            </a:r>
            <a:r>
              <a:rPr lang="de-DE" b="0" dirty="0">
                <a:latin typeface="DINOT-Bold" panose="020B0504020101020102" pitchFamily="34" charset="77"/>
              </a:rPr>
              <a:t> </a:t>
            </a:r>
            <a:r>
              <a:rPr lang="de-DE" b="0" dirty="0" err="1">
                <a:latin typeface="DINOT-Bold" panose="020B0504020101020102" pitchFamily="34" charset="77"/>
              </a:rPr>
              <a:t>observed</a:t>
            </a:r>
            <a:r>
              <a:rPr lang="de-DE" b="0" dirty="0">
                <a:latin typeface="DINOT-Bold" panose="020B0504020101020102" pitchFamily="34" charset="77"/>
              </a:rPr>
              <a:t> …(</a:t>
            </a:r>
            <a:r>
              <a:rPr lang="de-DE" b="0" dirty="0" err="1">
                <a:latin typeface="DINOT-Bold" panose="020B0504020101020102" pitchFamily="34" charset="77"/>
              </a:rPr>
              <a:t>read</a:t>
            </a:r>
            <a:r>
              <a:rPr lang="de-DE" b="0" dirty="0">
                <a:latin typeface="DINOT-Bold" panose="020B0504020101020102" pitchFamily="34" charset="77"/>
              </a:rPr>
              <a:t> out)</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b="0" dirty="0" err="1">
                <a:latin typeface="DINOT-Bold" panose="020B0504020101020102" pitchFamily="34" charset="77"/>
              </a:rPr>
              <a:t>Or</a:t>
            </a:r>
            <a:r>
              <a:rPr lang="de-DE" b="0" dirty="0">
                <a:latin typeface="DINOT-Bold" panose="020B0504020101020102" pitchFamily="34" charset="77"/>
              </a:rPr>
              <a:t>: </a:t>
            </a:r>
            <a:r>
              <a:rPr lang="de-DE" b="0" dirty="0" err="1">
                <a:latin typeface="DINOT-Bold" panose="020B0504020101020102" pitchFamily="34" charset="77"/>
              </a:rPr>
              <a:t>when</a:t>
            </a:r>
            <a:r>
              <a:rPr lang="de-DE" b="0" dirty="0">
                <a:latin typeface="DINOT-Bold" panose="020B0504020101020102" pitchFamily="34" charset="77"/>
              </a:rPr>
              <a:t> I am on </a:t>
            </a:r>
            <a:r>
              <a:rPr lang="de-DE" b="0" dirty="0" err="1">
                <a:latin typeface="DINOT-Bold" panose="020B0504020101020102" pitchFamily="34" charset="77"/>
              </a:rPr>
              <a:t>business</a:t>
            </a:r>
            <a:r>
              <a:rPr lang="de-DE" b="0" dirty="0">
                <a:latin typeface="DINOT-Bold" panose="020B0504020101020102" pitchFamily="34" charset="77"/>
              </a:rPr>
              <a:t> </a:t>
            </a:r>
            <a:r>
              <a:rPr lang="de-DE" b="0" dirty="0" err="1">
                <a:latin typeface="DINOT-Bold" panose="020B0504020101020102" pitchFamily="34" charset="77"/>
              </a:rPr>
              <a:t>trips</a:t>
            </a:r>
            <a:r>
              <a:rPr lang="de-DE" b="0" dirty="0">
                <a:latin typeface="DINOT-Bold" panose="020B0504020101020102" pitchFamily="34" charset="77"/>
              </a:rPr>
              <a:t>, I </a:t>
            </a:r>
            <a:r>
              <a:rPr lang="de-DE" b="0" dirty="0" err="1">
                <a:latin typeface="DINOT-Bold" panose="020B0504020101020102" pitchFamily="34" charset="77"/>
              </a:rPr>
              <a:t>always</a:t>
            </a:r>
            <a:r>
              <a:rPr lang="de-DE" b="0" dirty="0">
                <a:latin typeface="DINOT-Bold" panose="020B0504020101020102" pitchFamily="34" charset="77"/>
              </a:rPr>
              <a:t> </a:t>
            </a:r>
            <a:r>
              <a:rPr lang="de-DE" b="0" dirty="0" err="1">
                <a:latin typeface="DINOT-Bold" panose="020B0504020101020102" pitchFamily="34" charset="77"/>
              </a:rPr>
              <a:t>face</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follwing</a:t>
            </a:r>
            <a:r>
              <a:rPr lang="de-DE" b="0" dirty="0">
                <a:latin typeface="DINOT-Bold" panose="020B0504020101020102" pitchFamily="34" charset="77"/>
              </a:rPr>
              <a:t> </a:t>
            </a:r>
            <a:r>
              <a:rPr lang="de-DE" b="0" dirty="0" err="1">
                <a:latin typeface="DINOT-Bold" panose="020B0504020101020102" pitchFamily="34" charset="77"/>
              </a:rPr>
              <a:t>problem</a:t>
            </a:r>
            <a:r>
              <a:rPr lang="de-DE" b="0" dirty="0">
                <a:latin typeface="DINOT-Bold" panose="020B0504020101020102" pitchFamily="34" charset="77"/>
              </a:rPr>
              <a:t> (</a:t>
            </a:r>
            <a:r>
              <a:rPr lang="de-DE" b="0" dirty="0" err="1">
                <a:latin typeface="DINOT-Bold" panose="020B0504020101020102" pitchFamily="34" charset="77"/>
              </a:rPr>
              <a:t>read</a:t>
            </a:r>
            <a:r>
              <a:rPr lang="de-DE" b="0" dirty="0">
                <a:latin typeface="DINOT-Bold" panose="020B0504020101020102" pitchFamily="34" charset="77"/>
              </a:rPr>
              <a:t> out)</a:t>
            </a:r>
          </a:p>
          <a:p>
            <a:pPr marL="158750" lvl="0" indent="0" algn="l" rtl="0">
              <a:lnSpc>
                <a:spcPct val="100000"/>
              </a:lnSpc>
              <a:spcBef>
                <a:spcPts val="0"/>
              </a:spcBef>
              <a:spcAft>
                <a:spcPts val="0"/>
              </a:spcAft>
              <a:buSzPts val="1100"/>
              <a:buNone/>
            </a:pPr>
            <a:endParaRPr lang="de-DE" b="0" dirty="0">
              <a:latin typeface="DINOT-Bold" panose="020B0504020101020102" pitchFamily="34" charset="77"/>
            </a:endParaRPr>
          </a:p>
        </p:txBody>
      </p:sp>
    </p:spTree>
    <p:extLst>
      <p:ext uri="{BB962C8B-B14F-4D97-AF65-F5344CB8AC3E}">
        <p14:creationId xmlns:p14="http://schemas.microsoft.com/office/powerpoint/2010/main" val="36125064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8" name="Google Shape;388;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de-DE" sz="1100" b="0" dirty="0">
                <a:solidFill>
                  <a:schemeClr val="dk1"/>
                </a:solidFill>
                <a:highlight>
                  <a:schemeClr val="lt1"/>
                </a:highlight>
                <a:latin typeface="DINOT-Bold" panose="020B0504020101020102" pitchFamily="34" charset="77"/>
                <a:sym typeface="Arial"/>
              </a:rPr>
              <a:t>So </a:t>
            </a:r>
            <a:r>
              <a:rPr lang="de-DE" sz="1100" b="0" dirty="0" err="1">
                <a:solidFill>
                  <a:schemeClr val="dk1"/>
                </a:solidFill>
                <a:highlight>
                  <a:schemeClr val="lt1"/>
                </a:highlight>
                <a:latin typeface="DINOT-Bold" panose="020B0504020101020102" pitchFamily="34" charset="77"/>
                <a:sym typeface="Arial"/>
              </a:rPr>
              <a:t>the</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first</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exercise</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for</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todays</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works</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as</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follows</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read</a:t>
            </a:r>
            <a:r>
              <a:rPr lang="de-DE" sz="1100" b="0" dirty="0">
                <a:solidFill>
                  <a:schemeClr val="dk1"/>
                </a:solidFill>
                <a:highlight>
                  <a:schemeClr val="lt1"/>
                </a:highlight>
                <a:latin typeface="DINOT-Bold" panose="020B0504020101020102" pitchFamily="34" charset="77"/>
                <a:sym typeface="Arial"/>
              </a:rPr>
              <a:t> out)</a:t>
            </a:r>
          </a:p>
          <a:p>
            <a:pPr marL="0" marR="0" lvl="0" indent="0" algn="l" rtl="0">
              <a:lnSpc>
                <a:spcPct val="100000"/>
              </a:lnSpc>
              <a:spcBef>
                <a:spcPts val="0"/>
              </a:spcBef>
              <a:spcAft>
                <a:spcPts val="0"/>
              </a:spcAft>
              <a:buClr>
                <a:srgbClr val="000000"/>
              </a:buClr>
              <a:buSzPts val="1100"/>
              <a:buFont typeface="Arial"/>
              <a:buNone/>
            </a:pPr>
            <a:endParaRPr lang="de-DE" sz="1100" b="0" dirty="0">
              <a:solidFill>
                <a:schemeClr val="dk1"/>
              </a:solidFill>
              <a:highlight>
                <a:schemeClr val="lt1"/>
              </a:highlight>
              <a:latin typeface="DINOT-Bold" panose="020B0504020101020102" pitchFamily="34" charset="77"/>
              <a:sym typeface="Arial"/>
            </a:endParaRPr>
          </a:p>
          <a:p>
            <a:pPr marL="0" marR="0" lvl="0" indent="0" algn="l" rtl="0">
              <a:lnSpc>
                <a:spcPct val="100000"/>
              </a:lnSpc>
              <a:spcBef>
                <a:spcPts val="0"/>
              </a:spcBef>
              <a:spcAft>
                <a:spcPts val="0"/>
              </a:spcAft>
              <a:buClr>
                <a:srgbClr val="000000"/>
              </a:buClr>
              <a:buSzPts val="1100"/>
              <a:buFont typeface="Arial"/>
              <a:buNone/>
            </a:pPr>
            <a:endParaRPr sz="1100" b="1" dirty="0">
              <a:solidFill>
                <a:schemeClr val="dk1"/>
              </a:solidFill>
              <a:highlight>
                <a:schemeClr val="lt1"/>
              </a:highlight>
              <a:latin typeface="DINOT-Bold" panose="020B0504020101020102" pitchFamily="34" charset="77"/>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8" name="Google Shape;398;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de-DE" b="0" dirty="0">
                <a:latin typeface="DINOT-Bold" panose="020B0504020101020102" pitchFamily="34" charset="77"/>
              </a:rPr>
              <a:t>All </a:t>
            </a:r>
            <a:r>
              <a:rPr lang="de-DE" b="0" dirty="0" err="1">
                <a:latin typeface="DINOT-Bold" panose="020B0504020101020102" pitchFamily="34" charset="77"/>
              </a:rPr>
              <a:t>good</a:t>
            </a:r>
            <a:r>
              <a:rPr lang="de-DE" b="0" dirty="0">
                <a:latin typeface="DINOT-Bold" panose="020B0504020101020102" pitchFamily="34" charset="77"/>
              </a:rPr>
              <a:t>? </a:t>
            </a:r>
            <a:r>
              <a:rPr lang="de-DE" b="0" dirty="0" err="1">
                <a:latin typeface="DINOT-Bold" panose="020B0504020101020102" pitchFamily="34" charset="77"/>
              </a:rPr>
              <a:t>Then</a:t>
            </a:r>
            <a:r>
              <a:rPr lang="de-DE" b="0" dirty="0">
                <a:latin typeface="DINOT-Bold" panose="020B0504020101020102" pitchFamily="34" charset="77"/>
              </a:rPr>
              <a:t> </a:t>
            </a:r>
            <a:r>
              <a:rPr lang="de-DE" b="0" dirty="0" err="1">
                <a:latin typeface="DINOT-Bold" panose="020B0504020101020102" pitchFamily="34" charset="77"/>
              </a:rPr>
              <a:t>lets</a:t>
            </a:r>
            <a:r>
              <a:rPr lang="de-DE" b="0" dirty="0">
                <a:latin typeface="DINOT-Bold" panose="020B0504020101020102" pitchFamily="34" charset="77"/>
              </a:rPr>
              <a:t> </a:t>
            </a:r>
            <a:r>
              <a:rPr lang="de-DE" b="0" dirty="0" err="1">
                <a:latin typeface="DINOT-Bold" panose="020B0504020101020102" pitchFamily="34" charset="77"/>
              </a:rPr>
              <a:t>go</a:t>
            </a:r>
            <a:r>
              <a:rPr lang="de-DE" b="0" dirty="0">
                <a:latin typeface="DINOT-Bold" panose="020B0504020101020102" pitchFamily="34" charset="77"/>
              </a:rPr>
              <a:t>!</a:t>
            </a:r>
            <a:endParaRPr b="0" dirty="0">
              <a:latin typeface="DINOT-Bold" panose="020B0504020101020102" pitchFamily="34" charset="77"/>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4" name="Google Shape;404;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b="0" dirty="0">
              <a:latin typeface="DINOT-Bold" panose="020B0504020101020102" pitchFamily="34" charset="77"/>
            </a:endParaRPr>
          </a:p>
          <a:p>
            <a:pPr marL="0" lvl="0" indent="0" algn="l" rtl="0">
              <a:lnSpc>
                <a:spcPct val="100000"/>
              </a:lnSpc>
              <a:spcBef>
                <a:spcPts val="0"/>
              </a:spcBef>
              <a:spcAft>
                <a:spcPts val="0"/>
              </a:spcAft>
              <a:buSzPts val="1100"/>
              <a:buNone/>
            </a:pPr>
            <a:endParaRPr b="0" dirty="0">
              <a:latin typeface="DINOT-Bold" panose="020B0504020101020102" pitchFamily="34" charset="77"/>
            </a:endParaRPr>
          </a:p>
          <a:p>
            <a:pPr marL="171450" lvl="0" indent="-171450" algn="l" rtl="0">
              <a:lnSpc>
                <a:spcPct val="100000"/>
              </a:lnSpc>
              <a:spcBef>
                <a:spcPts val="0"/>
              </a:spcBef>
              <a:spcAft>
                <a:spcPts val="0"/>
              </a:spcAft>
              <a:buSzPts val="1100"/>
              <a:buChar char="●"/>
            </a:pPr>
            <a:r>
              <a:rPr lang="de-DE" b="0" dirty="0" err="1">
                <a:latin typeface="DINOT-Bold" panose="020B0504020101020102" pitchFamily="34" charset="77"/>
              </a:rPr>
              <a:t>Everybody</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back? All </a:t>
            </a:r>
            <a:r>
              <a:rPr lang="de-DE" b="0" dirty="0" err="1">
                <a:latin typeface="DINOT-Bold" panose="020B0504020101020102" pitchFamily="34" charset="77"/>
              </a:rPr>
              <a:t>went</a:t>
            </a:r>
            <a:r>
              <a:rPr lang="de-DE" b="0" dirty="0">
                <a:latin typeface="DINOT-Bold" panose="020B0504020101020102" pitchFamily="34" charset="77"/>
              </a:rPr>
              <a:t> </a:t>
            </a:r>
            <a:r>
              <a:rPr lang="de-DE" b="0" dirty="0" err="1">
                <a:latin typeface="DINOT-Bold" panose="020B0504020101020102" pitchFamily="34" charset="77"/>
              </a:rPr>
              <a:t>well</a:t>
            </a:r>
            <a:r>
              <a:rPr lang="de-DE" b="0" dirty="0">
                <a:latin typeface="DINOT-Bold" panose="020B0504020101020102" pitchFamily="34" charset="77"/>
              </a:rPr>
              <a:t>? </a:t>
            </a:r>
            <a:endParaRPr b="0" dirty="0">
              <a:latin typeface="DINOT-Bold" panose="020B0504020101020102" pitchFamily="34" charset="77"/>
            </a:endParaRPr>
          </a:p>
          <a:p>
            <a:pPr marL="171450" lvl="0" indent="-171450" algn="l" rtl="0">
              <a:lnSpc>
                <a:spcPct val="100000"/>
              </a:lnSpc>
              <a:spcBef>
                <a:spcPts val="0"/>
              </a:spcBef>
              <a:spcAft>
                <a:spcPts val="0"/>
              </a:spcAft>
              <a:buSzPts val="1100"/>
              <a:buChar char="●"/>
            </a:pPr>
            <a:r>
              <a:rPr lang="de-DE" b="0" dirty="0">
                <a:latin typeface="DINOT-Bold" panose="020B0504020101020102" pitchFamily="34" charset="77"/>
              </a:rPr>
              <a:t>Thumbs </a:t>
            </a:r>
            <a:r>
              <a:rPr lang="de-DE" b="0" dirty="0" err="1">
                <a:latin typeface="DINOT-Bold" panose="020B0504020101020102" pitchFamily="34" charset="77"/>
              </a:rPr>
              <a:t>up</a:t>
            </a:r>
            <a:r>
              <a:rPr lang="de-DE" b="0" dirty="0">
                <a:latin typeface="DINOT-Bold" panose="020B0504020101020102" pitchFamily="34" charset="77"/>
              </a:rPr>
              <a:t> </a:t>
            </a:r>
            <a:r>
              <a:rPr lang="de-DE" b="0" dirty="0" err="1">
                <a:latin typeface="DINOT-Bold" panose="020B0504020101020102" pitchFamily="34" charset="77"/>
              </a:rPr>
              <a:t>if</a:t>
            </a:r>
            <a:r>
              <a:rPr lang="de-DE" b="0" dirty="0">
                <a:latin typeface="DINOT-Bold" panose="020B0504020101020102" pitchFamily="34" charset="77"/>
              </a:rPr>
              <a:t> </a:t>
            </a:r>
            <a:r>
              <a:rPr lang="de-DE" b="0" dirty="0" err="1">
                <a:latin typeface="DINOT-Bold" panose="020B0504020101020102" pitchFamily="34" charset="77"/>
              </a:rPr>
              <a:t>you’re</a:t>
            </a:r>
            <a:r>
              <a:rPr lang="de-DE" b="0" dirty="0">
                <a:latin typeface="DINOT-Bold" panose="020B0504020101020102" pitchFamily="34" charset="77"/>
              </a:rPr>
              <a:t> </a:t>
            </a:r>
            <a:r>
              <a:rPr lang="de-DE" b="0" dirty="0" err="1">
                <a:latin typeface="DINOT-Bold" panose="020B0504020101020102" pitchFamily="34" charset="77"/>
              </a:rPr>
              <a:t>with</a:t>
            </a:r>
            <a:r>
              <a:rPr lang="de-DE" b="0" dirty="0">
                <a:latin typeface="DINOT-Bold" panose="020B0504020101020102" pitchFamily="34" charset="77"/>
              </a:rPr>
              <a:t> </a:t>
            </a:r>
            <a:r>
              <a:rPr lang="de-DE" b="0" dirty="0" err="1">
                <a:latin typeface="DINOT-Bold" panose="020B0504020101020102" pitchFamily="34" charset="77"/>
              </a:rPr>
              <a:t>me</a:t>
            </a:r>
            <a:r>
              <a:rPr lang="de-DE" b="0" dirty="0">
                <a:latin typeface="DINOT-Bold" panose="020B0504020101020102" pitchFamily="34" charset="77"/>
              </a:rPr>
              <a:t> </a:t>
            </a:r>
            <a:r>
              <a:rPr lang="de-DE" b="0" dirty="0" err="1">
                <a:latin typeface="DINOT-Bold" panose="020B0504020101020102" pitchFamily="34" charset="77"/>
              </a:rPr>
              <a:t>please</a:t>
            </a:r>
            <a:r>
              <a:rPr lang="de-DE" b="0" dirty="0">
                <a:latin typeface="DINOT-Bold" panose="020B0504020101020102" pitchFamily="34" charset="77"/>
              </a:rPr>
              <a:t>!</a:t>
            </a:r>
            <a:endParaRPr b="0" dirty="0">
              <a:latin typeface="DINOT-Bold" panose="020B0504020101020102" pitchFamily="34" charset="77"/>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24:notes"/>
          <p:cNvSpPr txBox="1">
            <a:spLocks noGrp="1"/>
          </p:cNvSpPr>
          <p:nvPr>
            <p:ph type="body" idx="1"/>
          </p:nvPr>
        </p:nvSpPr>
        <p:spPr>
          <a:xfrm>
            <a:off x="685800" y="4400551"/>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de-DE" b="0" dirty="0" err="1">
                <a:latin typeface="DINOT-Bold" panose="020B0504020101020102" pitchFamily="34" charset="77"/>
              </a:rPr>
              <a:t>Lets</a:t>
            </a:r>
            <a:r>
              <a:rPr lang="de-DE" b="0" dirty="0">
                <a:latin typeface="DINOT-Bold" panose="020B0504020101020102" pitchFamily="34" charset="77"/>
              </a:rPr>
              <a:t> listen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some</a:t>
            </a:r>
            <a:r>
              <a:rPr lang="de-DE" b="0" dirty="0">
                <a:latin typeface="DINOT-Bold" panose="020B0504020101020102" pitchFamily="34" charset="77"/>
              </a:rPr>
              <a:t> </a:t>
            </a:r>
            <a:r>
              <a:rPr lang="de-DE" b="0" dirty="0" err="1">
                <a:latin typeface="DINOT-Bold" panose="020B0504020101020102" pitchFamily="34" charset="77"/>
              </a:rPr>
              <a:t>of</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problems</a:t>
            </a:r>
            <a:r>
              <a:rPr lang="de-DE" b="0" dirty="0">
                <a:latin typeface="DINOT-Bold" panose="020B0504020101020102" pitchFamily="34" charset="77"/>
              </a:rPr>
              <a:t> </a:t>
            </a:r>
            <a:r>
              <a:rPr lang="de-DE" b="0" dirty="0" err="1">
                <a:latin typeface="DINOT-Bold" panose="020B0504020101020102" pitchFamily="34" charset="77"/>
              </a:rPr>
              <a:t>that</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identified</a:t>
            </a:r>
            <a:r>
              <a:rPr lang="de-DE" b="0" dirty="0">
                <a:latin typeface="DINOT-Bold" panose="020B0504020101020102" pitchFamily="34" charset="77"/>
              </a:rPr>
              <a:t>. </a:t>
            </a:r>
          </a:p>
          <a:p>
            <a:pPr marL="0" lvl="0" indent="0" algn="l" rtl="0">
              <a:lnSpc>
                <a:spcPct val="100000"/>
              </a:lnSpc>
              <a:spcBef>
                <a:spcPts val="0"/>
              </a:spcBef>
              <a:spcAft>
                <a:spcPts val="0"/>
              </a:spcAft>
              <a:buSzPts val="1100"/>
              <a:buNone/>
            </a:pPr>
            <a:r>
              <a:rPr lang="de-DE" b="0" dirty="0">
                <a:latin typeface="DINOT-Bold" panose="020B0504020101020102" pitchFamily="34" charset="77"/>
              </a:rPr>
              <a:t>Who </a:t>
            </a:r>
            <a:r>
              <a:rPr lang="de-DE" b="0" dirty="0" err="1">
                <a:latin typeface="DINOT-Bold" panose="020B0504020101020102" pitchFamily="34" charset="77"/>
              </a:rPr>
              <a:t>wants</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get</a:t>
            </a:r>
            <a:r>
              <a:rPr lang="de-DE" b="0" dirty="0">
                <a:latin typeface="DINOT-Bold" panose="020B0504020101020102" pitchFamily="34" charset="77"/>
              </a:rPr>
              <a:t> </a:t>
            </a:r>
            <a:r>
              <a:rPr lang="de-DE" b="0" dirty="0" err="1">
                <a:latin typeface="DINOT-Bold" panose="020B0504020101020102" pitchFamily="34" charset="77"/>
              </a:rPr>
              <a:t>started</a:t>
            </a:r>
            <a:r>
              <a:rPr lang="de-DE" b="0" dirty="0">
                <a:latin typeface="DINOT-Bold" panose="020B0504020101020102" pitchFamily="34" charset="77"/>
              </a:rPr>
              <a:t>? Just </a:t>
            </a:r>
            <a:r>
              <a:rPr lang="de-DE" b="0" dirty="0" err="1">
                <a:latin typeface="DINOT-Bold" panose="020B0504020101020102" pitchFamily="34" charset="77"/>
              </a:rPr>
              <a:t>unmute</a:t>
            </a:r>
            <a:r>
              <a:rPr lang="de-DE" b="0" dirty="0">
                <a:latin typeface="DINOT-Bold" panose="020B0504020101020102" pitchFamily="34" charset="77"/>
              </a:rPr>
              <a:t> </a:t>
            </a:r>
            <a:r>
              <a:rPr lang="de-DE" b="0" dirty="0" err="1">
                <a:latin typeface="DINOT-Bold" panose="020B0504020101020102" pitchFamily="34" charset="77"/>
              </a:rPr>
              <a:t>yourself</a:t>
            </a:r>
            <a:r>
              <a:rPr lang="de-DE" b="0" dirty="0">
                <a:latin typeface="DINOT-Bold" panose="020B0504020101020102" pitchFamily="34" charset="77"/>
              </a:rPr>
              <a:t>, </a:t>
            </a:r>
            <a:r>
              <a:rPr lang="de-DE" b="0" dirty="0" err="1">
                <a:latin typeface="DINOT-Bold" panose="020B0504020101020102" pitchFamily="34" charset="77"/>
              </a:rPr>
              <a:t>raise</a:t>
            </a:r>
            <a:r>
              <a:rPr lang="de-DE" b="0" dirty="0">
                <a:latin typeface="DINOT-Bold" panose="020B0504020101020102" pitchFamily="34" charset="77"/>
              </a:rPr>
              <a:t> </a:t>
            </a:r>
            <a:r>
              <a:rPr lang="de-DE" b="0" dirty="0" err="1">
                <a:latin typeface="DINOT-Bold" panose="020B0504020101020102" pitchFamily="34" charset="77"/>
              </a:rPr>
              <a:t>your</a:t>
            </a:r>
            <a:r>
              <a:rPr lang="de-DE" b="0" dirty="0">
                <a:latin typeface="DINOT-Bold" panose="020B0504020101020102" pitchFamily="34" charset="77"/>
              </a:rPr>
              <a:t> </a:t>
            </a:r>
            <a:r>
              <a:rPr lang="de-DE" b="0" dirty="0" err="1">
                <a:latin typeface="DINOT-Bold" panose="020B0504020101020102" pitchFamily="34" charset="77"/>
              </a:rPr>
              <a:t>hand</a:t>
            </a:r>
            <a:r>
              <a:rPr lang="de-DE" b="0" dirty="0">
                <a:latin typeface="DINOT-Bold" panose="020B0504020101020102" pitchFamily="34" charset="77"/>
              </a:rPr>
              <a:t> </a:t>
            </a:r>
            <a:r>
              <a:rPr lang="de-DE" b="0" dirty="0" err="1">
                <a:latin typeface="DINOT-Bold" panose="020B0504020101020102" pitchFamily="34" charset="77"/>
              </a:rPr>
              <a:t>or</a:t>
            </a:r>
            <a:r>
              <a:rPr lang="de-DE" b="0" dirty="0">
                <a:latin typeface="DINOT-Bold" panose="020B0504020101020102" pitchFamily="34" charset="77"/>
              </a:rPr>
              <a:t> </a:t>
            </a:r>
            <a:r>
              <a:rPr lang="de-DE" b="0" dirty="0" err="1">
                <a:latin typeface="DINOT-Bold" panose="020B0504020101020102" pitchFamily="34" charset="77"/>
              </a:rPr>
              <a:t>post</a:t>
            </a:r>
            <a:r>
              <a:rPr lang="de-DE" b="0" dirty="0">
                <a:latin typeface="DINOT-Bold" panose="020B0504020101020102" pitchFamily="34" charset="77"/>
              </a:rPr>
              <a:t> in </a:t>
            </a:r>
            <a:r>
              <a:rPr lang="de-DE" b="0" dirty="0" err="1">
                <a:latin typeface="DINOT-Bold" panose="020B0504020101020102" pitchFamily="34" charset="77"/>
              </a:rPr>
              <a:t>our</a:t>
            </a:r>
            <a:r>
              <a:rPr lang="de-DE" b="0" dirty="0">
                <a:latin typeface="DINOT-Bold" panose="020B0504020101020102" pitchFamily="34" charset="77"/>
              </a:rPr>
              <a:t> </a:t>
            </a:r>
            <a:r>
              <a:rPr lang="de-DE" b="0" dirty="0" err="1">
                <a:latin typeface="DINOT-Bold" panose="020B0504020101020102" pitchFamily="34" charset="77"/>
              </a:rPr>
              <a:t>chat</a:t>
            </a:r>
            <a:r>
              <a:rPr lang="de-DE" b="0" dirty="0">
                <a:latin typeface="DINOT-Bold" panose="020B0504020101020102" pitchFamily="34" charset="77"/>
              </a:rPr>
              <a:t>. As </a:t>
            </a:r>
            <a:r>
              <a:rPr lang="de-DE" b="0" dirty="0" err="1">
                <a:latin typeface="DINOT-Bold" panose="020B0504020101020102" pitchFamily="34" charset="77"/>
              </a:rPr>
              <a:t>you</a:t>
            </a:r>
            <a:r>
              <a:rPr lang="de-DE" b="0" dirty="0">
                <a:latin typeface="DINOT-Bold" panose="020B0504020101020102" pitchFamily="34" charset="77"/>
              </a:rPr>
              <a:t> like!</a:t>
            </a:r>
            <a:endParaRPr b="0" dirty="0">
              <a:latin typeface="DINOT-Bold" panose="020B0504020101020102" pitchFamily="34" charset="77"/>
            </a:endParaRPr>
          </a:p>
        </p:txBody>
      </p:sp>
      <p:sp>
        <p:nvSpPr>
          <p:cNvPr id="408" name="Google Shape;40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3" name="Google Shape;413;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de-DE" b="0" dirty="0" err="1">
                <a:latin typeface="DINOT-Bold" panose="020B0504020101020102" pitchFamily="34" charset="77"/>
              </a:rPr>
              <a:t>Now</a:t>
            </a:r>
            <a:r>
              <a:rPr lang="de-DE" b="0" dirty="0">
                <a:latin typeface="DINOT-Bold" panose="020B0504020101020102" pitchFamily="34" charset="77"/>
              </a:rPr>
              <a:t> </a:t>
            </a:r>
            <a:r>
              <a:rPr lang="de-DE" b="0" dirty="0" err="1">
                <a:latin typeface="DINOT-Bold" panose="020B0504020101020102" pitchFamily="34" charset="77"/>
              </a:rPr>
              <a:t>lets</a:t>
            </a:r>
            <a:r>
              <a:rPr lang="de-DE" b="0" dirty="0">
                <a:latin typeface="DINOT-Bold" panose="020B0504020101020102" pitchFamily="34" charset="77"/>
              </a:rPr>
              <a:t> </a:t>
            </a:r>
            <a:r>
              <a:rPr lang="de-DE" b="0" dirty="0" err="1">
                <a:latin typeface="DINOT-Bold" panose="020B0504020101020102" pitchFamily="34" charset="77"/>
              </a:rPr>
              <a:t>move</a:t>
            </a:r>
            <a:r>
              <a:rPr lang="de-DE" b="0" dirty="0">
                <a:latin typeface="DINOT-Bold" panose="020B0504020101020102" pitchFamily="34" charset="77"/>
              </a:rPr>
              <a:t> on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step</a:t>
            </a:r>
            <a:r>
              <a:rPr lang="de-DE" b="0" dirty="0">
                <a:latin typeface="DINOT-Bold" panose="020B0504020101020102" pitchFamily="34" charset="77"/>
              </a:rPr>
              <a:t> 2!</a:t>
            </a:r>
          </a:p>
          <a:p>
            <a:pPr marL="457200" lvl="0" indent="-228600" algn="l" rtl="0">
              <a:lnSpc>
                <a:spcPct val="100000"/>
              </a:lnSpc>
              <a:spcBef>
                <a:spcPts val="0"/>
              </a:spcBef>
              <a:spcAft>
                <a:spcPts val="0"/>
              </a:spcAft>
              <a:buSzPts val="1100"/>
              <a:buNone/>
            </a:pPr>
            <a:r>
              <a:rPr lang="de-DE" b="0" dirty="0">
                <a:latin typeface="DINOT-Bold" panose="020B0504020101020102" pitchFamily="34" charset="77"/>
              </a:rPr>
              <a:t>Here,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select</a:t>
            </a:r>
            <a:r>
              <a:rPr lang="de-DE" b="0" dirty="0">
                <a:latin typeface="DINOT-Bold" panose="020B0504020101020102" pitchFamily="34" charset="77"/>
              </a:rPr>
              <a:t> </a:t>
            </a:r>
            <a:r>
              <a:rPr lang="de-DE" b="0" dirty="0" err="1">
                <a:latin typeface="DINOT-Bold" panose="020B0504020101020102" pitchFamily="34" charset="77"/>
              </a:rPr>
              <a:t>one</a:t>
            </a:r>
            <a:r>
              <a:rPr lang="de-DE" b="0" dirty="0">
                <a:latin typeface="DINOT-Bold" panose="020B0504020101020102" pitchFamily="34" charset="77"/>
              </a:rPr>
              <a:t> </a:t>
            </a:r>
            <a:r>
              <a:rPr lang="de-DE" b="0" dirty="0" err="1">
                <a:latin typeface="DINOT-Bold" panose="020B0504020101020102" pitchFamily="34" charset="77"/>
              </a:rPr>
              <a:t>of</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problems</a:t>
            </a:r>
            <a:r>
              <a:rPr lang="de-DE" b="0" dirty="0">
                <a:latin typeface="DINOT-Bold" panose="020B0504020101020102" pitchFamily="34" charset="77"/>
              </a:rPr>
              <a:t> </a:t>
            </a:r>
            <a:r>
              <a:rPr lang="de-DE" b="0" dirty="0" err="1">
                <a:latin typeface="DINOT-Bold" panose="020B0504020101020102" pitchFamily="34" charset="77"/>
              </a:rPr>
              <a:t>from</a:t>
            </a:r>
            <a:r>
              <a:rPr lang="de-DE" b="0" dirty="0">
                <a:latin typeface="DINOT-Bold" panose="020B0504020101020102" pitchFamily="34" charset="77"/>
              </a:rPr>
              <a:t> </a:t>
            </a:r>
            <a:r>
              <a:rPr lang="de-DE" b="0" dirty="0" err="1">
                <a:latin typeface="DINOT-Bold" panose="020B0504020101020102" pitchFamily="34" charset="77"/>
              </a:rPr>
              <a:t>step</a:t>
            </a:r>
            <a:r>
              <a:rPr lang="de-DE" b="0" dirty="0">
                <a:latin typeface="DINOT-Bold" panose="020B0504020101020102" pitchFamily="34" charset="77"/>
              </a:rPr>
              <a:t> 1 and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develop</a:t>
            </a:r>
            <a:r>
              <a:rPr lang="de-DE" b="0" dirty="0">
                <a:latin typeface="DINOT-Bold" panose="020B0504020101020102" pitchFamily="34" charset="77"/>
              </a:rPr>
              <a:t> different </a:t>
            </a:r>
            <a:r>
              <a:rPr lang="de-DE" b="0" dirty="0" err="1">
                <a:latin typeface="DINOT-Bold" panose="020B0504020101020102" pitchFamily="34" charset="77"/>
              </a:rPr>
              <a:t>questions</a:t>
            </a:r>
            <a:r>
              <a:rPr lang="de-DE" b="0" dirty="0">
                <a:latin typeface="DINOT-Bold" panose="020B0504020101020102" pitchFamily="34" charset="77"/>
              </a:rPr>
              <a:t> </a:t>
            </a:r>
            <a:r>
              <a:rPr lang="de-DE" b="0" dirty="0" err="1">
                <a:latin typeface="DINOT-Bold" panose="020B0504020101020102" pitchFamily="34" charset="77"/>
              </a:rPr>
              <a:t>for</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selected</a:t>
            </a:r>
            <a:r>
              <a:rPr lang="de-DE" b="0" dirty="0">
                <a:latin typeface="DINOT-Bold" panose="020B0504020101020102" pitchFamily="34" charset="77"/>
              </a:rPr>
              <a:t> </a:t>
            </a:r>
            <a:r>
              <a:rPr lang="de-DE" b="0" dirty="0" err="1">
                <a:latin typeface="DINOT-Bold" panose="020B0504020101020102" pitchFamily="34" charset="77"/>
              </a:rPr>
              <a:t>problem</a:t>
            </a:r>
            <a:r>
              <a:rPr lang="de-DE" b="0" dirty="0">
                <a:latin typeface="DINOT-Bold" panose="020B0504020101020102" pitchFamily="34" charset="77"/>
              </a:rPr>
              <a:t>. </a:t>
            </a:r>
            <a:endParaRPr b="0" dirty="0">
              <a:latin typeface="DINOT-Bold" panose="020B0504020101020102" pitchFamily="34" charset="77"/>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0" name="Google Shape;440;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de-DE" b="0" dirty="0">
                <a:latin typeface="DINOT-Bold" panose="020B0504020101020102" pitchFamily="34" charset="77"/>
              </a:rPr>
              <a:t>Maybe </a:t>
            </a:r>
            <a:r>
              <a:rPr lang="de-DE" b="0" dirty="0" err="1">
                <a:latin typeface="DINOT-Bold" panose="020B0504020101020102" pitchFamily="34" charset="77"/>
              </a:rPr>
              <a:t>this</a:t>
            </a:r>
            <a:r>
              <a:rPr lang="de-DE" b="0" dirty="0">
                <a:latin typeface="DINOT-Bold" panose="020B0504020101020102" pitchFamily="34" charset="77"/>
              </a:rPr>
              <a:t> </a:t>
            </a:r>
            <a:r>
              <a:rPr lang="de-DE" b="0" dirty="0" err="1">
                <a:latin typeface="DINOT-Bold" panose="020B0504020101020102" pitchFamily="34" charset="77"/>
              </a:rPr>
              <a:t>step</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 </a:t>
            </a:r>
            <a:r>
              <a:rPr lang="de-DE" b="0" dirty="0" err="1">
                <a:latin typeface="DINOT-Bold" panose="020B0504020101020102" pitchFamily="34" charset="77"/>
              </a:rPr>
              <a:t>bit</a:t>
            </a:r>
            <a:r>
              <a:rPr lang="de-DE" b="0" dirty="0">
                <a:latin typeface="DINOT-Bold" panose="020B0504020101020102" pitchFamily="34" charset="77"/>
              </a:rPr>
              <a:t> </a:t>
            </a:r>
            <a:r>
              <a:rPr lang="de-DE" b="0" dirty="0" err="1">
                <a:latin typeface="DINOT-Bold" panose="020B0504020101020102" pitchFamily="34" charset="77"/>
              </a:rPr>
              <a:t>surprising</a:t>
            </a:r>
            <a:r>
              <a:rPr lang="de-DE" b="0" dirty="0">
                <a:latin typeface="DINOT-Bold" panose="020B0504020101020102" pitchFamily="34" charset="77"/>
              </a:rPr>
              <a:t>. </a:t>
            </a:r>
            <a:r>
              <a:rPr lang="de-DE" b="0" dirty="0" err="1">
                <a:latin typeface="DINOT-Bold" panose="020B0504020101020102" pitchFamily="34" charset="77"/>
              </a:rPr>
              <a:t>Why</a:t>
            </a:r>
            <a:r>
              <a:rPr lang="de-DE" b="0" dirty="0">
                <a:latin typeface="DINOT-Bold" panose="020B0504020101020102" pitchFamily="34" charset="77"/>
              </a:rPr>
              <a:t> not </a:t>
            </a:r>
            <a:r>
              <a:rPr lang="de-DE" b="0" dirty="0" err="1">
                <a:latin typeface="DINOT-Bold" panose="020B0504020101020102" pitchFamily="34" charset="77"/>
              </a:rPr>
              <a:t>dive</a:t>
            </a:r>
            <a:r>
              <a:rPr lang="de-DE" b="0" dirty="0">
                <a:latin typeface="DINOT-Bold" panose="020B0504020101020102" pitchFamily="34" charset="77"/>
              </a:rPr>
              <a:t> </a:t>
            </a:r>
            <a:r>
              <a:rPr lang="de-DE" b="0" dirty="0" err="1">
                <a:latin typeface="DINOT-Bold" panose="020B0504020101020102" pitchFamily="34" charset="77"/>
              </a:rPr>
              <a:t>into</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soltion</a:t>
            </a:r>
            <a:r>
              <a:rPr lang="de-DE" b="0" dirty="0">
                <a:latin typeface="DINOT-Bold" panose="020B0504020101020102" pitchFamily="34" charset="77"/>
              </a:rPr>
              <a:t> </a:t>
            </a:r>
            <a:r>
              <a:rPr lang="de-DE" b="0" dirty="0" err="1">
                <a:latin typeface="DINOT-Bold" panose="020B0504020101020102" pitchFamily="34" charset="77"/>
              </a:rPr>
              <a:t>space</a:t>
            </a:r>
            <a:r>
              <a:rPr lang="de-DE" b="0" dirty="0">
                <a:latin typeface="DINOT-Bold" panose="020B0504020101020102" pitchFamily="34" charset="77"/>
              </a:rPr>
              <a:t> </a:t>
            </a:r>
            <a:r>
              <a:rPr lang="de-DE" b="0" dirty="0" err="1">
                <a:latin typeface="DINOT-Bold" panose="020B0504020101020102" pitchFamily="34" charset="77"/>
              </a:rPr>
              <a:t>right</a:t>
            </a:r>
            <a:r>
              <a:rPr lang="de-DE" b="0" dirty="0">
                <a:latin typeface="DINOT-Bold" panose="020B0504020101020102" pitchFamily="34" charset="77"/>
              </a:rPr>
              <a:t> </a:t>
            </a:r>
            <a:r>
              <a:rPr lang="de-DE" b="0" dirty="0" err="1">
                <a:latin typeface="DINOT-Bold" panose="020B0504020101020102" pitchFamily="34" charset="77"/>
              </a:rPr>
              <a:t>away</a:t>
            </a:r>
            <a:r>
              <a:rPr lang="de-DE" b="0" dirty="0">
                <a:latin typeface="DINOT-Bold" panose="020B0504020101020102" pitchFamily="34" charset="77"/>
              </a:rPr>
              <a:t>? </a:t>
            </a:r>
          </a:p>
          <a:p>
            <a:pPr marL="457200" lvl="0" indent="-228600" algn="l" rtl="0">
              <a:lnSpc>
                <a:spcPct val="100000"/>
              </a:lnSpc>
              <a:spcBef>
                <a:spcPts val="0"/>
              </a:spcBef>
              <a:spcAft>
                <a:spcPts val="0"/>
              </a:spcAft>
              <a:buSzPts val="1100"/>
              <a:buNone/>
            </a:pPr>
            <a:r>
              <a:rPr lang="de-DE" b="0" dirty="0">
                <a:latin typeface="DINOT-Bold" panose="020B0504020101020102" pitchFamily="34" charset="77"/>
              </a:rPr>
              <a:t>Well, </a:t>
            </a:r>
            <a:r>
              <a:rPr lang="de-DE" b="0" dirty="0" err="1">
                <a:latin typeface="DINOT-Bold" panose="020B0504020101020102" pitchFamily="34" charset="77"/>
              </a:rPr>
              <a:t>there</a:t>
            </a:r>
            <a:r>
              <a:rPr lang="de-DE" b="0" dirty="0">
                <a:latin typeface="DINOT-Bold" panose="020B0504020101020102" pitchFamily="34" charset="77"/>
              </a:rPr>
              <a:t> </a:t>
            </a:r>
            <a:r>
              <a:rPr lang="de-DE" b="0" dirty="0" err="1">
                <a:latin typeface="DINOT-Bold" panose="020B0504020101020102" pitchFamily="34" charset="77"/>
              </a:rPr>
              <a:t>are</a:t>
            </a:r>
            <a:r>
              <a:rPr lang="de-DE" b="0" dirty="0">
                <a:latin typeface="DINOT-Bold" panose="020B0504020101020102" pitchFamily="34" charset="77"/>
              </a:rPr>
              <a:t> </a:t>
            </a:r>
            <a:r>
              <a:rPr lang="de-DE" b="0" dirty="0" err="1">
                <a:latin typeface="DINOT-Bold" panose="020B0504020101020102" pitchFamily="34" charset="77"/>
              </a:rPr>
              <a:t>several</a:t>
            </a:r>
            <a:r>
              <a:rPr lang="de-DE" b="0" dirty="0">
                <a:latin typeface="DINOT-Bold" panose="020B0504020101020102" pitchFamily="34" charset="77"/>
              </a:rPr>
              <a:t> </a:t>
            </a:r>
            <a:r>
              <a:rPr lang="de-DE" b="0" dirty="0" err="1">
                <a:latin typeface="DINOT-Bold" panose="020B0504020101020102" pitchFamily="34" charset="77"/>
              </a:rPr>
              <a:t>answers</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this</a:t>
            </a:r>
            <a:r>
              <a:rPr lang="de-DE" b="0" dirty="0">
                <a:latin typeface="DINOT-Bold" panose="020B0504020101020102" pitchFamily="34" charset="77"/>
              </a:rPr>
              <a:t>. </a:t>
            </a:r>
          </a:p>
          <a:p>
            <a:pPr marL="457200" lvl="0" indent="-228600" algn="l" rtl="0">
              <a:lnSpc>
                <a:spcPct val="100000"/>
              </a:lnSpc>
              <a:spcBef>
                <a:spcPts val="0"/>
              </a:spcBef>
              <a:spcAft>
                <a:spcPts val="0"/>
              </a:spcAft>
              <a:buSzPts val="1100"/>
              <a:buNone/>
            </a:pPr>
            <a:r>
              <a:rPr lang="de-DE" b="0" dirty="0" err="1">
                <a:latin typeface="DINOT-Bold" panose="020B0504020101020102" pitchFamily="34" charset="77"/>
              </a:rPr>
              <a:t>For</a:t>
            </a:r>
            <a:r>
              <a:rPr lang="de-DE" b="0" dirty="0">
                <a:latin typeface="DINOT-Bold" panose="020B0504020101020102" pitchFamily="34" charset="77"/>
              </a:rPr>
              <a:t> </a:t>
            </a:r>
            <a:r>
              <a:rPr lang="de-DE" b="0" dirty="0" err="1">
                <a:latin typeface="DINOT-Bold" panose="020B0504020101020102" pitchFamily="34" charset="77"/>
              </a:rPr>
              <a:t>example</a:t>
            </a:r>
            <a:r>
              <a:rPr lang="de-DE" b="0" dirty="0">
                <a:latin typeface="DINOT-Bold" panose="020B0504020101020102" pitchFamily="34" charset="77"/>
              </a:rPr>
              <a:t>, </a:t>
            </a:r>
            <a:r>
              <a:rPr lang="de-DE" b="0" dirty="0" err="1">
                <a:latin typeface="DINOT-Bold" panose="020B0504020101020102" pitchFamily="34" charset="77"/>
              </a:rPr>
              <a:t>our</a:t>
            </a:r>
            <a:r>
              <a:rPr lang="de-DE" b="0" dirty="0">
                <a:latin typeface="DINOT-Bold" panose="020B0504020101020102" pitchFamily="34" charset="77"/>
              </a:rPr>
              <a:t> </a:t>
            </a:r>
            <a:r>
              <a:rPr lang="de-DE" b="0" dirty="0" err="1">
                <a:latin typeface="DINOT-Bold" panose="020B0504020101020102" pitchFamily="34" charset="77"/>
              </a:rPr>
              <a:t>brains</a:t>
            </a:r>
            <a:r>
              <a:rPr lang="de-DE" b="0" dirty="0">
                <a:latin typeface="DINOT-Bold" panose="020B0504020101020102" pitchFamily="34" charset="77"/>
              </a:rPr>
              <a:t> </a:t>
            </a:r>
            <a:r>
              <a:rPr lang="de-DE" b="0" dirty="0" err="1">
                <a:latin typeface="DINOT-Bold" panose="020B0504020101020102" pitchFamily="34" charset="77"/>
              </a:rPr>
              <a:t>are</a:t>
            </a:r>
            <a:r>
              <a:rPr lang="de-DE" b="0" dirty="0">
                <a:latin typeface="DINOT-Bold" panose="020B0504020101020102" pitchFamily="34" charset="77"/>
              </a:rPr>
              <a:t> </a:t>
            </a:r>
            <a:r>
              <a:rPr lang="de-DE" b="0" dirty="0" err="1">
                <a:latin typeface="DINOT-Bold" panose="020B0504020101020102" pitchFamily="34" charset="77"/>
              </a:rPr>
              <a:t>more</a:t>
            </a:r>
            <a:r>
              <a:rPr lang="de-DE" b="0" dirty="0">
                <a:latin typeface="DINOT-Bold" panose="020B0504020101020102" pitchFamily="34" charset="77"/>
              </a:rPr>
              <a:t> </a:t>
            </a:r>
            <a:r>
              <a:rPr lang="de-DE" b="0" dirty="0" err="1">
                <a:latin typeface="DINOT-Bold" panose="020B0504020101020102" pitchFamily="34" charset="77"/>
              </a:rPr>
              <a:t>likely</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generate</a:t>
            </a:r>
            <a:r>
              <a:rPr lang="de-DE" b="0" dirty="0">
                <a:latin typeface="DINOT-Bold" panose="020B0504020101020102" pitchFamily="34" charset="77"/>
              </a:rPr>
              <a:t> </a:t>
            </a:r>
            <a:r>
              <a:rPr lang="de-DE" b="0" dirty="0" err="1">
                <a:latin typeface="DINOT-Bold" panose="020B0504020101020102" pitchFamily="34" charset="77"/>
              </a:rPr>
              <a:t>ideas</a:t>
            </a:r>
            <a:r>
              <a:rPr lang="de-DE" b="0" dirty="0">
                <a:latin typeface="DINOT-Bold" panose="020B0504020101020102" pitchFamily="34" charset="77"/>
              </a:rPr>
              <a:t> </a:t>
            </a:r>
            <a:r>
              <a:rPr lang="de-DE" b="0" dirty="0" err="1">
                <a:latin typeface="DINOT-Bold" panose="020B0504020101020102" pitchFamily="34" charset="77"/>
              </a:rPr>
              <a:t>when</a:t>
            </a:r>
            <a:r>
              <a:rPr lang="de-DE" b="0" dirty="0">
                <a:latin typeface="DINOT-Bold" panose="020B0504020101020102" pitchFamily="34" charset="77"/>
              </a:rPr>
              <a:t> </a:t>
            </a:r>
            <a:r>
              <a:rPr lang="de-DE" b="0" dirty="0" err="1">
                <a:latin typeface="DINOT-Bold" panose="020B0504020101020102" pitchFamily="34" charset="77"/>
              </a:rPr>
              <a:t>confronted</a:t>
            </a:r>
            <a:r>
              <a:rPr lang="de-DE" b="0" dirty="0">
                <a:latin typeface="DINOT-Bold" panose="020B0504020101020102" pitchFamily="34" charset="77"/>
              </a:rPr>
              <a:t> </a:t>
            </a:r>
            <a:r>
              <a:rPr lang="de-DE" b="0" dirty="0" err="1">
                <a:latin typeface="DINOT-Bold" panose="020B0504020101020102" pitchFamily="34" charset="77"/>
              </a:rPr>
              <a:t>with</a:t>
            </a:r>
            <a:r>
              <a:rPr lang="de-DE" b="0" dirty="0">
                <a:latin typeface="DINOT-Bold" panose="020B0504020101020102" pitchFamily="34" charset="77"/>
              </a:rPr>
              <a:t> </a:t>
            </a:r>
            <a:r>
              <a:rPr lang="de-DE" b="0" dirty="0" err="1">
                <a:latin typeface="DINOT-Bold" panose="020B0504020101020102" pitchFamily="34" charset="77"/>
              </a:rPr>
              <a:t>questions</a:t>
            </a:r>
            <a:r>
              <a:rPr lang="de-DE" b="0" dirty="0">
                <a:latin typeface="DINOT-Bold" panose="020B0504020101020102" pitchFamily="34" charset="77"/>
              </a:rPr>
              <a:t> </a:t>
            </a:r>
            <a:r>
              <a:rPr lang="de-DE" b="0" dirty="0" err="1">
                <a:latin typeface="DINOT-Bold" panose="020B0504020101020102" pitchFamily="34" charset="77"/>
              </a:rPr>
              <a:t>than</a:t>
            </a:r>
            <a:r>
              <a:rPr lang="de-DE" b="0" dirty="0">
                <a:latin typeface="DINOT-Bold" panose="020B0504020101020102" pitchFamily="34" charset="77"/>
              </a:rPr>
              <a:t> </a:t>
            </a:r>
            <a:r>
              <a:rPr lang="de-DE" b="0" dirty="0" err="1">
                <a:latin typeface="DINOT-Bold" panose="020B0504020101020102" pitchFamily="34" charset="77"/>
              </a:rPr>
              <a:t>with</a:t>
            </a:r>
            <a:r>
              <a:rPr lang="de-DE" b="0" dirty="0">
                <a:latin typeface="DINOT-Bold" panose="020B0504020101020102" pitchFamily="34" charset="77"/>
              </a:rPr>
              <a:t> </a:t>
            </a:r>
            <a:r>
              <a:rPr lang="de-DE" b="0" dirty="0" err="1">
                <a:latin typeface="DINOT-Bold" panose="020B0504020101020102" pitchFamily="34" charset="77"/>
              </a:rPr>
              <a:t>problems</a:t>
            </a:r>
            <a:r>
              <a:rPr lang="de-DE" b="0" dirty="0">
                <a:latin typeface="DINOT-Bold" panose="020B0504020101020102" pitchFamily="34" charset="77"/>
              </a:rPr>
              <a:t>.</a:t>
            </a:r>
            <a:endParaRPr b="0" dirty="0">
              <a:latin typeface="DINOT-Bold" panose="020B0504020101020102" pitchFamily="34" charset="77"/>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6" name="Google Shape;446;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SzPts val="1100"/>
              <a:buFont typeface="Arial" panose="020B0604020202020204" pitchFamily="34" charset="0"/>
              <a:buChar char="•"/>
            </a:pPr>
            <a:r>
              <a:rPr lang="de-DE" b="1" dirty="0">
                <a:latin typeface="DINOT-Bold" panose="020B0504020101020102" pitchFamily="34" charset="77"/>
              </a:rPr>
              <a:t>Also, </a:t>
            </a:r>
            <a:r>
              <a:rPr lang="de-DE" b="1" dirty="0" err="1">
                <a:latin typeface="DINOT-Bold" panose="020B0504020101020102" pitchFamily="34" charset="77"/>
              </a:rPr>
              <a:t>problems</a:t>
            </a:r>
            <a:r>
              <a:rPr lang="de-DE" b="1" dirty="0">
                <a:latin typeface="DINOT-Bold" panose="020B0504020101020102" pitchFamily="34" charset="77"/>
              </a:rPr>
              <a:t> do </a:t>
            </a:r>
            <a:r>
              <a:rPr lang="de-DE" b="1" dirty="0" err="1">
                <a:latin typeface="DINOT-Bold" panose="020B0504020101020102" pitchFamily="34" charset="77"/>
              </a:rPr>
              <a:t>offer</a:t>
            </a:r>
            <a:r>
              <a:rPr lang="de-DE" b="1" dirty="0">
                <a:latin typeface="DINOT-Bold" panose="020B0504020101020102" pitchFamily="34" charset="77"/>
              </a:rPr>
              <a:t> </a:t>
            </a:r>
            <a:r>
              <a:rPr lang="de-DE" b="1" dirty="0" err="1">
                <a:latin typeface="DINOT-Bold" panose="020B0504020101020102" pitchFamily="34" charset="77"/>
              </a:rPr>
              <a:t>various</a:t>
            </a:r>
            <a:r>
              <a:rPr lang="de-DE" b="1" dirty="0">
                <a:latin typeface="DINOT-Bold" panose="020B0504020101020102" pitchFamily="34" charset="77"/>
              </a:rPr>
              <a:t> </a:t>
            </a:r>
            <a:r>
              <a:rPr lang="de-DE" b="1" dirty="0" err="1">
                <a:latin typeface="DINOT-Bold" panose="020B0504020101020102" pitchFamily="34" charset="77"/>
              </a:rPr>
              <a:t>entry</a:t>
            </a:r>
            <a:r>
              <a:rPr lang="de-DE" b="1" dirty="0">
                <a:latin typeface="DINOT-Bold" panose="020B0504020101020102" pitchFamily="34" charset="77"/>
              </a:rPr>
              <a:t> </a:t>
            </a:r>
            <a:r>
              <a:rPr lang="de-DE" b="1" dirty="0" err="1">
                <a:latin typeface="DINOT-Bold" panose="020B0504020101020102" pitchFamily="34" charset="77"/>
              </a:rPr>
              <a:t>points</a:t>
            </a:r>
            <a:r>
              <a:rPr lang="de-DE" b="1" dirty="0">
                <a:latin typeface="DINOT-Bold" panose="020B0504020101020102" pitchFamily="34" charset="77"/>
              </a:rPr>
              <a:t> </a:t>
            </a:r>
            <a:r>
              <a:rPr lang="de-DE" b="1" dirty="0" err="1">
                <a:latin typeface="DINOT-Bold" panose="020B0504020101020102" pitchFamily="34" charset="77"/>
              </a:rPr>
              <a:t>for</a:t>
            </a:r>
            <a:r>
              <a:rPr lang="de-DE" b="1" dirty="0">
                <a:latin typeface="DINOT-Bold" panose="020B0504020101020102" pitchFamily="34" charset="77"/>
              </a:rPr>
              <a:t> possible </a:t>
            </a:r>
            <a:r>
              <a:rPr lang="de-DE" b="1" dirty="0" err="1">
                <a:latin typeface="DINOT-Bold" panose="020B0504020101020102" pitchFamily="34" charset="77"/>
              </a:rPr>
              <a:t>solutions</a:t>
            </a:r>
            <a:r>
              <a:rPr lang="de-DE" b="1" dirty="0">
                <a:latin typeface="DINOT-Bold" panose="020B0504020101020102" pitchFamily="34" charset="77"/>
              </a:rPr>
              <a:t>. </a:t>
            </a:r>
          </a:p>
          <a:p>
            <a:pPr marL="171450" lvl="0" indent="-171450" algn="l" rtl="0">
              <a:lnSpc>
                <a:spcPct val="100000"/>
              </a:lnSpc>
              <a:spcBef>
                <a:spcPts val="0"/>
              </a:spcBef>
              <a:spcAft>
                <a:spcPts val="0"/>
              </a:spcAft>
              <a:buSzPts val="1100"/>
              <a:buFont typeface="Arial" panose="020B0604020202020204" pitchFamily="34" charset="0"/>
              <a:buChar char="•"/>
            </a:pPr>
            <a:r>
              <a:rPr lang="de-DE" b="0" dirty="0" err="1">
                <a:latin typeface="DINOT-Bold" panose="020B0504020101020102" pitchFamily="34" charset="77"/>
              </a:rPr>
              <a:t>Formulating</a:t>
            </a:r>
            <a:r>
              <a:rPr lang="de-DE" b="0" dirty="0">
                <a:latin typeface="DINOT-Bold" panose="020B0504020101020102" pitchFamily="34" charset="77"/>
              </a:rPr>
              <a:t> different </a:t>
            </a:r>
            <a:r>
              <a:rPr lang="de-DE" b="0" dirty="0" err="1">
                <a:latin typeface="DINOT-Bold" panose="020B0504020101020102" pitchFamily="34" charset="77"/>
              </a:rPr>
              <a:t>questions</a:t>
            </a:r>
            <a:r>
              <a:rPr lang="de-DE" b="0" dirty="0">
                <a:latin typeface="DINOT-Bold" panose="020B0504020101020102" pitchFamily="34" charset="77"/>
              </a:rPr>
              <a:t> </a:t>
            </a:r>
            <a:r>
              <a:rPr lang="de-DE" b="0" dirty="0" err="1">
                <a:latin typeface="DINOT-Bold" panose="020B0504020101020102" pitchFamily="34" charset="77"/>
              </a:rPr>
              <a:t>allow</a:t>
            </a:r>
            <a:r>
              <a:rPr lang="de-DE" b="0" dirty="0">
                <a:latin typeface="DINOT-Bold" panose="020B0504020101020102" pitchFamily="34" charset="77"/>
              </a:rPr>
              <a:t> </a:t>
            </a:r>
            <a:r>
              <a:rPr lang="de-DE" b="0" dirty="0" err="1">
                <a:latin typeface="DINOT-Bold" panose="020B0504020101020102" pitchFamily="34" charset="77"/>
              </a:rPr>
              <a:t>us</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make</a:t>
            </a:r>
            <a:r>
              <a:rPr lang="de-DE" b="0" dirty="0">
                <a:latin typeface="DINOT-Bold" panose="020B0504020101020102" pitchFamily="34" charset="77"/>
              </a:rPr>
              <a:t> </a:t>
            </a:r>
            <a:r>
              <a:rPr lang="de-DE" b="0" dirty="0" err="1">
                <a:latin typeface="DINOT-Bold" panose="020B0504020101020102" pitchFamily="34" charset="77"/>
              </a:rPr>
              <a:t>use</a:t>
            </a:r>
            <a:r>
              <a:rPr lang="de-DE" b="0" dirty="0">
                <a:latin typeface="DINOT-Bold" panose="020B0504020101020102" pitchFamily="34" charset="77"/>
              </a:rPr>
              <a:t> </a:t>
            </a:r>
            <a:r>
              <a:rPr lang="de-DE" b="0" dirty="0" err="1">
                <a:latin typeface="DINOT-Bold" panose="020B0504020101020102" pitchFamily="34" charset="77"/>
              </a:rPr>
              <a:t>of</a:t>
            </a:r>
            <a:r>
              <a:rPr lang="de-DE" b="0" dirty="0">
                <a:latin typeface="DINOT-Bold" panose="020B0504020101020102" pitchFamily="34" charset="77"/>
              </a:rPr>
              <a:t> </a:t>
            </a:r>
            <a:r>
              <a:rPr lang="de-DE" b="0" dirty="0" err="1">
                <a:latin typeface="DINOT-Bold" panose="020B0504020101020102" pitchFamily="34" charset="77"/>
              </a:rPr>
              <a:t>those</a:t>
            </a:r>
            <a:r>
              <a:rPr lang="de-DE" b="0" dirty="0">
                <a:latin typeface="DINOT-Bold" panose="020B0504020101020102" pitchFamily="34" charset="77"/>
              </a:rPr>
              <a:t> </a:t>
            </a:r>
            <a:r>
              <a:rPr lang="de-DE" b="0" dirty="0" err="1">
                <a:latin typeface="DINOT-Bold" panose="020B0504020101020102" pitchFamily="34" charset="77"/>
              </a:rPr>
              <a:t>various</a:t>
            </a:r>
            <a:r>
              <a:rPr lang="de-DE" b="0" dirty="0">
                <a:latin typeface="DINOT-Bold" panose="020B0504020101020102" pitchFamily="34" charset="77"/>
              </a:rPr>
              <a:t> </a:t>
            </a:r>
            <a:r>
              <a:rPr lang="de-DE" b="0" dirty="0" err="1">
                <a:latin typeface="DINOT-Bold" panose="020B0504020101020102" pitchFamily="34" charset="77"/>
              </a:rPr>
              <a:t>entry</a:t>
            </a:r>
            <a:r>
              <a:rPr lang="de-DE" b="0" dirty="0">
                <a:latin typeface="DINOT-Bold" panose="020B0504020101020102" pitchFamily="34" charset="77"/>
              </a:rPr>
              <a:t> </a:t>
            </a:r>
            <a:r>
              <a:rPr lang="de-DE" b="0" dirty="0" err="1">
                <a:latin typeface="DINOT-Bold" panose="020B0504020101020102" pitchFamily="34" charset="77"/>
              </a:rPr>
              <a:t>points</a:t>
            </a:r>
            <a:r>
              <a:rPr lang="de-DE" b="0" dirty="0">
                <a:latin typeface="DINOT-Bold" panose="020B0504020101020102" pitchFamily="34" charset="77"/>
              </a:rPr>
              <a:t>. </a:t>
            </a:r>
          </a:p>
          <a:p>
            <a:pPr marL="171450" lvl="0" indent="-171450" algn="l" rtl="0">
              <a:lnSpc>
                <a:spcPct val="100000"/>
              </a:lnSpc>
              <a:spcBef>
                <a:spcPts val="0"/>
              </a:spcBef>
              <a:spcAft>
                <a:spcPts val="0"/>
              </a:spcAft>
              <a:buSzPts val="1100"/>
              <a:buFont typeface="Arial" panose="020B0604020202020204" pitchFamily="34" charset="0"/>
              <a:buChar char="•"/>
            </a:pPr>
            <a:r>
              <a:rPr lang="de-DE" b="0" dirty="0">
                <a:latin typeface="DINOT-Bold" panose="020B0504020101020102" pitchFamily="34" charset="77"/>
              </a:rPr>
              <a:t>The </a:t>
            </a:r>
            <a:r>
              <a:rPr lang="de-DE" b="0" dirty="0" err="1">
                <a:latin typeface="DINOT-Bold" panose="020B0504020101020102" pitchFamily="34" charset="77"/>
              </a:rPr>
              <a:t>questions</a:t>
            </a:r>
            <a:r>
              <a:rPr lang="de-DE" b="0" dirty="0">
                <a:latin typeface="DINOT-Bold" panose="020B0504020101020102" pitchFamily="34" charset="77"/>
              </a:rPr>
              <a:t> </a:t>
            </a:r>
            <a:r>
              <a:rPr lang="de-DE" b="0" dirty="0" err="1">
                <a:latin typeface="DINOT-Bold" panose="020B0504020101020102" pitchFamily="34" charset="77"/>
              </a:rPr>
              <a:t>we</a:t>
            </a:r>
            <a:r>
              <a:rPr lang="de-DE" b="0" dirty="0">
                <a:latin typeface="DINOT-Bold" panose="020B0504020101020102" pitchFamily="34" charset="77"/>
              </a:rPr>
              <a:t> </a:t>
            </a:r>
            <a:r>
              <a:rPr lang="de-DE" b="0" dirty="0" err="1">
                <a:latin typeface="DINOT-Bold" panose="020B0504020101020102" pitchFamily="34" charset="77"/>
              </a:rPr>
              <a:t>are</a:t>
            </a:r>
            <a:r>
              <a:rPr lang="de-DE" b="0" dirty="0">
                <a:latin typeface="DINOT-Bold" panose="020B0504020101020102" pitchFamily="34" charset="77"/>
              </a:rPr>
              <a:t> </a:t>
            </a:r>
            <a:r>
              <a:rPr lang="de-DE" b="0" dirty="0" err="1">
                <a:latin typeface="DINOT-Bold" panose="020B0504020101020102" pitchFamily="34" charset="77"/>
              </a:rPr>
              <a:t>talking</a:t>
            </a:r>
            <a:r>
              <a:rPr lang="de-DE" b="0" dirty="0">
                <a:latin typeface="DINOT-Bold" panose="020B0504020101020102" pitchFamily="34" charset="77"/>
              </a:rPr>
              <a:t> </a:t>
            </a:r>
            <a:r>
              <a:rPr lang="de-DE" b="0" dirty="0" err="1">
                <a:latin typeface="DINOT-Bold" panose="020B0504020101020102" pitchFamily="34" charset="77"/>
              </a:rPr>
              <a:t>about</a:t>
            </a:r>
            <a:r>
              <a:rPr lang="de-DE" b="0" dirty="0">
                <a:latin typeface="DINOT-Bold" panose="020B0504020101020102" pitchFamily="34" charset="77"/>
              </a:rPr>
              <a:t> </a:t>
            </a:r>
            <a:r>
              <a:rPr lang="de-DE" b="0" dirty="0" err="1">
                <a:latin typeface="DINOT-Bold" panose="020B0504020101020102" pitchFamily="34" charset="77"/>
              </a:rPr>
              <a:t>have</a:t>
            </a:r>
            <a:r>
              <a:rPr lang="de-DE" b="0" dirty="0">
                <a:latin typeface="DINOT-Bold" panose="020B0504020101020102" pitchFamily="34" charset="77"/>
              </a:rPr>
              <a:t> a </a:t>
            </a:r>
            <a:r>
              <a:rPr lang="de-DE" b="0" dirty="0" err="1">
                <a:latin typeface="DINOT-Bold" panose="020B0504020101020102" pitchFamily="34" charset="77"/>
              </a:rPr>
              <a:t>specific</a:t>
            </a:r>
            <a:r>
              <a:rPr lang="de-DE" b="0" dirty="0">
                <a:latin typeface="DINOT-Bold" panose="020B0504020101020102" pitchFamily="34" charset="77"/>
              </a:rPr>
              <a:t> </a:t>
            </a:r>
            <a:r>
              <a:rPr lang="de-DE" b="0" dirty="0" err="1">
                <a:latin typeface="DINOT-Bold" panose="020B0504020101020102" pitchFamily="34" charset="77"/>
              </a:rPr>
              <a:t>name</a:t>
            </a:r>
            <a:r>
              <a:rPr lang="de-DE" b="0" dirty="0">
                <a:latin typeface="DINOT-Bold" panose="020B0504020101020102" pitchFamily="34" charset="77"/>
              </a:rPr>
              <a:t>. </a:t>
            </a:r>
            <a:r>
              <a:rPr lang="de-DE" b="0" dirty="0" err="1">
                <a:latin typeface="DINOT-Bold" panose="020B0504020101020102" pitchFamily="34" charset="77"/>
              </a:rPr>
              <a:t>They</a:t>
            </a:r>
            <a:r>
              <a:rPr lang="de-DE" b="0" dirty="0">
                <a:latin typeface="DINOT-Bold" panose="020B0504020101020102" pitchFamily="34" charset="77"/>
              </a:rPr>
              <a:t> </a:t>
            </a:r>
            <a:r>
              <a:rPr lang="de-DE" b="0" dirty="0" err="1">
                <a:latin typeface="DINOT-Bold" panose="020B0504020101020102" pitchFamily="34" charset="77"/>
              </a:rPr>
              <a:t>are</a:t>
            </a:r>
            <a:r>
              <a:rPr lang="de-DE" b="0" dirty="0">
                <a:latin typeface="DINOT-Bold" panose="020B0504020101020102" pitchFamily="34" charset="77"/>
              </a:rPr>
              <a:t> </a:t>
            </a:r>
            <a:r>
              <a:rPr lang="de-DE" b="0" dirty="0" err="1">
                <a:latin typeface="DINOT-Bold" panose="020B0504020101020102" pitchFamily="34" charset="77"/>
              </a:rPr>
              <a:t>called</a:t>
            </a:r>
            <a:r>
              <a:rPr lang="de-DE" b="0" dirty="0">
                <a:latin typeface="DINOT-Bold" panose="020B0504020101020102" pitchFamily="34" charset="77"/>
              </a:rPr>
              <a:t> „</a:t>
            </a:r>
            <a:r>
              <a:rPr lang="de-DE" b="0" dirty="0" err="1">
                <a:latin typeface="DINOT-Bold" panose="020B0504020101020102" pitchFamily="34" charset="77"/>
              </a:rPr>
              <a:t>How</a:t>
            </a:r>
            <a:r>
              <a:rPr lang="de-DE" b="0" dirty="0">
                <a:latin typeface="DINOT-Bold" panose="020B0504020101020102" pitchFamily="34" charset="77"/>
              </a:rPr>
              <a:t> </a:t>
            </a:r>
            <a:r>
              <a:rPr lang="de-DE" b="0" dirty="0" err="1">
                <a:latin typeface="DINOT-Bold" panose="020B0504020101020102" pitchFamily="34" charset="77"/>
              </a:rPr>
              <a:t>might</a:t>
            </a:r>
            <a:r>
              <a:rPr lang="de-DE" b="0" dirty="0">
                <a:latin typeface="DINOT-Bold" panose="020B0504020101020102" pitchFamily="34" charset="77"/>
              </a:rPr>
              <a:t> </a:t>
            </a:r>
            <a:r>
              <a:rPr lang="de-DE" b="0" dirty="0" err="1">
                <a:latin typeface="DINOT-Bold" panose="020B0504020101020102" pitchFamily="34" charset="77"/>
              </a:rPr>
              <a:t>we</a:t>
            </a:r>
            <a:r>
              <a:rPr lang="de-DE" b="0" dirty="0">
                <a:latin typeface="DINOT-Bold" panose="020B0504020101020102" pitchFamily="34" charset="77"/>
              </a:rPr>
              <a:t>-Questions“, </a:t>
            </a:r>
            <a:r>
              <a:rPr lang="de-DE" b="0" dirty="0" err="1">
                <a:latin typeface="DINOT-Bold" panose="020B0504020101020102" pitchFamily="34" charset="77"/>
              </a:rPr>
              <a:t>because</a:t>
            </a:r>
            <a:r>
              <a:rPr lang="de-DE" b="0" dirty="0">
                <a:latin typeface="DINOT-Bold" panose="020B0504020101020102" pitchFamily="34" charset="77"/>
              </a:rPr>
              <a:t> </a:t>
            </a:r>
            <a:r>
              <a:rPr lang="de-DE" b="0" dirty="0" err="1">
                <a:latin typeface="DINOT-Bold" panose="020B0504020101020102" pitchFamily="34" charset="77"/>
              </a:rPr>
              <a:t>they</a:t>
            </a:r>
            <a:r>
              <a:rPr lang="de-DE" b="0" dirty="0">
                <a:latin typeface="DINOT-Bold" panose="020B0504020101020102" pitchFamily="34" charset="77"/>
              </a:rPr>
              <a:t> </a:t>
            </a:r>
            <a:r>
              <a:rPr lang="de-DE" b="0" dirty="0" err="1">
                <a:latin typeface="DINOT-Bold" panose="020B0504020101020102" pitchFamily="34" charset="77"/>
              </a:rPr>
              <a:t>always</a:t>
            </a:r>
            <a:r>
              <a:rPr lang="de-DE" b="0" dirty="0">
                <a:latin typeface="DINOT-Bold" panose="020B0504020101020102" pitchFamily="34" charset="77"/>
              </a:rPr>
              <a:t> </a:t>
            </a:r>
            <a:r>
              <a:rPr lang="de-DE" b="0" dirty="0" err="1">
                <a:latin typeface="DINOT-Bold" panose="020B0504020101020102" pitchFamily="34" charset="77"/>
              </a:rPr>
              <a:t>start</a:t>
            </a:r>
            <a:r>
              <a:rPr lang="de-DE" b="0" dirty="0">
                <a:latin typeface="DINOT-Bold" panose="020B0504020101020102" pitchFamily="34" charset="77"/>
              </a:rPr>
              <a:t> </a:t>
            </a:r>
            <a:r>
              <a:rPr lang="de-DE" b="0" dirty="0" err="1">
                <a:latin typeface="DINOT-Bold" panose="020B0504020101020102" pitchFamily="34" charset="77"/>
              </a:rPr>
              <a:t>with</a:t>
            </a:r>
            <a:r>
              <a:rPr lang="de-DE" b="0" dirty="0">
                <a:latin typeface="DINOT-Bold" panose="020B0504020101020102" pitchFamily="34" charset="77"/>
              </a:rPr>
              <a:t> </a:t>
            </a:r>
            <a:r>
              <a:rPr lang="de-DE" b="0" dirty="0" err="1">
                <a:latin typeface="DINOT-Bold" panose="020B0504020101020102" pitchFamily="34" charset="77"/>
              </a:rPr>
              <a:t>these</a:t>
            </a:r>
            <a:r>
              <a:rPr lang="de-DE" b="0" dirty="0">
                <a:latin typeface="DINOT-Bold" panose="020B0504020101020102" pitchFamily="34" charset="77"/>
              </a:rPr>
              <a:t> 3 </a:t>
            </a:r>
            <a:r>
              <a:rPr lang="de-DE" b="0" dirty="0" err="1">
                <a:latin typeface="DINOT-Bold" panose="020B0504020101020102" pitchFamily="34" charset="77"/>
              </a:rPr>
              <a:t>words</a:t>
            </a:r>
            <a:r>
              <a:rPr lang="de-DE" b="0" dirty="0">
                <a:latin typeface="DINOT-Bold" panose="020B0504020101020102" pitchFamily="34" charset="77"/>
              </a:rPr>
              <a:t>: </a:t>
            </a:r>
            <a:r>
              <a:rPr lang="de-DE" b="0" dirty="0" err="1">
                <a:latin typeface="DINOT-Bold" panose="020B0504020101020102" pitchFamily="34" charset="77"/>
              </a:rPr>
              <a:t>How</a:t>
            </a:r>
            <a:r>
              <a:rPr lang="de-DE" b="0" dirty="0">
                <a:latin typeface="DINOT-Bold" panose="020B0504020101020102" pitchFamily="34" charset="77"/>
              </a:rPr>
              <a:t> </a:t>
            </a:r>
            <a:r>
              <a:rPr lang="de-DE" b="0" dirty="0" err="1">
                <a:latin typeface="DINOT-Bold" panose="020B0504020101020102" pitchFamily="34" charset="77"/>
              </a:rPr>
              <a:t>might</a:t>
            </a:r>
            <a:r>
              <a:rPr lang="de-DE" b="0" dirty="0">
                <a:latin typeface="DINOT-Bold" panose="020B0504020101020102" pitchFamily="34" charset="77"/>
              </a:rPr>
              <a:t> </a:t>
            </a:r>
            <a:r>
              <a:rPr lang="de-DE" b="0" dirty="0" err="1">
                <a:latin typeface="DINOT-Bold" panose="020B0504020101020102" pitchFamily="34" charset="77"/>
              </a:rPr>
              <a:t>we</a:t>
            </a:r>
            <a:r>
              <a:rPr lang="de-DE" b="0" dirty="0">
                <a:latin typeface="DINOT-Bold" panose="020B0504020101020102" pitchFamily="34" charset="77"/>
              </a:rPr>
              <a:t>. </a:t>
            </a:r>
          </a:p>
          <a:p>
            <a:pPr marL="171450" lvl="0" indent="-171450" algn="l" rtl="0">
              <a:lnSpc>
                <a:spcPct val="100000"/>
              </a:lnSpc>
              <a:spcBef>
                <a:spcPts val="0"/>
              </a:spcBef>
              <a:spcAft>
                <a:spcPts val="0"/>
              </a:spcAft>
              <a:buSzPts val="1100"/>
              <a:buFont typeface="Arial" panose="020B0604020202020204" pitchFamily="34" charset="0"/>
              <a:buChar char="•"/>
            </a:pPr>
            <a:r>
              <a:rPr lang="de-DE" b="0" dirty="0" err="1">
                <a:latin typeface="DINOT-Bold" panose="020B0504020101020102" pitchFamily="34" charset="77"/>
              </a:rPr>
              <a:t>Let</a:t>
            </a:r>
            <a:r>
              <a:rPr lang="de-DE" b="0" dirty="0">
                <a:latin typeface="DINOT-Bold" panose="020B0504020101020102" pitchFamily="34" charset="77"/>
              </a:rPr>
              <a:t> </a:t>
            </a:r>
            <a:r>
              <a:rPr lang="de-DE" b="0" dirty="0" err="1">
                <a:latin typeface="DINOT-Bold" panose="020B0504020101020102" pitchFamily="34" charset="77"/>
              </a:rPr>
              <a:t>me</a:t>
            </a:r>
            <a:r>
              <a:rPr lang="de-DE" b="0" dirty="0">
                <a:latin typeface="DINOT-Bold" panose="020B0504020101020102" pitchFamily="34" charset="77"/>
              </a:rPr>
              <a:t> </a:t>
            </a:r>
            <a:r>
              <a:rPr lang="de-DE" b="0" dirty="0" err="1">
                <a:latin typeface="DINOT-Bold" panose="020B0504020101020102" pitchFamily="34" charset="77"/>
              </a:rPr>
              <a:t>give</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an </a:t>
            </a:r>
            <a:r>
              <a:rPr lang="de-DE" b="0" dirty="0" err="1">
                <a:latin typeface="DINOT-Bold" panose="020B0504020101020102" pitchFamily="34" charset="77"/>
              </a:rPr>
              <a:t>example</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make</a:t>
            </a:r>
            <a:r>
              <a:rPr lang="de-DE" b="0" dirty="0">
                <a:latin typeface="DINOT-Bold" panose="020B0504020101020102" pitchFamily="34" charset="77"/>
              </a:rPr>
              <a:t> </a:t>
            </a:r>
            <a:r>
              <a:rPr lang="de-DE" b="0" dirty="0" err="1">
                <a:latin typeface="DINOT-Bold" panose="020B0504020101020102" pitchFamily="34" charset="77"/>
              </a:rPr>
              <a:t>this</a:t>
            </a:r>
            <a:r>
              <a:rPr lang="de-DE" b="0" dirty="0">
                <a:latin typeface="DINOT-Bold" panose="020B0504020101020102" pitchFamily="34" charset="77"/>
              </a:rPr>
              <a:t> </a:t>
            </a:r>
            <a:r>
              <a:rPr lang="de-DE" b="0" dirty="0" err="1">
                <a:latin typeface="DINOT-Bold" panose="020B0504020101020102" pitchFamily="34" charset="77"/>
              </a:rPr>
              <a:t>more</a:t>
            </a:r>
            <a:r>
              <a:rPr lang="de-DE" b="0" dirty="0">
                <a:latin typeface="DINOT-Bold" panose="020B0504020101020102" pitchFamily="34" charset="77"/>
              </a:rPr>
              <a:t> </a:t>
            </a:r>
            <a:r>
              <a:rPr lang="de-DE" b="0" dirty="0" err="1">
                <a:latin typeface="DINOT-Bold" panose="020B0504020101020102" pitchFamily="34" charset="77"/>
              </a:rPr>
              <a:t>clear</a:t>
            </a:r>
            <a:r>
              <a:rPr lang="de-DE" b="0" dirty="0">
                <a:latin typeface="DINOT-Bold" panose="020B0504020101020102" pitchFamily="34" charset="77"/>
              </a:rPr>
              <a:t>: </a:t>
            </a:r>
          </a:p>
          <a:p>
            <a:pPr marL="514350" lvl="1" indent="-171450" algn="l" rtl="0">
              <a:lnSpc>
                <a:spcPct val="100000"/>
              </a:lnSpc>
              <a:spcBef>
                <a:spcPts val="0"/>
              </a:spcBef>
              <a:spcAft>
                <a:spcPts val="0"/>
              </a:spcAft>
              <a:buSzPts val="1100"/>
              <a:buFont typeface="Arial" panose="020B0604020202020204" pitchFamily="34" charset="0"/>
              <a:buChar char="•"/>
            </a:pPr>
            <a:r>
              <a:rPr lang="de-DE" b="0" dirty="0" err="1">
                <a:latin typeface="DINOT-Bold" panose="020B0504020101020102" pitchFamily="34" charset="77"/>
              </a:rPr>
              <a:t>Now</a:t>
            </a:r>
            <a:r>
              <a:rPr lang="de-DE" b="0" dirty="0">
                <a:latin typeface="DINOT-Bold" panose="020B0504020101020102" pitchFamily="34" charset="77"/>
              </a:rPr>
              <a:t> I </a:t>
            </a:r>
            <a:r>
              <a:rPr lang="de-DE" b="0" dirty="0" err="1">
                <a:latin typeface="DINOT-Bold" panose="020B0504020101020102" pitchFamily="34" charset="77"/>
              </a:rPr>
              <a:t>take</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problem</a:t>
            </a:r>
            <a:r>
              <a:rPr lang="de-DE" b="0" dirty="0">
                <a:latin typeface="DINOT-Bold" panose="020B0504020101020102" pitchFamily="34" charset="77"/>
              </a:rPr>
              <a:t> I </a:t>
            </a:r>
            <a:r>
              <a:rPr lang="de-DE" b="0" dirty="0" err="1">
                <a:latin typeface="DINOT-Bold" panose="020B0504020101020102" pitchFamily="34" charset="77"/>
              </a:rPr>
              <a:t>observed</a:t>
            </a:r>
            <a:r>
              <a:rPr lang="de-DE" b="0" dirty="0">
                <a:latin typeface="DINOT-Bold" panose="020B0504020101020102" pitchFamily="34" charset="77"/>
              </a:rPr>
              <a:t> </a:t>
            </a:r>
            <a:r>
              <a:rPr lang="de-DE" b="0" dirty="0" err="1">
                <a:latin typeface="DINOT-Bold" panose="020B0504020101020102" pitchFamily="34" charset="77"/>
              </a:rPr>
              <a:t>earlier</a:t>
            </a:r>
            <a:r>
              <a:rPr lang="de-DE" b="0" dirty="0">
                <a:latin typeface="DINOT-Bold" panose="020B0504020101020102" pitchFamily="34" charset="77"/>
              </a:rPr>
              <a:t> </a:t>
            </a:r>
            <a:r>
              <a:rPr lang="de-DE" b="0" dirty="0" err="1">
                <a:latin typeface="DINOT-Bold" panose="020B0504020101020102" pitchFamily="34" charset="77"/>
              </a:rPr>
              <a:t>about</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elderly</a:t>
            </a:r>
            <a:r>
              <a:rPr lang="de-DE" b="0" dirty="0">
                <a:latin typeface="DINOT-Bold" panose="020B0504020101020102" pitchFamily="34" charset="77"/>
              </a:rPr>
              <a:t> </a:t>
            </a:r>
            <a:r>
              <a:rPr lang="de-DE" b="0" dirty="0" err="1">
                <a:latin typeface="DINOT-Bold" panose="020B0504020101020102" pitchFamily="34" charset="77"/>
              </a:rPr>
              <a:t>women</a:t>
            </a:r>
            <a:r>
              <a:rPr lang="de-DE" b="0" dirty="0">
                <a:latin typeface="DINOT-Bold" panose="020B0504020101020102" pitchFamily="34" charset="77"/>
              </a:rPr>
              <a:t> </a:t>
            </a:r>
            <a:r>
              <a:rPr lang="de-DE" b="0" dirty="0" err="1">
                <a:latin typeface="DINOT-Bold" panose="020B0504020101020102" pitchFamily="34" charset="77"/>
              </a:rPr>
              <a:t>that</a:t>
            </a:r>
            <a:r>
              <a:rPr lang="de-DE" b="0" dirty="0">
                <a:latin typeface="DINOT-Bold" panose="020B0504020101020102" pitchFamily="34" charset="77"/>
              </a:rPr>
              <a:t> </a:t>
            </a:r>
            <a:r>
              <a:rPr lang="de-DE" b="0" dirty="0" err="1">
                <a:latin typeface="DINOT-Bold" panose="020B0504020101020102" pitchFamily="34" charset="77"/>
              </a:rPr>
              <a:t>has</a:t>
            </a:r>
            <a:r>
              <a:rPr lang="de-DE" b="0" dirty="0">
                <a:latin typeface="DINOT-Bold" panose="020B0504020101020102" pitchFamily="34" charset="77"/>
              </a:rPr>
              <a:t> </a:t>
            </a:r>
            <a:r>
              <a:rPr lang="de-DE" b="0" dirty="0" err="1">
                <a:latin typeface="DINOT-Bold" panose="020B0504020101020102" pitchFamily="34" charset="77"/>
              </a:rPr>
              <a:t>troubles</a:t>
            </a:r>
            <a:r>
              <a:rPr lang="de-DE" b="0" dirty="0">
                <a:latin typeface="DINOT-Bold" panose="020B0504020101020102" pitchFamily="34" charset="77"/>
              </a:rPr>
              <a:t> </a:t>
            </a:r>
            <a:r>
              <a:rPr lang="de-DE" b="0" dirty="0" err="1">
                <a:latin typeface="DINOT-Bold" panose="020B0504020101020102" pitchFamily="34" charset="77"/>
              </a:rPr>
              <a:t>crossing</a:t>
            </a:r>
            <a:r>
              <a:rPr lang="de-DE" b="0" dirty="0">
                <a:latin typeface="DINOT-Bold" panose="020B0504020101020102" pitchFamily="34" charset="77"/>
              </a:rPr>
              <a:t> a </a:t>
            </a:r>
            <a:r>
              <a:rPr lang="de-DE" b="0" dirty="0" err="1">
                <a:latin typeface="DINOT-Bold" panose="020B0504020101020102" pitchFamily="34" charset="77"/>
              </a:rPr>
              <a:t>busy</a:t>
            </a:r>
            <a:r>
              <a:rPr lang="de-DE" b="0" dirty="0">
                <a:latin typeface="DINOT-Bold" panose="020B0504020101020102" pitchFamily="34" charset="77"/>
              </a:rPr>
              <a:t> </a:t>
            </a:r>
            <a:r>
              <a:rPr lang="de-DE" b="0" dirty="0" err="1">
                <a:latin typeface="DINOT-Bold" panose="020B0504020101020102" pitchFamily="34" charset="77"/>
              </a:rPr>
              <a:t>street</a:t>
            </a:r>
            <a:r>
              <a:rPr lang="de-DE" b="0" dirty="0">
                <a:latin typeface="DINOT-Bold" panose="020B0504020101020102" pitchFamily="34" charset="77"/>
              </a:rPr>
              <a:t>. </a:t>
            </a:r>
          </a:p>
          <a:p>
            <a:pPr marL="0" lvl="0" indent="0" algn="l" rtl="0">
              <a:lnSpc>
                <a:spcPct val="100000"/>
              </a:lnSpc>
              <a:spcBef>
                <a:spcPts val="0"/>
              </a:spcBef>
              <a:spcAft>
                <a:spcPts val="0"/>
              </a:spcAft>
              <a:buSzPts val="1100"/>
              <a:buNone/>
            </a:pPr>
            <a:endParaRPr lang="de-DE" b="0" dirty="0">
              <a:latin typeface="DINOT-Bold" panose="020B0504020101020102" pitchFamily="34" charset="77"/>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726494fd45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726494fd45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de-DE" sz="1100" b="0" i="0" u="none" strike="noStrike" cap="none">
                <a:solidFill>
                  <a:srgbClr val="000000"/>
                </a:solidFill>
                <a:effectLst/>
                <a:highlight>
                  <a:srgbClr val="FFFFFF"/>
                </a:highlight>
                <a:latin typeface="Arial"/>
                <a:ea typeface="Arial"/>
                <a:cs typeface="Arial"/>
                <a:sym typeface="Arial"/>
              </a:rPr>
              <a:t>15min </a:t>
            </a:r>
            <a:r>
              <a:rPr lang="de-DE" sz="1100" b="0" i="0" u="none" strike="noStrike" cap="none" err="1">
                <a:solidFill>
                  <a:srgbClr val="000000"/>
                </a:solidFill>
                <a:effectLst/>
                <a:highlight>
                  <a:srgbClr val="FFFFFF"/>
                </a:highlight>
                <a:latin typeface="Arial"/>
                <a:ea typeface="Arial"/>
                <a:cs typeface="Arial"/>
                <a:sym typeface="Arial"/>
              </a:rPr>
              <a:t>check-in</a:t>
            </a:r>
            <a:endParaRPr lang="de-DE" sz="1100" b="0" i="0" u="none" strike="noStrike" cap="none">
              <a:solidFill>
                <a:srgbClr val="000000"/>
              </a:solidFill>
              <a:effectLst/>
              <a:highlight>
                <a:srgbClr val="FFFFFF"/>
              </a:highligh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de-DE" sz="1100" b="0" i="0" u="none" strike="noStrike" cap="none">
              <a:solidFill>
                <a:srgbClr val="000000"/>
              </a:solidFill>
              <a:effectLst/>
              <a:highlight>
                <a:srgbClr val="FFFFFF"/>
              </a:highligh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de-DE" sz="1100" b="0" i="0" u="none" strike="noStrike" cap="none">
                <a:solidFill>
                  <a:srgbClr val="000000"/>
                </a:solidFill>
                <a:effectLst/>
                <a:highlight>
                  <a:srgbClr val="FFFFFF"/>
                </a:highlight>
                <a:latin typeface="Arial"/>
                <a:ea typeface="Arial"/>
                <a:cs typeface="Arial"/>
                <a:sym typeface="Arial"/>
              </a:rPr>
              <a:t>Anmoderation:</a:t>
            </a:r>
            <a:br>
              <a:rPr lang="de-DE" sz="1100" b="0" i="0" u="none" strike="noStrike" cap="none">
                <a:solidFill>
                  <a:srgbClr val="000000"/>
                </a:solidFill>
                <a:effectLst/>
                <a:highlight>
                  <a:srgbClr val="FFFFFF"/>
                </a:highlight>
                <a:latin typeface="Arial"/>
                <a:ea typeface="Arial"/>
                <a:cs typeface="Arial"/>
                <a:sym typeface="Arial"/>
              </a:rPr>
            </a:br>
            <a:r>
              <a:rPr lang="de-DE" sz="1100" b="0" i="0" u="none" strike="noStrike" cap="none">
                <a:solidFill>
                  <a:srgbClr val="000000"/>
                </a:solidFill>
                <a:effectLst/>
                <a:highlight>
                  <a:srgbClr val="FFFFFF"/>
                </a:highlight>
                <a:latin typeface="Arial"/>
                <a:ea typeface="Arial"/>
                <a:cs typeface="Arial"/>
                <a:sym typeface="Arial"/>
              </a:rPr>
              <a:t>A. </a:t>
            </a:r>
            <a:r>
              <a:rPr lang="de-DE" sz="1100" b="0" i="0" u="none" strike="noStrike" cap="none" err="1">
                <a:solidFill>
                  <a:srgbClr val="000000"/>
                </a:solidFill>
                <a:effectLst/>
                <a:highlight>
                  <a:srgbClr val="FFFFFF"/>
                </a:highlight>
                <a:latin typeface="Arial"/>
                <a:ea typeface="Arial"/>
                <a:cs typeface="Arial"/>
                <a:sym typeface="Arial"/>
              </a:rPr>
              <a:t>How</a:t>
            </a:r>
            <a:r>
              <a:rPr lang="de-DE" sz="1100" b="0" i="0" u="none" strike="noStrike" cap="none">
                <a:solidFill>
                  <a:srgbClr val="000000"/>
                </a:solidFill>
                <a:effectLst/>
                <a:highlight>
                  <a:srgbClr val="FFFFFF"/>
                </a:highlight>
                <a:latin typeface="Arial"/>
                <a:ea typeface="Arial"/>
                <a:cs typeface="Arial"/>
                <a:sym typeface="Arial"/>
              </a:rPr>
              <a:t> </a:t>
            </a:r>
            <a:r>
              <a:rPr lang="de-DE" sz="1100" b="0" i="0" u="none" strike="noStrike" cap="none" err="1">
                <a:solidFill>
                  <a:srgbClr val="000000"/>
                </a:solidFill>
                <a:effectLst/>
                <a:highlight>
                  <a:srgbClr val="FFFFFF"/>
                </a:highlight>
                <a:latin typeface="Arial"/>
                <a:ea typeface="Arial"/>
                <a:cs typeface="Arial"/>
                <a:sym typeface="Arial"/>
              </a:rPr>
              <a:t>are</a:t>
            </a:r>
            <a:r>
              <a:rPr lang="de-DE" sz="1100" b="0" i="0" u="none" strike="noStrike" cap="none">
                <a:solidFill>
                  <a:srgbClr val="000000"/>
                </a:solidFill>
                <a:effectLst/>
                <a:highlight>
                  <a:srgbClr val="FFFFFF"/>
                </a:highlight>
                <a:latin typeface="Arial"/>
                <a:ea typeface="Arial"/>
                <a:cs typeface="Arial"/>
                <a:sym typeface="Arial"/>
              </a:rPr>
              <a:t> </a:t>
            </a:r>
            <a:r>
              <a:rPr lang="de-DE" sz="1100" b="0" i="0" u="none" strike="noStrike" cap="none" err="1">
                <a:solidFill>
                  <a:srgbClr val="000000"/>
                </a:solidFill>
                <a:effectLst/>
                <a:highlight>
                  <a:srgbClr val="FFFFFF"/>
                </a:highlight>
                <a:latin typeface="Arial"/>
                <a:ea typeface="Arial"/>
                <a:cs typeface="Arial"/>
                <a:sym typeface="Arial"/>
              </a:rPr>
              <a:t>you</a:t>
            </a:r>
            <a:r>
              <a:rPr lang="de-DE" sz="1100" b="0" i="0" u="none" strike="noStrike" cap="none">
                <a:solidFill>
                  <a:srgbClr val="000000"/>
                </a:solidFill>
                <a:effectLst/>
                <a:highlight>
                  <a:srgbClr val="FFFFFF"/>
                </a:highlight>
                <a:latin typeface="Arial"/>
                <a:ea typeface="Arial"/>
                <a:cs typeface="Arial"/>
                <a:sym typeface="Arial"/>
              </a:rPr>
              <a:t> </a:t>
            </a:r>
            <a:r>
              <a:rPr lang="de-DE" sz="1100" b="0" i="0" u="none" strike="noStrike" cap="none" err="1">
                <a:solidFill>
                  <a:srgbClr val="000000"/>
                </a:solidFill>
                <a:effectLst/>
                <a:highlight>
                  <a:srgbClr val="FFFFFF"/>
                </a:highlight>
                <a:latin typeface="Arial"/>
                <a:ea typeface="Arial"/>
                <a:cs typeface="Arial"/>
                <a:sym typeface="Arial"/>
              </a:rPr>
              <a:t>feeling</a:t>
            </a:r>
            <a:r>
              <a:rPr lang="de-DE" sz="1100" b="0" i="0" u="none" strike="noStrike" cap="none">
                <a:solidFill>
                  <a:srgbClr val="000000"/>
                </a:solidFill>
                <a:effectLst/>
                <a:highlight>
                  <a:srgbClr val="FFFFFF"/>
                </a:highlight>
                <a:latin typeface="Arial"/>
                <a:ea typeface="Arial"/>
                <a:cs typeface="Arial"/>
                <a:sym typeface="Arial"/>
              </a:rPr>
              <a:t> </a:t>
            </a:r>
            <a:r>
              <a:rPr lang="de-DE" sz="1100" b="0" i="0" u="none" strike="noStrike" cap="none" err="1">
                <a:solidFill>
                  <a:srgbClr val="000000"/>
                </a:solidFill>
                <a:effectLst/>
                <a:highlight>
                  <a:srgbClr val="FFFFFF"/>
                </a:highlight>
                <a:latin typeface="Arial"/>
                <a:ea typeface="Arial"/>
                <a:cs typeface="Arial"/>
                <a:sym typeface="Arial"/>
              </a:rPr>
              <a:t>this</a:t>
            </a:r>
            <a:r>
              <a:rPr lang="de-DE" sz="1100" b="0" i="0" u="none" strike="noStrike" cap="none">
                <a:solidFill>
                  <a:srgbClr val="000000"/>
                </a:solidFill>
                <a:effectLst/>
                <a:highlight>
                  <a:srgbClr val="FFFFFF"/>
                </a:highlight>
                <a:latin typeface="Arial"/>
                <a:ea typeface="Arial"/>
                <a:cs typeface="Arial"/>
                <a:sym typeface="Arial"/>
              </a:rPr>
              <a:t> </a:t>
            </a:r>
            <a:r>
              <a:rPr lang="de-DE" sz="1100" b="0" i="0" u="none" strike="noStrike" cap="none" err="1">
                <a:solidFill>
                  <a:srgbClr val="000000"/>
                </a:solidFill>
                <a:effectLst/>
                <a:highlight>
                  <a:srgbClr val="FFFFFF"/>
                </a:highlight>
                <a:latin typeface="Arial"/>
                <a:ea typeface="Arial"/>
                <a:cs typeface="Arial"/>
                <a:sym typeface="Arial"/>
              </a:rPr>
              <a:t>morning</a:t>
            </a:r>
            <a:r>
              <a:rPr lang="de-DE" sz="1100" b="0" i="0" u="none" strike="noStrike" cap="none">
                <a:solidFill>
                  <a:srgbClr val="000000"/>
                </a:solidFill>
                <a:effectLst/>
                <a:highlight>
                  <a:srgbClr val="FFFFFF"/>
                </a:highlight>
                <a:latin typeface="Arial"/>
                <a:ea typeface="Arial"/>
                <a:cs typeface="Arial"/>
                <a:sym typeface="Arial"/>
              </a:rPr>
              <a:t>? </a:t>
            </a:r>
            <a:br>
              <a:rPr lang="de-DE" sz="1100" b="0" i="0" u="none" strike="noStrike" cap="none">
                <a:solidFill>
                  <a:srgbClr val="000000"/>
                </a:solidFill>
                <a:effectLst/>
                <a:highlight>
                  <a:srgbClr val="FFFFFF"/>
                </a:highlight>
                <a:latin typeface="Arial"/>
                <a:ea typeface="Arial"/>
                <a:cs typeface="Arial"/>
                <a:sym typeface="Arial"/>
              </a:rPr>
            </a:br>
            <a:r>
              <a:rPr lang="de-DE" sz="1100" b="0" i="0" u="none" strike="noStrike" cap="none">
                <a:solidFill>
                  <a:srgbClr val="000000"/>
                </a:solidFill>
                <a:effectLst/>
                <a:highlight>
                  <a:srgbClr val="FFFFFF"/>
                </a:highlight>
                <a:latin typeface="Arial"/>
                <a:ea typeface="Arial"/>
                <a:cs typeface="Arial"/>
                <a:sym typeface="Arial"/>
              </a:rPr>
              <a:t>B. </a:t>
            </a:r>
            <a:r>
              <a:rPr lang="de-DE" sz="1100" b="0" i="0" u="none" strike="noStrike" cap="none" err="1">
                <a:solidFill>
                  <a:srgbClr val="000000"/>
                </a:solidFill>
                <a:effectLst/>
                <a:highlight>
                  <a:srgbClr val="FFFFFF"/>
                </a:highlight>
                <a:latin typeface="Arial"/>
                <a:ea typeface="Arial"/>
                <a:cs typeface="Arial"/>
                <a:sym typeface="Arial"/>
              </a:rPr>
              <a:t>When</a:t>
            </a:r>
            <a:r>
              <a:rPr lang="de-DE" sz="1100" b="0" i="0" u="none" strike="noStrike" cap="none">
                <a:solidFill>
                  <a:srgbClr val="000000"/>
                </a:solidFill>
                <a:effectLst/>
                <a:highlight>
                  <a:srgbClr val="FFFFFF"/>
                </a:highlight>
                <a:latin typeface="Arial"/>
                <a:ea typeface="Arial"/>
                <a:cs typeface="Arial"/>
                <a:sym typeface="Arial"/>
              </a:rPr>
              <a:t> </a:t>
            </a:r>
            <a:r>
              <a:rPr lang="de-DE" sz="1100" b="0" i="0" u="none" strike="noStrike" cap="none" err="1">
                <a:solidFill>
                  <a:srgbClr val="000000"/>
                </a:solidFill>
                <a:effectLst/>
                <a:highlight>
                  <a:srgbClr val="FFFFFF"/>
                </a:highlight>
                <a:latin typeface="Arial"/>
                <a:ea typeface="Arial"/>
                <a:cs typeface="Arial"/>
                <a:sym typeface="Arial"/>
              </a:rPr>
              <a:t>you</a:t>
            </a:r>
            <a:r>
              <a:rPr lang="de-DE" sz="1100" b="0" i="0" u="none" strike="noStrike" cap="none">
                <a:solidFill>
                  <a:srgbClr val="000000"/>
                </a:solidFill>
                <a:effectLst/>
                <a:highlight>
                  <a:srgbClr val="FFFFFF"/>
                </a:highlight>
                <a:latin typeface="Arial"/>
                <a:ea typeface="Arial"/>
                <a:cs typeface="Arial"/>
                <a:sym typeface="Arial"/>
              </a:rPr>
              <a:t> </a:t>
            </a:r>
            <a:r>
              <a:rPr lang="de-DE" sz="1100" b="0" i="0" u="none" strike="noStrike" cap="none" err="1">
                <a:solidFill>
                  <a:srgbClr val="000000"/>
                </a:solidFill>
                <a:effectLst/>
                <a:highlight>
                  <a:srgbClr val="FFFFFF"/>
                </a:highlight>
                <a:latin typeface="Arial"/>
                <a:ea typeface="Arial"/>
                <a:cs typeface="Arial"/>
                <a:sym typeface="Arial"/>
              </a:rPr>
              <a:t>think</a:t>
            </a:r>
            <a:r>
              <a:rPr lang="de-DE" sz="1100" b="0" i="0" u="none" strike="noStrike" cap="none">
                <a:solidFill>
                  <a:srgbClr val="000000"/>
                </a:solidFill>
                <a:effectLst/>
                <a:highlight>
                  <a:srgbClr val="FFFFFF"/>
                </a:highlight>
                <a:latin typeface="Arial"/>
                <a:ea typeface="Arial"/>
                <a:cs typeface="Arial"/>
                <a:sym typeface="Arial"/>
              </a:rPr>
              <a:t> </a:t>
            </a:r>
            <a:r>
              <a:rPr lang="de-DE" sz="1100" b="0" i="0" u="none" strike="noStrike" cap="none" err="1">
                <a:solidFill>
                  <a:srgbClr val="000000"/>
                </a:solidFill>
                <a:effectLst/>
                <a:highlight>
                  <a:srgbClr val="FFFFFF"/>
                </a:highlight>
                <a:latin typeface="Arial"/>
                <a:ea typeface="Arial"/>
                <a:cs typeface="Arial"/>
                <a:sym typeface="Arial"/>
              </a:rPr>
              <a:t>of</a:t>
            </a:r>
            <a:r>
              <a:rPr lang="de-DE" sz="1100" b="0" i="0" u="none" strike="noStrike" cap="none">
                <a:solidFill>
                  <a:srgbClr val="000000"/>
                </a:solidFill>
                <a:effectLst/>
                <a:highlight>
                  <a:srgbClr val="FFFFFF"/>
                </a:highlight>
                <a:latin typeface="Arial"/>
                <a:ea typeface="Arial"/>
                <a:cs typeface="Arial"/>
                <a:sym typeface="Arial"/>
              </a:rPr>
              <a:t> </a:t>
            </a:r>
            <a:r>
              <a:rPr lang="de-DE" sz="1100" b="0" i="0" u="none" strike="noStrike" cap="none" err="1">
                <a:solidFill>
                  <a:srgbClr val="000000"/>
                </a:solidFill>
                <a:effectLst/>
                <a:highlight>
                  <a:srgbClr val="FFFFFF"/>
                </a:highlight>
                <a:latin typeface="Arial"/>
                <a:ea typeface="Arial"/>
                <a:cs typeface="Arial"/>
                <a:sym typeface="Arial"/>
              </a:rPr>
              <a:t>yesterday</a:t>
            </a:r>
            <a:r>
              <a:rPr lang="de-DE" sz="1100" b="0" i="0" u="none" strike="noStrike" cap="none">
                <a:solidFill>
                  <a:srgbClr val="000000"/>
                </a:solidFill>
                <a:effectLst/>
                <a:highlight>
                  <a:srgbClr val="FFFFFF"/>
                </a:highlight>
                <a:latin typeface="Arial"/>
                <a:ea typeface="Arial"/>
                <a:cs typeface="Arial"/>
                <a:sym typeface="Arial"/>
              </a:rPr>
              <a:t>… </a:t>
            </a:r>
            <a:br>
              <a:rPr lang="de-DE" sz="1100" b="0" i="0" u="none" strike="noStrike" cap="none">
                <a:solidFill>
                  <a:srgbClr val="000000"/>
                </a:solidFill>
                <a:effectLst/>
                <a:highlight>
                  <a:srgbClr val="FFFFFF"/>
                </a:highlight>
                <a:latin typeface="Arial"/>
                <a:ea typeface="Arial"/>
                <a:cs typeface="Arial"/>
                <a:sym typeface="Arial"/>
              </a:rPr>
            </a:br>
            <a:r>
              <a:rPr lang="de-DE" sz="1100" b="0" i="0" u="none" strike="noStrike" cap="none">
                <a:solidFill>
                  <a:srgbClr val="000000"/>
                </a:solidFill>
                <a:effectLst/>
                <a:highlight>
                  <a:srgbClr val="FFFFFF"/>
                </a:highlight>
                <a:latin typeface="Arial"/>
                <a:ea typeface="Arial"/>
                <a:cs typeface="Arial"/>
                <a:sym typeface="Arial"/>
              </a:rPr>
              <a:t>       ...</a:t>
            </a:r>
            <a:r>
              <a:rPr lang="de-DE" sz="1100" b="0" i="0" u="none" strike="noStrike" cap="none" err="1">
                <a:solidFill>
                  <a:srgbClr val="000000"/>
                </a:solidFill>
                <a:effectLst/>
                <a:highlight>
                  <a:srgbClr val="FFFFFF"/>
                </a:highlight>
                <a:latin typeface="Arial"/>
                <a:ea typeface="Arial"/>
                <a:cs typeface="Arial"/>
                <a:sym typeface="Arial"/>
              </a:rPr>
              <a:t>What</a:t>
            </a:r>
            <a:r>
              <a:rPr lang="de-DE" sz="1100" b="0" i="0" u="none" strike="noStrike" cap="none">
                <a:solidFill>
                  <a:srgbClr val="000000"/>
                </a:solidFill>
                <a:effectLst/>
                <a:highlight>
                  <a:srgbClr val="FFFFFF"/>
                </a:highlight>
                <a:latin typeface="Arial"/>
                <a:ea typeface="Arial"/>
                <a:cs typeface="Arial"/>
                <a:sym typeface="Arial"/>
              </a:rPr>
              <a:t> was a AHA-moment? </a:t>
            </a:r>
            <a:br>
              <a:rPr lang="de-DE" sz="1100" b="0" i="0" u="none" strike="noStrike" cap="none">
                <a:solidFill>
                  <a:srgbClr val="000000"/>
                </a:solidFill>
                <a:effectLst/>
                <a:highlight>
                  <a:srgbClr val="FFFFFF"/>
                </a:highlight>
                <a:latin typeface="Arial"/>
                <a:ea typeface="Arial"/>
                <a:cs typeface="Arial"/>
                <a:sym typeface="Arial"/>
              </a:rPr>
            </a:br>
            <a:r>
              <a:rPr lang="de-DE" sz="1100" b="0" i="0" u="none" strike="noStrike" cap="none">
                <a:solidFill>
                  <a:srgbClr val="000000"/>
                </a:solidFill>
                <a:effectLst/>
                <a:highlight>
                  <a:srgbClr val="FFFFFF"/>
                </a:highlight>
                <a:latin typeface="Arial"/>
                <a:ea typeface="Arial"/>
                <a:cs typeface="Arial"/>
                <a:sym typeface="Arial"/>
              </a:rPr>
              <a:t>       ... </a:t>
            </a:r>
            <a:r>
              <a:rPr lang="de-DE" sz="1100" b="0" i="0" u="none" strike="noStrike" cap="none" err="1">
                <a:solidFill>
                  <a:srgbClr val="000000"/>
                </a:solidFill>
                <a:effectLst/>
                <a:highlight>
                  <a:srgbClr val="FFFFFF"/>
                </a:highlight>
                <a:latin typeface="Arial"/>
                <a:ea typeface="Arial"/>
                <a:cs typeface="Arial"/>
                <a:sym typeface="Arial"/>
              </a:rPr>
              <a:t>What</a:t>
            </a:r>
            <a:r>
              <a:rPr lang="de-DE" sz="1100" b="0" i="0" u="none" strike="noStrike" cap="none">
                <a:solidFill>
                  <a:srgbClr val="000000"/>
                </a:solidFill>
                <a:effectLst/>
                <a:highlight>
                  <a:srgbClr val="FFFFFF"/>
                </a:highlight>
                <a:latin typeface="Arial"/>
                <a:ea typeface="Arial"/>
                <a:cs typeface="Arial"/>
                <a:sym typeface="Arial"/>
              </a:rPr>
              <a:t> </a:t>
            </a:r>
            <a:r>
              <a:rPr lang="de-DE" sz="1100" b="0" i="0" u="none" strike="noStrike" cap="none" err="1">
                <a:solidFill>
                  <a:srgbClr val="000000"/>
                </a:solidFill>
                <a:effectLst/>
                <a:highlight>
                  <a:srgbClr val="FFFFFF"/>
                </a:highlight>
                <a:latin typeface="Arial"/>
                <a:ea typeface="Arial"/>
                <a:cs typeface="Arial"/>
                <a:sym typeface="Arial"/>
              </a:rPr>
              <a:t>would</a:t>
            </a:r>
            <a:r>
              <a:rPr lang="de-DE" sz="1100" b="0" i="0" u="none" strike="noStrike" cap="none">
                <a:solidFill>
                  <a:srgbClr val="000000"/>
                </a:solidFill>
                <a:effectLst/>
                <a:highlight>
                  <a:srgbClr val="FFFFFF"/>
                </a:highlight>
                <a:latin typeface="Arial"/>
                <a:ea typeface="Arial"/>
                <a:cs typeface="Arial"/>
                <a:sym typeface="Arial"/>
              </a:rPr>
              <a:t> </a:t>
            </a:r>
            <a:r>
              <a:rPr lang="de-DE" sz="1100" b="0" i="0" u="none" strike="noStrike" cap="none" err="1">
                <a:solidFill>
                  <a:srgbClr val="000000"/>
                </a:solidFill>
                <a:effectLst/>
                <a:highlight>
                  <a:srgbClr val="FFFFFF"/>
                </a:highlight>
                <a:latin typeface="Arial"/>
                <a:ea typeface="Arial"/>
                <a:cs typeface="Arial"/>
                <a:sym typeface="Arial"/>
              </a:rPr>
              <a:t>you</a:t>
            </a:r>
            <a:r>
              <a:rPr lang="de-DE" sz="1100" b="0" i="0" u="none" strike="noStrike" cap="none">
                <a:solidFill>
                  <a:srgbClr val="000000"/>
                </a:solidFill>
                <a:effectLst/>
                <a:highlight>
                  <a:srgbClr val="FFFFFF"/>
                </a:highlight>
                <a:latin typeface="Arial"/>
                <a:ea typeface="Arial"/>
                <a:cs typeface="Arial"/>
                <a:sym typeface="Arial"/>
              </a:rPr>
              <a:t> like </a:t>
            </a:r>
            <a:r>
              <a:rPr lang="de-DE" sz="1100" b="0" i="0" u="none" strike="noStrike" cap="none" err="1">
                <a:solidFill>
                  <a:srgbClr val="000000"/>
                </a:solidFill>
                <a:effectLst/>
                <a:highlight>
                  <a:srgbClr val="FFFFFF"/>
                </a:highlight>
                <a:latin typeface="Arial"/>
                <a:ea typeface="Arial"/>
                <a:cs typeface="Arial"/>
                <a:sym typeface="Arial"/>
              </a:rPr>
              <a:t>to</a:t>
            </a:r>
            <a:r>
              <a:rPr lang="de-DE" sz="1100" b="0" i="0" u="none" strike="noStrike" cap="none">
                <a:solidFill>
                  <a:srgbClr val="000000"/>
                </a:solidFill>
                <a:effectLst/>
                <a:highlight>
                  <a:srgbClr val="FFFFFF"/>
                </a:highlight>
                <a:latin typeface="Arial"/>
                <a:ea typeface="Arial"/>
                <a:cs typeface="Arial"/>
                <a:sym typeface="Arial"/>
              </a:rPr>
              <a:t> </a:t>
            </a:r>
            <a:r>
              <a:rPr lang="de-DE" sz="1100" b="0" i="0" u="none" strike="noStrike" cap="none" err="1">
                <a:solidFill>
                  <a:srgbClr val="000000"/>
                </a:solidFill>
                <a:effectLst/>
                <a:highlight>
                  <a:srgbClr val="FFFFFF"/>
                </a:highlight>
                <a:latin typeface="Arial"/>
                <a:ea typeface="Arial"/>
                <a:cs typeface="Arial"/>
                <a:sym typeface="Arial"/>
              </a:rPr>
              <a:t>incorporate</a:t>
            </a:r>
            <a:r>
              <a:rPr lang="de-DE" sz="1100" b="0" i="0" u="none" strike="noStrike" cap="none">
                <a:solidFill>
                  <a:srgbClr val="000000"/>
                </a:solidFill>
                <a:effectLst/>
                <a:highlight>
                  <a:srgbClr val="FFFFFF"/>
                </a:highlight>
                <a:latin typeface="Arial"/>
                <a:ea typeface="Arial"/>
                <a:cs typeface="Arial"/>
                <a:sym typeface="Arial"/>
              </a:rPr>
              <a:t> </a:t>
            </a:r>
            <a:r>
              <a:rPr lang="de-DE" sz="1100" b="0" i="0" u="none" strike="noStrike" cap="none" err="1">
                <a:solidFill>
                  <a:srgbClr val="000000"/>
                </a:solidFill>
                <a:effectLst/>
                <a:highlight>
                  <a:srgbClr val="FFFFFF"/>
                </a:highlight>
                <a:latin typeface="Arial"/>
                <a:ea typeface="Arial"/>
                <a:cs typeface="Arial"/>
                <a:sym typeface="Arial"/>
              </a:rPr>
              <a:t>into</a:t>
            </a:r>
            <a:r>
              <a:rPr lang="de-DE" sz="1100" b="0" i="0" u="none" strike="noStrike" cap="none">
                <a:solidFill>
                  <a:srgbClr val="000000"/>
                </a:solidFill>
                <a:effectLst/>
                <a:highlight>
                  <a:srgbClr val="FFFFFF"/>
                </a:highlight>
                <a:latin typeface="Arial"/>
                <a:ea typeface="Arial"/>
                <a:cs typeface="Arial"/>
                <a:sym typeface="Arial"/>
              </a:rPr>
              <a:t> </a:t>
            </a:r>
            <a:r>
              <a:rPr lang="de-DE" sz="1100" b="0" i="0" u="none" strike="noStrike" cap="none" err="1">
                <a:solidFill>
                  <a:srgbClr val="000000"/>
                </a:solidFill>
                <a:effectLst/>
                <a:highlight>
                  <a:srgbClr val="FFFFFF"/>
                </a:highlight>
                <a:latin typeface="Arial"/>
                <a:ea typeface="Arial"/>
                <a:cs typeface="Arial"/>
                <a:sym typeface="Arial"/>
              </a:rPr>
              <a:t>your</a:t>
            </a:r>
            <a:r>
              <a:rPr lang="de-DE" sz="1100" b="0" i="0" u="none" strike="noStrike" cap="none">
                <a:solidFill>
                  <a:srgbClr val="000000"/>
                </a:solidFill>
                <a:effectLst/>
                <a:highlight>
                  <a:srgbClr val="FFFFFF"/>
                </a:highlight>
                <a:latin typeface="Arial"/>
                <a:ea typeface="Arial"/>
                <a:cs typeface="Arial"/>
                <a:sym typeface="Arial"/>
              </a:rPr>
              <a:t> </a:t>
            </a:r>
            <a:r>
              <a:rPr lang="de-DE" sz="1100" b="0" i="0" u="none" strike="noStrike" cap="none" err="1">
                <a:solidFill>
                  <a:srgbClr val="000000"/>
                </a:solidFill>
                <a:effectLst/>
                <a:highlight>
                  <a:srgbClr val="FFFFFF"/>
                </a:highlight>
                <a:latin typeface="Arial"/>
                <a:ea typeface="Arial"/>
                <a:cs typeface="Arial"/>
                <a:sym typeface="Arial"/>
              </a:rPr>
              <a:t>work</a:t>
            </a:r>
            <a:r>
              <a:rPr lang="de-DE" sz="1100" b="0" i="0" u="none" strike="noStrike" cap="none">
                <a:solidFill>
                  <a:srgbClr val="000000"/>
                </a:solidFill>
                <a:effectLst/>
                <a:highlight>
                  <a:srgbClr val="FFFFFF"/>
                </a:highlight>
                <a:latin typeface="Arial"/>
                <a:ea typeface="Arial"/>
                <a:cs typeface="Arial"/>
                <a:sym typeface="Arial"/>
              </a:rPr>
              <a:t> </a:t>
            </a:r>
            <a:r>
              <a:rPr lang="de-DE" sz="1100" b="0" i="0" u="none" strike="noStrike" cap="none" err="1">
                <a:solidFill>
                  <a:srgbClr val="000000"/>
                </a:solidFill>
                <a:effectLst/>
                <a:highlight>
                  <a:srgbClr val="FFFFFF"/>
                </a:highlight>
                <a:latin typeface="Arial"/>
                <a:ea typeface="Arial"/>
                <a:cs typeface="Arial"/>
                <a:sym typeface="Arial"/>
              </a:rPr>
              <a:t>today</a:t>
            </a:r>
            <a:r>
              <a:rPr lang="de-DE" sz="1100" b="0" i="0" u="none" strike="noStrike" cap="none">
                <a:solidFill>
                  <a:srgbClr val="000000"/>
                </a:solidFill>
                <a:effectLst/>
                <a:highlight>
                  <a:srgbClr val="FFFFFF"/>
                </a:highlight>
                <a:latin typeface="Arial"/>
                <a:ea typeface="Arial"/>
                <a:cs typeface="Arial"/>
                <a:sym typeface="Arial"/>
              </a:rPr>
              <a:t>? </a:t>
            </a:r>
            <a:br>
              <a:rPr lang="de-DE" sz="1100" b="0" i="0" u="none" strike="noStrike" cap="none">
                <a:solidFill>
                  <a:srgbClr val="000000"/>
                </a:solidFill>
                <a:effectLst/>
                <a:highlight>
                  <a:srgbClr val="FFFFFF"/>
                </a:highlight>
                <a:latin typeface="Arial"/>
                <a:ea typeface="Arial"/>
                <a:cs typeface="Arial"/>
                <a:sym typeface="Arial"/>
              </a:rPr>
            </a:br>
            <a:br>
              <a:rPr lang="de-DE" sz="1100" b="0" i="0" u="none" strike="noStrike" cap="none">
                <a:solidFill>
                  <a:srgbClr val="000000"/>
                </a:solidFill>
                <a:effectLst/>
                <a:highlight>
                  <a:srgbClr val="FFFFFF"/>
                </a:highlight>
                <a:latin typeface="Arial"/>
                <a:ea typeface="Arial"/>
                <a:cs typeface="Arial"/>
                <a:sym typeface="Arial"/>
              </a:rPr>
            </a:br>
            <a:r>
              <a:rPr lang="de-DE" sz="1100" b="0" i="0" u="none" strike="noStrike" cap="none">
                <a:solidFill>
                  <a:srgbClr val="000000"/>
                </a:solidFill>
                <a:effectLst/>
                <a:highlight>
                  <a:srgbClr val="FFFFFF"/>
                </a:highlight>
                <a:latin typeface="Arial"/>
                <a:ea typeface="Arial"/>
                <a:cs typeface="Arial"/>
                <a:sym typeface="Arial"/>
              </a:rPr>
              <a:t>Check-In der TN in Breakouts</a:t>
            </a:r>
            <a:endParaRPr lang="de-DE" sz="1100" b="0">
              <a:solidFill>
                <a:schemeClr val="tx1"/>
              </a:solidFill>
              <a:highlight>
                <a:srgbClr val="FFFFFF"/>
              </a:highlight>
              <a:latin typeface="DINOT-Bold" panose="020B0504020101020102" pitchFamily="34" charset="77"/>
            </a:endParaRPr>
          </a:p>
        </p:txBody>
      </p:sp>
    </p:spTree>
    <p:extLst>
      <p:ext uri="{BB962C8B-B14F-4D97-AF65-F5344CB8AC3E}">
        <p14:creationId xmlns:p14="http://schemas.microsoft.com/office/powerpoint/2010/main" val="23082592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3" name="Google Shape;453;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de-DE" b="0" dirty="0" err="1">
                <a:latin typeface="DINOT-Bold" panose="020B0504020101020102" pitchFamily="34" charset="77"/>
              </a:rPr>
              <a:t>Then</a:t>
            </a:r>
            <a:r>
              <a:rPr lang="de-DE" b="0" dirty="0">
                <a:latin typeface="DINOT-Bold" panose="020B0504020101020102" pitchFamily="34" charset="77"/>
              </a:rPr>
              <a:t> a </a:t>
            </a:r>
            <a:r>
              <a:rPr lang="de-DE" b="0" dirty="0" err="1">
                <a:latin typeface="DINOT-Bold" panose="020B0504020101020102" pitchFamily="34" charset="77"/>
              </a:rPr>
              <a:t>very</a:t>
            </a:r>
            <a:r>
              <a:rPr lang="de-DE" b="0" dirty="0">
                <a:latin typeface="DINOT-Bold" panose="020B0504020101020102" pitchFamily="34" charset="77"/>
              </a:rPr>
              <a:t> </a:t>
            </a:r>
            <a:r>
              <a:rPr lang="de-DE" b="0" dirty="0" err="1">
                <a:latin typeface="DINOT-Bold" panose="020B0504020101020102" pitchFamily="34" charset="77"/>
              </a:rPr>
              <a:t>obvious</a:t>
            </a:r>
            <a:r>
              <a:rPr lang="de-DE" b="0" dirty="0">
                <a:latin typeface="DINOT-Bold" panose="020B0504020101020102" pitchFamily="34" charset="77"/>
              </a:rPr>
              <a:t> HMW-Q </a:t>
            </a:r>
            <a:r>
              <a:rPr lang="de-DE" b="0" dirty="0" err="1">
                <a:latin typeface="DINOT-Bold" panose="020B0504020101020102" pitchFamily="34" charset="77"/>
              </a:rPr>
              <a:t>could</a:t>
            </a:r>
            <a:r>
              <a:rPr lang="de-DE" b="0" dirty="0">
                <a:latin typeface="DINOT-Bold" panose="020B0504020101020102" pitchFamily="34" charset="77"/>
              </a:rPr>
              <a:t> </a:t>
            </a:r>
            <a:r>
              <a:rPr lang="de-DE" b="0" dirty="0" err="1">
                <a:latin typeface="DINOT-Bold" panose="020B0504020101020102" pitchFamily="34" charset="77"/>
              </a:rPr>
              <a:t>be</a:t>
            </a:r>
            <a:r>
              <a:rPr lang="de-DE" b="0" dirty="0">
                <a:latin typeface="DINOT-Bold" panose="020B0504020101020102" pitchFamily="34" charset="77"/>
              </a:rPr>
              <a:t>: (</a:t>
            </a:r>
            <a:r>
              <a:rPr lang="de-DE" b="0" dirty="0" err="1">
                <a:latin typeface="DINOT-Bold" panose="020B0504020101020102" pitchFamily="34" charset="77"/>
              </a:rPr>
              <a:t>read</a:t>
            </a:r>
            <a:r>
              <a:rPr lang="de-DE" b="0" dirty="0">
                <a:latin typeface="DINOT-Bold" panose="020B0504020101020102" pitchFamily="34" charset="77"/>
              </a:rPr>
              <a:t> out)</a:t>
            </a:r>
          </a:p>
          <a:p>
            <a:pPr marL="0" lvl="0" indent="0" algn="l" rtl="0">
              <a:lnSpc>
                <a:spcPct val="100000"/>
              </a:lnSpc>
              <a:spcBef>
                <a:spcPts val="0"/>
              </a:spcBef>
              <a:spcAft>
                <a:spcPts val="0"/>
              </a:spcAft>
              <a:buSzPts val="1100"/>
              <a:buNone/>
            </a:pPr>
            <a:r>
              <a:rPr lang="de-DE" b="0" dirty="0" err="1">
                <a:latin typeface="DINOT-Bold" panose="020B0504020101020102" pitchFamily="34" charset="77"/>
              </a:rPr>
              <a:t>Facing</a:t>
            </a:r>
            <a:r>
              <a:rPr lang="de-DE" b="0" dirty="0">
                <a:latin typeface="DINOT-Bold" panose="020B0504020101020102" pitchFamily="34" charset="77"/>
              </a:rPr>
              <a:t> </a:t>
            </a:r>
            <a:r>
              <a:rPr lang="de-DE" b="0" dirty="0" err="1">
                <a:latin typeface="DINOT-Bold" panose="020B0504020101020102" pitchFamily="34" charset="77"/>
              </a:rPr>
              <a:t>this</a:t>
            </a:r>
            <a:r>
              <a:rPr lang="de-DE" b="0" dirty="0">
                <a:latin typeface="DINOT-Bold" panose="020B0504020101020102" pitchFamily="34" charset="77"/>
              </a:rPr>
              <a:t> </a:t>
            </a:r>
            <a:r>
              <a:rPr lang="de-DE" b="0" dirty="0" err="1">
                <a:latin typeface="DINOT-Bold" panose="020B0504020101020102" pitchFamily="34" charset="77"/>
              </a:rPr>
              <a:t>question</a:t>
            </a:r>
            <a:r>
              <a:rPr lang="de-DE" b="0" dirty="0">
                <a:latin typeface="DINOT-Bold" panose="020B0504020101020102" pitchFamily="34" charset="77"/>
              </a:rPr>
              <a:t>, I am positive </a:t>
            </a:r>
            <a:r>
              <a:rPr lang="de-DE" b="0" dirty="0" err="1">
                <a:latin typeface="DINOT-Bold" panose="020B0504020101020102" pitchFamily="34" charset="77"/>
              </a:rPr>
              <a:t>that</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all </a:t>
            </a:r>
            <a:r>
              <a:rPr lang="de-DE" b="0" dirty="0" err="1">
                <a:latin typeface="DINOT-Bold" panose="020B0504020101020102" pitchFamily="34" charset="77"/>
              </a:rPr>
              <a:t>come</a:t>
            </a:r>
            <a:r>
              <a:rPr lang="de-DE" b="0" dirty="0">
                <a:latin typeface="DINOT-Bold" panose="020B0504020101020102" pitchFamily="34" charset="77"/>
              </a:rPr>
              <a:t> </a:t>
            </a:r>
            <a:r>
              <a:rPr lang="de-DE" b="0" dirty="0" err="1">
                <a:latin typeface="DINOT-Bold" panose="020B0504020101020102" pitchFamily="34" charset="77"/>
              </a:rPr>
              <a:t>up</a:t>
            </a:r>
            <a:r>
              <a:rPr lang="de-DE" b="0" dirty="0">
                <a:latin typeface="DINOT-Bold" panose="020B0504020101020102" pitchFamily="34" charset="77"/>
              </a:rPr>
              <a:t> </a:t>
            </a:r>
            <a:r>
              <a:rPr lang="de-DE" b="0" dirty="0" err="1">
                <a:latin typeface="DINOT-Bold" panose="020B0504020101020102" pitchFamily="34" charset="77"/>
              </a:rPr>
              <a:t>with</a:t>
            </a:r>
            <a:r>
              <a:rPr lang="de-DE" b="0" dirty="0">
                <a:latin typeface="DINOT-Bold" panose="020B0504020101020102" pitchFamily="34" charset="77"/>
              </a:rPr>
              <a:t> </a:t>
            </a:r>
            <a:r>
              <a:rPr lang="de-DE" b="0" dirty="0" err="1">
                <a:latin typeface="DINOT-Bold" panose="020B0504020101020102" pitchFamily="34" charset="77"/>
              </a:rPr>
              <a:t>first</a:t>
            </a:r>
            <a:r>
              <a:rPr lang="de-DE" b="0" dirty="0">
                <a:latin typeface="DINOT-Bold" panose="020B0504020101020102" pitchFamily="34" charset="77"/>
              </a:rPr>
              <a:t> </a:t>
            </a:r>
            <a:r>
              <a:rPr lang="de-DE" b="0" dirty="0" err="1">
                <a:latin typeface="DINOT-Bold" panose="020B0504020101020102" pitchFamily="34" charset="77"/>
              </a:rPr>
              <a:t>ideas</a:t>
            </a:r>
            <a:r>
              <a:rPr lang="de-DE" b="0" dirty="0">
                <a:latin typeface="DINOT-Bold" panose="020B0504020101020102" pitchFamily="34" charset="77"/>
              </a:rPr>
              <a:t> on </a:t>
            </a:r>
            <a:r>
              <a:rPr lang="de-DE" b="0" dirty="0" err="1">
                <a:latin typeface="DINOT-Bold" panose="020B0504020101020102" pitchFamily="34" charset="77"/>
              </a:rPr>
              <a:t>how</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solve</a:t>
            </a:r>
            <a:r>
              <a:rPr lang="de-DE" b="0" dirty="0">
                <a:latin typeface="DINOT-Bold" panose="020B0504020101020102" pitchFamily="34" charset="77"/>
              </a:rPr>
              <a:t> </a:t>
            </a:r>
            <a:r>
              <a:rPr lang="de-DE" b="0" dirty="0" err="1">
                <a:latin typeface="DINOT-Bold" panose="020B0504020101020102" pitchFamily="34" charset="77"/>
              </a:rPr>
              <a:t>it</a:t>
            </a:r>
            <a:r>
              <a:rPr lang="de-DE" b="0" dirty="0">
                <a:latin typeface="DINOT-Bold" panose="020B0504020101020102" pitchFamily="34" charset="77"/>
              </a:rPr>
              <a:t>, </a:t>
            </a:r>
            <a:r>
              <a:rPr lang="de-DE" b="0" dirty="0" err="1">
                <a:latin typeface="DINOT-Bold" panose="020B0504020101020102" pitchFamily="34" charset="77"/>
              </a:rPr>
              <a:t>don‘t</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t>
            </a:r>
          </a:p>
          <a:p>
            <a:pPr marL="0" lvl="0" indent="0" algn="l" rtl="0">
              <a:lnSpc>
                <a:spcPct val="100000"/>
              </a:lnSpc>
              <a:spcBef>
                <a:spcPts val="0"/>
              </a:spcBef>
              <a:spcAft>
                <a:spcPts val="0"/>
              </a:spcAft>
              <a:buSzPts val="1100"/>
              <a:buNone/>
            </a:pPr>
            <a:r>
              <a:rPr lang="de-DE" b="0" dirty="0" err="1">
                <a:latin typeface="DINOT-Bold" panose="020B0504020101020102" pitchFamily="34" charset="77"/>
              </a:rPr>
              <a:t>Now</a:t>
            </a:r>
            <a:r>
              <a:rPr lang="de-DE" b="0" dirty="0">
                <a:latin typeface="DINOT-Bold" panose="020B0504020101020102" pitchFamily="34" charset="77"/>
              </a:rPr>
              <a:t> </a:t>
            </a:r>
            <a:r>
              <a:rPr lang="de-DE" b="0" dirty="0" err="1">
                <a:latin typeface="DINOT-Bold" panose="020B0504020101020102" pitchFamily="34" charset="77"/>
              </a:rPr>
              <a:t>lets</a:t>
            </a:r>
            <a:r>
              <a:rPr lang="de-DE" b="0" dirty="0">
                <a:latin typeface="DINOT-Bold" panose="020B0504020101020102" pitchFamily="34" charset="77"/>
              </a:rPr>
              <a:t> </a:t>
            </a:r>
            <a:r>
              <a:rPr lang="de-DE" b="0" dirty="0" err="1">
                <a:latin typeface="DINOT-Bold" panose="020B0504020101020102" pitchFamily="34" charset="77"/>
              </a:rPr>
              <a:t>take</a:t>
            </a:r>
            <a:r>
              <a:rPr lang="de-DE" b="0" dirty="0">
                <a:latin typeface="DINOT-Bold" panose="020B0504020101020102" pitchFamily="34" charset="77"/>
              </a:rPr>
              <a:t> a </a:t>
            </a:r>
            <a:r>
              <a:rPr lang="de-DE" b="0" dirty="0" err="1">
                <a:latin typeface="DINOT-Bold" panose="020B0504020101020102" pitchFamily="34" charset="77"/>
              </a:rPr>
              <a:t>look</a:t>
            </a:r>
            <a:r>
              <a:rPr lang="de-DE" b="0" dirty="0">
                <a:latin typeface="DINOT-Bold" panose="020B0504020101020102" pitchFamily="34" charset="77"/>
              </a:rPr>
              <a:t> at </a:t>
            </a:r>
            <a:r>
              <a:rPr lang="de-DE" b="0" dirty="0" err="1">
                <a:latin typeface="DINOT-Bold" panose="020B0504020101020102" pitchFamily="34" charset="77"/>
              </a:rPr>
              <a:t>differents</a:t>
            </a:r>
            <a:r>
              <a:rPr lang="de-DE" b="0" dirty="0">
                <a:latin typeface="DINOT-Bold" panose="020B0504020101020102" pitchFamily="34" charset="77"/>
              </a:rPr>
              <a:t> HMW-Q!</a:t>
            </a:r>
          </a:p>
          <a:p>
            <a:pPr marL="0" lvl="0" indent="0" algn="l" rtl="0">
              <a:lnSpc>
                <a:spcPct val="100000"/>
              </a:lnSpc>
              <a:spcBef>
                <a:spcPts val="0"/>
              </a:spcBef>
              <a:spcAft>
                <a:spcPts val="0"/>
              </a:spcAft>
              <a:buSzPts val="1100"/>
              <a:buNone/>
            </a:pPr>
            <a:endParaRPr lang="de-DE" b="0" dirty="0">
              <a:latin typeface="DINOT-Bold" panose="020B0504020101020102" pitchFamily="34" charset="77"/>
            </a:endParaRPr>
          </a:p>
          <a:p>
            <a:pPr marL="0" lvl="0" indent="0" algn="l" rtl="0">
              <a:lnSpc>
                <a:spcPct val="100000"/>
              </a:lnSpc>
              <a:spcBef>
                <a:spcPts val="0"/>
              </a:spcBef>
              <a:spcAft>
                <a:spcPts val="0"/>
              </a:spcAft>
              <a:buSzPts val="1100"/>
              <a:buNone/>
            </a:pPr>
            <a:endParaRPr lang="de-DE" b="0" dirty="0">
              <a:latin typeface="DINOT-Bold" panose="020B0504020101020102" pitchFamily="34" charset="77"/>
            </a:endParaRPr>
          </a:p>
          <a:p>
            <a:pPr marL="0" lvl="0" indent="0" algn="l" rtl="0">
              <a:lnSpc>
                <a:spcPct val="100000"/>
              </a:lnSpc>
              <a:spcBef>
                <a:spcPts val="0"/>
              </a:spcBef>
              <a:spcAft>
                <a:spcPts val="0"/>
              </a:spcAft>
              <a:buSzPts val="1100"/>
              <a:buNone/>
            </a:pPr>
            <a:endParaRPr b="1" dirty="0">
              <a:latin typeface="DINOT-Bold" panose="020B0504020101020102" pitchFamily="34" charset="77"/>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0" name="Google Shape;460;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685800" rtl="0" eaLnBrk="1" fontAlgn="auto" latinLnBrk="0" hangingPunct="1">
              <a:lnSpc>
                <a:spcPct val="100000"/>
              </a:lnSpc>
              <a:spcBef>
                <a:spcPts val="0"/>
              </a:spcBef>
              <a:spcAft>
                <a:spcPts val="0"/>
              </a:spcAft>
              <a:buClrTx/>
              <a:buSzPts val="1100"/>
              <a:buFontTx/>
              <a:buNone/>
              <a:tabLst/>
              <a:defRPr/>
            </a:pPr>
            <a:r>
              <a:rPr lang="de-DE" b="0" dirty="0" err="1">
                <a:latin typeface="DINOT-Bold" panose="020B0504020101020102" pitchFamily="34" charset="77"/>
              </a:rPr>
              <a:t>Now</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can</a:t>
            </a:r>
            <a:r>
              <a:rPr lang="de-DE" b="0" dirty="0">
                <a:latin typeface="DINOT-Bold" panose="020B0504020101020102" pitchFamily="34" charset="77"/>
              </a:rPr>
              <a:t> </a:t>
            </a:r>
            <a:r>
              <a:rPr lang="de-DE" b="0" dirty="0" err="1">
                <a:latin typeface="DINOT-Bold" panose="020B0504020101020102" pitchFamily="34" charset="77"/>
              </a:rPr>
              <a:t>play</a:t>
            </a:r>
            <a:r>
              <a:rPr lang="de-DE" b="0" dirty="0">
                <a:latin typeface="DINOT-Bold" panose="020B0504020101020102" pitchFamily="34" charset="77"/>
              </a:rPr>
              <a:t> </a:t>
            </a:r>
            <a:r>
              <a:rPr lang="de-DE" b="0" dirty="0" err="1">
                <a:latin typeface="DINOT-Bold" panose="020B0504020101020102" pitchFamily="34" charset="77"/>
              </a:rPr>
              <a:t>with</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scope</a:t>
            </a:r>
            <a:r>
              <a:rPr lang="de-DE" b="0" dirty="0">
                <a:latin typeface="DINOT-Bold" panose="020B0504020101020102" pitchFamily="34" charset="77"/>
              </a:rPr>
              <a:t> </a:t>
            </a:r>
            <a:r>
              <a:rPr lang="de-DE" b="0" dirty="0" err="1">
                <a:latin typeface="DINOT-Bold" panose="020B0504020101020102" pitchFamily="34" charset="77"/>
              </a:rPr>
              <a:t>by</a:t>
            </a:r>
            <a:r>
              <a:rPr lang="de-DE" b="0" dirty="0">
                <a:latin typeface="DINOT-Bold" panose="020B0504020101020102" pitchFamily="34" charset="77"/>
              </a:rPr>
              <a:t> </a:t>
            </a:r>
            <a:r>
              <a:rPr lang="de-DE" b="0" dirty="0" err="1">
                <a:latin typeface="DINOT-Bold" panose="020B0504020101020102" pitchFamily="34" charset="77"/>
              </a:rPr>
              <a:t>defining</a:t>
            </a:r>
            <a:r>
              <a:rPr lang="de-DE" b="0" dirty="0">
                <a:latin typeface="DINOT-Bold" panose="020B0504020101020102" pitchFamily="34" charset="77"/>
              </a:rPr>
              <a:t> different </a:t>
            </a:r>
            <a:r>
              <a:rPr lang="de-DE" b="0" dirty="0" err="1">
                <a:latin typeface="DINOT-Bold" panose="020B0504020101020102" pitchFamily="34" charset="77"/>
              </a:rPr>
              <a:t>entry</a:t>
            </a:r>
            <a:r>
              <a:rPr lang="de-DE" b="0" dirty="0">
                <a:latin typeface="DINOT-Bold" panose="020B0504020101020102" pitchFamily="34" charset="77"/>
              </a:rPr>
              <a:t> </a:t>
            </a:r>
            <a:r>
              <a:rPr lang="de-DE" b="0" dirty="0" err="1">
                <a:latin typeface="DINOT-Bold" panose="020B0504020101020102" pitchFamily="34" charset="77"/>
              </a:rPr>
              <a:t>points</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problem</a:t>
            </a:r>
            <a:r>
              <a:rPr lang="de-DE" b="0" dirty="0">
                <a:latin typeface="DINOT-Bold" panose="020B0504020101020102" pitchFamily="34" charset="77"/>
              </a:rPr>
              <a:t>. </a:t>
            </a:r>
            <a:r>
              <a:rPr lang="de-DE" b="0" dirty="0" err="1">
                <a:latin typeface="DINOT-Bold" panose="020B0504020101020102" pitchFamily="34" charset="77"/>
              </a:rPr>
              <a:t>For</a:t>
            </a:r>
            <a:r>
              <a:rPr lang="de-DE" b="0" dirty="0">
                <a:latin typeface="DINOT-Bold" panose="020B0504020101020102" pitchFamily="34" charset="77"/>
              </a:rPr>
              <a:t> </a:t>
            </a:r>
            <a:r>
              <a:rPr lang="de-DE" b="0" dirty="0" err="1">
                <a:latin typeface="DINOT-Bold" panose="020B0504020101020102" pitchFamily="34" charset="77"/>
              </a:rPr>
              <a:t>example</a:t>
            </a:r>
            <a:r>
              <a:rPr lang="de-DE" b="0" dirty="0">
                <a:latin typeface="DINOT-Bold" panose="020B0504020101020102" pitchFamily="34" charset="77"/>
              </a:rPr>
              <a:t>: (</a:t>
            </a:r>
            <a:r>
              <a:rPr lang="de-DE" b="0" dirty="0" err="1">
                <a:latin typeface="DINOT-Bold" panose="020B0504020101020102" pitchFamily="34" charset="77"/>
              </a:rPr>
              <a:t>read</a:t>
            </a:r>
            <a:r>
              <a:rPr lang="de-DE" b="0" dirty="0">
                <a:latin typeface="DINOT-Bold" panose="020B0504020101020102" pitchFamily="34" charset="77"/>
              </a:rPr>
              <a:t> </a:t>
            </a:r>
            <a:r>
              <a:rPr lang="de-DE" b="0" dirty="0" err="1">
                <a:latin typeface="DINOT-Bold" panose="020B0504020101020102" pitchFamily="34" charset="77"/>
              </a:rPr>
              <a:t>them</a:t>
            </a:r>
            <a:r>
              <a:rPr lang="de-DE" b="0" dirty="0">
                <a:latin typeface="DINOT-Bold" panose="020B0504020101020102" pitchFamily="34" charset="77"/>
              </a:rPr>
              <a:t> out)</a:t>
            </a:r>
          </a:p>
          <a:p>
            <a:pPr marL="0" lvl="0" indent="0" algn="l" rtl="0">
              <a:lnSpc>
                <a:spcPct val="100000"/>
              </a:lnSpc>
              <a:spcBef>
                <a:spcPts val="0"/>
              </a:spcBef>
              <a:spcAft>
                <a:spcPts val="0"/>
              </a:spcAft>
              <a:buSzPts val="1100"/>
              <a:buNone/>
            </a:pPr>
            <a:r>
              <a:rPr lang="de-DE" b="0" dirty="0" err="1">
                <a:latin typeface="DINOT-Bold" panose="020B0504020101020102" pitchFamily="34" charset="77"/>
              </a:rPr>
              <a:t>If</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chose</a:t>
            </a:r>
            <a:r>
              <a:rPr lang="de-DE" b="0" dirty="0">
                <a:latin typeface="DINOT-Bold" panose="020B0504020101020102" pitchFamily="34" charset="77"/>
              </a:rPr>
              <a:t> different HMW-Q </a:t>
            </a:r>
            <a:r>
              <a:rPr lang="de-DE" b="0" dirty="0" err="1">
                <a:latin typeface="DINOT-Bold" panose="020B0504020101020102" pitchFamily="34" charset="77"/>
              </a:rPr>
              <a:t>you</a:t>
            </a:r>
            <a:r>
              <a:rPr lang="de-DE" b="0" dirty="0">
                <a:latin typeface="DINOT-Bold" panose="020B0504020101020102" pitchFamily="34" charset="77"/>
              </a:rPr>
              <a:t> open </a:t>
            </a:r>
            <a:r>
              <a:rPr lang="de-DE" b="0" dirty="0" err="1">
                <a:latin typeface="DINOT-Bold" panose="020B0504020101020102" pitchFamily="34" charset="77"/>
              </a:rPr>
              <a:t>up</a:t>
            </a:r>
            <a:r>
              <a:rPr lang="de-DE" b="0" dirty="0">
                <a:latin typeface="DINOT-Bold" panose="020B0504020101020102" pitchFamily="34" charset="77"/>
              </a:rPr>
              <a:t> different </a:t>
            </a:r>
            <a:r>
              <a:rPr lang="de-DE" b="0" dirty="0" err="1">
                <a:latin typeface="DINOT-Bold" panose="020B0504020101020102" pitchFamily="34" charset="77"/>
              </a:rPr>
              <a:t>solution</a:t>
            </a:r>
            <a:r>
              <a:rPr lang="de-DE" b="0" dirty="0">
                <a:latin typeface="DINOT-Bold" panose="020B0504020101020102" pitchFamily="34" charset="77"/>
              </a:rPr>
              <a:t> </a:t>
            </a:r>
            <a:r>
              <a:rPr lang="de-DE" b="0" dirty="0" err="1">
                <a:latin typeface="DINOT-Bold" panose="020B0504020101020102" pitchFamily="34" charset="77"/>
              </a:rPr>
              <a:t>spaces</a:t>
            </a:r>
            <a:r>
              <a:rPr lang="de-DE" b="0" dirty="0">
                <a:latin typeface="DINOT-Bold" panose="020B0504020101020102" pitchFamily="34" charset="77"/>
              </a:rPr>
              <a:t>!</a:t>
            </a:r>
          </a:p>
          <a:p>
            <a:pPr marL="0" lvl="0" indent="0" algn="l" rtl="0">
              <a:lnSpc>
                <a:spcPct val="100000"/>
              </a:lnSpc>
              <a:spcBef>
                <a:spcPts val="0"/>
              </a:spcBef>
              <a:spcAft>
                <a:spcPts val="0"/>
              </a:spcAft>
              <a:buSzPts val="1100"/>
              <a:buNone/>
            </a:pPr>
            <a:r>
              <a:rPr lang="de-DE" b="0" dirty="0">
                <a:latin typeface="DINOT-Bold" panose="020B0504020101020102" pitchFamily="34" charset="77"/>
              </a:rPr>
              <a:t>And </a:t>
            </a:r>
            <a:r>
              <a:rPr lang="de-DE" b="0" dirty="0" err="1">
                <a:latin typeface="DINOT-Bold" panose="020B0504020101020102" pitchFamily="34" charset="77"/>
              </a:rPr>
              <a:t>you'll</a:t>
            </a:r>
            <a:r>
              <a:rPr lang="de-DE" b="0" dirty="0">
                <a:latin typeface="DINOT-Bold" panose="020B0504020101020102" pitchFamily="34" charset="77"/>
              </a:rPr>
              <a:t> </a:t>
            </a:r>
            <a:r>
              <a:rPr lang="de-DE" b="0" dirty="0" err="1">
                <a:latin typeface="DINOT-Bold" panose="020B0504020101020102" pitchFamily="34" charset="77"/>
              </a:rPr>
              <a:t>come</a:t>
            </a:r>
            <a:r>
              <a:rPr lang="de-DE" b="0" dirty="0">
                <a:latin typeface="DINOT-Bold" panose="020B0504020101020102" pitchFamily="34" charset="77"/>
              </a:rPr>
              <a:t> </a:t>
            </a:r>
            <a:r>
              <a:rPr lang="de-DE" b="0" dirty="0" err="1">
                <a:latin typeface="DINOT-Bold" panose="020B0504020101020102" pitchFamily="34" charset="77"/>
              </a:rPr>
              <a:t>up</a:t>
            </a:r>
            <a:r>
              <a:rPr lang="de-DE" b="0" dirty="0">
                <a:latin typeface="DINOT-Bold" panose="020B0504020101020102" pitchFamily="34" charset="77"/>
              </a:rPr>
              <a:t> </a:t>
            </a:r>
            <a:r>
              <a:rPr lang="de-DE" b="0" dirty="0" err="1">
                <a:latin typeface="DINOT-Bold" panose="020B0504020101020102" pitchFamily="34" charset="77"/>
              </a:rPr>
              <a:t>with</a:t>
            </a:r>
            <a:r>
              <a:rPr lang="de-DE" b="0" dirty="0">
                <a:latin typeface="DINOT-Bold" panose="020B0504020101020102" pitchFamily="34" charset="77"/>
              </a:rPr>
              <a:t> </a:t>
            </a:r>
            <a:r>
              <a:rPr lang="de-DE" b="0" dirty="0" err="1">
                <a:latin typeface="DINOT-Bold" panose="020B0504020101020102" pitchFamily="34" charset="77"/>
              </a:rPr>
              <a:t>ideas</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probably</a:t>
            </a:r>
            <a:r>
              <a:rPr lang="de-DE" b="0" dirty="0">
                <a:latin typeface="DINOT-Bold" panose="020B0504020101020102" pitchFamily="34" charset="77"/>
              </a:rPr>
              <a:t> </a:t>
            </a:r>
            <a:r>
              <a:rPr lang="de-DE" b="0" dirty="0" err="1">
                <a:latin typeface="DINOT-Bold" panose="020B0504020101020102" pitchFamily="34" charset="77"/>
              </a:rPr>
              <a:t>wouldn't</a:t>
            </a:r>
            <a:r>
              <a:rPr lang="de-DE" b="0" dirty="0">
                <a:latin typeface="DINOT-Bold" panose="020B0504020101020102" pitchFamily="34" charset="77"/>
              </a:rPr>
              <a:t> </a:t>
            </a:r>
            <a:r>
              <a:rPr lang="de-DE" b="0" dirty="0" err="1">
                <a:latin typeface="DINOT-Bold" panose="020B0504020101020102" pitchFamily="34" charset="77"/>
              </a:rPr>
              <a:t>think</a:t>
            </a:r>
            <a:r>
              <a:rPr lang="de-DE" b="0" dirty="0">
                <a:latin typeface="DINOT-Bold" panose="020B0504020101020102" pitchFamily="34" charset="77"/>
              </a:rPr>
              <a:t> </a:t>
            </a:r>
            <a:r>
              <a:rPr lang="de-DE" b="0" dirty="0" err="1">
                <a:latin typeface="DINOT-Bold" panose="020B0504020101020102" pitchFamily="34" charset="77"/>
              </a:rPr>
              <a:t>of</a:t>
            </a:r>
            <a:r>
              <a:rPr lang="de-DE" b="0" dirty="0">
                <a:latin typeface="DINOT-Bold" panose="020B0504020101020102" pitchFamily="34" charset="77"/>
              </a:rPr>
              <a:t> just </a:t>
            </a:r>
            <a:r>
              <a:rPr lang="de-DE" b="0" dirty="0" err="1">
                <a:latin typeface="DINOT-Bold" panose="020B0504020101020102" pitchFamily="34" charset="77"/>
              </a:rPr>
              <a:t>by</a:t>
            </a:r>
            <a:r>
              <a:rPr lang="de-DE" b="0" dirty="0">
                <a:latin typeface="DINOT-Bold" panose="020B0504020101020102" pitchFamily="34" charset="77"/>
              </a:rPr>
              <a:t> </a:t>
            </a:r>
            <a:r>
              <a:rPr lang="de-DE" b="0" dirty="0" err="1">
                <a:latin typeface="DINOT-Bold" panose="020B0504020101020102" pitchFamily="34" charset="77"/>
              </a:rPr>
              <a:t>looking</a:t>
            </a:r>
            <a:r>
              <a:rPr lang="de-DE" b="0" dirty="0">
                <a:latin typeface="DINOT-Bold" panose="020B0504020101020102" pitchFamily="34" charset="77"/>
              </a:rPr>
              <a:t>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problem</a:t>
            </a:r>
            <a:r>
              <a:rPr lang="de-DE" b="0" dirty="0">
                <a:latin typeface="DINOT-Bold" panose="020B0504020101020102" pitchFamily="34" charset="77"/>
              </a:rPr>
              <a:t> </a:t>
            </a:r>
            <a:r>
              <a:rPr lang="de-DE" b="0" dirty="0" err="1">
                <a:latin typeface="DINOT-Bold" panose="020B0504020101020102" pitchFamily="34" charset="77"/>
              </a:rPr>
              <a:t>itself</a:t>
            </a:r>
            <a:r>
              <a:rPr lang="de-DE" b="0" dirty="0">
                <a:latin typeface="DINOT-Bold" panose="020B0504020101020102" pitchFamily="34" charset="77"/>
              </a:rPr>
              <a:t>!</a:t>
            </a:r>
          </a:p>
          <a:p>
            <a:pPr marL="0" lvl="0" indent="0" algn="l" rtl="0">
              <a:lnSpc>
                <a:spcPct val="100000"/>
              </a:lnSpc>
              <a:spcBef>
                <a:spcPts val="0"/>
              </a:spcBef>
              <a:spcAft>
                <a:spcPts val="0"/>
              </a:spcAft>
              <a:buSzPts val="1100"/>
              <a:buNone/>
            </a:pPr>
            <a:endParaRPr b="0" dirty="0">
              <a:latin typeface="DINOT-Bold" panose="020B0504020101020102" pitchFamily="34" charset="77"/>
            </a:endParaRPr>
          </a:p>
          <a:p>
            <a:pPr marL="0" lvl="0" indent="0" algn="l" rtl="0">
              <a:lnSpc>
                <a:spcPct val="100000"/>
              </a:lnSpc>
              <a:spcBef>
                <a:spcPts val="0"/>
              </a:spcBef>
              <a:spcAft>
                <a:spcPts val="0"/>
              </a:spcAft>
              <a:buSzPts val="1100"/>
              <a:buNone/>
            </a:pPr>
            <a:r>
              <a:rPr lang="de-DE" b="0" dirty="0" err="1">
                <a:latin typeface="DINOT-Bold" panose="020B0504020101020102" pitchFamily="34" charset="77"/>
              </a:rPr>
              <a:t>When</a:t>
            </a:r>
            <a:r>
              <a:rPr lang="de-DE" b="0" dirty="0">
                <a:latin typeface="DINOT-Bold" panose="020B0504020101020102" pitchFamily="34" charset="77"/>
              </a:rPr>
              <a:t> </a:t>
            </a:r>
            <a:r>
              <a:rPr lang="de-DE" b="0" dirty="0" err="1">
                <a:latin typeface="DINOT-Bold" panose="020B0504020101020102" pitchFamily="34" charset="77"/>
              </a:rPr>
              <a:t>brainstorming</a:t>
            </a:r>
            <a:r>
              <a:rPr lang="de-DE" b="0" dirty="0">
                <a:latin typeface="DINOT-Bold" panose="020B0504020101020102" pitchFamily="34" charset="77"/>
              </a:rPr>
              <a:t> in a </a:t>
            </a:r>
            <a:r>
              <a:rPr lang="de-DE" b="0" dirty="0" err="1">
                <a:latin typeface="DINOT-Bold" panose="020B0504020101020102" pitchFamily="34" charset="77"/>
              </a:rPr>
              <a:t>team</a:t>
            </a:r>
            <a:r>
              <a:rPr lang="de-DE" b="0" dirty="0">
                <a:latin typeface="DINOT-Bold" panose="020B0504020101020102" pitchFamily="34" charset="77"/>
              </a:rPr>
              <a:t>: </a:t>
            </a:r>
            <a:r>
              <a:rPr lang="de-DE" b="0" dirty="0" err="1">
                <a:latin typeface="DINOT-Bold" panose="020B0504020101020102" pitchFamily="34" charset="77"/>
              </a:rPr>
              <a:t>it</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t>
            </a:r>
            <a:r>
              <a:rPr lang="de-DE" b="0" dirty="0" err="1">
                <a:latin typeface="DINOT-Bold" panose="020B0504020101020102" pitchFamily="34" charset="77"/>
              </a:rPr>
              <a:t>crucial</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chose</a:t>
            </a:r>
            <a:r>
              <a:rPr lang="de-DE" b="0" dirty="0">
                <a:latin typeface="DINOT-Bold" panose="020B0504020101020102" pitchFamily="34" charset="77"/>
              </a:rPr>
              <a:t> </a:t>
            </a:r>
            <a:r>
              <a:rPr lang="de-DE" b="0" dirty="0" err="1">
                <a:latin typeface="DINOT-Bold" panose="020B0504020101020102" pitchFamily="34" charset="77"/>
              </a:rPr>
              <a:t>one</a:t>
            </a:r>
            <a:r>
              <a:rPr lang="de-DE" b="0" dirty="0">
                <a:latin typeface="DINOT-Bold" panose="020B0504020101020102" pitchFamily="34" charset="77"/>
              </a:rPr>
              <a:t> </a:t>
            </a:r>
            <a:r>
              <a:rPr lang="de-DE" b="0" dirty="0" err="1">
                <a:latin typeface="DINOT-Bold" panose="020B0504020101020102" pitchFamily="34" charset="77"/>
              </a:rPr>
              <a:t>question</a:t>
            </a:r>
            <a:r>
              <a:rPr lang="de-DE" b="0" dirty="0">
                <a:latin typeface="DINOT-Bold" panose="020B0504020101020102" pitchFamily="34" charset="77"/>
              </a:rPr>
              <a:t> at a time. </a:t>
            </a:r>
            <a:endParaRPr b="0" dirty="0">
              <a:latin typeface="DINOT-Bold" panose="020B0504020101020102" pitchFamily="34" charset="77"/>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7" name="Google Shape;467;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de-DE" b="0" dirty="0" err="1">
                <a:latin typeface="DINOT-Bold" panose="020B0504020101020102" pitchFamily="34" charset="77"/>
              </a:rPr>
              <a:t>Your</a:t>
            </a:r>
            <a:r>
              <a:rPr lang="de-DE" b="0" dirty="0">
                <a:latin typeface="DINOT-Bold" panose="020B0504020101020102" pitchFamily="34" charset="77"/>
              </a:rPr>
              <a:t> </a:t>
            </a:r>
            <a:r>
              <a:rPr lang="de-DE" b="0" dirty="0" err="1">
                <a:latin typeface="DINOT-Bold" panose="020B0504020101020102" pitchFamily="34" charset="77"/>
              </a:rPr>
              <a:t>next</a:t>
            </a:r>
            <a:r>
              <a:rPr lang="de-DE" b="0" dirty="0">
                <a:latin typeface="DINOT-Bold" panose="020B0504020101020102" pitchFamily="34" charset="77"/>
              </a:rPr>
              <a:t> </a:t>
            </a:r>
            <a:r>
              <a:rPr lang="de-DE" b="0" dirty="0" err="1">
                <a:latin typeface="DINOT-Bold" panose="020B0504020101020102" pitchFamily="34" charset="77"/>
              </a:rPr>
              <a:t>step</a:t>
            </a:r>
            <a:r>
              <a:rPr lang="de-DE" b="0" dirty="0">
                <a:latin typeface="DINOT-Bold" panose="020B0504020101020102" pitchFamily="34" charset="77"/>
              </a:rPr>
              <a:t> in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ideation</a:t>
            </a:r>
            <a:r>
              <a:rPr lang="de-DE" b="0" dirty="0">
                <a:latin typeface="DINOT-Bold" panose="020B0504020101020102" pitchFamily="34" charset="77"/>
              </a:rPr>
              <a:t> </a:t>
            </a:r>
            <a:r>
              <a:rPr lang="de-DE" b="0" dirty="0" err="1">
                <a:latin typeface="DINOT-Bold" panose="020B0504020101020102" pitchFamily="34" charset="77"/>
              </a:rPr>
              <a:t>process</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define</a:t>
            </a:r>
            <a:r>
              <a:rPr lang="de-DE" b="0" dirty="0">
                <a:latin typeface="DINOT-Bold" panose="020B0504020101020102" pitchFamily="34" charset="77"/>
              </a:rPr>
              <a:t> </a:t>
            </a:r>
            <a:r>
              <a:rPr lang="de-DE" b="0" dirty="0" err="1">
                <a:latin typeface="DINOT-Bold" panose="020B0504020101020102" pitchFamily="34" charset="77"/>
              </a:rPr>
              <a:t>your</a:t>
            </a:r>
            <a:r>
              <a:rPr lang="de-DE" b="0" dirty="0">
                <a:latin typeface="DINOT-Bold" panose="020B0504020101020102" pitchFamily="34" charset="77"/>
              </a:rPr>
              <a:t> </a:t>
            </a:r>
            <a:r>
              <a:rPr lang="de-DE" b="0" dirty="0" err="1">
                <a:latin typeface="DINOT-Bold" panose="020B0504020101020102" pitchFamily="34" charset="77"/>
              </a:rPr>
              <a:t>How-might-we-questions</a:t>
            </a:r>
            <a:r>
              <a:rPr lang="de-DE" b="0" dirty="0">
                <a:latin typeface="DINOT-Bold" panose="020B0504020101020102" pitchFamily="34" charset="77"/>
              </a:rPr>
              <a:t>. </a:t>
            </a:r>
            <a:endParaRPr b="0" dirty="0">
              <a:latin typeface="DINOT-Bold" panose="020B0504020101020102" pitchFamily="34" charset="77"/>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3" name="Google Shape;473;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de-DE" sz="1100" b="0" dirty="0">
                <a:solidFill>
                  <a:schemeClr val="dk1"/>
                </a:solidFill>
                <a:highlight>
                  <a:schemeClr val="lt1"/>
                </a:highlight>
                <a:latin typeface="DINOT-Bold" panose="020B0504020101020102" pitchFamily="34" charset="77"/>
                <a:sym typeface="Arial"/>
              </a:rPr>
              <a:t>This will </a:t>
            </a:r>
            <a:r>
              <a:rPr lang="de-DE" sz="1100" b="0" dirty="0" err="1">
                <a:solidFill>
                  <a:schemeClr val="dk1"/>
                </a:solidFill>
                <a:highlight>
                  <a:schemeClr val="lt1"/>
                </a:highlight>
                <a:latin typeface="DINOT-Bold" panose="020B0504020101020102" pitchFamily="34" charset="77"/>
                <a:sym typeface="Arial"/>
              </a:rPr>
              <a:t>be</a:t>
            </a:r>
            <a:r>
              <a:rPr lang="de-DE" sz="1100" b="0" dirty="0">
                <a:solidFill>
                  <a:schemeClr val="dk1"/>
                </a:solidFill>
                <a:highlight>
                  <a:schemeClr val="lt1"/>
                </a:highlight>
                <a:latin typeface="DINOT-Bold" panose="020B0504020101020102" pitchFamily="34" charset="77"/>
                <a:sym typeface="Arial"/>
              </a:rPr>
              <a:t> solo </a:t>
            </a:r>
            <a:r>
              <a:rPr lang="de-DE" sz="1100" b="0" dirty="0" err="1">
                <a:solidFill>
                  <a:schemeClr val="dk1"/>
                </a:solidFill>
                <a:highlight>
                  <a:schemeClr val="lt1"/>
                </a:highlight>
                <a:latin typeface="DINOT-Bold" panose="020B0504020101020102" pitchFamily="34" charset="77"/>
                <a:sym typeface="Arial"/>
              </a:rPr>
              <a:t>work</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again</a:t>
            </a:r>
            <a:r>
              <a:rPr lang="de-DE" sz="1100" b="0" dirty="0">
                <a:solidFill>
                  <a:schemeClr val="dk1"/>
                </a:solidFill>
                <a:highlight>
                  <a:schemeClr val="lt1"/>
                </a:highlight>
                <a:latin typeface="DINOT-Bold" panose="020B0504020101020102" pitchFamily="34" charset="77"/>
                <a:sym typeface="Arial"/>
              </a:rPr>
              <a:t>, so </a:t>
            </a:r>
            <a:r>
              <a:rPr lang="de-DE" sz="1100" b="0" dirty="0" err="1">
                <a:solidFill>
                  <a:schemeClr val="dk1"/>
                </a:solidFill>
                <a:highlight>
                  <a:schemeClr val="lt1"/>
                </a:highlight>
                <a:latin typeface="DINOT-Bold" panose="020B0504020101020102" pitchFamily="34" charset="77"/>
                <a:sym typeface="Arial"/>
              </a:rPr>
              <a:t>please</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read</a:t>
            </a:r>
            <a:r>
              <a:rPr lang="de-DE" sz="1100" b="0" dirty="0">
                <a:solidFill>
                  <a:schemeClr val="dk1"/>
                </a:solidFill>
                <a:highlight>
                  <a:schemeClr val="lt1"/>
                </a:highlight>
                <a:latin typeface="DINOT-Bold" panose="020B0504020101020102" pitchFamily="34" charset="77"/>
                <a:sym typeface="Arial"/>
              </a:rPr>
              <a:t> out)</a:t>
            </a:r>
          </a:p>
          <a:p>
            <a:pPr marL="0" marR="0" lvl="0" indent="0" algn="l" rtl="0">
              <a:lnSpc>
                <a:spcPct val="100000"/>
              </a:lnSpc>
              <a:spcBef>
                <a:spcPts val="0"/>
              </a:spcBef>
              <a:spcAft>
                <a:spcPts val="0"/>
              </a:spcAft>
              <a:buClr>
                <a:srgbClr val="000000"/>
              </a:buClr>
              <a:buSzPts val="1100"/>
              <a:buFont typeface="Arial"/>
              <a:buNone/>
            </a:pPr>
            <a:endParaRPr lang="de-DE" sz="1100" b="0" dirty="0">
              <a:solidFill>
                <a:schemeClr val="dk1"/>
              </a:solidFill>
              <a:highlight>
                <a:schemeClr val="lt1"/>
              </a:highlight>
              <a:latin typeface="DINOT-Bold" panose="020B0504020101020102" pitchFamily="34" charset="77"/>
              <a:sym typeface="Arial"/>
            </a:endParaRPr>
          </a:p>
          <a:p>
            <a:pPr marL="0" marR="0" lvl="0" indent="0" algn="l" rtl="0">
              <a:lnSpc>
                <a:spcPct val="100000"/>
              </a:lnSpc>
              <a:spcBef>
                <a:spcPts val="0"/>
              </a:spcBef>
              <a:spcAft>
                <a:spcPts val="0"/>
              </a:spcAft>
              <a:buClr>
                <a:srgbClr val="000000"/>
              </a:buClr>
              <a:buSzPts val="1100"/>
              <a:buFont typeface="Arial"/>
              <a:buNone/>
            </a:pPr>
            <a:r>
              <a:rPr lang="de-DE" sz="1100" b="0" dirty="0" err="1">
                <a:solidFill>
                  <a:schemeClr val="dk1"/>
                </a:solidFill>
                <a:highlight>
                  <a:schemeClr val="lt1"/>
                </a:highlight>
                <a:latin typeface="DINOT-Bold" panose="020B0504020101020102" pitchFamily="34" charset="77"/>
                <a:sym typeface="Arial"/>
              </a:rPr>
              <a:t>For</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some</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more</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orientation</a:t>
            </a:r>
            <a:r>
              <a:rPr lang="de-DE" sz="1100" b="0" dirty="0">
                <a:solidFill>
                  <a:schemeClr val="dk1"/>
                </a:solidFill>
                <a:highlight>
                  <a:schemeClr val="lt1"/>
                </a:highlight>
                <a:latin typeface="DINOT-Bold" panose="020B0504020101020102" pitchFamily="34" charset="77"/>
                <a:sym typeface="Arial"/>
              </a:rPr>
              <a:t> and </a:t>
            </a:r>
            <a:r>
              <a:rPr lang="de-DE" sz="1100" b="0" dirty="0" err="1">
                <a:solidFill>
                  <a:schemeClr val="dk1"/>
                </a:solidFill>
                <a:highlight>
                  <a:schemeClr val="lt1"/>
                </a:highlight>
                <a:latin typeface="DINOT-Bold" panose="020B0504020101020102" pitchFamily="34" charset="77"/>
                <a:sym typeface="Arial"/>
              </a:rPr>
              <a:t>inspiration</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we</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prepared</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the</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following</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template</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for</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you</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next</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slide</a:t>
            </a:r>
            <a:r>
              <a:rPr lang="de-DE" sz="1100" b="0" dirty="0">
                <a:solidFill>
                  <a:schemeClr val="dk1"/>
                </a:solidFill>
                <a:highlight>
                  <a:schemeClr val="lt1"/>
                </a:highlight>
                <a:latin typeface="DINOT-Bold" panose="020B0504020101020102" pitchFamily="34" charset="77"/>
                <a:sym typeface="Arial"/>
              </a:rPr>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2" name="Google Shape;482;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defTabSz="685800" rtl="0" eaLnBrk="1" fontAlgn="auto" latinLnBrk="0" hangingPunct="1">
              <a:lnSpc>
                <a:spcPct val="100000"/>
              </a:lnSpc>
              <a:spcBef>
                <a:spcPts val="0"/>
              </a:spcBef>
              <a:spcAft>
                <a:spcPts val="0"/>
              </a:spcAft>
              <a:buClrTx/>
              <a:buSzPts val="1100"/>
              <a:buFontTx/>
              <a:buNone/>
              <a:tabLst/>
              <a:defRPr/>
            </a:pPr>
            <a:r>
              <a:rPr lang="de-DE" sz="900" b="0" dirty="0">
                <a:solidFill>
                  <a:schemeClr val="dk1"/>
                </a:solidFill>
                <a:highlight>
                  <a:schemeClr val="lt1"/>
                </a:highlight>
                <a:latin typeface="DINOT-Bold" panose="020B0504020101020102" pitchFamily="34" charset="77"/>
                <a:sym typeface="Arial"/>
              </a:rPr>
              <a:t>I </a:t>
            </a:r>
            <a:r>
              <a:rPr lang="de-DE" sz="900" b="0" dirty="0" err="1">
                <a:solidFill>
                  <a:schemeClr val="dk1"/>
                </a:solidFill>
                <a:highlight>
                  <a:schemeClr val="lt1"/>
                </a:highlight>
                <a:latin typeface="DINOT-Bold" panose="020B0504020101020102" pitchFamily="34" charset="77"/>
                <a:sym typeface="Arial"/>
              </a:rPr>
              <a:t>here</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picked</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the</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problem</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number</a:t>
            </a:r>
            <a:r>
              <a:rPr lang="de-DE" sz="900" b="0" dirty="0">
                <a:solidFill>
                  <a:schemeClr val="dk1"/>
                </a:solidFill>
                <a:highlight>
                  <a:schemeClr val="lt1"/>
                </a:highlight>
                <a:latin typeface="DINOT-Bold" panose="020B0504020101020102" pitchFamily="34" charset="77"/>
                <a:sym typeface="Arial"/>
              </a:rPr>
              <a:t> 1 – an </a:t>
            </a:r>
            <a:r>
              <a:rPr lang="de-DE" sz="900" b="0" dirty="0" err="1">
                <a:solidFill>
                  <a:schemeClr val="dk1"/>
                </a:solidFill>
                <a:highlight>
                  <a:schemeClr val="lt1"/>
                </a:highlight>
                <a:latin typeface="DINOT-Bold" panose="020B0504020101020102" pitchFamily="34" charset="77"/>
                <a:sym typeface="Arial"/>
              </a:rPr>
              <a:t>old</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woman</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hading</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troubles</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crossing</a:t>
            </a:r>
            <a:r>
              <a:rPr lang="de-DE" sz="900" b="0" dirty="0">
                <a:solidFill>
                  <a:schemeClr val="dk1"/>
                </a:solidFill>
                <a:highlight>
                  <a:schemeClr val="lt1"/>
                </a:highlight>
                <a:latin typeface="DINOT-Bold" panose="020B0504020101020102" pitchFamily="34" charset="77"/>
                <a:sym typeface="Arial"/>
              </a:rPr>
              <a:t> a </a:t>
            </a:r>
            <a:r>
              <a:rPr lang="de-DE" sz="900" b="0" dirty="0" err="1">
                <a:solidFill>
                  <a:schemeClr val="dk1"/>
                </a:solidFill>
                <a:highlight>
                  <a:schemeClr val="lt1"/>
                </a:highlight>
                <a:latin typeface="DINOT-Bold" panose="020B0504020101020102" pitchFamily="34" charset="77"/>
                <a:sym typeface="Arial"/>
              </a:rPr>
              <a:t>busy</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street</a:t>
            </a:r>
            <a:r>
              <a:rPr lang="de-DE" sz="900" b="0" dirty="0">
                <a:solidFill>
                  <a:schemeClr val="dk1"/>
                </a:solidFill>
                <a:highlight>
                  <a:schemeClr val="lt1"/>
                </a:highlight>
                <a:latin typeface="DINOT-Bold" panose="020B0504020101020102" pitchFamily="34" charset="77"/>
                <a:sym typeface="Arial"/>
              </a:rPr>
              <a:t>.</a:t>
            </a:r>
          </a:p>
          <a:p>
            <a:pPr marL="158750" marR="0" lvl="0" indent="0" algn="l" defTabSz="685800" rtl="0" eaLnBrk="1" fontAlgn="auto" latinLnBrk="0" hangingPunct="1">
              <a:lnSpc>
                <a:spcPct val="100000"/>
              </a:lnSpc>
              <a:spcBef>
                <a:spcPts val="0"/>
              </a:spcBef>
              <a:spcAft>
                <a:spcPts val="0"/>
              </a:spcAft>
              <a:buClrTx/>
              <a:buSzPts val="1100"/>
              <a:buFontTx/>
              <a:buNone/>
              <a:tabLst/>
              <a:defRPr/>
            </a:pPr>
            <a:r>
              <a:rPr lang="de-DE" sz="900" b="0" dirty="0">
                <a:solidFill>
                  <a:schemeClr val="dk1"/>
                </a:solidFill>
                <a:highlight>
                  <a:schemeClr val="lt1"/>
                </a:highlight>
                <a:latin typeface="DINOT-Bold" panose="020B0504020101020102" pitchFamily="34" charset="77"/>
                <a:sym typeface="Arial"/>
              </a:rPr>
              <a:t>And I </a:t>
            </a:r>
            <a:r>
              <a:rPr lang="de-DE" sz="900" b="0" dirty="0" err="1">
                <a:solidFill>
                  <a:schemeClr val="dk1"/>
                </a:solidFill>
                <a:highlight>
                  <a:schemeClr val="lt1"/>
                </a:highlight>
                <a:latin typeface="DINOT-Bold" panose="020B0504020101020102" pitchFamily="34" charset="77"/>
                <a:sym typeface="Arial"/>
              </a:rPr>
              <a:t>come</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up</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with</a:t>
            </a:r>
            <a:r>
              <a:rPr lang="de-DE" sz="900" b="0" dirty="0">
                <a:solidFill>
                  <a:schemeClr val="dk1"/>
                </a:solidFill>
                <a:highlight>
                  <a:schemeClr val="lt1"/>
                </a:highlight>
                <a:latin typeface="DINOT-Bold" panose="020B0504020101020102" pitchFamily="34" charset="77"/>
                <a:sym typeface="Arial"/>
              </a:rPr>
              <a:t> different HMW-Q </a:t>
            </a:r>
            <a:r>
              <a:rPr lang="de-DE" sz="900" b="0" dirty="0" err="1">
                <a:solidFill>
                  <a:schemeClr val="dk1"/>
                </a:solidFill>
                <a:highlight>
                  <a:schemeClr val="lt1"/>
                </a:highlight>
                <a:latin typeface="DINOT-Bold" panose="020B0504020101020102" pitchFamily="34" charset="77"/>
                <a:sym typeface="Arial"/>
              </a:rPr>
              <a:t>that</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have</a:t>
            </a:r>
            <a:r>
              <a:rPr lang="de-DE" sz="900" b="0" dirty="0">
                <a:solidFill>
                  <a:schemeClr val="dk1"/>
                </a:solidFill>
                <a:highlight>
                  <a:schemeClr val="lt1"/>
                </a:highlight>
                <a:latin typeface="DINOT-Bold" panose="020B0504020101020102" pitchFamily="34" charset="77"/>
                <a:sym typeface="Arial"/>
              </a:rPr>
              <a:t> different </a:t>
            </a:r>
            <a:r>
              <a:rPr lang="de-DE" sz="900" b="0" dirty="0" err="1">
                <a:solidFill>
                  <a:schemeClr val="dk1"/>
                </a:solidFill>
                <a:highlight>
                  <a:schemeClr val="lt1"/>
                </a:highlight>
                <a:latin typeface="DINOT-Bold" panose="020B0504020101020102" pitchFamily="34" charset="77"/>
                <a:sym typeface="Arial"/>
              </a:rPr>
              <a:t>perspectives</a:t>
            </a:r>
            <a:r>
              <a:rPr lang="de-DE" sz="900" b="0" dirty="0">
                <a:solidFill>
                  <a:schemeClr val="dk1"/>
                </a:solidFill>
                <a:highlight>
                  <a:schemeClr val="lt1"/>
                </a:highlight>
                <a:latin typeface="DINOT-Bold" panose="020B0504020101020102" pitchFamily="34" charset="77"/>
                <a:sym typeface="Arial"/>
              </a:rPr>
              <a:t> on </a:t>
            </a:r>
            <a:r>
              <a:rPr lang="de-DE" sz="900" b="0" dirty="0" err="1">
                <a:solidFill>
                  <a:schemeClr val="dk1"/>
                </a:solidFill>
                <a:highlight>
                  <a:schemeClr val="lt1"/>
                </a:highlight>
                <a:latin typeface="DINOT-Bold" panose="020B0504020101020102" pitchFamily="34" charset="77"/>
                <a:sym typeface="Arial"/>
              </a:rPr>
              <a:t>the</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problem</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For</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instance</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What</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is</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really</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the</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problem</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here</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It</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is</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the</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traffic</a:t>
            </a:r>
            <a:r>
              <a:rPr lang="de-DE" sz="900" b="0" dirty="0">
                <a:solidFill>
                  <a:schemeClr val="dk1"/>
                </a:solidFill>
                <a:highlight>
                  <a:schemeClr val="lt1"/>
                </a:highlight>
                <a:latin typeface="DINOT-Bold" panose="020B0504020101020102" pitchFamily="34" charset="77"/>
                <a:sym typeface="Arial"/>
              </a:rPr>
              <a:t>! So </a:t>
            </a:r>
            <a:r>
              <a:rPr lang="de-DE" sz="900" b="0" dirty="0" err="1">
                <a:solidFill>
                  <a:schemeClr val="dk1"/>
                </a:solidFill>
                <a:highlight>
                  <a:schemeClr val="lt1"/>
                </a:highlight>
                <a:latin typeface="DINOT-Bold" panose="020B0504020101020102" pitchFamily="34" charset="77"/>
                <a:sym typeface="Arial"/>
              </a:rPr>
              <a:t>how</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might</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we</a:t>
            </a:r>
            <a:r>
              <a:rPr lang="de-DE" sz="900" b="0" dirty="0">
                <a:solidFill>
                  <a:schemeClr val="dk1"/>
                </a:solidFill>
                <a:highlight>
                  <a:schemeClr val="lt1"/>
                </a:highlight>
                <a:latin typeface="DINOT-Bold" panose="020B0504020101020102" pitchFamily="34" charset="77"/>
                <a:sym typeface="Arial"/>
              </a:rPr>
              <a:t> slow </a:t>
            </a:r>
            <a:r>
              <a:rPr lang="de-DE" sz="900" b="0" dirty="0" err="1">
                <a:solidFill>
                  <a:schemeClr val="dk1"/>
                </a:solidFill>
                <a:highlight>
                  <a:schemeClr val="lt1"/>
                </a:highlight>
                <a:latin typeface="DINOT-Bold" panose="020B0504020101020102" pitchFamily="34" charset="77"/>
                <a:sym typeface="Arial"/>
              </a:rPr>
              <a:t>this</a:t>
            </a:r>
            <a:r>
              <a:rPr lang="de-DE" sz="900" b="0" dirty="0">
                <a:solidFill>
                  <a:schemeClr val="dk1"/>
                </a:solidFill>
                <a:highlight>
                  <a:schemeClr val="lt1"/>
                </a:highlight>
                <a:latin typeface="DINOT-Bold" panose="020B0504020101020102" pitchFamily="34" charset="77"/>
                <a:sym typeface="Arial"/>
              </a:rPr>
              <a:t> down?</a:t>
            </a:r>
          </a:p>
          <a:p>
            <a:pPr marL="158750" marR="0" lvl="0" indent="0" algn="l" defTabSz="685800" rtl="0" eaLnBrk="1" fontAlgn="auto" latinLnBrk="0" hangingPunct="1">
              <a:lnSpc>
                <a:spcPct val="100000"/>
              </a:lnSpc>
              <a:spcBef>
                <a:spcPts val="0"/>
              </a:spcBef>
              <a:spcAft>
                <a:spcPts val="0"/>
              </a:spcAft>
              <a:buClrTx/>
              <a:buSzPts val="1100"/>
              <a:buFontTx/>
              <a:buNone/>
              <a:tabLst/>
              <a:defRPr/>
            </a:pPr>
            <a:r>
              <a:rPr lang="de-DE" sz="900" b="0" dirty="0" err="1">
                <a:solidFill>
                  <a:schemeClr val="dk1"/>
                </a:solidFill>
                <a:highlight>
                  <a:schemeClr val="lt1"/>
                </a:highlight>
                <a:latin typeface="DINOT-Bold" panose="020B0504020101020102" pitchFamily="34" charset="77"/>
                <a:sym typeface="Arial"/>
              </a:rPr>
              <a:t>Or</a:t>
            </a:r>
            <a:r>
              <a:rPr lang="de-DE" sz="900" b="0" dirty="0">
                <a:solidFill>
                  <a:schemeClr val="dk1"/>
                </a:solidFill>
                <a:highlight>
                  <a:schemeClr val="lt1"/>
                </a:highlight>
                <a:latin typeface="DINOT-Bold" panose="020B0504020101020102" pitchFamily="34" charset="77"/>
                <a:sym typeface="Arial"/>
              </a:rPr>
              <a:t>: Maybe </a:t>
            </a:r>
            <a:r>
              <a:rPr lang="de-DE" sz="900" b="0" dirty="0" err="1">
                <a:solidFill>
                  <a:schemeClr val="dk1"/>
                </a:solidFill>
                <a:highlight>
                  <a:schemeClr val="lt1"/>
                </a:highlight>
                <a:latin typeface="DINOT-Bold" panose="020B0504020101020102" pitchFamily="34" charset="77"/>
                <a:sym typeface="Arial"/>
              </a:rPr>
              <a:t>we</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could</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change</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the</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status</a:t>
            </a:r>
            <a:r>
              <a:rPr lang="de-DE" sz="900" b="0" dirty="0">
                <a:solidFill>
                  <a:schemeClr val="dk1"/>
                </a:solidFill>
                <a:highlight>
                  <a:schemeClr val="lt1"/>
                </a:highlight>
                <a:latin typeface="DINOT-Bold" panose="020B0504020101020102" pitchFamily="34" charset="77"/>
                <a:sym typeface="Arial"/>
              </a:rPr>
              <a:t> quo </a:t>
            </a:r>
            <a:r>
              <a:rPr lang="de-DE" sz="900" b="0" dirty="0" err="1">
                <a:solidFill>
                  <a:schemeClr val="dk1"/>
                </a:solidFill>
                <a:highlight>
                  <a:schemeClr val="lt1"/>
                </a:highlight>
                <a:latin typeface="DINOT-Bold" panose="020B0504020101020102" pitchFamily="34" charset="77"/>
                <a:sym typeface="Arial"/>
              </a:rPr>
              <a:t>completely</a:t>
            </a:r>
            <a:r>
              <a:rPr lang="de-DE" sz="900" b="0" dirty="0">
                <a:solidFill>
                  <a:schemeClr val="dk1"/>
                </a:solidFill>
                <a:highlight>
                  <a:schemeClr val="lt1"/>
                </a:highlight>
                <a:latin typeface="DINOT-Bold" panose="020B0504020101020102" pitchFamily="34" charset="77"/>
                <a:sym typeface="Arial"/>
              </a:rPr>
              <a:t> and </a:t>
            </a:r>
            <a:r>
              <a:rPr lang="de-DE" sz="900" b="0" dirty="0" err="1">
                <a:solidFill>
                  <a:schemeClr val="dk1"/>
                </a:solidFill>
                <a:highlight>
                  <a:schemeClr val="lt1"/>
                </a:highlight>
                <a:latin typeface="DINOT-Bold" panose="020B0504020101020102" pitchFamily="34" charset="77"/>
                <a:sym typeface="Arial"/>
              </a:rPr>
              <a:t>wonder</a:t>
            </a:r>
            <a:r>
              <a:rPr lang="de-DE" sz="900" b="0" dirty="0">
                <a:solidFill>
                  <a:schemeClr val="dk1"/>
                </a:solidFill>
                <a:highlight>
                  <a:schemeClr val="lt1"/>
                </a:highlight>
                <a:latin typeface="DINOT-Bold" panose="020B0504020101020102" pitchFamily="34" charset="77"/>
                <a:sym typeface="Arial"/>
              </a:rPr>
              <a:t>: HMW </a:t>
            </a:r>
            <a:r>
              <a:rPr lang="de-DE" sz="900" b="0" dirty="0" err="1">
                <a:solidFill>
                  <a:schemeClr val="dk1"/>
                </a:solidFill>
                <a:highlight>
                  <a:schemeClr val="lt1"/>
                </a:highlight>
                <a:latin typeface="DINOT-Bold" panose="020B0504020101020102" pitchFamily="34" charset="77"/>
                <a:sym typeface="Arial"/>
              </a:rPr>
              <a:t>help</a:t>
            </a:r>
            <a:r>
              <a:rPr lang="de-DE" sz="900" b="0" dirty="0">
                <a:solidFill>
                  <a:schemeClr val="dk1"/>
                </a:solidFill>
                <a:highlight>
                  <a:schemeClr val="lt1"/>
                </a:highlight>
                <a:latin typeface="DINOT-Bold" panose="020B0504020101020102" pitchFamily="34" charset="77"/>
                <a:sym typeface="Arial"/>
              </a:rPr>
              <a:t> her </a:t>
            </a:r>
            <a:r>
              <a:rPr lang="de-DE" sz="900" b="0" dirty="0" err="1">
                <a:solidFill>
                  <a:schemeClr val="dk1"/>
                </a:solidFill>
                <a:highlight>
                  <a:schemeClr val="lt1"/>
                </a:highlight>
                <a:latin typeface="DINOT-Bold" panose="020B0504020101020102" pitchFamily="34" charset="77"/>
                <a:sym typeface="Arial"/>
              </a:rPr>
              <a:t>getting</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from</a:t>
            </a:r>
            <a:r>
              <a:rPr lang="de-DE" sz="900" b="0" dirty="0">
                <a:solidFill>
                  <a:schemeClr val="dk1"/>
                </a:solidFill>
                <a:highlight>
                  <a:schemeClr val="lt1"/>
                </a:highlight>
                <a:latin typeface="DINOT-Bold" panose="020B0504020101020102" pitchFamily="34" charset="77"/>
                <a:sym typeface="Arial"/>
              </a:rPr>
              <a:t> A </a:t>
            </a:r>
            <a:r>
              <a:rPr lang="de-DE" sz="900" b="0" dirty="0" err="1">
                <a:solidFill>
                  <a:schemeClr val="dk1"/>
                </a:solidFill>
                <a:highlight>
                  <a:schemeClr val="lt1"/>
                </a:highlight>
                <a:latin typeface="DINOT-Bold" panose="020B0504020101020102" pitchFamily="34" charset="77"/>
                <a:sym typeface="Arial"/>
              </a:rPr>
              <a:t>to</a:t>
            </a:r>
            <a:r>
              <a:rPr lang="de-DE" sz="900" b="0" dirty="0">
                <a:solidFill>
                  <a:schemeClr val="dk1"/>
                </a:solidFill>
                <a:highlight>
                  <a:schemeClr val="lt1"/>
                </a:highlight>
                <a:latin typeface="DINOT-Bold" panose="020B0504020101020102" pitchFamily="34" charset="77"/>
                <a:sym typeface="Arial"/>
              </a:rPr>
              <a:t> B </a:t>
            </a:r>
            <a:r>
              <a:rPr lang="de-DE" sz="900" b="0" dirty="0" err="1">
                <a:solidFill>
                  <a:schemeClr val="dk1"/>
                </a:solidFill>
                <a:highlight>
                  <a:schemeClr val="lt1"/>
                </a:highlight>
                <a:latin typeface="DINOT-Bold" panose="020B0504020101020102" pitchFamily="34" charset="77"/>
                <a:sym typeface="Arial"/>
              </a:rPr>
              <a:t>without</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crossing</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the</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street</a:t>
            </a:r>
            <a:r>
              <a:rPr lang="de-DE" sz="900" b="0" dirty="0">
                <a:solidFill>
                  <a:schemeClr val="dk1"/>
                </a:solidFill>
                <a:highlight>
                  <a:schemeClr val="lt1"/>
                </a:highlight>
                <a:latin typeface="DINOT-Bold" panose="020B0504020101020102" pitchFamily="34" charset="77"/>
                <a:sym typeface="Arial"/>
              </a:rPr>
              <a:t>? </a:t>
            </a:r>
          </a:p>
          <a:p>
            <a:pPr marL="158750" marR="0" lvl="0" indent="0" algn="l" defTabSz="685800" rtl="0" eaLnBrk="1" fontAlgn="auto" latinLnBrk="0" hangingPunct="1">
              <a:lnSpc>
                <a:spcPct val="100000"/>
              </a:lnSpc>
              <a:spcBef>
                <a:spcPts val="0"/>
              </a:spcBef>
              <a:spcAft>
                <a:spcPts val="0"/>
              </a:spcAft>
              <a:buClrTx/>
              <a:buSzPts val="1100"/>
              <a:buFontTx/>
              <a:buNone/>
              <a:tabLst/>
              <a:defRPr/>
            </a:pPr>
            <a:r>
              <a:rPr lang="de-DE" sz="900" b="0" dirty="0" err="1">
                <a:solidFill>
                  <a:schemeClr val="dk1"/>
                </a:solidFill>
                <a:highlight>
                  <a:schemeClr val="lt1"/>
                </a:highlight>
                <a:latin typeface="DINOT-Bold" panose="020B0504020101020102" pitchFamily="34" charset="77"/>
                <a:sym typeface="Arial"/>
              </a:rPr>
              <a:t>You</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get</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the</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idea</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There</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is</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no</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right</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or</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wrong</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when</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it</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comes</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to</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formulating</a:t>
            </a:r>
            <a:r>
              <a:rPr lang="de-DE" sz="900" b="0" dirty="0">
                <a:solidFill>
                  <a:schemeClr val="dk1"/>
                </a:solidFill>
                <a:highlight>
                  <a:schemeClr val="lt1"/>
                </a:highlight>
                <a:latin typeface="DINOT-Bold" panose="020B0504020101020102" pitchFamily="34" charset="77"/>
                <a:sym typeface="Arial"/>
              </a:rPr>
              <a:t> HMWQ- </a:t>
            </a:r>
            <a:r>
              <a:rPr lang="de-DE" sz="900" b="0" dirty="0" err="1">
                <a:solidFill>
                  <a:schemeClr val="dk1"/>
                </a:solidFill>
                <a:highlight>
                  <a:schemeClr val="lt1"/>
                </a:highlight>
                <a:latin typeface="DINOT-Bold" panose="020B0504020101020102" pitchFamily="34" charset="77"/>
                <a:sym typeface="Arial"/>
              </a:rPr>
              <a:t>They</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really</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should</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simpliy</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provide</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you</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the</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entry</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point</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into</a:t>
            </a:r>
            <a:r>
              <a:rPr lang="de-DE" sz="900" b="0" dirty="0">
                <a:solidFill>
                  <a:schemeClr val="dk1"/>
                </a:solidFill>
                <a:highlight>
                  <a:schemeClr val="lt1"/>
                </a:highlight>
                <a:latin typeface="DINOT-Bold" panose="020B0504020101020102" pitchFamily="34" charset="77"/>
                <a:sym typeface="Arial"/>
              </a:rPr>
              <a:t> different mental </a:t>
            </a:r>
            <a:r>
              <a:rPr lang="de-DE" sz="900" b="0" dirty="0" err="1">
                <a:solidFill>
                  <a:schemeClr val="dk1"/>
                </a:solidFill>
                <a:highlight>
                  <a:schemeClr val="lt1"/>
                </a:highlight>
                <a:latin typeface="DINOT-Bold" panose="020B0504020101020102" pitchFamily="34" charset="77"/>
                <a:sym typeface="Arial"/>
              </a:rPr>
              <a:t>solution</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spaces</a:t>
            </a:r>
            <a:r>
              <a:rPr lang="de-DE" sz="900" b="0" dirty="0">
                <a:solidFill>
                  <a:schemeClr val="dk1"/>
                </a:solidFill>
                <a:highlight>
                  <a:schemeClr val="lt1"/>
                </a:highlight>
                <a:latin typeface="DINOT-Bold" panose="020B0504020101020102" pitchFamily="34" charset="77"/>
                <a:sym typeface="Arial"/>
              </a:rPr>
              <a:t>. </a:t>
            </a:r>
          </a:p>
          <a:p>
            <a:pPr marL="158750" marR="0" lvl="0" indent="0" algn="l" defTabSz="685800" rtl="0" eaLnBrk="1" fontAlgn="auto" latinLnBrk="0" hangingPunct="1">
              <a:lnSpc>
                <a:spcPct val="100000"/>
              </a:lnSpc>
              <a:spcBef>
                <a:spcPts val="0"/>
              </a:spcBef>
              <a:spcAft>
                <a:spcPts val="0"/>
              </a:spcAft>
              <a:buClrTx/>
              <a:buSzPts val="1100"/>
              <a:buFontTx/>
              <a:buNone/>
              <a:tabLst/>
              <a:defRPr/>
            </a:pPr>
            <a:endParaRPr lang="de-DE" sz="900" b="0" dirty="0">
              <a:solidFill>
                <a:schemeClr val="dk1"/>
              </a:solidFill>
              <a:highlight>
                <a:schemeClr val="lt1"/>
              </a:highlight>
              <a:latin typeface="DINOT-Bold" panose="020B0504020101020102" pitchFamily="34" charset="77"/>
              <a:sym typeface="Arial"/>
            </a:endParaRPr>
          </a:p>
          <a:p>
            <a:pPr marL="158750" marR="0" lvl="0" indent="0" algn="l" defTabSz="685800" rtl="0" eaLnBrk="1" fontAlgn="auto" latinLnBrk="0" hangingPunct="1">
              <a:lnSpc>
                <a:spcPct val="100000"/>
              </a:lnSpc>
              <a:spcBef>
                <a:spcPts val="0"/>
              </a:spcBef>
              <a:spcAft>
                <a:spcPts val="0"/>
              </a:spcAft>
              <a:buClrTx/>
              <a:buSzPts val="1100"/>
              <a:buFontTx/>
              <a:buNone/>
              <a:tabLst/>
              <a:defRPr/>
            </a:pPr>
            <a:r>
              <a:rPr lang="de-DE" sz="900" b="0" dirty="0">
                <a:solidFill>
                  <a:schemeClr val="dk1"/>
                </a:solidFill>
                <a:highlight>
                  <a:schemeClr val="lt1"/>
                </a:highlight>
                <a:latin typeface="DINOT-Bold" panose="020B0504020101020102" pitchFamily="34" charset="77"/>
                <a:sym typeface="Arial"/>
              </a:rPr>
              <a:t>Ready? </a:t>
            </a:r>
            <a:r>
              <a:rPr lang="de-DE" sz="900" b="0" dirty="0" err="1">
                <a:solidFill>
                  <a:schemeClr val="dk1"/>
                </a:solidFill>
                <a:highlight>
                  <a:schemeClr val="lt1"/>
                </a:highlight>
                <a:latin typeface="DINOT-Bold" panose="020B0504020101020102" pitchFamily="34" charset="77"/>
                <a:sym typeface="Arial"/>
              </a:rPr>
              <a:t>Then</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the</a:t>
            </a:r>
            <a:r>
              <a:rPr lang="de-DE" sz="900" b="0" dirty="0">
                <a:solidFill>
                  <a:schemeClr val="dk1"/>
                </a:solidFill>
                <a:highlight>
                  <a:schemeClr val="lt1"/>
                </a:highlight>
                <a:latin typeface="DINOT-Bold" panose="020B0504020101020102" pitchFamily="34" charset="77"/>
                <a:sym typeface="Arial"/>
              </a:rPr>
              <a:t> 10 </a:t>
            </a:r>
            <a:r>
              <a:rPr lang="de-DE" sz="900" b="0" dirty="0" err="1">
                <a:solidFill>
                  <a:schemeClr val="dk1"/>
                </a:solidFill>
                <a:highlight>
                  <a:schemeClr val="lt1"/>
                </a:highlight>
                <a:latin typeface="DINOT-Bold" panose="020B0504020101020102" pitchFamily="34" charset="77"/>
                <a:sym typeface="Arial"/>
              </a:rPr>
              <a:t>minutes</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are</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starting</a:t>
            </a:r>
            <a:r>
              <a:rPr lang="de-DE" sz="900" b="0" dirty="0">
                <a:solidFill>
                  <a:schemeClr val="dk1"/>
                </a:solidFill>
                <a:highlight>
                  <a:schemeClr val="lt1"/>
                </a:highlight>
                <a:latin typeface="DINOT-Bold" panose="020B0504020101020102" pitchFamily="34" charset="77"/>
                <a:sym typeface="Arial"/>
              </a:rPr>
              <a:t> </a:t>
            </a:r>
            <a:r>
              <a:rPr lang="de-DE" sz="900" b="0" dirty="0" err="1">
                <a:solidFill>
                  <a:schemeClr val="dk1"/>
                </a:solidFill>
                <a:highlight>
                  <a:schemeClr val="lt1"/>
                </a:highlight>
                <a:latin typeface="DINOT-Bold" panose="020B0504020101020102" pitchFamily="34" charset="77"/>
                <a:sym typeface="Arial"/>
              </a:rPr>
              <a:t>now</a:t>
            </a:r>
            <a:r>
              <a:rPr lang="de-DE" sz="900" b="0" dirty="0">
                <a:solidFill>
                  <a:schemeClr val="dk1"/>
                </a:solidFill>
                <a:highlight>
                  <a:schemeClr val="lt1"/>
                </a:highlight>
                <a:latin typeface="DINOT-Bold" panose="020B0504020101020102" pitchFamily="34" charset="77"/>
                <a:sym typeface="Arial"/>
              </a:rPr>
              <a:t>!</a:t>
            </a:r>
          </a:p>
          <a:p>
            <a:pPr marL="457200" lvl="0" indent="-298450" algn="l" rtl="0">
              <a:lnSpc>
                <a:spcPct val="100000"/>
              </a:lnSpc>
              <a:spcBef>
                <a:spcPts val="0"/>
              </a:spcBef>
              <a:spcAft>
                <a:spcPts val="0"/>
              </a:spcAft>
              <a:buSzPts val="1100"/>
              <a:buChar char="●"/>
            </a:pPr>
            <a:endParaRPr b="1" dirty="0">
              <a:latin typeface="DINOT-Bold" panose="020B0504020101020102" pitchFamily="34" charset="77"/>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0" name="Google Shape;490;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SzPts val="1100"/>
              <a:buChar char="●"/>
            </a:pPr>
            <a:r>
              <a:rPr lang="de-DE" b="1">
                <a:latin typeface="DINOT-Bold" panose="020B0504020101020102" pitchFamily="34" charset="77"/>
              </a:rPr>
              <a:t>Everybody is back? All went well? </a:t>
            </a:r>
            <a:endParaRPr b="1">
              <a:latin typeface="DINOT-Bold" panose="020B0504020101020102" pitchFamily="34" charset="77"/>
            </a:endParaRPr>
          </a:p>
          <a:p>
            <a:pPr marL="171450" lvl="0" indent="-171450" algn="l" rtl="0">
              <a:lnSpc>
                <a:spcPct val="100000"/>
              </a:lnSpc>
              <a:spcBef>
                <a:spcPts val="0"/>
              </a:spcBef>
              <a:spcAft>
                <a:spcPts val="0"/>
              </a:spcAft>
              <a:buSzPts val="1100"/>
              <a:buChar char="●"/>
            </a:pPr>
            <a:r>
              <a:rPr lang="de-DE" b="1">
                <a:latin typeface="DINOT-Bold" panose="020B0504020101020102" pitchFamily="34" charset="77"/>
              </a:rPr>
              <a:t>Thumbs up if you’re with me please!</a:t>
            </a:r>
            <a:endParaRPr b="1">
              <a:latin typeface="DINOT-Bold" panose="020B0504020101020102" pitchFamily="34" charset="77"/>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4" name="Google Shape;494;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de-DE" sz="1000" b="0" dirty="0" err="1">
                <a:solidFill>
                  <a:schemeClr val="dk1"/>
                </a:solidFill>
                <a:highlight>
                  <a:schemeClr val="lt1"/>
                </a:highlight>
                <a:latin typeface="DINOT-Bold" panose="020B0504020101020102" pitchFamily="34" charset="77"/>
              </a:rPr>
              <a:t>We</a:t>
            </a:r>
            <a:r>
              <a:rPr lang="de-DE" sz="1000" b="0" dirty="0">
                <a:solidFill>
                  <a:schemeClr val="dk1"/>
                </a:solidFill>
                <a:highlight>
                  <a:schemeClr val="lt1"/>
                </a:highlight>
                <a:latin typeface="DINOT-Bold" panose="020B0504020101020102" pitchFamily="34" charset="77"/>
              </a:rPr>
              <a:t> will </a:t>
            </a:r>
            <a:r>
              <a:rPr lang="de-DE" sz="1000" b="0" dirty="0" err="1">
                <a:solidFill>
                  <a:schemeClr val="dk1"/>
                </a:solidFill>
                <a:highlight>
                  <a:schemeClr val="lt1"/>
                </a:highlight>
                <a:latin typeface="DINOT-Bold" panose="020B0504020101020102" pitchFamily="34" charset="77"/>
              </a:rPr>
              <a:t>have</a:t>
            </a:r>
            <a:r>
              <a:rPr lang="de-DE" sz="1000" b="0" dirty="0">
                <a:solidFill>
                  <a:schemeClr val="dk1"/>
                </a:solidFill>
                <a:highlight>
                  <a:schemeClr val="lt1"/>
                </a:highlight>
                <a:latin typeface="DINOT-Bold" panose="020B0504020101020102" pitchFamily="34" charset="77"/>
              </a:rPr>
              <a:t> a </a:t>
            </a:r>
            <a:r>
              <a:rPr lang="de-DE" sz="1000" b="0" dirty="0" err="1">
                <a:solidFill>
                  <a:schemeClr val="dk1"/>
                </a:solidFill>
                <a:highlight>
                  <a:schemeClr val="lt1"/>
                </a:highlight>
                <a:latin typeface="DINOT-Bold" panose="020B0504020101020102" pitchFamily="34" charset="77"/>
              </a:rPr>
              <a:t>short</a:t>
            </a:r>
            <a:r>
              <a:rPr lang="de-DE" sz="1000" b="0" dirty="0">
                <a:solidFill>
                  <a:schemeClr val="dk1"/>
                </a:solidFill>
                <a:highlight>
                  <a:schemeClr val="lt1"/>
                </a:highlight>
                <a:latin typeface="DINOT-Bold" panose="020B0504020101020102" pitchFamily="34" charset="77"/>
              </a:rPr>
              <a:t> break </a:t>
            </a:r>
            <a:r>
              <a:rPr lang="de-DE" sz="1000" b="0" dirty="0" err="1">
                <a:solidFill>
                  <a:schemeClr val="dk1"/>
                </a:solidFill>
                <a:highlight>
                  <a:schemeClr val="lt1"/>
                </a:highlight>
                <a:latin typeface="DINOT-Bold" panose="020B0504020101020102" pitchFamily="34" charset="77"/>
              </a:rPr>
              <a:t>coming</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up</a:t>
            </a:r>
            <a:r>
              <a:rPr lang="de-DE" sz="1000" b="0" dirty="0">
                <a:solidFill>
                  <a:schemeClr val="dk1"/>
                </a:solidFill>
                <a:highlight>
                  <a:schemeClr val="lt1"/>
                </a:highlight>
                <a:latin typeface="DINOT-Bold" panose="020B0504020101020102" pitchFamily="34" charset="77"/>
              </a:rPr>
              <a:t>. </a:t>
            </a:r>
          </a:p>
          <a:p>
            <a:pPr marL="0" lvl="0" indent="0" algn="l" rtl="0">
              <a:lnSpc>
                <a:spcPct val="100000"/>
              </a:lnSpc>
              <a:spcBef>
                <a:spcPts val="0"/>
              </a:spcBef>
              <a:spcAft>
                <a:spcPts val="0"/>
              </a:spcAft>
              <a:buSzPts val="1100"/>
              <a:buNone/>
            </a:pPr>
            <a:r>
              <a:rPr lang="de-DE" sz="1000" b="0" dirty="0">
                <a:solidFill>
                  <a:schemeClr val="dk1"/>
                </a:solidFill>
                <a:highlight>
                  <a:schemeClr val="lt1"/>
                </a:highlight>
                <a:latin typeface="DINOT-Bold" panose="020B0504020101020102" pitchFamily="34" charset="77"/>
              </a:rPr>
              <a:t>After </a:t>
            </a:r>
            <a:r>
              <a:rPr lang="de-DE" sz="1000" b="0" dirty="0" err="1">
                <a:solidFill>
                  <a:schemeClr val="dk1"/>
                </a:solidFill>
                <a:highlight>
                  <a:schemeClr val="lt1"/>
                </a:highlight>
                <a:latin typeface="DINOT-Bold" panose="020B0504020101020102" pitchFamily="34" charset="77"/>
              </a:rPr>
              <a:t>the</a:t>
            </a:r>
            <a:r>
              <a:rPr lang="de-DE" sz="1000" b="0" dirty="0">
                <a:solidFill>
                  <a:schemeClr val="dk1"/>
                </a:solidFill>
                <a:highlight>
                  <a:schemeClr val="lt1"/>
                </a:highlight>
                <a:latin typeface="DINOT-Bold" panose="020B0504020101020102" pitchFamily="34" charset="77"/>
              </a:rPr>
              <a:t> breakt </a:t>
            </a:r>
            <a:r>
              <a:rPr lang="de-DE" sz="1000" b="0" dirty="0" err="1">
                <a:solidFill>
                  <a:schemeClr val="dk1"/>
                </a:solidFill>
                <a:highlight>
                  <a:schemeClr val="lt1"/>
                </a:highlight>
                <a:latin typeface="DINOT-Bold" panose="020B0504020101020102" pitchFamily="34" charset="77"/>
              </a:rPr>
              <a:t>we</a:t>
            </a:r>
            <a:r>
              <a:rPr lang="de-DE" sz="1000" b="0" dirty="0">
                <a:solidFill>
                  <a:schemeClr val="dk1"/>
                </a:solidFill>
                <a:highlight>
                  <a:schemeClr val="lt1"/>
                </a:highlight>
                <a:latin typeface="DINOT-Bold" panose="020B0504020101020102" pitchFamily="34" charset="77"/>
              </a:rPr>
              <a:t> will </a:t>
            </a:r>
            <a:r>
              <a:rPr lang="de-DE" sz="1000" b="0" dirty="0" err="1">
                <a:solidFill>
                  <a:schemeClr val="dk1"/>
                </a:solidFill>
                <a:highlight>
                  <a:schemeClr val="lt1"/>
                </a:highlight>
                <a:latin typeface="DINOT-Bold" panose="020B0504020101020102" pitchFamily="34" charset="77"/>
              </a:rPr>
              <a:t>continue</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with</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the</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ideation</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process</a:t>
            </a:r>
            <a:r>
              <a:rPr lang="de-DE" sz="1000" b="0" dirty="0">
                <a:solidFill>
                  <a:schemeClr val="dk1"/>
                </a:solidFill>
                <a:highlight>
                  <a:schemeClr val="lt1"/>
                </a:highlight>
                <a:latin typeface="DINOT-Bold" panose="020B0504020101020102" pitchFamily="34" charset="77"/>
              </a:rPr>
              <a:t> and </a:t>
            </a:r>
            <a:r>
              <a:rPr lang="de-DE" sz="1000" b="0" dirty="0" err="1">
                <a:solidFill>
                  <a:schemeClr val="dk1"/>
                </a:solidFill>
                <a:highlight>
                  <a:schemeClr val="lt1"/>
                </a:highlight>
                <a:latin typeface="DINOT-Bold" panose="020B0504020101020102" pitchFamily="34" charset="77"/>
              </a:rPr>
              <a:t>dive</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into</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creating</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ideas</a:t>
            </a:r>
            <a:r>
              <a:rPr lang="de-DE" sz="1000" b="0" dirty="0">
                <a:solidFill>
                  <a:schemeClr val="dk1"/>
                </a:solidFill>
                <a:highlight>
                  <a:schemeClr val="lt1"/>
                </a:highlight>
                <a:latin typeface="DINOT-Bold" panose="020B0504020101020102" pitchFamily="34" charset="77"/>
              </a:rPr>
              <a:t> and </a:t>
            </a:r>
            <a:r>
              <a:rPr lang="de-DE" sz="1000" b="0" dirty="0" err="1">
                <a:solidFill>
                  <a:schemeClr val="dk1"/>
                </a:solidFill>
                <a:highlight>
                  <a:schemeClr val="lt1"/>
                </a:highlight>
                <a:latin typeface="DINOT-Bold" panose="020B0504020101020102" pitchFamily="34" charset="77"/>
              </a:rPr>
              <a:t>evaluting</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ideas</a:t>
            </a:r>
            <a:r>
              <a:rPr lang="de-DE" sz="1000" b="0" dirty="0">
                <a:solidFill>
                  <a:schemeClr val="dk1"/>
                </a:solidFill>
                <a:highlight>
                  <a:schemeClr val="lt1"/>
                </a:highlight>
                <a:latin typeface="DINOT-Bold" panose="020B0504020101020102" pitchFamily="34" charset="77"/>
              </a:rPr>
              <a:t>. </a:t>
            </a:r>
          </a:p>
          <a:p>
            <a:pPr marL="0" lvl="0" indent="0" algn="l" rtl="0">
              <a:lnSpc>
                <a:spcPct val="100000"/>
              </a:lnSpc>
              <a:spcBef>
                <a:spcPts val="0"/>
              </a:spcBef>
              <a:spcAft>
                <a:spcPts val="0"/>
              </a:spcAft>
              <a:buSzPts val="1100"/>
              <a:buNone/>
            </a:pPr>
            <a:r>
              <a:rPr lang="de-DE" sz="1000" b="0" dirty="0">
                <a:solidFill>
                  <a:schemeClr val="dk1"/>
                </a:solidFill>
                <a:highlight>
                  <a:schemeClr val="lt1"/>
                </a:highlight>
                <a:latin typeface="DINOT-Bold" panose="020B0504020101020102" pitchFamily="34" charset="77"/>
              </a:rPr>
              <a:t>And </a:t>
            </a:r>
            <a:r>
              <a:rPr lang="de-DE" sz="1000" b="0" dirty="0" err="1">
                <a:solidFill>
                  <a:schemeClr val="dk1"/>
                </a:solidFill>
                <a:highlight>
                  <a:schemeClr val="lt1"/>
                </a:highlight>
                <a:latin typeface="DINOT-Bold" panose="020B0504020101020102" pitchFamily="34" charset="77"/>
              </a:rPr>
              <a:t>then</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we</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are</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of</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course</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very</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curious</a:t>
            </a:r>
            <a:r>
              <a:rPr lang="de-DE" sz="1000" b="0" dirty="0">
                <a:solidFill>
                  <a:schemeClr val="dk1"/>
                </a:solidFill>
                <a:highlight>
                  <a:schemeClr val="lt1"/>
                </a:highlight>
                <a:latin typeface="DINOT-Bold" panose="020B0504020101020102" pitchFamily="34" charset="77"/>
              </a:rPr>
              <a:t> and </a:t>
            </a:r>
            <a:r>
              <a:rPr lang="de-DE" sz="1000" b="0" dirty="0" err="1">
                <a:solidFill>
                  <a:schemeClr val="dk1"/>
                </a:solidFill>
                <a:highlight>
                  <a:schemeClr val="lt1"/>
                </a:highlight>
                <a:latin typeface="DINOT-Bold" panose="020B0504020101020102" pitchFamily="34" charset="77"/>
              </a:rPr>
              <a:t>excited</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to</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learn</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what</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you</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delevoped</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over</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the</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course</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of</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this</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workshop</a:t>
            </a:r>
            <a:r>
              <a:rPr lang="de-DE" sz="1000" b="0" dirty="0">
                <a:solidFill>
                  <a:schemeClr val="dk1"/>
                </a:solidFill>
                <a:highlight>
                  <a:schemeClr val="lt1"/>
                </a:highlight>
                <a:latin typeface="DINOT-Bold" panose="020B0504020101020102" pitchFamily="34" charset="77"/>
              </a:rPr>
              <a:t> and </a:t>
            </a:r>
            <a:r>
              <a:rPr lang="de-DE" sz="1000" b="0" dirty="0" err="1">
                <a:solidFill>
                  <a:schemeClr val="dk1"/>
                </a:solidFill>
                <a:highlight>
                  <a:schemeClr val="lt1"/>
                </a:highlight>
                <a:latin typeface="DINOT-Bold" panose="020B0504020101020102" pitchFamily="34" charset="77"/>
              </a:rPr>
              <a:t>this</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is</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why</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we</a:t>
            </a:r>
            <a:r>
              <a:rPr lang="de-DE" sz="1000" b="0" dirty="0">
                <a:solidFill>
                  <a:schemeClr val="dk1"/>
                </a:solidFill>
                <a:highlight>
                  <a:schemeClr val="lt1"/>
                </a:highlight>
                <a:latin typeface="DINOT-Bold" panose="020B0504020101020102" pitchFamily="34" charset="77"/>
              </a:rPr>
              <a:t> will finish </a:t>
            </a:r>
            <a:r>
              <a:rPr lang="de-DE" sz="1000" b="0" dirty="0" err="1">
                <a:solidFill>
                  <a:schemeClr val="dk1"/>
                </a:solidFill>
                <a:highlight>
                  <a:schemeClr val="lt1"/>
                </a:highlight>
                <a:latin typeface="DINOT-Bold" panose="020B0504020101020102" pitchFamily="34" charset="77"/>
              </a:rPr>
              <a:t>up</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this</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moduel</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with</a:t>
            </a:r>
            <a:r>
              <a:rPr lang="de-DE" sz="1000" b="0" dirty="0">
                <a:solidFill>
                  <a:schemeClr val="dk1"/>
                </a:solidFill>
                <a:highlight>
                  <a:schemeClr val="lt1"/>
                </a:highlight>
                <a:latin typeface="DINOT-Bold" panose="020B0504020101020102" pitchFamily="34" charset="77"/>
              </a:rPr>
              <a:t> a </a:t>
            </a:r>
            <a:r>
              <a:rPr lang="de-DE" sz="1000" b="0" dirty="0" err="1">
                <a:solidFill>
                  <a:schemeClr val="dk1"/>
                </a:solidFill>
                <a:highlight>
                  <a:schemeClr val="lt1"/>
                </a:highlight>
                <a:latin typeface="DINOT-Bold" panose="020B0504020101020102" pitchFamily="34" charset="77"/>
              </a:rPr>
              <a:t>short</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sharing</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round</a:t>
            </a:r>
            <a:r>
              <a:rPr lang="de-DE" sz="1000" b="0" dirty="0">
                <a:solidFill>
                  <a:schemeClr val="dk1"/>
                </a:solidFill>
                <a:highlight>
                  <a:schemeClr val="lt1"/>
                </a:highlight>
                <a:latin typeface="DINOT-Bold" panose="020B0504020101020102" pitchFamily="34" charset="77"/>
              </a:rPr>
              <a:t>. I am </a:t>
            </a:r>
            <a:r>
              <a:rPr lang="de-DE" sz="1000" b="0" dirty="0" err="1">
                <a:solidFill>
                  <a:schemeClr val="dk1"/>
                </a:solidFill>
                <a:highlight>
                  <a:schemeClr val="lt1"/>
                </a:highlight>
                <a:latin typeface="DINOT-Bold" panose="020B0504020101020102" pitchFamily="34" charset="77"/>
              </a:rPr>
              <a:t>very</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looking</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forward</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to</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this</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already</a:t>
            </a:r>
            <a:r>
              <a:rPr lang="de-DE" sz="1000" b="0" dirty="0">
                <a:solidFill>
                  <a:schemeClr val="dk1"/>
                </a:solidFill>
                <a:highlight>
                  <a:schemeClr val="lt1"/>
                </a:highlight>
                <a:latin typeface="DINOT-Bold" panose="020B0504020101020102" pitchFamily="34" charset="77"/>
              </a:rPr>
              <a:t>! </a:t>
            </a:r>
          </a:p>
          <a:p>
            <a:pPr marL="0" lvl="0" indent="0" algn="l" rtl="0">
              <a:lnSpc>
                <a:spcPct val="100000"/>
              </a:lnSpc>
              <a:spcBef>
                <a:spcPts val="0"/>
              </a:spcBef>
              <a:spcAft>
                <a:spcPts val="0"/>
              </a:spcAft>
              <a:buSzPts val="1100"/>
              <a:buNone/>
            </a:pPr>
            <a:r>
              <a:rPr lang="de-DE" sz="1000" b="0" dirty="0">
                <a:solidFill>
                  <a:schemeClr val="dk1"/>
                </a:solidFill>
                <a:highlight>
                  <a:schemeClr val="lt1"/>
                </a:highlight>
                <a:latin typeface="DINOT-Bold" panose="020B0504020101020102" pitchFamily="34" charset="77"/>
              </a:rPr>
              <a:t>But </a:t>
            </a:r>
            <a:r>
              <a:rPr lang="de-DE" sz="1000" b="0" dirty="0" err="1">
                <a:solidFill>
                  <a:schemeClr val="dk1"/>
                </a:solidFill>
                <a:highlight>
                  <a:schemeClr val="lt1"/>
                </a:highlight>
                <a:latin typeface="DINOT-Bold" panose="020B0504020101020102" pitchFamily="34" charset="77"/>
              </a:rPr>
              <a:t>first</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lets</a:t>
            </a:r>
            <a:r>
              <a:rPr lang="de-DE" sz="1000" b="0" dirty="0">
                <a:solidFill>
                  <a:schemeClr val="dk1"/>
                </a:solidFill>
                <a:highlight>
                  <a:schemeClr val="lt1"/>
                </a:highlight>
                <a:latin typeface="DINOT-Bold" panose="020B0504020101020102" pitchFamily="34" charset="77"/>
              </a:rPr>
              <a:t> </a:t>
            </a:r>
            <a:r>
              <a:rPr lang="de-DE" sz="1000" b="0" dirty="0" err="1">
                <a:solidFill>
                  <a:schemeClr val="dk1"/>
                </a:solidFill>
                <a:highlight>
                  <a:schemeClr val="lt1"/>
                </a:highlight>
                <a:latin typeface="DINOT-Bold" panose="020B0504020101020102" pitchFamily="34" charset="77"/>
              </a:rPr>
              <a:t>take</a:t>
            </a:r>
            <a:r>
              <a:rPr lang="de-DE" sz="1000" b="0" dirty="0">
                <a:solidFill>
                  <a:schemeClr val="dk1"/>
                </a:solidFill>
                <a:highlight>
                  <a:schemeClr val="lt1"/>
                </a:highlight>
                <a:latin typeface="DINOT-Bold" panose="020B0504020101020102" pitchFamily="34" charset="77"/>
              </a:rPr>
              <a:t> a break!</a:t>
            </a:r>
            <a:endParaRPr sz="1000" b="0" dirty="0">
              <a:solidFill>
                <a:schemeClr val="dk1"/>
              </a:solidFill>
              <a:highlight>
                <a:schemeClr val="lt1"/>
              </a:highlight>
              <a:latin typeface="DINOT-Bold" panose="020B0504020101020102" pitchFamily="34" charset="77"/>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1" name="Google Shape;501;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de-DE" b="0" dirty="0" err="1">
                <a:latin typeface="DINOT-Bold" panose="020B0504020101020102" pitchFamily="34" charset="77"/>
              </a:rPr>
              <a:t>Please</a:t>
            </a:r>
            <a:r>
              <a:rPr lang="de-DE" b="0" dirty="0">
                <a:latin typeface="DINOT-Bold" panose="020B0504020101020102" pitchFamily="34" charset="77"/>
              </a:rPr>
              <a:t> </a:t>
            </a:r>
            <a:r>
              <a:rPr lang="de-DE" b="0" dirty="0" err="1">
                <a:latin typeface="DINOT-Bold" panose="020B0504020101020102" pitchFamily="34" charset="77"/>
              </a:rPr>
              <a:t>stay</a:t>
            </a:r>
            <a:r>
              <a:rPr lang="de-DE" b="0" dirty="0">
                <a:latin typeface="DINOT-Bold" panose="020B0504020101020102" pitchFamily="34" charset="77"/>
              </a:rPr>
              <a:t> in </a:t>
            </a:r>
            <a:r>
              <a:rPr lang="de-DE" b="0" dirty="0" err="1">
                <a:latin typeface="DINOT-Bold" panose="020B0504020101020102" pitchFamily="34" charset="77"/>
              </a:rPr>
              <a:t>our</a:t>
            </a:r>
            <a:r>
              <a:rPr lang="de-DE" b="0" dirty="0">
                <a:latin typeface="DINOT-Bold" panose="020B0504020101020102" pitchFamily="34" charset="77"/>
              </a:rPr>
              <a:t> zoom </a:t>
            </a:r>
            <a:r>
              <a:rPr lang="de-DE" b="0" dirty="0" err="1">
                <a:latin typeface="DINOT-Bold" panose="020B0504020101020102" pitchFamily="34" charset="77"/>
              </a:rPr>
              <a:t>room</a:t>
            </a:r>
            <a:r>
              <a:rPr lang="de-DE" b="0" dirty="0">
                <a:latin typeface="DINOT-Bold" panose="020B0504020101020102" pitchFamily="34" charset="77"/>
              </a:rPr>
              <a:t> and </a:t>
            </a:r>
            <a:r>
              <a:rPr lang="de-DE" b="0" dirty="0" err="1">
                <a:latin typeface="DINOT-Bold" panose="020B0504020101020102" pitchFamily="34" charset="77"/>
              </a:rPr>
              <a:t>be</a:t>
            </a:r>
            <a:r>
              <a:rPr lang="de-DE" b="0" dirty="0">
                <a:latin typeface="DINOT-Bold" panose="020B0504020101020102" pitchFamily="34" charset="77"/>
              </a:rPr>
              <a:t> back at xx</a:t>
            </a:r>
            <a:endParaRPr b="0" dirty="0">
              <a:latin typeface="DINOT-Bold" panose="020B0504020101020102" pitchFamily="34" charset="77"/>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7" name="Google Shape;507;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de-DE" b="0" dirty="0">
                <a:latin typeface="DINOT-Bold" panose="020B0504020101020102" pitchFamily="34" charset="77"/>
              </a:rPr>
              <a:t>Welcome back </a:t>
            </a:r>
            <a:r>
              <a:rPr lang="de-DE" b="0" dirty="0" err="1">
                <a:latin typeface="DINOT-Bold" panose="020B0504020101020102" pitchFamily="34" charset="77"/>
              </a:rPr>
              <a:t>everybody</a:t>
            </a:r>
            <a:r>
              <a:rPr lang="de-DE" b="0" dirty="0">
                <a:latin typeface="DINOT-Bold" panose="020B0504020101020102" pitchFamily="34" charset="77"/>
              </a:rPr>
              <a:t>! </a:t>
            </a:r>
          </a:p>
          <a:p>
            <a:pPr marL="457200" lvl="0" indent="-228600" algn="l" rtl="0">
              <a:lnSpc>
                <a:spcPct val="100000"/>
              </a:lnSpc>
              <a:spcBef>
                <a:spcPts val="0"/>
              </a:spcBef>
              <a:spcAft>
                <a:spcPts val="0"/>
              </a:spcAft>
              <a:buSzPts val="1100"/>
              <a:buNone/>
            </a:pPr>
            <a:r>
              <a:rPr lang="de-DE" b="0" dirty="0">
                <a:latin typeface="DINOT-Bold" panose="020B0504020101020102" pitchFamily="34" charset="77"/>
              </a:rPr>
              <a:t>I </a:t>
            </a:r>
            <a:r>
              <a:rPr lang="de-DE" b="0" dirty="0" err="1">
                <a:latin typeface="DINOT-Bold" panose="020B0504020101020102" pitchFamily="34" charset="77"/>
              </a:rPr>
              <a:t>hope</a:t>
            </a:r>
            <a:r>
              <a:rPr lang="de-DE" b="0" dirty="0">
                <a:latin typeface="DINOT-Bold" panose="020B0504020101020102" pitchFamily="34" charset="77"/>
              </a:rPr>
              <a:t> </a:t>
            </a:r>
            <a:r>
              <a:rPr lang="de-DE" b="0" dirty="0" err="1">
                <a:latin typeface="DINOT-Bold" panose="020B0504020101020102" pitchFamily="34" charset="77"/>
              </a:rPr>
              <a:t>that</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are</a:t>
            </a:r>
            <a:r>
              <a:rPr lang="de-DE" b="0" dirty="0">
                <a:latin typeface="DINOT-Bold" panose="020B0504020101020102" pitchFamily="34" charset="77"/>
              </a:rPr>
              <a:t> </a:t>
            </a:r>
            <a:r>
              <a:rPr lang="de-DE" b="0" dirty="0" err="1">
                <a:latin typeface="DINOT-Bold" panose="020B0504020101020102" pitchFamily="34" charset="77"/>
              </a:rPr>
              <a:t>fresh</a:t>
            </a:r>
            <a:r>
              <a:rPr lang="de-DE" b="0" dirty="0">
                <a:latin typeface="DINOT-Bold" panose="020B0504020101020102" pitchFamily="34" charset="77"/>
              </a:rPr>
              <a:t> and </a:t>
            </a:r>
            <a:r>
              <a:rPr lang="de-DE" b="0" dirty="0" err="1">
                <a:latin typeface="DINOT-Bold" panose="020B0504020101020102" pitchFamily="34" charset="77"/>
              </a:rPr>
              <a:t>full</a:t>
            </a:r>
            <a:r>
              <a:rPr lang="de-DE" b="0" dirty="0">
                <a:latin typeface="DINOT-Bold" panose="020B0504020101020102" pitchFamily="34" charset="77"/>
              </a:rPr>
              <a:t> </a:t>
            </a:r>
            <a:r>
              <a:rPr lang="de-DE" b="0" dirty="0" err="1">
                <a:latin typeface="DINOT-Bold" panose="020B0504020101020102" pitchFamily="34" charset="77"/>
              </a:rPr>
              <a:t>of</a:t>
            </a:r>
            <a:r>
              <a:rPr lang="de-DE" b="0" dirty="0">
                <a:latin typeface="DINOT-Bold" panose="020B0504020101020102" pitchFamily="34" charset="77"/>
              </a:rPr>
              <a:t> </a:t>
            </a:r>
            <a:r>
              <a:rPr lang="de-DE" b="0" dirty="0" err="1">
                <a:latin typeface="DINOT-Bold" panose="020B0504020101020102" pitchFamily="34" charset="77"/>
              </a:rPr>
              <a:t>energy</a:t>
            </a:r>
            <a:r>
              <a:rPr lang="de-DE" b="0" dirty="0">
                <a:latin typeface="DINOT-Bold" panose="020B0504020101020102" pitchFamily="34" charset="77"/>
              </a:rPr>
              <a:t> </a:t>
            </a:r>
            <a:r>
              <a:rPr lang="de-DE" b="0" dirty="0" err="1">
                <a:latin typeface="DINOT-Bold" panose="020B0504020101020102" pitchFamily="34" charset="77"/>
              </a:rPr>
              <a:t>now</a:t>
            </a:r>
            <a:r>
              <a:rPr lang="de-DE" b="0" dirty="0">
                <a:latin typeface="DINOT-Bold" panose="020B0504020101020102" pitchFamily="34" charset="77"/>
              </a:rPr>
              <a:t> after </a:t>
            </a:r>
            <a:r>
              <a:rPr lang="de-DE" b="0" dirty="0" err="1">
                <a:latin typeface="DINOT-Bold" panose="020B0504020101020102" pitchFamily="34" charset="77"/>
              </a:rPr>
              <a:t>our</a:t>
            </a:r>
            <a:r>
              <a:rPr lang="de-DE" b="0" dirty="0">
                <a:latin typeface="DINOT-Bold" panose="020B0504020101020102" pitchFamily="34" charset="77"/>
              </a:rPr>
              <a:t> break – </a:t>
            </a:r>
            <a:r>
              <a:rPr lang="de-DE" b="0" dirty="0" err="1">
                <a:latin typeface="DINOT-Bold" panose="020B0504020101020102" pitchFamily="34" charset="77"/>
              </a:rPr>
              <a:t>because</a:t>
            </a:r>
            <a:r>
              <a:rPr lang="de-DE" b="0" dirty="0">
                <a:latin typeface="DINOT-Bold" panose="020B0504020101020102" pitchFamily="34" charset="77"/>
              </a:rPr>
              <a:t> </a:t>
            </a:r>
            <a:r>
              <a:rPr lang="de-DE" b="0" dirty="0" err="1">
                <a:latin typeface="DINOT-Bold" panose="020B0504020101020102" pitchFamily="34" charset="77"/>
              </a:rPr>
              <a:t>this</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t>
            </a:r>
            <a:r>
              <a:rPr lang="de-DE" b="0" dirty="0" err="1">
                <a:latin typeface="DINOT-Bold" panose="020B0504020101020102" pitchFamily="34" charset="77"/>
              </a:rPr>
              <a:t>what</a:t>
            </a:r>
            <a:r>
              <a:rPr lang="de-DE" b="0" dirty="0">
                <a:latin typeface="DINOT-Bold" panose="020B0504020101020102" pitchFamily="34" charset="77"/>
              </a:rPr>
              <a:t> </a:t>
            </a:r>
            <a:r>
              <a:rPr lang="de-DE" b="0" dirty="0" err="1">
                <a:latin typeface="DINOT-Bold" panose="020B0504020101020102" pitchFamily="34" charset="77"/>
              </a:rPr>
              <a:t>you‘ll</a:t>
            </a:r>
            <a:r>
              <a:rPr lang="de-DE" b="0" dirty="0">
                <a:latin typeface="DINOT-Bold" panose="020B0504020101020102" pitchFamily="34" charset="77"/>
              </a:rPr>
              <a:t> </a:t>
            </a:r>
            <a:r>
              <a:rPr lang="de-DE" b="0" dirty="0" err="1">
                <a:latin typeface="DINOT-Bold" panose="020B0504020101020102" pitchFamily="34" charset="77"/>
              </a:rPr>
              <a:t>need</a:t>
            </a:r>
            <a:r>
              <a:rPr lang="de-DE" b="0" dirty="0">
                <a:latin typeface="DINOT-Bold" panose="020B0504020101020102" pitchFamily="34" charset="77"/>
              </a:rPr>
              <a:t> </a:t>
            </a:r>
            <a:r>
              <a:rPr lang="de-DE" b="0" dirty="0" err="1">
                <a:latin typeface="DINOT-Bold" panose="020B0504020101020102" pitchFamily="34" charset="77"/>
              </a:rPr>
              <a:t>for</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3. </a:t>
            </a:r>
            <a:r>
              <a:rPr lang="de-DE" b="0" dirty="0" err="1">
                <a:latin typeface="DINOT-Bold" panose="020B0504020101020102" pitchFamily="34" charset="77"/>
              </a:rPr>
              <a:t>step</a:t>
            </a:r>
            <a:r>
              <a:rPr lang="de-DE" b="0" dirty="0">
                <a:latin typeface="DINOT-Bold" panose="020B0504020101020102" pitchFamily="34" charset="77"/>
              </a:rPr>
              <a:t> </a:t>
            </a:r>
            <a:r>
              <a:rPr lang="de-DE" b="0" dirty="0" err="1">
                <a:latin typeface="DINOT-Bold" panose="020B0504020101020102" pitchFamily="34" charset="77"/>
              </a:rPr>
              <a:t>of</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ideation</a:t>
            </a:r>
            <a:r>
              <a:rPr lang="de-DE" b="0" dirty="0">
                <a:latin typeface="DINOT-Bold" panose="020B0504020101020102" pitchFamily="34" charset="77"/>
              </a:rPr>
              <a:t> </a:t>
            </a:r>
            <a:r>
              <a:rPr lang="de-DE" b="0" dirty="0" err="1">
                <a:latin typeface="DINOT-Bold" panose="020B0504020101020102" pitchFamily="34" charset="77"/>
              </a:rPr>
              <a:t>process</a:t>
            </a:r>
            <a:r>
              <a:rPr lang="de-DE" b="0" dirty="0">
                <a:latin typeface="DINOT-Bold" panose="020B0504020101020102" pitchFamily="34" charset="77"/>
              </a:rPr>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4" name="Google Shape;534;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defTabSz="685800" rtl="0" eaLnBrk="1" fontAlgn="auto" latinLnBrk="0" hangingPunct="1">
              <a:lnSpc>
                <a:spcPct val="100000"/>
              </a:lnSpc>
              <a:spcBef>
                <a:spcPts val="0"/>
              </a:spcBef>
              <a:spcAft>
                <a:spcPts val="0"/>
              </a:spcAft>
              <a:buClrTx/>
              <a:buSzPts val="1100"/>
              <a:buFontTx/>
              <a:buNone/>
              <a:tabLst/>
              <a:defRPr/>
            </a:pPr>
            <a:r>
              <a:rPr lang="de-DE" b="0" dirty="0">
                <a:latin typeface="DINOT-Bold" panose="020B0504020101020102" pitchFamily="34" charset="77"/>
              </a:rPr>
              <a:t>After </a:t>
            </a:r>
            <a:r>
              <a:rPr lang="de-DE" b="0" dirty="0" err="1">
                <a:latin typeface="DINOT-Bold" panose="020B0504020101020102" pitchFamily="34" charset="77"/>
              </a:rPr>
              <a:t>focussing</a:t>
            </a:r>
            <a:r>
              <a:rPr lang="de-DE" b="0" dirty="0">
                <a:latin typeface="DINOT-Bold" panose="020B0504020101020102" pitchFamily="34" charset="77"/>
              </a:rPr>
              <a:t> on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problem</a:t>
            </a:r>
            <a:r>
              <a:rPr lang="de-DE" b="0" dirty="0">
                <a:latin typeface="DINOT-Bold" panose="020B0504020101020102" pitchFamily="34" charset="77"/>
              </a:rPr>
              <a:t>, </a:t>
            </a:r>
            <a:r>
              <a:rPr lang="de-DE" b="0" dirty="0" err="1">
                <a:latin typeface="DINOT-Bold" panose="020B0504020101020102" pitchFamily="34" charset="77"/>
              </a:rPr>
              <a:t>asking</a:t>
            </a:r>
            <a:r>
              <a:rPr lang="de-DE" b="0" dirty="0">
                <a:latin typeface="DINOT-Bold" panose="020B0504020101020102" pitchFamily="34" charset="77"/>
              </a:rPr>
              <a:t> </a:t>
            </a:r>
            <a:r>
              <a:rPr lang="de-DE" b="0" dirty="0" err="1">
                <a:latin typeface="DINOT-Bold" panose="020B0504020101020102" pitchFamily="34" charset="77"/>
              </a:rPr>
              <a:t>questions</a:t>
            </a:r>
            <a:r>
              <a:rPr lang="de-DE" b="0" dirty="0">
                <a:latin typeface="DINOT-Bold" panose="020B0504020101020102" pitchFamily="34" charset="77"/>
              </a:rPr>
              <a:t>, </a:t>
            </a:r>
            <a:r>
              <a:rPr lang="de-DE" b="0" dirty="0" err="1">
                <a:latin typeface="DINOT-Bold" panose="020B0504020101020102" pitchFamily="34" charset="77"/>
              </a:rPr>
              <a:t>finally</a:t>
            </a:r>
            <a:r>
              <a:rPr lang="de-DE" b="0" dirty="0">
                <a:latin typeface="DINOT-Bold" panose="020B0504020101020102" pitchFamily="34" charset="77"/>
              </a:rPr>
              <a:t>, </a:t>
            </a:r>
            <a:r>
              <a:rPr lang="de-DE" b="0" dirty="0" err="1">
                <a:latin typeface="DINOT-Bold" panose="020B0504020101020102" pitchFamily="34" charset="77"/>
              </a:rPr>
              <a:t>it</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t>
            </a:r>
            <a:r>
              <a:rPr lang="de-DE" b="0" dirty="0" err="1">
                <a:latin typeface="DINOT-Bold" panose="020B0504020101020102" pitchFamily="34" charset="77"/>
              </a:rPr>
              <a:t>really</a:t>
            </a:r>
            <a:r>
              <a:rPr lang="de-DE" b="0" dirty="0">
                <a:latin typeface="DINOT-Bold" panose="020B0504020101020102" pitchFamily="34" charset="77"/>
              </a:rPr>
              <a:t> </a:t>
            </a:r>
            <a:r>
              <a:rPr lang="de-DE" b="0" dirty="0" err="1">
                <a:latin typeface="DINOT-Bold" panose="020B0504020101020102" pitchFamily="34" charset="77"/>
              </a:rPr>
              <a:t>about</a:t>
            </a:r>
            <a:r>
              <a:rPr lang="de-DE" b="0" dirty="0">
                <a:latin typeface="DINOT-Bold" panose="020B0504020101020102" pitchFamily="34" charset="77"/>
              </a:rPr>
              <a:t> </a:t>
            </a:r>
            <a:r>
              <a:rPr lang="de-DE" b="0" dirty="0" err="1">
                <a:latin typeface="DINOT-Bold" panose="020B0504020101020102" pitchFamily="34" charset="77"/>
              </a:rPr>
              <a:t>developing</a:t>
            </a:r>
            <a:r>
              <a:rPr lang="de-DE" b="0" dirty="0">
                <a:latin typeface="DINOT-Bold" panose="020B0504020101020102" pitchFamily="34" charset="77"/>
              </a:rPr>
              <a:t> </a:t>
            </a:r>
            <a:r>
              <a:rPr lang="de-DE" b="0" dirty="0" err="1">
                <a:latin typeface="DINOT-Bold" panose="020B0504020101020102" pitchFamily="34" charset="77"/>
              </a:rPr>
              <a:t>ideas</a:t>
            </a:r>
            <a:r>
              <a:rPr lang="de-DE" b="0" dirty="0">
                <a:latin typeface="DINOT-Bold" panose="020B0504020101020102" pitchFamily="34" charset="77"/>
              </a:rPr>
              <a:t> and </a:t>
            </a:r>
            <a:r>
              <a:rPr lang="de-DE" b="0" dirty="0" err="1">
                <a:latin typeface="DINOT-Bold" panose="020B0504020101020102" pitchFamily="34" charset="77"/>
              </a:rPr>
              <a:t>solutions</a:t>
            </a:r>
            <a:r>
              <a:rPr lang="de-DE" b="0" dirty="0">
                <a:latin typeface="DINOT-Bold" panose="020B0504020101020102" pitchFamily="34" charset="77"/>
              </a:rPr>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b="0" dirty="0">
                <a:latin typeface="DINOT-Bold" panose="020B0504020101020102" pitchFamily="34" charset="77"/>
              </a:rPr>
              <a:t>Welcome back </a:t>
            </a:r>
            <a:r>
              <a:rPr lang="de-DE" b="0" dirty="0" err="1">
                <a:latin typeface="DINOT-Bold" panose="020B0504020101020102" pitchFamily="34" charset="77"/>
              </a:rPr>
              <a:t>everyone</a:t>
            </a:r>
            <a:r>
              <a:rPr lang="de-DE" b="0" dirty="0">
                <a:latin typeface="DINOT-Bold" panose="020B0504020101020102" pitchFamily="34" charset="77"/>
              </a:rPr>
              <a:t>! </a:t>
            </a:r>
          </a:p>
          <a:p>
            <a:pPr marL="0" lvl="0" indent="0" algn="l" rtl="0">
              <a:spcBef>
                <a:spcPts val="0"/>
              </a:spcBef>
              <a:spcAft>
                <a:spcPts val="0"/>
              </a:spcAft>
              <a:buNone/>
            </a:pPr>
            <a:r>
              <a:rPr lang="de-DE" b="0" dirty="0">
                <a:latin typeface="DINOT-Bold" panose="020B0504020101020102" pitchFamily="34" charset="77"/>
              </a:rPr>
              <a:t>I </a:t>
            </a:r>
            <a:r>
              <a:rPr lang="de-DE" b="0" dirty="0" err="1">
                <a:latin typeface="DINOT-Bold" panose="020B0504020101020102" pitchFamily="34" charset="77"/>
              </a:rPr>
              <a:t>hope</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had</a:t>
            </a:r>
            <a:r>
              <a:rPr lang="de-DE" b="0" dirty="0">
                <a:latin typeface="DINOT-Bold" panose="020B0504020101020102" pitchFamily="34" charset="77"/>
              </a:rPr>
              <a:t> a nice </a:t>
            </a:r>
            <a:r>
              <a:rPr lang="de-DE" b="0" dirty="0" err="1">
                <a:latin typeface="DINOT-Bold" panose="020B0504020101020102" pitchFamily="34" charset="77"/>
              </a:rPr>
              <a:t>conversation</a:t>
            </a:r>
            <a:r>
              <a:rPr lang="de-DE" b="0" dirty="0">
                <a:latin typeface="DINOT-Bold" panose="020B0504020101020102" pitchFamily="34" charset="77"/>
              </a:rPr>
              <a:t> and </a:t>
            </a:r>
            <a:r>
              <a:rPr lang="de-DE" b="0" dirty="0" err="1">
                <a:latin typeface="DINOT-Bold" panose="020B0504020101020102" pitchFamily="34" charset="77"/>
              </a:rPr>
              <a:t>are</a:t>
            </a:r>
            <a:r>
              <a:rPr lang="de-DE" b="0" dirty="0">
                <a:latin typeface="DINOT-Bold" panose="020B0504020101020102" pitchFamily="34" charset="77"/>
              </a:rPr>
              <a:t> </a:t>
            </a:r>
            <a:r>
              <a:rPr lang="de-DE" b="0" dirty="0" err="1">
                <a:latin typeface="DINOT-Bold" panose="020B0504020101020102" pitchFamily="34" charset="77"/>
              </a:rPr>
              <a:t>ready</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get</a:t>
            </a:r>
            <a:r>
              <a:rPr lang="de-DE" b="0" dirty="0">
                <a:latin typeface="DINOT-Bold" panose="020B0504020101020102" pitchFamily="34" charset="77"/>
              </a:rPr>
              <a:t> </a:t>
            </a:r>
            <a:r>
              <a:rPr lang="de-DE" b="0" dirty="0" err="1">
                <a:latin typeface="DINOT-Bold" panose="020B0504020101020102" pitchFamily="34" charset="77"/>
              </a:rPr>
              <a:t>started</a:t>
            </a:r>
            <a:r>
              <a:rPr lang="de-DE" b="0" dirty="0">
                <a:latin typeface="DINOT-Bold" panose="020B0504020101020102" pitchFamily="34" charset="77"/>
              </a:rPr>
              <a:t>!</a:t>
            </a:r>
          </a:p>
          <a:p>
            <a:pPr marL="0" lvl="0" indent="0" algn="l" rtl="0">
              <a:spcBef>
                <a:spcPts val="0"/>
              </a:spcBef>
              <a:spcAft>
                <a:spcPts val="0"/>
              </a:spcAft>
              <a:buNone/>
            </a:pPr>
            <a:r>
              <a:rPr lang="de-DE" b="0" dirty="0">
                <a:latin typeface="DINOT-Bold" panose="020B0504020101020102" pitchFamily="34" charset="77"/>
              </a:rPr>
              <a:t>So </a:t>
            </a:r>
            <a:r>
              <a:rPr lang="de-DE" b="0" dirty="0" err="1">
                <a:latin typeface="DINOT-Bold" panose="020B0504020101020102" pitchFamily="34" charset="77"/>
              </a:rPr>
              <a:t>lets</a:t>
            </a:r>
            <a:r>
              <a:rPr lang="de-DE" b="0" dirty="0">
                <a:latin typeface="DINOT-Bold" panose="020B0504020101020102" pitchFamily="34" charset="77"/>
              </a:rPr>
              <a:t> </a:t>
            </a:r>
            <a:r>
              <a:rPr lang="de-DE" b="0" dirty="0" err="1">
                <a:latin typeface="DINOT-Bold" panose="020B0504020101020102" pitchFamily="34" charset="77"/>
              </a:rPr>
              <a:t>dive</a:t>
            </a:r>
            <a:r>
              <a:rPr lang="de-DE" b="0" dirty="0">
                <a:latin typeface="DINOT-Bold" panose="020B0504020101020102" pitchFamily="34" charset="77"/>
              </a:rPr>
              <a:t> </a:t>
            </a:r>
            <a:r>
              <a:rPr lang="de-DE" b="0" dirty="0" err="1">
                <a:latin typeface="DINOT-Bold" panose="020B0504020101020102" pitchFamily="34" charset="77"/>
              </a:rPr>
              <a:t>into</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topic</a:t>
            </a:r>
            <a:r>
              <a:rPr lang="de-DE" b="0" dirty="0">
                <a:latin typeface="DINOT-Bold" panose="020B0504020101020102" pitchFamily="34" charset="77"/>
              </a:rPr>
              <a:t> </a:t>
            </a:r>
            <a:r>
              <a:rPr lang="de-DE" b="0" dirty="0" err="1">
                <a:latin typeface="DINOT-Bold" panose="020B0504020101020102" pitchFamily="34" charset="77"/>
              </a:rPr>
              <a:t>of</a:t>
            </a:r>
            <a:r>
              <a:rPr lang="de-DE" b="0" dirty="0">
                <a:latin typeface="DINOT-Bold" panose="020B0504020101020102" pitchFamily="34" charset="77"/>
              </a:rPr>
              <a:t> </a:t>
            </a:r>
            <a:r>
              <a:rPr lang="de-DE" b="0" dirty="0" err="1">
                <a:latin typeface="DINOT-Bold" panose="020B0504020101020102" pitchFamily="34" charset="77"/>
              </a:rPr>
              <a:t>ideation</a:t>
            </a:r>
            <a:r>
              <a:rPr lang="de-DE" b="0" dirty="0">
                <a:latin typeface="DINOT-Bold" panose="020B0504020101020102" pitchFamily="34" charset="77"/>
              </a:rPr>
              <a:t>. </a:t>
            </a:r>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0" name="Google Shape;540;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de-DE" b="0" dirty="0" err="1">
                <a:latin typeface="DINOT-Bold" panose="020B0504020101020102" pitchFamily="34" charset="77"/>
              </a:rPr>
              <a:t>We</a:t>
            </a:r>
            <a:r>
              <a:rPr lang="de-DE" b="0" dirty="0">
                <a:latin typeface="DINOT-Bold" panose="020B0504020101020102" pitchFamily="34" charset="77"/>
              </a:rPr>
              <a:t> </a:t>
            </a:r>
            <a:r>
              <a:rPr lang="de-DE" b="0" dirty="0" err="1">
                <a:latin typeface="DINOT-Bold" panose="020B0504020101020102" pitchFamily="34" charset="77"/>
              </a:rPr>
              <a:t>often</a:t>
            </a:r>
            <a:r>
              <a:rPr lang="de-DE" b="0" dirty="0">
                <a:latin typeface="DINOT-Bold" panose="020B0504020101020102" pitchFamily="34" charset="77"/>
              </a:rPr>
              <a:t> </a:t>
            </a:r>
            <a:r>
              <a:rPr lang="de-DE" b="0" dirty="0" err="1">
                <a:latin typeface="DINOT-Bold" panose="020B0504020101020102" pitchFamily="34" charset="77"/>
              </a:rPr>
              <a:t>observe</a:t>
            </a:r>
            <a:r>
              <a:rPr lang="de-DE" b="0" dirty="0">
                <a:latin typeface="DINOT-Bold" panose="020B0504020101020102" pitchFamily="34" charset="77"/>
              </a:rPr>
              <a:t> </a:t>
            </a:r>
            <a:r>
              <a:rPr lang="de-DE" b="0" dirty="0" err="1">
                <a:latin typeface="DINOT-Bold" panose="020B0504020101020102" pitchFamily="34" charset="77"/>
              </a:rPr>
              <a:t>that</a:t>
            </a:r>
            <a:r>
              <a:rPr lang="de-DE" b="0" dirty="0">
                <a:latin typeface="DINOT-Bold" panose="020B0504020101020102" pitchFamily="34" charset="77"/>
              </a:rPr>
              <a:t> </a:t>
            </a:r>
            <a:r>
              <a:rPr lang="de-DE" b="0" dirty="0" err="1">
                <a:latin typeface="DINOT-Bold" panose="020B0504020101020102" pitchFamily="34" charset="77"/>
              </a:rPr>
              <a:t>people</a:t>
            </a:r>
            <a:r>
              <a:rPr lang="de-DE" b="0" dirty="0">
                <a:latin typeface="DINOT-Bold" panose="020B0504020101020102" pitchFamily="34" charset="77"/>
              </a:rPr>
              <a:t> jump </a:t>
            </a:r>
            <a:r>
              <a:rPr lang="de-DE" b="0" dirty="0" err="1">
                <a:latin typeface="DINOT-Bold" panose="020B0504020101020102" pitchFamily="34" charset="77"/>
              </a:rPr>
              <a:t>into</a:t>
            </a:r>
            <a:r>
              <a:rPr lang="de-DE" b="0" dirty="0">
                <a:latin typeface="DINOT-Bold" panose="020B0504020101020102" pitchFamily="34" charset="77"/>
              </a:rPr>
              <a:t> </a:t>
            </a:r>
            <a:r>
              <a:rPr lang="de-DE" b="0" dirty="0" err="1">
                <a:latin typeface="DINOT-Bold" panose="020B0504020101020102" pitchFamily="34" charset="77"/>
              </a:rPr>
              <a:t>finding</a:t>
            </a:r>
            <a:r>
              <a:rPr lang="de-DE" b="0" dirty="0">
                <a:latin typeface="DINOT-Bold" panose="020B0504020101020102" pitchFamily="34" charset="77"/>
              </a:rPr>
              <a:t> </a:t>
            </a:r>
            <a:r>
              <a:rPr lang="de-DE" b="0" dirty="0" err="1">
                <a:latin typeface="DINOT-Bold" panose="020B0504020101020102" pitchFamily="34" charset="77"/>
              </a:rPr>
              <a:t>solutions</a:t>
            </a:r>
            <a:r>
              <a:rPr lang="de-DE" b="0" dirty="0">
                <a:latin typeface="DINOT-Bold" panose="020B0504020101020102" pitchFamily="34" charset="77"/>
              </a:rPr>
              <a:t> </a:t>
            </a:r>
            <a:r>
              <a:rPr lang="de-DE" b="0" dirty="0" err="1">
                <a:latin typeface="DINOT-Bold" panose="020B0504020101020102" pitchFamily="34" charset="77"/>
              </a:rPr>
              <a:t>right</a:t>
            </a:r>
            <a:r>
              <a:rPr lang="de-DE" b="0" dirty="0">
                <a:latin typeface="DINOT-Bold" panose="020B0504020101020102" pitchFamily="34" charset="77"/>
              </a:rPr>
              <a:t> </a:t>
            </a:r>
            <a:r>
              <a:rPr lang="de-DE" b="0" dirty="0" err="1">
                <a:latin typeface="DINOT-Bold" panose="020B0504020101020102" pitchFamily="34" charset="77"/>
              </a:rPr>
              <a:t>away</a:t>
            </a:r>
            <a:r>
              <a:rPr lang="de-DE" b="0" dirty="0">
                <a:latin typeface="DINOT-Bold" panose="020B0504020101020102" pitchFamily="34" charset="77"/>
              </a:rPr>
              <a:t>. And </a:t>
            </a:r>
            <a:r>
              <a:rPr lang="de-DE" b="0" dirty="0" err="1">
                <a:latin typeface="DINOT-Bold" panose="020B0504020101020102" pitchFamily="34" charset="77"/>
              </a:rPr>
              <a:t>yes</a:t>
            </a:r>
            <a:r>
              <a:rPr lang="de-DE" b="0" dirty="0">
                <a:latin typeface="DINOT-Bold" panose="020B0504020101020102" pitchFamily="34" charset="77"/>
              </a:rPr>
              <a:t>, </a:t>
            </a:r>
            <a:r>
              <a:rPr lang="de-DE" b="0" dirty="0" err="1">
                <a:latin typeface="DINOT-Bold" panose="020B0504020101020102" pitchFamily="34" charset="77"/>
              </a:rPr>
              <a:t>they</a:t>
            </a:r>
            <a:r>
              <a:rPr lang="de-DE" b="0" dirty="0">
                <a:latin typeface="DINOT-Bold" panose="020B0504020101020102" pitchFamily="34" charset="77"/>
              </a:rPr>
              <a:t> do </a:t>
            </a:r>
            <a:r>
              <a:rPr lang="de-DE" b="0" dirty="0" err="1">
                <a:latin typeface="DINOT-Bold" panose="020B0504020101020102" pitchFamily="34" charset="77"/>
              </a:rPr>
              <a:t>come</a:t>
            </a:r>
            <a:r>
              <a:rPr lang="de-DE" b="0" dirty="0">
                <a:latin typeface="DINOT-Bold" panose="020B0504020101020102" pitchFamily="34" charset="77"/>
              </a:rPr>
              <a:t> </a:t>
            </a:r>
            <a:r>
              <a:rPr lang="de-DE" b="0" dirty="0" err="1">
                <a:latin typeface="DINOT-Bold" panose="020B0504020101020102" pitchFamily="34" charset="77"/>
              </a:rPr>
              <a:t>up</a:t>
            </a:r>
            <a:r>
              <a:rPr lang="de-DE" b="0" dirty="0">
                <a:latin typeface="DINOT-Bold" panose="020B0504020101020102" pitchFamily="34" charset="77"/>
              </a:rPr>
              <a:t> </a:t>
            </a:r>
            <a:r>
              <a:rPr lang="de-DE" b="0" dirty="0" err="1">
                <a:latin typeface="DINOT-Bold" panose="020B0504020101020102" pitchFamily="34" charset="77"/>
              </a:rPr>
              <a:t>with</a:t>
            </a:r>
            <a:r>
              <a:rPr lang="de-DE" b="0" dirty="0">
                <a:latin typeface="DINOT-Bold" panose="020B0504020101020102" pitchFamily="34" charset="77"/>
              </a:rPr>
              <a:t> </a:t>
            </a:r>
            <a:r>
              <a:rPr lang="de-DE" b="0" dirty="0" err="1">
                <a:latin typeface="DINOT-Bold" panose="020B0504020101020102" pitchFamily="34" charset="77"/>
              </a:rPr>
              <a:t>some</a:t>
            </a:r>
            <a:r>
              <a:rPr lang="de-DE" b="0" dirty="0">
                <a:latin typeface="DINOT-Bold" panose="020B0504020101020102" pitchFamily="34" charset="77"/>
              </a:rPr>
              <a:t> </a:t>
            </a:r>
            <a:r>
              <a:rPr lang="de-DE" b="0" dirty="0" err="1">
                <a:latin typeface="DINOT-Bold" panose="020B0504020101020102" pitchFamily="34" charset="77"/>
              </a:rPr>
              <a:t>solutions</a:t>
            </a:r>
            <a:r>
              <a:rPr lang="de-DE" b="0" dirty="0">
                <a:latin typeface="DINOT-Bold" panose="020B0504020101020102" pitchFamily="34" charset="77"/>
              </a:rPr>
              <a:t>. But: </a:t>
            </a:r>
            <a:r>
              <a:rPr lang="de-DE" b="0" dirty="0" err="1">
                <a:latin typeface="DINOT-Bold" panose="020B0504020101020102" pitchFamily="34" charset="77"/>
              </a:rPr>
              <a:t>We</a:t>
            </a:r>
            <a:r>
              <a:rPr lang="de-DE" b="0" dirty="0">
                <a:latin typeface="DINOT-Bold" panose="020B0504020101020102" pitchFamily="34" charset="77"/>
              </a:rPr>
              <a:t> </a:t>
            </a:r>
            <a:r>
              <a:rPr lang="de-DE" b="0" dirty="0" err="1">
                <a:latin typeface="DINOT-Bold" panose="020B0504020101020102" pitchFamily="34" charset="77"/>
              </a:rPr>
              <a:t>want</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be</a:t>
            </a:r>
            <a:r>
              <a:rPr lang="de-DE" b="0" dirty="0">
                <a:latin typeface="DINOT-Bold" panose="020B0504020101020102" pitchFamily="34" charset="77"/>
              </a:rPr>
              <a:t> innovative and </a:t>
            </a:r>
            <a:r>
              <a:rPr lang="de-DE" b="0" dirty="0" err="1">
                <a:latin typeface="DINOT-Bold" panose="020B0504020101020102" pitchFamily="34" charset="77"/>
              </a:rPr>
              <a:t>come</a:t>
            </a:r>
            <a:r>
              <a:rPr lang="de-DE" b="0" dirty="0">
                <a:latin typeface="DINOT-Bold" panose="020B0504020101020102" pitchFamily="34" charset="77"/>
              </a:rPr>
              <a:t> </a:t>
            </a:r>
            <a:r>
              <a:rPr lang="de-DE" b="0" dirty="0" err="1">
                <a:latin typeface="DINOT-Bold" panose="020B0504020101020102" pitchFamily="34" charset="77"/>
              </a:rPr>
              <a:t>up</a:t>
            </a:r>
            <a:r>
              <a:rPr lang="de-DE" b="0" dirty="0">
                <a:latin typeface="DINOT-Bold" panose="020B0504020101020102" pitchFamily="34" charset="77"/>
              </a:rPr>
              <a:t> </a:t>
            </a:r>
            <a:r>
              <a:rPr lang="de-DE" b="0" dirty="0" err="1">
                <a:latin typeface="DINOT-Bold" panose="020B0504020101020102" pitchFamily="34" charset="77"/>
              </a:rPr>
              <a:t>with</a:t>
            </a:r>
            <a:r>
              <a:rPr lang="de-DE" b="0" dirty="0">
                <a:latin typeface="DINOT-Bold" panose="020B0504020101020102" pitchFamily="34" charset="77"/>
              </a:rPr>
              <a:t> </a:t>
            </a:r>
            <a:r>
              <a:rPr lang="de-DE" b="1" dirty="0">
                <a:latin typeface="DINOT-Bold" panose="020B0504020101020102" pitchFamily="34" charset="77"/>
              </a:rPr>
              <a:t>innovative</a:t>
            </a:r>
            <a:r>
              <a:rPr lang="de-DE" b="0" dirty="0">
                <a:latin typeface="DINOT-Bold" panose="020B0504020101020102" pitchFamily="34" charset="77"/>
              </a:rPr>
              <a:t> and </a:t>
            </a:r>
            <a:r>
              <a:rPr lang="de-DE" b="1" dirty="0" err="1">
                <a:latin typeface="DINOT-Bold" panose="020B0504020101020102" pitchFamily="34" charset="77"/>
              </a:rPr>
              <a:t>meaningful</a:t>
            </a:r>
            <a:r>
              <a:rPr lang="de-DE" b="0" dirty="0">
                <a:latin typeface="DINOT-Bold" panose="020B0504020101020102" pitchFamily="34" charset="77"/>
              </a:rPr>
              <a:t> </a:t>
            </a:r>
            <a:r>
              <a:rPr lang="de-DE" b="0" dirty="0" err="1">
                <a:latin typeface="DINOT-Bold" panose="020B0504020101020102" pitchFamily="34" charset="77"/>
              </a:rPr>
              <a:t>ideas</a:t>
            </a:r>
            <a:r>
              <a:rPr lang="de-DE" b="0" dirty="0">
                <a:latin typeface="DINOT-Bold" panose="020B0504020101020102" pitchFamily="34" charset="77"/>
              </a:rPr>
              <a:t> and </a:t>
            </a:r>
            <a:r>
              <a:rPr lang="de-DE" b="0" dirty="0" err="1">
                <a:latin typeface="DINOT-Bold" panose="020B0504020101020102" pitchFamily="34" charset="77"/>
              </a:rPr>
              <a:t>this</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t>
            </a:r>
            <a:r>
              <a:rPr lang="de-DE" b="0" dirty="0" err="1">
                <a:latin typeface="DINOT-Bold" panose="020B0504020101020102" pitchFamily="34" charset="77"/>
              </a:rPr>
              <a:t>why</a:t>
            </a:r>
            <a:r>
              <a:rPr lang="de-DE" b="0" dirty="0">
                <a:latin typeface="DINOT-Bold" panose="020B0504020101020102" pitchFamily="34" charset="77"/>
              </a:rPr>
              <a:t> </a:t>
            </a:r>
            <a:r>
              <a:rPr lang="de-DE" b="0" dirty="0" err="1">
                <a:latin typeface="DINOT-Bold" panose="020B0504020101020102" pitchFamily="34" charset="77"/>
              </a:rPr>
              <a:t>it</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so </a:t>
            </a:r>
            <a:r>
              <a:rPr lang="de-DE" b="0" dirty="0" err="1">
                <a:latin typeface="DINOT-Bold" panose="020B0504020101020102" pitchFamily="34" charset="77"/>
              </a:rPr>
              <a:t>crucial</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first</a:t>
            </a:r>
            <a:r>
              <a:rPr lang="de-DE" b="0" dirty="0">
                <a:latin typeface="DINOT-Bold" panose="020B0504020101020102" pitchFamily="34" charset="77"/>
              </a:rPr>
              <a:t> </a:t>
            </a:r>
            <a:r>
              <a:rPr lang="de-DE" b="0" dirty="0" err="1">
                <a:latin typeface="DINOT-Bold" panose="020B0504020101020102" pitchFamily="34" charset="77"/>
              </a:rPr>
              <a:t>be</a:t>
            </a:r>
            <a:r>
              <a:rPr lang="de-DE" b="0" dirty="0">
                <a:latin typeface="DINOT-Bold" panose="020B0504020101020102" pitchFamily="34" charset="77"/>
              </a:rPr>
              <a:t> </a:t>
            </a:r>
            <a:r>
              <a:rPr lang="de-DE" b="0" dirty="0" err="1">
                <a:latin typeface="DINOT-Bold" panose="020B0504020101020102" pitchFamily="34" charset="77"/>
              </a:rPr>
              <a:t>clear</a:t>
            </a:r>
            <a:r>
              <a:rPr lang="de-DE" b="0" dirty="0">
                <a:latin typeface="DINOT-Bold" panose="020B0504020101020102" pitchFamily="34" charset="77"/>
              </a:rPr>
              <a:t> </a:t>
            </a:r>
            <a:r>
              <a:rPr lang="de-DE" b="0" dirty="0" err="1">
                <a:latin typeface="DINOT-Bold" panose="020B0504020101020102" pitchFamily="34" charset="77"/>
              </a:rPr>
              <a:t>about</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problem</a:t>
            </a:r>
            <a:r>
              <a:rPr lang="de-DE" b="0" dirty="0">
                <a:latin typeface="DINOT-Bold" panose="020B0504020101020102" pitchFamily="34" charset="77"/>
              </a:rPr>
              <a:t> and </a:t>
            </a:r>
            <a:r>
              <a:rPr lang="de-DE" b="0" dirty="0" err="1">
                <a:latin typeface="DINOT-Bold" panose="020B0504020101020102" pitchFamily="34" charset="77"/>
              </a:rPr>
              <a:t>tthen</a:t>
            </a:r>
            <a:r>
              <a:rPr lang="de-DE" b="0" dirty="0">
                <a:latin typeface="DINOT-Bold" panose="020B0504020101020102" pitchFamily="34" charset="77"/>
              </a:rPr>
              <a:t> </a:t>
            </a:r>
            <a:r>
              <a:rPr lang="de-DE" b="0" dirty="0" err="1">
                <a:latin typeface="DINOT-Bold" panose="020B0504020101020102" pitchFamily="34" charset="77"/>
              </a:rPr>
              <a:t>we</a:t>
            </a:r>
            <a:r>
              <a:rPr lang="de-DE" b="0" dirty="0">
                <a:latin typeface="DINOT-Bold" panose="020B0504020101020102" pitchFamily="34" charset="77"/>
              </a:rPr>
              <a:t> </a:t>
            </a:r>
            <a:r>
              <a:rPr lang="de-DE" b="0" dirty="0" err="1">
                <a:latin typeface="DINOT-Bold" panose="020B0504020101020102" pitchFamily="34" charset="77"/>
              </a:rPr>
              <a:t>are</a:t>
            </a:r>
            <a:r>
              <a:rPr lang="de-DE" b="0" dirty="0">
                <a:latin typeface="DINOT-Bold" panose="020B0504020101020102" pitchFamily="34" charset="77"/>
              </a:rPr>
              <a:t> </a:t>
            </a:r>
            <a:r>
              <a:rPr lang="de-DE" b="0" dirty="0" err="1">
                <a:latin typeface="DINOT-Bold" panose="020B0504020101020102" pitchFamily="34" charset="77"/>
              </a:rPr>
              <a:t>ready</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dive</a:t>
            </a:r>
            <a:r>
              <a:rPr lang="de-DE" b="0" dirty="0">
                <a:latin typeface="DINOT-Bold" panose="020B0504020101020102" pitchFamily="34" charset="77"/>
              </a:rPr>
              <a:t> </a:t>
            </a:r>
            <a:r>
              <a:rPr lang="de-DE" b="0" dirty="0" err="1">
                <a:latin typeface="DINOT-Bold" panose="020B0504020101020102" pitchFamily="34" charset="77"/>
              </a:rPr>
              <a:t>into</a:t>
            </a:r>
            <a:r>
              <a:rPr lang="de-DE" b="0" dirty="0">
                <a:latin typeface="DINOT-Bold" panose="020B0504020101020102" pitchFamily="34" charset="77"/>
              </a:rPr>
              <a:t> </a:t>
            </a:r>
            <a:r>
              <a:rPr lang="de-DE" b="0" dirty="0" err="1">
                <a:latin typeface="DINOT-Bold" panose="020B0504020101020102" pitchFamily="34" charset="77"/>
              </a:rPr>
              <a:t>finding</a:t>
            </a:r>
            <a:r>
              <a:rPr lang="de-DE" b="0" dirty="0">
                <a:latin typeface="DINOT-Bold" panose="020B0504020101020102" pitchFamily="34" charset="77"/>
              </a:rPr>
              <a:t> </a:t>
            </a:r>
            <a:r>
              <a:rPr lang="de-DE" b="0" dirty="0" err="1">
                <a:latin typeface="DINOT-Bold" panose="020B0504020101020102" pitchFamily="34" charset="77"/>
              </a:rPr>
              <a:t>solutions</a:t>
            </a:r>
            <a:r>
              <a:rPr lang="de-DE" b="0" dirty="0">
                <a:latin typeface="DINOT-Bold" panose="020B0504020101020102" pitchFamily="34" charset="77"/>
              </a:rPr>
              <a:t>. </a:t>
            </a:r>
            <a:endParaRPr b="0" dirty="0">
              <a:latin typeface="DINOT-Bold" panose="020B0504020101020102" pitchFamily="34" charset="77"/>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6" name="Google Shape;546;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de-DE" b="0" dirty="0" err="1">
                <a:latin typeface="DINOT-Bold" panose="020B0504020101020102" pitchFamily="34" charset="77"/>
              </a:rPr>
              <a:t>There</a:t>
            </a:r>
            <a:r>
              <a:rPr lang="de-DE" b="0" dirty="0">
                <a:latin typeface="DINOT-Bold" panose="020B0504020101020102" pitchFamily="34" charset="77"/>
              </a:rPr>
              <a:t> </a:t>
            </a:r>
            <a:r>
              <a:rPr lang="de-DE" b="0" dirty="0" err="1">
                <a:latin typeface="DINOT-Bold" panose="020B0504020101020102" pitchFamily="34" charset="77"/>
              </a:rPr>
              <a:t>are</a:t>
            </a:r>
            <a:r>
              <a:rPr lang="de-DE" b="0" dirty="0">
                <a:latin typeface="DINOT-Bold" panose="020B0504020101020102" pitchFamily="34" charset="77"/>
              </a:rPr>
              <a:t> </a:t>
            </a:r>
            <a:r>
              <a:rPr lang="de-DE" b="0" dirty="0" err="1">
                <a:latin typeface="DINOT-Bold" panose="020B0504020101020102" pitchFamily="34" charset="77"/>
              </a:rPr>
              <a:t>many</a:t>
            </a:r>
            <a:r>
              <a:rPr lang="de-DE" b="0" dirty="0">
                <a:latin typeface="DINOT-Bold" panose="020B0504020101020102" pitchFamily="34" charset="77"/>
              </a:rPr>
              <a:t> different </a:t>
            </a:r>
            <a:r>
              <a:rPr lang="de-DE" b="0" dirty="0" err="1">
                <a:latin typeface="DINOT-Bold" panose="020B0504020101020102" pitchFamily="34" charset="77"/>
              </a:rPr>
              <a:t>settings</a:t>
            </a:r>
            <a:r>
              <a:rPr lang="de-DE" b="0" dirty="0">
                <a:latin typeface="DINOT-Bold" panose="020B0504020101020102" pitchFamily="34" charset="77"/>
              </a:rPr>
              <a:t> </a:t>
            </a:r>
            <a:r>
              <a:rPr lang="de-DE" b="0" dirty="0" err="1">
                <a:latin typeface="DINOT-Bold" panose="020B0504020101020102" pitchFamily="34" charset="77"/>
              </a:rPr>
              <a:t>suitable</a:t>
            </a:r>
            <a:r>
              <a:rPr lang="de-DE" b="0" dirty="0">
                <a:latin typeface="DINOT-Bold" panose="020B0504020101020102" pitchFamily="34" charset="77"/>
              </a:rPr>
              <a:t> </a:t>
            </a:r>
            <a:r>
              <a:rPr lang="de-DE" b="0" dirty="0" err="1">
                <a:latin typeface="DINOT-Bold" panose="020B0504020101020102" pitchFamily="34" charset="77"/>
              </a:rPr>
              <a:t>for</a:t>
            </a:r>
            <a:r>
              <a:rPr lang="de-DE" b="0" dirty="0">
                <a:latin typeface="DINOT-Bold" panose="020B0504020101020102" pitchFamily="34" charset="77"/>
              </a:rPr>
              <a:t> </a:t>
            </a:r>
            <a:r>
              <a:rPr lang="de-DE" b="0" dirty="0" err="1">
                <a:latin typeface="DINOT-Bold" panose="020B0504020101020102" pitchFamily="34" charset="77"/>
              </a:rPr>
              <a:t>ideation</a:t>
            </a:r>
            <a:r>
              <a:rPr lang="de-DE" b="0" dirty="0">
                <a:latin typeface="DINOT-Bold" panose="020B0504020101020102" pitchFamily="34" charset="77"/>
              </a:rPr>
              <a:t>:</a:t>
            </a:r>
          </a:p>
          <a:p>
            <a:pPr marL="330200" lvl="0" indent="-171450" algn="l" rtl="0">
              <a:lnSpc>
                <a:spcPct val="100000"/>
              </a:lnSpc>
              <a:spcBef>
                <a:spcPts val="0"/>
              </a:spcBef>
              <a:spcAft>
                <a:spcPts val="0"/>
              </a:spcAft>
              <a:buSzPts val="1100"/>
              <a:buFont typeface="Arial" panose="020B0604020202020204" pitchFamily="34" charset="0"/>
              <a:buChar char="•"/>
            </a:pP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can</a:t>
            </a:r>
            <a:r>
              <a:rPr lang="de-DE" b="0" dirty="0">
                <a:latin typeface="DINOT-Bold" panose="020B0504020101020102" pitchFamily="34" charset="77"/>
              </a:rPr>
              <a:t> do </a:t>
            </a:r>
            <a:r>
              <a:rPr lang="de-DE" b="0" dirty="0" err="1">
                <a:latin typeface="DINOT-Bold" panose="020B0504020101020102" pitchFamily="34" charset="77"/>
              </a:rPr>
              <a:t>brainstorming</a:t>
            </a:r>
            <a:r>
              <a:rPr lang="de-DE" b="0" dirty="0">
                <a:latin typeface="DINOT-Bold" panose="020B0504020101020102" pitchFamily="34" charset="77"/>
              </a:rPr>
              <a:t> </a:t>
            </a:r>
            <a:r>
              <a:rPr lang="de-DE" b="0" dirty="0" err="1">
                <a:latin typeface="DINOT-Bold" panose="020B0504020101020102" pitchFamily="34" charset="77"/>
              </a:rPr>
              <a:t>alone</a:t>
            </a:r>
            <a:endParaRPr lang="de-DE" b="0" dirty="0">
              <a:latin typeface="DINOT-Bold" panose="020B0504020101020102" pitchFamily="34" charset="77"/>
            </a:endParaRPr>
          </a:p>
          <a:p>
            <a:pPr marL="330200" lvl="0" indent="-171450" algn="l" rtl="0">
              <a:lnSpc>
                <a:spcPct val="100000"/>
              </a:lnSpc>
              <a:spcBef>
                <a:spcPts val="0"/>
              </a:spcBef>
              <a:spcAft>
                <a:spcPts val="0"/>
              </a:spcAft>
              <a:buSzPts val="1100"/>
              <a:buFont typeface="Arial" panose="020B0604020202020204" pitchFamily="34" charset="0"/>
              <a:buChar char="•"/>
            </a:pP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can</a:t>
            </a:r>
            <a:r>
              <a:rPr lang="de-DE" b="0" dirty="0">
                <a:latin typeface="DINOT-Bold" panose="020B0504020101020102" pitchFamily="34" charset="77"/>
              </a:rPr>
              <a:t> do </a:t>
            </a:r>
            <a:r>
              <a:rPr lang="de-DE" b="0" dirty="0" err="1">
                <a:latin typeface="DINOT-Bold" panose="020B0504020101020102" pitchFamily="34" charset="77"/>
              </a:rPr>
              <a:t>brainstorming</a:t>
            </a:r>
            <a:r>
              <a:rPr lang="de-DE" b="0" dirty="0">
                <a:latin typeface="DINOT-Bold" panose="020B0504020101020102" pitchFamily="34" charset="77"/>
              </a:rPr>
              <a:t> in a </a:t>
            </a:r>
            <a:r>
              <a:rPr lang="de-DE" b="0" dirty="0" err="1">
                <a:latin typeface="DINOT-Bold" panose="020B0504020101020102" pitchFamily="34" charset="77"/>
              </a:rPr>
              <a:t>team</a:t>
            </a:r>
            <a:endParaRPr lang="de-DE" b="0" dirty="0">
              <a:latin typeface="DINOT-Bold" panose="020B0504020101020102" pitchFamily="34" charset="77"/>
            </a:endParaRPr>
          </a:p>
          <a:p>
            <a:pPr marL="330200" lvl="0" indent="-171450" algn="l" rtl="0">
              <a:lnSpc>
                <a:spcPct val="100000"/>
              </a:lnSpc>
              <a:spcBef>
                <a:spcPts val="0"/>
              </a:spcBef>
              <a:spcAft>
                <a:spcPts val="0"/>
              </a:spcAft>
              <a:buSzPts val="1100"/>
              <a:buFont typeface="Arial" panose="020B0604020202020204" pitchFamily="34" charset="0"/>
              <a:buChar char="•"/>
            </a:pPr>
            <a:r>
              <a:rPr lang="de-DE" b="0" dirty="0">
                <a:latin typeface="DINOT-Bold" panose="020B0504020101020102" pitchFamily="34" charset="77"/>
              </a:rPr>
              <a:t>Brainstorming </a:t>
            </a:r>
            <a:r>
              <a:rPr lang="de-DE" b="0" dirty="0" err="1">
                <a:latin typeface="DINOT-Bold" panose="020B0504020101020102" pitchFamily="34" charset="77"/>
              </a:rPr>
              <a:t>can</a:t>
            </a:r>
            <a:r>
              <a:rPr lang="de-DE" b="0" dirty="0">
                <a:latin typeface="DINOT-Bold" panose="020B0504020101020102" pitchFamily="34" charset="77"/>
              </a:rPr>
              <a:t> </a:t>
            </a:r>
            <a:r>
              <a:rPr lang="de-DE" b="0" dirty="0" err="1">
                <a:latin typeface="DINOT-Bold" panose="020B0504020101020102" pitchFamily="34" charset="77"/>
              </a:rPr>
              <a:t>be</a:t>
            </a:r>
            <a:r>
              <a:rPr lang="de-DE" b="0" dirty="0">
                <a:latin typeface="DINOT-Bold" panose="020B0504020101020102" pitchFamily="34" charset="77"/>
              </a:rPr>
              <a:t> </a:t>
            </a:r>
            <a:r>
              <a:rPr lang="de-DE" b="0" dirty="0" err="1">
                <a:latin typeface="DINOT-Bold" panose="020B0504020101020102" pitchFamily="34" charset="77"/>
              </a:rPr>
              <a:t>quite</a:t>
            </a:r>
            <a:r>
              <a:rPr lang="de-DE" b="0" dirty="0">
                <a:latin typeface="DINOT-Bold" panose="020B0504020101020102" pitchFamily="34" charset="77"/>
              </a:rPr>
              <a:t> </a:t>
            </a:r>
            <a:r>
              <a:rPr lang="de-DE" b="0" dirty="0" err="1">
                <a:latin typeface="DINOT-Bold" panose="020B0504020101020102" pitchFamily="34" charset="77"/>
              </a:rPr>
              <a:t>loud</a:t>
            </a:r>
            <a:endParaRPr lang="de-DE" b="0" dirty="0">
              <a:latin typeface="DINOT-Bold" panose="020B0504020101020102" pitchFamily="34" charset="77"/>
            </a:endParaRPr>
          </a:p>
          <a:p>
            <a:pPr marL="330200" lvl="0" indent="-171450" algn="l" rtl="0">
              <a:lnSpc>
                <a:spcPct val="100000"/>
              </a:lnSpc>
              <a:spcBef>
                <a:spcPts val="0"/>
              </a:spcBef>
              <a:spcAft>
                <a:spcPts val="0"/>
              </a:spcAft>
              <a:buSzPts val="1100"/>
              <a:buFont typeface="Arial" panose="020B0604020202020204" pitchFamily="34" charset="0"/>
              <a:buChar char="•"/>
            </a:pPr>
            <a:r>
              <a:rPr lang="de-DE" b="0" dirty="0">
                <a:latin typeface="DINOT-Bold" panose="020B0504020101020102" pitchFamily="34" charset="77"/>
              </a:rPr>
              <a:t>But </a:t>
            </a:r>
            <a:r>
              <a:rPr lang="de-DE" b="0" dirty="0" err="1">
                <a:latin typeface="DINOT-Bold" panose="020B0504020101020102" pitchFamily="34" charset="77"/>
              </a:rPr>
              <a:t>it</a:t>
            </a:r>
            <a:r>
              <a:rPr lang="de-DE" b="0" dirty="0">
                <a:latin typeface="DINOT-Bold" panose="020B0504020101020102" pitchFamily="34" charset="77"/>
              </a:rPr>
              <a:t> </a:t>
            </a:r>
            <a:r>
              <a:rPr lang="de-DE" b="0" dirty="0" err="1">
                <a:latin typeface="DINOT-Bold" panose="020B0504020101020102" pitchFamily="34" charset="77"/>
              </a:rPr>
              <a:t>can</a:t>
            </a:r>
            <a:r>
              <a:rPr lang="de-DE" b="0" dirty="0">
                <a:latin typeface="DINOT-Bold" panose="020B0504020101020102" pitchFamily="34" charset="77"/>
              </a:rPr>
              <a:t> also </a:t>
            </a:r>
            <a:r>
              <a:rPr lang="de-DE" b="0" dirty="0" err="1">
                <a:latin typeface="DINOT-Bold" panose="020B0504020101020102" pitchFamily="34" charset="77"/>
              </a:rPr>
              <a:t>be</a:t>
            </a:r>
            <a:r>
              <a:rPr lang="de-DE" b="0" dirty="0">
                <a:latin typeface="DINOT-Bold" panose="020B0504020101020102" pitchFamily="34" charset="77"/>
              </a:rPr>
              <a:t> </a:t>
            </a:r>
            <a:r>
              <a:rPr lang="de-DE" b="0" dirty="0" err="1">
                <a:latin typeface="DINOT-Bold" panose="020B0504020101020102" pitchFamily="34" charset="77"/>
              </a:rPr>
              <a:t>rather</a:t>
            </a:r>
            <a:r>
              <a:rPr lang="de-DE" b="0" dirty="0">
                <a:latin typeface="DINOT-Bold" panose="020B0504020101020102" pitchFamily="34" charset="77"/>
              </a:rPr>
              <a:t> </a:t>
            </a:r>
            <a:r>
              <a:rPr lang="de-DE" b="0" dirty="0" err="1">
                <a:latin typeface="DINOT-Bold" panose="020B0504020101020102" pitchFamily="34" charset="77"/>
              </a:rPr>
              <a:t>silent</a:t>
            </a:r>
            <a:r>
              <a:rPr lang="de-DE" b="0" dirty="0">
                <a:latin typeface="DINOT-Bold" panose="020B0504020101020102" pitchFamily="34" charset="77"/>
              </a:rPr>
              <a:t>.</a:t>
            </a:r>
          </a:p>
          <a:p>
            <a:pPr marL="330200" lvl="0" indent="-171450" algn="l" rtl="0">
              <a:lnSpc>
                <a:spcPct val="100000"/>
              </a:lnSpc>
              <a:spcBef>
                <a:spcPts val="0"/>
              </a:spcBef>
              <a:spcAft>
                <a:spcPts val="0"/>
              </a:spcAft>
              <a:buSzPts val="1100"/>
              <a:buFont typeface="Arial" panose="020B0604020202020204" pitchFamily="34" charset="0"/>
              <a:buChar char="•"/>
            </a:pPr>
            <a:endParaRPr lang="de-DE" b="0" dirty="0">
              <a:latin typeface="DINOT-Bold" panose="020B0504020101020102" pitchFamily="34" charset="77"/>
            </a:endParaRPr>
          </a:p>
          <a:p>
            <a:pPr marL="330200" lvl="0" indent="-171450" algn="l" rtl="0">
              <a:lnSpc>
                <a:spcPct val="100000"/>
              </a:lnSpc>
              <a:spcBef>
                <a:spcPts val="0"/>
              </a:spcBef>
              <a:spcAft>
                <a:spcPts val="0"/>
              </a:spcAft>
              <a:buSzPts val="1100"/>
              <a:buFont typeface="Arial" panose="020B0604020202020204" pitchFamily="34" charset="0"/>
              <a:buChar char="•"/>
            </a:pPr>
            <a:r>
              <a:rPr lang="de-DE" b="0" dirty="0">
                <a:latin typeface="DINOT-Bold" panose="020B0504020101020102" pitchFamily="34" charset="77"/>
              </a:rPr>
              <a:t>So </a:t>
            </a:r>
            <a:r>
              <a:rPr lang="de-DE" b="0" dirty="0" err="1">
                <a:latin typeface="DINOT-Bold" panose="020B0504020101020102" pitchFamily="34" charset="77"/>
              </a:rPr>
              <a:t>as</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can</a:t>
            </a:r>
            <a:r>
              <a:rPr lang="de-DE" b="0" dirty="0">
                <a:latin typeface="DINOT-Bold" panose="020B0504020101020102" pitchFamily="34" charset="77"/>
              </a:rPr>
              <a:t> </a:t>
            </a:r>
            <a:r>
              <a:rPr lang="de-DE" b="0" dirty="0" err="1">
                <a:latin typeface="DINOT-Bold" panose="020B0504020101020102" pitchFamily="34" charset="77"/>
              </a:rPr>
              <a:t>see</a:t>
            </a:r>
            <a:r>
              <a:rPr lang="de-DE" b="0" dirty="0">
                <a:latin typeface="DINOT-Bold" panose="020B0504020101020102" pitchFamily="34" charset="77"/>
              </a:rPr>
              <a:t>, </a:t>
            </a:r>
            <a:r>
              <a:rPr lang="de-DE" b="0" dirty="0" err="1">
                <a:latin typeface="DINOT-Bold" panose="020B0504020101020102" pitchFamily="34" charset="77"/>
              </a:rPr>
              <a:t>there</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not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one</a:t>
            </a:r>
            <a:r>
              <a:rPr lang="de-DE" b="0" dirty="0">
                <a:latin typeface="DINOT-Bold" panose="020B0504020101020102" pitchFamily="34" charset="77"/>
              </a:rPr>
              <a:t> </a:t>
            </a:r>
            <a:r>
              <a:rPr lang="de-DE" b="0" dirty="0" err="1">
                <a:latin typeface="DINOT-Bold" panose="020B0504020101020102" pitchFamily="34" charset="77"/>
              </a:rPr>
              <a:t>fits</a:t>
            </a:r>
            <a:r>
              <a:rPr lang="de-DE" b="0" dirty="0">
                <a:latin typeface="DINOT-Bold" panose="020B0504020101020102" pitchFamily="34" charset="77"/>
              </a:rPr>
              <a:t> all </a:t>
            </a:r>
            <a:r>
              <a:rPr lang="de-DE" b="0" dirty="0" err="1">
                <a:latin typeface="DINOT-Bold" panose="020B0504020101020102" pitchFamily="34" charset="77"/>
              </a:rPr>
              <a:t>setting</a:t>
            </a:r>
            <a:r>
              <a:rPr lang="de-DE" b="0" dirty="0">
                <a:latin typeface="DINOT-Bold" panose="020B0504020101020102" pitchFamily="34" charset="77"/>
              </a:rPr>
              <a:t>. </a:t>
            </a:r>
          </a:p>
          <a:p>
            <a:pPr marL="330200" lvl="0" indent="-171450" algn="l" rtl="0">
              <a:lnSpc>
                <a:spcPct val="100000"/>
              </a:lnSpc>
              <a:spcBef>
                <a:spcPts val="0"/>
              </a:spcBef>
              <a:spcAft>
                <a:spcPts val="0"/>
              </a:spcAft>
              <a:buSzPts val="1100"/>
              <a:buFont typeface="Arial" panose="020B0604020202020204" pitchFamily="34" charset="0"/>
              <a:buChar char="•"/>
            </a:pPr>
            <a:r>
              <a:rPr lang="de-DE" b="0" dirty="0" err="1">
                <a:latin typeface="DINOT-Bold" panose="020B0504020101020102" pitchFamily="34" charset="77"/>
              </a:rPr>
              <a:t>What</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t>
            </a:r>
            <a:r>
              <a:rPr lang="de-DE" b="0" dirty="0" err="1">
                <a:latin typeface="DINOT-Bold" panose="020B0504020101020102" pitchFamily="34" charset="77"/>
              </a:rPr>
              <a:t>true</a:t>
            </a:r>
            <a:r>
              <a:rPr lang="de-DE" b="0" dirty="0">
                <a:latin typeface="DINOT-Bold" panose="020B0504020101020102" pitchFamily="34" charset="77"/>
              </a:rPr>
              <a:t> </a:t>
            </a:r>
            <a:r>
              <a:rPr lang="de-DE" b="0" dirty="0" err="1">
                <a:latin typeface="DINOT-Bold" panose="020B0504020101020102" pitchFamily="34" charset="77"/>
              </a:rPr>
              <a:t>independent</a:t>
            </a:r>
            <a:r>
              <a:rPr lang="de-DE" b="0" dirty="0">
                <a:latin typeface="DINOT-Bold" panose="020B0504020101020102" pitchFamily="34" charset="77"/>
              </a:rPr>
              <a:t> </a:t>
            </a:r>
            <a:r>
              <a:rPr lang="de-DE" b="0" dirty="0" err="1">
                <a:latin typeface="DINOT-Bold" panose="020B0504020101020102" pitchFamily="34" charset="77"/>
              </a:rPr>
              <a:t>of</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setting</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chose</a:t>
            </a:r>
            <a:r>
              <a:rPr lang="de-DE" b="0" dirty="0">
                <a:latin typeface="DINOT-Bold" panose="020B0504020101020102" pitchFamily="34" charset="77"/>
              </a:rPr>
              <a:t> </a:t>
            </a:r>
            <a:r>
              <a:rPr lang="de-DE" b="0" dirty="0" err="1">
                <a:latin typeface="DINOT-Bold" panose="020B0504020101020102" pitchFamily="34" charset="77"/>
              </a:rPr>
              <a:t>are</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follwing</a:t>
            </a:r>
            <a:r>
              <a:rPr lang="de-DE" b="0" dirty="0">
                <a:latin typeface="DINOT-Bold" panose="020B0504020101020102" pitchFamily="34" charset="77"/>
              </a:rPr>
              <a:t> </a:t>
            </a:r>
            <a:r>
              <a:rPr lang="de-DE" b="0" dirty="0" err="1">
                <a:latin typeface="DINOT-Bold" panose="020B0504020101020102" pitchFamily="34" charset="77"/>
              </a:rPr>
              <a:t>ideation</a:t>
            </a:r>
            <a:r>
              <a:rPr lang="de-DE" b="0" dirty="0">
                <a:latin typeface="DINOT-Bold" panose="020B0504020101020102" pitchFamily="34" charset="77"/>
              </a:rPr>
              <a:t> </a:t>
            </a:r>
            <a:r>
              <a:rPr lang="de-DE" b="0" dirty="0" err="1">
                <a:latin typeface="DINOT-Bold" panose="020B0504020101020102" pitchFamily="34" charset="77"/>
              </a:rPr>
              <a:t>guidelines</a:t>
            </a:r>
            <a:r>
              <a:rPr lang="de-DE" b="0" dirty="0">
                <a:latin typeface="DINOT-Bold" panose="020B0504020101020102" pitchFamily="34" charset="77"/>
              </a:rPr>
              <a: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5" name="Google Shape;565;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de-DE" dirty="0">
                <a:latin typeface="Aptos" panose="020B0004020202020204" pitchFamily="34" charset="0"/>
              </a:rPr>
              <a:t>The </a:t>
            </a:r>
            <a:r>
              <a:rPr lang="de-DE" dirty="0" err="1">
                <a:latin typeface="Aptos" panose="020B0004020202020204" pitchFamily="34" charset="0"/>
              </a:rPr>
              <a:t>first</a:t>
            </a:r>
            <a:r>
              <a:rPr lang="de-DE" dirty="0">
                <a:latin typeface="Aptos" panose="020B0004020202020204" pitchFamily="34" charset="0"/>
              </a:rPr>
              <a:t> and </a:t>
            </a:r>
            <a:r>
              <a:rPr lang="de-DE" dirty="0" err="1">
                <a:latin typeface="Aptos" panose="020B0004020202020204" pitchFamily="34" charset="0"/>
              </a:rPr>
              <a:t>ideation</a:t>
            </a:r>
            <a:r>
              <a:rPr lang="de-DE" dirty="0">
                <a:latin typeface="Aptos" panose="020B0004020202020204" pitchFamily="34" charset="0"/>
              </a:rPr>
              <a:t> </a:t>
            </a:r>
            <a:r>
              <a:rPr lang="de-DE" dirty="0" err="1">
                <a:latin typeface="Aptos" panose="020B0004020202020204" pitchFamily="34" charset="0"/>
              </a:rPr>
              <a:t>guideline</a:t>
            </a:r>
            <a:r>
              <a:rPr lang="de-DE" dirty="0">
                <a:latin typeface="Aptos" panose="020B0004020202020204" pitchFamily="34" charset="0"/>
              </a:rPr>
              <a:t> </a:t>
            </a:r>
            <a:r>
              <a:rPr lang="de-DE" dirty="0" err="1">
                <a:latin typeface="Aptos" panose="020B0004020202020204" pitchFamily="34" charset="0"/>
              </a:rPr>
              <a:t>is</a:t>
            </a:r>
            <a:r>
              <a:rPr lang="de-DE" dirty="0">
                <a:latin typeface="Aptos" panose="020B0004020202020204" pitchFamily="34" charset="0"/>
              </a:rPr>
              <a:t> </a:t>
            </a:r>
            <a:r>
              <a:rPr lang="de-DE" dirty="0" err="1">
                <a:latin typeface="Aptos" panose="020B0004020202020204" pitchFamily="34" charset="0"/>
              </a:rPr>
              <a:t>the</a:t>
            </a:r>
            <a:r>
              <a:rPr lang="de-DE" dirty="0">
                <a:latin typeface="Aptos" panose="020B0004020202020204" pitchFamily="34" charset="0"/>
              </a:rPr>
              <a:t> </a:t>
            </a:r>
            <a:r>
              <a:rPr lang="de-DE" dirty="0" err="1">
                <a:latin typeface="Aptos" panose="020B0004020202020204" pitchFamily="34" charset="0"/>
              </a:rPr>
              <a:t>principle</a:t>
            </a:r>
            <a:r>
              <a:rPr lang="de-DE" dirty="0">
                <a:latin typeface="Aptos" panose="020B0004020202020204" pitchFamily="34" charset="0"/>
              </a:rPr>
              <a:t> </a:t>
            </a:r>
            <a:r>
              <a:rPr lang="de-DE" dirty="0" err="1">
                <a:latin typeface="Aptos" panose="020B0004020202020204" pitchFamily="34" charset="0"/>
              </a:rPr>
              <a:t>of</a:t>
            </a:r>
            <a:r>
              <a:rPr lang="de-DE" dirty="0">
                <a:latin typeface="Aptos" panose="020B0004020202020204" pitchFamily="34" charset="0"/>
              </a:rPr>
              <a:t> </a:t>
            </a:r>
            <a:r>
              <a:rPr lang="de-DE" dirty="0" err="1">
                <a:latin typeface="Aptos" panose="020B0004020202020204" pitchFamily="34" charset="0"/>
              </a:rPr>
              <a:t>timeboxing</a:t>
            </a:r>
            <a:r>
              <a:rPr lang="de-DE" dirty="0">
                <a:latin typeface="Aptos" panose="020B0004020202020204" pitchFamily="34" charset="0"/>
              </a:rPr>
              <a:t>. </a:t>
            </a:r>
          </a:p>
          <a:p>
            <a:pPr marL="457200" lvl="0" indent="-228600" algn="l" rtl="0">
              <a:lnSpc>
                <a:spcPct val="100000"/>
              </a:lnSpc>
              <a:spcBef>
                <a:spcPts val="0"/>
              </a:spcBef>
              <a:spcAft>
                <a:spcPts val="0"/>
              </a:spcAft>
              <a:buSzPts val="1100"/>
              <a:buNone/>
            </a:pPr>
            <a:r>
              <a:rPr lang="de-DE" dirty="0" err="1">
                <a:latin typeface="Aptos" panose="020B0004020202020204" pitchFamily="34" charset="0"/>
              </a:rPr>
              <a:t>We</a:t>
            </a:r>
            <a:r>
              <a:rPr lang="de-DE" dirty="0">
                <a:latin typeface="Aptos" panose="020B0004020202020204" pitchFamily="34" charset="0"/>
              </a:rPr>
              <a:t> do </a:t>
            </a:r>
            <a:r>
              <a:rPr lang="de-DE" dirty="0" err="1">
                <a:latin typeface="Aptos" panose="020B0004020202020204" pitchFamily="34" charset="0"/>
              </a:rPr>
              <a:t>work</a:t>
            </a:r>
            <a:r>
              <a:rPr lang="de-DE" dirty="0">
                <a:latin typeface="Aptos" panose="020B0004020202020204" pitchFamily="34" charset="0"/>
              </a:rPr>
              <a:t> </a:t>
            </a:r>
            <a:r>
              <a:rPr lang="de-DE" dirty="0" err="1">
                <a:latin typeface="Aptos" panose="020B0004020202020204" pitchFamily="34" charset="0"/>
              </a:rPr>
              <a:t>with</a:t>
            </a:r>
            <a:r>
              <a:rPr lang="de-DE" dirty="0">
                <a:latin typeface="Aptos" panose="020B0004020202020204" pitchFamily="34" charset="0"/>
              </a:rPr>
              <a:t> analog </a:t>
            </a:r>
            <a:r>
              <a:rPr lang="de-DE" dirty="0" err="1">
                <a:latin typeface="Aptos" panose="020B0004020202020204" pitchFamily="34" charset="0"/>
              </a:rPr>
              <a:t>timers</a:t>
            </a:r>
            <a:r>
              <a:rPr lang="de-DE" dirty="0">
                <a:latin typeface="Aptos" panose="020B0004020202020204" pitchFamily="34" charset="0"/>
              </a:rPr>
              <a:t>, </a:t>
            </a:r>
            <a:r>
              <a:rPr lang="de-DE" dirty="0" err="1">
                <a:latin typeface="Aptos" panose="020B0004020202020204" pitchFamily="34" charset="0"/>
              </a:rPr>
              <a:t>called</a:t>
            </a:r>
            <a:r>
              <a:rPr lang="de-DE" dirty="0">
                <a:latin typeface="Aptos" panose="020B0004020202020204" pitchFamily="34" charset="0"/>
              </a:rPr>
              <a:t> time </a:t>
            </a:r>
            <a:r>
              <a:rPr lang="de-DE" dirty="0" err="1">
                <a:latin typeface="Aptos" panose="020B0004020202020204" pitchFamily="34" charset="0"/>
              </a:rPr>
              <a:t>timers</a:t>
            </a:r>
            <a:r>
              <a:rPr lang="de-DE" dirty="0">
                <a:latin typeface="Aptos" panose="020B0004020202020204" pitchFamily="34" charset="0"/>
              </a:rPr>
              <a:t>, </a:t>
            </a:r>
            <a:r>
              <a:rPr lang="de-DE" dirty="0" err="1">
                <a:latin typeface="Aptos" panose="020B0004020202020204" pitchFamily="34" charset="0"/>
              </a:rPr>
              <a:t>that</a:t>
            </a:r>
            <a:r>
              <a:rPr lang="de-DE" dirty="0">
                <a:latin typeface="Aptos" panose="020B0004020202020204" pitchFamily="34" charset="0"/>
              </a:rPr>
              <a:t> </a:t>
            </a:r>
            <a:r>
              <a:rPr lang="de-DE" dirty="0" err="1">
                <a:latin typeface="Aptos" panose="020B0004020202020204" pitchFamily="34" charset="0"/>
              </a:rPr>
              <a:t>you</a:t>
            </a:r>
            <a:r>
              <a:rPr lang="de-DE" dirty="0">
                <a:latin typeface="Aptos" panose="020B0004020202020204" pitchFamily="34" charset="0"/>
              </a:rPr>
              <a:t> </a:t>
            </a:r>
            <a:r>
              <a:rPr lang="de-DE" dirty="0" err="1">
                <a:latin typeface="Aptos" panose="020B0004020202020204" pitchFamily="34" charset="0"/>
              </a:rPr>
              <a:t>can</a:t>
            </a:r>
            <a:r>
              <a:rPr lang="de-DE" dirty="0">
                <a:latin typeface="Aptos" panose="020B0004020202020204" pitchFamily="34" charset="0"/>
              </a:rPr>
              <a:t> </a:t>
            </a:r>
            <a:r>
              <a:rPr lang="de-DE" dirty="0" err="1">
                <a:latin typeface="Aptos" panose="020B0004020202020204" pitchFamily="34" charset="0"/>
              </a:rPr>
              <a:t>see</a:t>
            </a:r>
            <a:r>
              <a:rPr lang="de-DE" dirty="0">
                <a:latin typeface="Aptos" panose="020B0004020202020204" pitchFamily="34" charset="0"/>
              </a:rPr>
              <a:t> on </a:t>
            </a:r>
            <a:r>
              <a:rPr lang="de-DE" dirty="0" err="1">
                <a:latin typeface="Aptos" panose="020B0004020202020204" pitchFamily="34" charset="0"/>
              </a:rPr>
              <a:t>this</a:t>
            </a:r>
            <a:r>
              <a:rPr lang="de-DE" dirty="0">
                <a:latin typeface="Aptos" panose="020B0004020202020204" pitchFamily="34" charset="0"/>
              </a:rPr>
              <a:t> </a:t>
            </a:r>
            <a:r>
              <a:rPr lang="de-DE" dirty="0" err="1">
                <a:latin typeface="Aptos" panose="020B0004020202020204" pitchFamily="34" charset="0"/>
              </a:rPr>
              <a:t>slide</a:t>
            </a:r>
            <a:r>
              <a:rPr lang="de-DE" dirty="0">
                <a:latin typeface="Aptos" panose="020B0004020202020204" pitchFamily="34" charset="0"/>
              </a:rPr>
              <a:t>. </a:t>
            </a:r>
            <a:r>
              <a:rPr lang="de-DE" dirty="0" err="1">
                <a:latin typeface="Aptos" panose="020B0004020202020204" pitchFamily="34" charset="0"/>
              </a:rPr>
              <a:t>There</a:t>
            </a:r>
            <a:r>
              <a:rPr lang="de-DE" dirty="0">
                <a:latin typeface="Aptos" panose="020B0004020202020204" pitchFamily="34" charset="0"/>
              </a:rPr>
              <a:t> </a:t>
            </a:r>
            <a:r>
              <a:rPr lang="de-DE" dirty="0" err="1">
                <a:latin typeface="Aptos" panose="020B0004020202020204" pitchFamily="34" charset="0"/>
              </a:rPr>
              <a:t>are</a:t>
            </a:r>
            <a:r>
              <a:rPr lang="de-DE" dirty="0">
                <a:latin typeface="Aptos" panose="020B0004020202020204" pitchFamily="34" charset="0"/>
              </a:rPr>
              <a:t> also </a:t>
            </a:r>
            <a:r>
              <a:rPr lang="de-DE" dirty="0" err="1">
                <a:latin typeface="Aptos" panose="020B0004020202020204" pitchFamily="34" charset="0"/>
              </a:rPr>
              <a:t>apps</a:t>
            </a:r>
            <a:r>
              <a:rPr lang="de-DE" dirty="0">
                <a:latin typeface="Aptos" panose="020B0004020202020204" pitchFamily="34" charset="0"/>
              </a:rPr>
              <a:t> </a:t>
            </a:r>
            <a:r>
              <a:rPr lang="de-DE" dirty="0" err="1">
                <a:latin typeface="Aptos" panose="020B0004020202020204" pitchFamily="34" charset="0"/>
              </a:rPr>
              <a:t>for</a:t>
            </a:r>
            <a:r>
              <a:rPr lang="de-DE" dirty="0">
                <a:latin typeface="Aptos" panose="020B0004020202020204" pitchFamily="34" charset="0"/>
              </a:rPr>
              <a:t> </a:t>
            </a:r>
            <a:r>
              <a:rPr lang="de-DE" dirty="0" err="1">
                <a:latin typeface="Aptos" panose="020B0004020202020204" pitchFamily="34" charset="0"/>
              </a:rPr>
              <a:t>this</a:t>
            </a:r>
            <a:r>
              <a:rPr lang="de-DE" dirty="0">
                <a:latin typeface="Aptos" panose="020B0004020202020204" pitchFamily="34" charset="0"/>
              </a:rPr>
              <a:t> and also </a:t>
            </a:r>
            <a:r>
              <a:rPr lang="de-DE" dirty="0" err="1">
                <a:latin typeface="Aptos" panose="020B0004020202020204" pitchFamily="34" charset="0"/>
              </a:rPr>
              <a:t>the</a:t>
            </a:r>
            <a:r>
              <a:rPr lang="de-DE" dirty="0">
                <a:latin typeface="Aptos" panose="020B0004020202020204" pitchFamily="34" charset="0"/>
              </a:rPr>
              <a:t> normal </a:t>
            </a:r>
            <a:r>
              <a:rPr lang="de-DE" dirty="0" err="1">
                <a:latin typeface="Aptos" panose="020B0004020202020204" pitchFamily="34" charset="0"/>
              </a:rPr>
              <a:t>timer</a:t>
            </a:r>
            <a:r>
              <a:rPr lang="de-DE" dirty="0">
                <a:latin typeface="Aptos" panose="020B0004020202020204" pitchFamily="34" charset="0"/>
              </a:rPr>
              <a:t> on </a:t>
            </a:r>
            <a:r>
              <a:rPr lang="de-DE" dirty="0" err="1">
                <a:latin typeface="Aptos" panose="020B0004020202020204" pitchFamily="34" charset="0"/>
              </a:rPr>
              <a:t>your</a:t>
            </a:r>
            <a:r>
              <a:rPr lang="de-DE" dirty="0">
                <a:latin typeface="Aptos" panose="020B0004020202020204" pitchFamily="34" charset="0"/>
              </a:rPr>
              <a:t> mobile </a:t>
            </a:r>
            <a:r>
              <a:rPr lang="de-DE" dirty="0" err="1">
                <a:latin typeface="Aptos" panose="020B0004020202020204" pitchFamily="34" charset="0"/>
              </a:rPr>
              <a:t>phone</a:t>
            </a:r>
            <a:r>
              <a:rPr lang="de-DE" dirty="0">
                <a:latin typeface="Aptos" panose="020B0004020202020204" pitchFamily="34" charset="0"/>
              </a:rPr>
              <a:t> will do it.</a:t>
            </a:r>
          </a:p>
          <a:p>
            <a:pPr marL="457200" lvl="0" indent="-228600" algn="l" rtl="0">
              <a:lnSpc>
                <a:spcPct val="100000"/>
              </a:lnSpc>
              <a:spcBef>
                <a:spcPts val="0"/>
              </a:spcBef>
              <a:spcAft>
                <a:spcPts val="0"/>
              </a:spcAft>
              <a:buSzPts val="1100"/>
              <a:buNone/>
            </a:pPr>
            <a:r>
              <a:rPr lang="de-DE" dirty="0">
                <a:latin typeface="Aptos" panose="020B0004020202020204" pitchFamily="34" charset="0"/>
              </a:rPr>
              <a:t>The </a:t>
            </a:r>
            <a:r>
              <a:rPr lang="de-DE" dirty="0" err="1">
                <a:latin typeface="Aptos" panose="020B0004020202020204" pitchFamily="34" charset="0"/>
              </a:rPr>
              <a:t>main</a:t>
            </a:r>
            <a:r>
              <a:rPr lang="de-DE" dirty="0">
                <a:latin typeface="Aptos" panose="020B0004020202020204" pitchFamily="34" charset="0"/>
              </a:rPr>
              <a:t> </a:t>
            </a:r>
            <a:r>
              <a:rPr lang="de-DE" dirty="0" err="1">
                <a:latin typeface="Aptos" panose="020B0004020202020204" pitchFamily="34" charset="0"/>
              </a:rPr>
              <a:t>idea</a:t>
            </a:r>
            <a:r>
              <a:rPr lang="de-DE" dirty="0">
                <a:latin typeface="Aptos" panose="020B0004020202020204" pitchFamily="34" charset="0"/>
              </a:rPr>
              <a:t> </a:t>
            </a:r>
            <a:r>
              <a:rPr lang="de-DE" dirty="0" err="1">
                <a:latin typeface="Aptos" panose="020B0004020202020204" pitchFamily="34" charset="0"/>
              </a:rPr>
              <a:t>behind</a:t>
            </a:r>
            <a:r>
              <a:rPr lang="de-DE" dirty="0">
                <a:latin typeface="Aptos" panose="020B0004020202020204" pitchFamily="34" charset="0"/>
              </a:rPr>
              <a:t> </a:t>
            </a:r>
            <a:r>
              <a:rPr lang="de-DE" dirty="0" err="1">
                <a:latin typeface="Aptos" panose="020B0004020202020204" pitchFamily="34" charset="0"/>
              </a:rPr>
              <a:t>this</a:t>
            </a:r>
            <a:r>
              <a:rPr lang="de-DE" dirty="0">
                <a:latin typeface="Aptos" panose="020B0004020202020204" pitchFamily="34" charset="0"/>
              </a:rPr>
              <a:t> </a:t>
            </a:r>
            <a:r>
              <a:rPr lang="de-DE" dirty="0" err="1">
                <a:latin typeface="Aptos" panose="020B0004020202020204" pitchFamily="34" charset="0"/>
              </a:rPr>
              <a:t>principle</a:t>
            </a:r>
            <a:r>
              <a:rPr lang="de-DE" dirty="0">
                <a:latin typeface="Aptos" panose="020B0004020202020204" pitchFamily="34" charset="0"/>
              </a:rPr>
              <a:t> </a:t>
            </a:r>
            <a:r>
              <a:rPr lang="de-DE" dirty="0" err="1">
                <a:latin typeface="Aptos" panose="020B0004020202020204" pitchFamily="34" charset="0"/>
              </a:rPr>
              <a:t>is</a:t>
            </a:r>
            <a:r>
              <a:rPr lang="de-DE" dirty="0">
                <a:latin typeface="Aptos" panose="020B0004020202020204" pitchFamily="34" charset="0"/>
              </a:rPr>
              <a:t> </a:t>
            </a:r>
            <a:r>
              <a:rPr lang="de-DE" dirty="0" err="1">
                <a:latin typeface="Aptos" panose="020B0004020202020204" pitchFamily="34" charset="0"/>
              </a:rPr>
              <a:t>to</a:t>
            </a:r>
            <a:r>
              <a:rPr lang="de-DE" dirty="0">
                <a:latin typeface="Aptos" panose="020B0004020202020204" pitchFamily="34" charset="0"/>
              </a:rPr>
              <a:t> </a:t>
            </a:r>
            <a:r>
              <a:rPr lang="de-DE" dirty="0" err="1">
                <a:latin typeface="Aptos" panose="020B0004020202020204" pitchFamily="34" charset="0"/>
              </a:rPr>
              <a:t>prevent</a:t>
            </a:r>
            <a:r>
              <a:rPr lang="de-DE" dirty="0">
                <a:latin typeface="Aptos" panose="020B0004020202020204" pitchFamily="34" charset="0"/>
              </a:rPr>
              <a:t> </a:t>
            </a:r>
            <a:r>
              <a:rPr lang="de-DE" dirty="0" err="1">
                <a:latin typeface="Aptos" panose="020B0004020202020204" pitchFamily="34" charset="0"/>
              </a:rPr>
              <a:t>us</a:t>
            </a:r>
            <a:r>
              <a:rPr lang="de-DE" dirty="0">
                <a:latin typeface="Aptos" panose="020B0004020202020204" pitchFamily="34" charset="0"/>
              </a:rPr>
              <a:t> </a:t>
            </a:r>
            <a:r>
              <a:rPr lang="de-DE" dirty="0" err="1">
                <a:latin typeface="Aptos" panose="020B0004020202020204" pitchFamily="34" charset="0"/>
              </a:rPr>
              <a:t>from</a:t>
            </a:r>
            <a:r>
              <a:rPr lang="de-DE" dirty="0">
                <a:latin typeface="Aptos" panose="020B0004020202020204" pitchFamily="34" charset="0"/>
              </a:rPr>
              <a:t> </a:t>
            </a:r>
            <a:r>
              <a:rPr lang="de-DE" dirty="0" err="1">
                <a:latin typeface="Aptos" panose="020B0004020202020204" pitchFamily="34" charset="0"/>
              </a:rPr>
              <a:t>getting</a:t>
            </a:r>
            <a:r>
              <a:rPr lang="de-DE" dirty="0">
                <a:latin typeface="Aptos" panose="020B0004020202020204" pitchFamily="34" charset="0"/>
              </a:rPr>
              <a:t> lost in </a:t>
            </a:r>
            <a:r>
              <a:rPr lang="de-DE" dirty="0" err="1">
                <a:latin typeface="Aptos" panose="020B0004020202020204" pitchFamily="34" charset="0"/>
              </a:rPr>
              <a:t>discussions</a:t>
            </a:r>
            <a:r>
              <a:rPr lang="de-DE" dirty="0">
                <a:latin typeface="Aptos" panose="020B0004020202020204" pitchFamily="34" charset="0"/>
              </a:rPr>
              <a:t>. And </a:t>
            </a:r>
            <a:r>
              <a:rPr lang="de-DE" dirty="0" err="1">
                <a:latin typeface="Aptos" panose="020B0004020202020204" pitchFamily="34" charset="0"/>
              </a:rPr>
              <a:t>this</a:t>
            </a:r>
            <a:r>
              <a:rPr lang="de-DE" dirty="0">
                <a:latin typeface="Aptos" panose="020B0004020202020204" pitchFamily="34" charset="0"/>
              </a:rPr>
              <a:t> </a:t>
            </a:r>
            <a:r>
              <a:rPr lang="de-DE" dirty="0" err="1">
                <a:latin typeface="Aptos" panose="020B0004020202020204" pitchFamily="34" charset="0"/>
              </a:rPr>
              <a:t>is</a:t>
            </a:r>
            <a:r>
              <a:rPr lang="de-DE" dirty="0">
                <a:latin typeface="Aptos" panose="020B0004020202020204" pitchFamily="34" charset="0"/>
              </a:rPr>
              <a:t> </a:t>
            </a:r>
            <a:r>
              <a:rPr lang="de-DE" dirty="0" err="1">
                <a:latin typeface="Aptos" panose="020B0004020202020204" pitchFamily="34" charset="0"/>
              </a:rPr>
              <a:t>what</a:t>
            </a:r>
            <a:r>
              <a:rPr lang="de-DE" dirty="0">
                <a:latin typeface="Aptos" panose="020B0004020202020204" pitchFamily="34" charset="0"/>
              </a:rPr>
              <a:t> </a:t>
            </a:r>
            <a:r>
              <a:rPr lang="de-DE" dirty="0" err="1">
                <a:latin typeface="Aptos" panose="020B0004020202020204" pitchFamily="34" charset="0"/>
              </a:rPr>
              <a:t>would</a:t>
            </a:r>
            <a:r>
              <a:rPr lang="de-DE" dirty="0">
                <a:latin typeface="Aptos" panose="020B0004020202020204" pitchFamily="34" charset="0"/>
              </a:rPr>
              <a:t> happen </a:t>
            </a:r>
            <a:r>
              <a:rPr lang="de-DE" dirty="0" err="1">
                <a:latin typeface="Aptos" panose="020B0004020202020204" pitchFamily="34" charset="0"/>
              </a:rPr>
              <a:t>if</a:t>
            </a:r>
            <a:r>
              <a:rPr lang="de-DE" dirty="0">
                <a:latin typeface="Aptos" panose="020B0004020202020204" pitchFamily="34" charset="0"/>
              </a:rPr>
              <a:t> </a:t>
            </a:r>
            <a:r>
              <a:rPr lang="de-DE" dirty="0" err="1">
                <a:latin typeface="Aptos" panose="020B0004020202020204" pitchFamily="34" charset="0"/>
              </a:rPr>
              <a:t>we</a:t>
            </a:r>
            <a:r>
              <a:rPr lang="de-DE" dirty="0">
                <a:latin typeface="Aptos" panose="020B0004020202020204" pitchFamily="34" charset="0"/>
              </a:rPr>
              <a:t> </a:t>
            </a:r>
            <a:r>
              <a:rPr lang="de-DE" dirty="0" err="1">
                <a:latin typeface="Aptos" panose="020B0004020202020204" pitchFamily="34" charset="0"/>
              </a:rPr>
              <a:t>had</a:t>
            </a:r>
            <a:r>
              <a:rPr lang="de-DE" dirty="0">
                <a:latin typeface="Aptos" panose="020B0004020202020204" pitchFamily="34" charset="0"/>
              </a:rPr>
              <a:t> </a:t>
            </a:r>
            <a:r>
              <a:rPr lang="de-DE" dirty="0" err="1">
                <a:latin typeface="Aptos" panose="020B0004020202020204" pitchFamily="34" charset="0"/>
              </a:rPr>
              <a:t>unlimited</a:t>
            </a:r>
            <a:r>
              <a:rPr lang="de-DE" dirty="0">
                <a:latin typeface="Aptos" panose="020B0004020202020204" pitchFamily="34" charset="0"/>
              </a:rPr>
              <a:t> time. </a:t>
            </a:r>
          </a:p>
          <a:p>
            <a:pPr marL="457200" lvl="0" indent="-228600" algn="l" rtl="0">
              <a:lnSpc>
                <a:spcPct val="100000"/>
              </a:lnSpc>
              <a:spcBef>
                <a:spcPts val="0"/>
              </a:spcBef>
              <a:spcAft>
                <a:spcPts val="0"/>
              </a:spcAft>
              <a:buSzPts val="1100"/>
              <a:buNone/>
            </a:pPr>
            <a:r>
              <a:rPr lang="de-DE" dirty="0">
                <a:latin typeface="Aptos" panose="020B0004020202020204" pitchFamily="34" charset="0"/>
              </a:rPr>
              <a:t>But </a:t>
            </a:r>
            <a:r>
              <a:rPr lang="de-DE" dirty="0" err="1">
                <a:latin typeface="Aptos" panose="020B0004020202020204" pitchFamily="34" charset="0"/>
              </a:rPr>
              <a:t>it</a:t>
            </a:r>
            <a:r>
              <a:rPr lang="de-DE" dirty="0">
                <a:latin typeface="Aptos" panose="020B0004020202020204" pitchFamily="34" charset="0"/>
              </a:rPr>
              <a:t> </a:t>
            </a:r>
            <a:r>
              <a:rPr lang="de-DE" dirty="0" err="1">
                <a:latin typeface="Aptos" panose="020B0004020202020204" pitchFamily="34" charset="0"/>
              </a:rPr>
              <a:t>is</a:t>
            </a:r>
            <a:r>
              <a:rPr lang="de-DE" dirty="0">
                <a:latin typeface="Aptos" panose="020B0004020202020204" pitchFamily="34" charset="0"/>
              </a:rPr>
              <a:t> </a:t>
            </a:r>
            <a:r>
              <a:rPr lang="de-DE" dirty="0" err="1">
                <a:latin typeface="Aptos" panose="020B0004020202020204" pitchFamily="34" charset="0"/>
              </a:rPr>
              <a:t>only</a:t>
            </a:r>
            <a:r>
              <a:rPr lang="de-DE" dirty="0">
                <a:latin typeface="Aptos" panose="020B0004020202020204" pitchFamily="34" charset="0"/>
              </a:rPr>
              <a:t> </a:t>
            </a:r>
            <a:r>
              <a:rPr lang="de-DE" dirty="0" err="1">
                <a:latin typeface="Aptos" panose="020B0004020202020204" pitchFamily="34" charset="0"/>
              </a:rPr>
              <a:t>about</a:t>
            </a:r>
            <a:r>
              <a:rPr lang="de-DE" dirty="0">
                <a:latin typeface="Aptos" panose="020B0004020202020204" pitchFamily="34" charset="0"/>
              </a:rPr>
              <a:t> </a:t>
            </a:r>
            <a:r>
              <a:rPr lang="de-DE" dirty="0" err="1">
                <a:latin typeface="Aptos" panose="020B0004020202020204" pitchFamily="34" charset="0"/>
              </a:rPr>
              <a:t>generating</a:t>
            </a:r>
            <a:r>
              <a:rPr lang="de-DE" dirty="0">
                <a:latin typeface="Aptos" panose="020B0004020202020204" pitchFamily="34" charset="0"/>
              </a:rPr>
              <a:t> </a:t>
            </a:r>
            <a:r>
              <a:rPr lang="de-DE" dirty="0" err="1">
                <a:latin typeface="Aptos" panose="020B0004020202020204" pitchFamily="34" charset="0"/>
              </a:rPr>
              <a:t>ideas</a:t>
            </a:r>
            <a:r>
              <a:rPr lang="de-DE" dirty="0">
                <a:latin typeface="Aptos" panose="020B0004020202020204" pitchFamily="34" charset="0"/>
              </a:rPr>
              <a:t> </a:t>
            </a:r>
            <a:r>
              <a:rPr lang="de-DE" dirty="0" err="1">
                <a:latin typeface="Aptos" panose="020B0004020202020204" pitchFamily="34" charset="0"/>
              </a:rPr>
              <a:t>now</a:t>
            </a:r>
            <a:r>
              <a:rPr lang="de-DE" dirty="0">
                <a:latin typeface="Aptos" panose="020B0004020202020204" pitchFamily="34" charset="0"/>
              </a:rPr>
              <a:t> and </a:t>
            </a:r>
            <a:r>
              <a:rPr lang="de-DE" dirty="0" err="1">
                <a:latin typeface="Aptos" panose="020B0004020202020204" pitchFamily="34" charset="0"/>
              </a:rPr>
              <a:t>the</a:t>
            </a:r>
            <a:r>
              <a:rPr lang="de-DE" dirty="0">
                <a:latin typeface="Aptos" panose="020B0004020202020204" pitchFamily="34" charset="0"/>
              </a:rPr>
              <a:t> </a:t>
            </a:r>
            <a:r>
              <a:rPr lang="de-DE" dirty="0" err="1">
                <a:latin typeface="Aptos" panose="020B0004020202020204" pitchFamily="34" charset="0"/>
              </a:rPr>
              <a:t>evaluation</a:t>
            </a:r>
            <a:r>
              <a:rPr lang="de-DE" dirty="0">
                <a:latin typeface="Aptos" panose="020B0004020202020204" pitchFamily="34" charset="0"/>
              </a:rPr>
              <a:t> will </a:t>
            </a:r>
            <a:r>
              <a:rPr lang="de-DE" dirty="0" err="1">
                <a:latin typeface="Aptos" panose="020B0004020202020204" pitchFamily="34" charset="0"/>
              </a:rPr>
              <a:t>come</a:t>
            </a:r>
            <a:r>
              <a:rPr lang="de-DE" dirty="0">
                <a:latin typeface="Aptos" panose="020B0004020202020204" pitchFamily="34" charset="0"/>
              </a:rPr>
              <a:t> </a:t>
            </a:r>
            <a:r>
              <a:rPr lang="de-DE" dirty="0" err="1">
                <a:latin typeface="Aptos" panose="020B0004020202020204" pitchFamily="34" charset="0"/>
              </a:rPr>
              <a:t>only</a:t>
            </a:r>
            <a:r>
              <a:rPr lang="de-DE" dirty="0">
                <a:latin typeface="Aptos" panose="020B0004020202020204" pitchFamily="34" charset="0"/>
              </a:rPr>
              <a:t> </a:t>
            </a:r>
            <a:r>
              <a:rPr lang="de-DE" dirty="0" err="1">
                <a:latin typeface="Aptos" panose="020B0004020202020204" pitchFamily="34" charset="0"/>
              </a:rPr>
              <a:t>afterwards</a:t>
            </a:r>
            <a:r>
              <a:rPr lang="de-DE" dirty="0">
                <a:latin typeface="Aptos" panose="020B0004020202020204" pitchFamily="34" charset="0"/>
              </a:rPr>
              <a:t>!</a:t>
            </a:r>
            <a:endParaRPr dirty="0">
              <a:latin typeface="Aptos" panose="020B00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2" name="Google Shape;572;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de-DE" dirty="0" err="1">
                <a:latin typeface="Aptos" panose="020B0004020202020204" pitchFamily="34" charset="0"/>
              </a:rPr>
              <a:t>Secondly</a:t>
            </a:r>
            <a:r>
              <a:rPr lang="de-DE" dirty="0">
                <a:latin typeface="Aptos" panose="020B0004020202020204" pitchFamily="34" charset="0"/>
              </a:rPr>
              <a:t>, </a:t>
            </a:r>
            <a:r>
              <a:rPr lang="de-DE" dirty="0" err="1">
                <a:latin typeface="Aptos" panose="020B0004020202020204" pitchFamily="34" charset="0"/>
              </a:rPr>
              <a:t>we</a:t>
            </a:r>
            <a:r>
              <a:rPr lang="de-DE" dirty="0">
                <a:latin typeface="Aptos" panose="020B0004020202020204" pitchFamily="34" charset="0"/>
              </a:rPr>
              <a:t> </a:t>
            </a:r>
            <a:r>
              <a:rPr lang="de-DE" dirty="0" err="1">
                <a:latin typeface="Aptos" panose="020B0004020202020204" pitchFamily="34" charset="0"/>
              </a:rPr>
              <a:t>want</a:t>
            </a:r>
            <a:r>
              <a:rPr lang="de-DE" dirty="0">
                <a:latin typeface="Aptos" panose="020B0004020202020204" pitchFamily="34" charset="0"/>
              </a:rPr>
              <a:t> </a:t>
            </a:r>
            <a:r>
              <a:rPr lang="de-DE" dirty="0" err="1">
                <a:latin typeface="Aptos" panose="020B0004020202020204" pitchFamily="34" charset="0"/>
              </a:rPr>
              <a:t>to</a:t>
            </a:r>
            <a:r>
              <a:rPr lang="de-DE" dirty="0">
                <a:latin typeface="Aptos" panose="020B0004020202020204" pitchFamily="34" charset="0"/>
              </a:rPr>
              <a:t> </a:t>
            </a:r>
            <a:r>
              <a:rPr lang="de-DE" dirty="0" err="1">
                <a:latin typeface="Aptos" panose="020B0004020202020204" pitchFamily="34" charset="0"/>
              </a:rPr>
              <a:t>be</a:t>
            </a:r>
            <a:r>
              <a:rPr lang="de-DE" dirty="0">
                <a:latin typeface="Aptos" panose="020B0004020202020204" pitchFamily="34" charset="0"/>
              </a:rPr>
              <a:t> </a:t>
            </a:r>
            <a:r>
              <a:rPr lang="de-DE" dirty="0" err="1">
                <a:latin typeface="Aptos" panose="020B0004020202020204" pitchFamily="34" charset="0"/>
              </a:rPr>
              <a:t>visual</a:t>
            </a:r>
            <a:r>
              <a:rPr lang="de-DE" dirty="0">
                <a:latin typeface="Aptos" panose="020B0004020202020204" pitchFamily="34" charset="0"/>
              </a:rPr>
              <a:t>. </a:t>
            </a:r>
          </a:p>
          <a:p>
            <a:pPr marL="457200" lvl="0" indent="-228600" algn="l" rtl="0">
              <a:lnSpc>
                <a:spcPct val="100000"/>
              </a:lnSpc>
              <a:spcBef>
                <a:spcPts val="0"/>
              </a:spcBef>
              <a:spcAft>
                <a:spcPts val="0"/>
              </a:spcAft>
              <a:buSzPts val="1100"/>
              <a:buNone/>
            </a:pPr>
            <a:r>
              <a:rPr lang="de-DE" dirty="0">
                <a:latin typeface="Aptos" panose="020B0004020202020204" pitchFamily="34" charset="0"/>
              </a:rPr>
              <a:t>Imagine </a:t>
            </a:r>
            <a:r>
              <a:rPr lang="de-DE" dirty="0" err="1">
                <a:latin typeface="Aptos" panose="020B0004020202020204" pitchFamily="34" charset="0"/>
              </a:rPr>
              <a:t>you</a:t>
            </a:r>
            <a:r>
              <a:rPr lang="de-DE" dirty="0">
                <a:latin typeface="Aptos" panose="020B0004020202020204" pitchFamily="34" charset="0"/>
              </a:rPr>
              <a:t> </a:t>
            </a:r>
            <a:r>
              <a:rPr lang="de-DE" dirty="0" err="1">
                <a:latin typeface="Aptos" panose="020B0004020202020204" pitchFamily="34" charset="0"/>
              </a:rPr>
              <a:t>have</a:t>
            </a:r>
            <a:r>
              <a:rPr lang="de-DE" dirty="0">
                <a:latin typeface="Aptos" panose="020B0004020202020204" pitchFamily="34" charset="0"/>
              </a:rPr>
              <a:t> a </a:t>
            </a:r>
            <a:r>
              <a:rPr lang="de-DE" dirty="0" err="1">
                <a:latin typeface="Aptos" panose="020B0004020202020204" pitchFamily="34" charset="0"/>
              </a:rPr>
              <a:t>whiteboard</a:t>
            </a:r>
            <a:r>
              <a:rPr lang="de-DE" dirty="0">
                <a:latin typeface="Aptos" panose="020B0004020202020204" pitchFamily="34" charset="0"/>
              </a:rPr>
              <a:t> </a:t>
            </a:r>
            <a:r>
              <a:rPr lang="de-DE" dirty="0" err="1">
                <a:latin typeface="Aptos" panose="020B0004020202020204" pitchFamily="34" charset="0"/>
              </a:rPr>
              <a:t>covered</a:t>
            </a:r>
            <a:r>
              <a:rPr lang="de-DE" dirty="0">
                <a:latin typeface="Aptos" panose="020B0004020202020204" pitchFamily="34" charset="0"/>
              </a:rPr>
              <a:t> </a:t>
            </a:r>
            <a:r>
              <a:rPr lang="de-DE" dirty="0" err="1">
                <a:latin typeface="Aptos" panose="020B0004020202020204" pitchFamily="34" charset="0"/>
              </a:rPr>
              <a:t>with</a:t>
            </a:r>
            <a:r>
              <a:rPr lang="de-DE" dirty="0">
                <a:latin typeface="Aptos" panose="020B0004020202020204" pitchFamily="34" charset="0"/>
              </a:rPr>
              <a:t> post-ist, </a:t>
            </a:r>
            <a:r>
              <a:rPr lang="de-DE" dirty="0" err="1">
                <a:latin typeface="Aptos" panose="020B0004020202020204" pitchFamily="34" charset="0"/>
              </a:rPr>
              <a:t>each</a:t>
            </a:r>
            <a:r>
              <a:rPr lang="de-DE" dirty="0">
                <a:latin typeface="Aptos" panose="020B0004020202020204" pitchFamily="34" charset="0"/>
              </a:rPr>
              <a:t> </a:t>
            </a:r>
            <a:r>
              <a:rPr lang="de-DE" dirty="0" err="1">
                <a:latin typeface="Aptos" panose="020B0004020202020204" pitchFamily="34" charset="0"/>
              </a:rPr>
              <a:t>post-it</a:t>
            </a:r>
            <a:r>
              <a:rPr lang="de-DE" dirty="0">
                <a:latin typeface="Aptos" panose="020B0004020202020204" pitchFamily="34" charset="0"/>
              </a:rPr>
              <a:t> </a:t>
            </a:r>
            <a:r>
              <a:rPr lang="de-DE" dirty="0" err="1">
                <a:latin typeface="Aptos" panose="020B0004020202020204" pitchFamily="34" charset="0"/>
              </a:rPr>
              <a:t>has</a:t>
            </a:r>
            <a:r>
              <a:rPr lang="de-DE" dirty="0">
                <a:latin typeface="Aptos" panose="020B0004020202020204" pitchFamily="34" charset="0"/>
              </a:rPr>
              <a:t> an </a:t>
            </a:r>
            <a:r>
              <a:rPr lang="de-DE" dirty="0" err="1">
                <a:latin typeface="Aptos" panose="020B0004020202020204" pitchFamily="34" charset="0"/>
              </a:rPr>
              <a:t>idea</a:t>
            </a:r>
            <a:r>
              <a:rPr lang="de-DE" dirty="0">
                <a:latin typeface="Aptos" panose="020B0004020202020204" pitchFamily="34" charset="0"/>
              </a:rPr>
              <a:t> </a:t>
            </a:r>
            <a:r>
              <a:rPr lang="de-DE" dirty="0" err="1">
                <a:latin typeface="Aptos" panose="020B0004020202020204" pitchFamily="34" charset="0"/>
              </a:rPr>
              <a:t>written</a:t>
            </a:r>
            <a:r>
              <a:rPr lang="de-DE" dirty="0">
                <a:latin typeface="Aptos" panose="020B0004020202020204" pitchFamily="34" charset="0"/>
              </a:rPr>
              <a:t> on it. </a:t>
            </a:r>
          </a:p>
          <a:p>
            <a:pPr marL="457200" lvl="0" indent="-228600" algn="l" rtl="0">
              <a:lnSpc>
                <a:spcPct val="100000"/>
              </a:lnSpc>
              <a:spcBef>
                <a:spcPts val="0"/>
              </a:spcBef>
              <a:spcAft>
                <a:spcPts val="0"/>
              </a:spcAft>
              <a:buSzPts val="1100"/>
              <a:buNone/>
            </a:pPr>
            <a:r>
              <a:rPr lang="de-DE" dirty="0" err="1">
                <a:latin typeface="Aptos" panose="020B0004020202020204" pitchFamily="34" charset="0"/>
              </a:rPr>
              <a:t>It</a:t>
            </a:r>
            <a:r>
              <a:rPr lang="de-DE" dirty="0">
                <a:latin typeface="Aptos" panose="020B0004020202020204" pitchFamily="34" charset="0"/>
              </a:rPr>
              <a:t> will </a:t>
            </a:r>
            <a:r>
              <a:rPr lang="de-DE" dirty="0" err="1">
                <a:latin typeface="Aptos" panose="020B0004020202020204" pitchFamily="34" charset="0"/>
              </a:rPr>
              <a:t>be</a:t>
            </a:r>
            <a:r>
              <a:rPr lang="de-DE" dirty="0">
                <a:latin typeface="Aptos" panose="020B0004020202020204" pitchFamily="34" charset="0"/>
              </a:rPr>
              <a:t> </a:t>
            </a:r>
            <a:r>
              <a:rPr lang="de-DE" dirty="0" err="1">
                <a:latin typeface="Aptos" panose="020B0004020202020204" pitchFamily="34" charset="0"/>
              </a:rPr>
              <a:t>very</a:t>
            </a:r>
            <a:r>
              <a:rPr lang="de-DE" dirty="0">
                <a:latin typeface="Aptos" panose="020B0004020202020204" pitchFamily="34" charset="0"/>
              </a:rPr>
              <a:t> </a:t>
            </a:r>
            <a:r>
              <a:rPr lang="de-DE" dirty="0" err="1">
                <a:latin typeface="Aptos" panose="020B0004020202020204" pitchFamily="34" charset="0"/>
              </a:rPr>
              <a:t>difficult</a:t>
            </a:r>
            <a:r>
              <a:rPr lang="de-DE" dirty="0">
                <a:latin typeface="Aptos" panose="020B0004020202020204" pitchFamily="34" charset="0"/>
              </a:rPr>
              <a:t> </a:t>
            </a:r>
            <a:r>
              <a:rPr lang="de-DE" dirty="0" err="1">
                <a:latin typeface="Aptos" panose="020B0004020202020204" pitchFamily="34" charset="0"/>
              </a:rPr>
              <a:t>to</a:t>
            </a:r>
            <a:r>
              <a:rPr lang="de-DE" dirty="0">
                <a:latin typeface="Aptos" panose="020B0004020202020204" pitchFamily="34" charset="0"/>
              </a:rPr>
              <a:t> </a:t>
            </a:r>
            <a:r>
              <a:rPr lang="de-DE" dirty="0" err="1">
                <a:latin typeface="Aptos" panose="020B0004020202020204" pitchFamily="34" charset="0"/>
              </a:rPr>
              <a:t>remember</a:t>
            </a:r>
            <a:r>
              <a:rPr lang="de-DE" dirty="0">
                <a:latin typeface="Aptos" panose="020B0004020202020204" pitchFamily="34" charset="0"/>
              </a:rPr>
              <a:t> </a:t>
            </a:r>
            <a:r>
              <a:rPr lang="de-DE" dirty="0" err="1">
                <a:latin typeface="Aptos" panose="020B0004020202020204" pitchFamily="34" charset="0"/>
              </a:rPr>
              <a:t>the</a:t>
            </a:r>
            <a:r>
              <a:rPr lang="de-DE" dirty="0">
                <a:latin typeface="Aptos" panose="020B0004020202020204" pitchFamily="34" charset="0"/>
              </a:rPr>
              <a:t> </a:t>
            </a:r>
            <a:r>
              <a:rPr lang="de-DE" dirty="0" err="1">
                <a:latin typeface="Aptos" panose="020B0004020202020204" pitchFamily="34" charset="0"/>
              </a:rPr>
              <a:t>idea</a:t>
            </a:r>
            <a:r>
              <a:rPr lang="de-DE" dirty="0">
                <a:latin typeface="Aptos" panose="020B0004020202020204" pitchFamily="34" charset="0"/>
              </a:rPr>
              <a:t> and </a:t>
            </a:r>
            <a:r>
              <a:rPr lang="de-DE" dirty="0" err="1">
                <a:latin typeface="Aptos" panose="020B0004020202020204" pitchFamily="34" charset="0"/>
              </a:rPr>
              <a:t>to</a:t>
            </a:r>
            <a:r>
              <a:rPr lang="de-DE" dirty="0">
                <a:latin typeface="Aptos" panose="020B0004020202020204" pitchFamily="34" charset="0"/>
              </a:rPr>
              <a:t> find </a:t>
            </a:r>
            <a:r>
              <a:rPr lang="de-DE" dirty="0" err="1">
                <a:latin typeface="Aptos" panose="020B0004020202020204" pitchFamily="34" charset="0"/>
              </a:rPr>
              <a:t>the</a:t>
            </a:r>
            <a:r>
              <a:rPr lang="de-DE" dirty="0">
                <a:latin typeface="Aptos" panose="020B0004020202020204" pitchFamily="34" charset="0"/>
              </a:rPr>
              <a:t> </a:t>
            </a:r>
            <a:r>
              <a:rPr lang="de-DE" dirty="0" err="1">
                <a:latin typeface="Aptos" panose="020B0004020202020204" pitchFamily="34" charset="0"/>
              </a:rPr>
              <a:t>idea</a:t>
            </a:r>
            <a:r>
              <a:rPr lang="de-DE" dirty="0">
                <a:latin typeface="Aptos" panose="020B0004020202020204" pitchFamily="34" charset="0"/>
              </a:rPr>
              <a:t> </a:t>
            </a:r>
            <a:r>
              <a:rPr lang="de-DE" dirty="0" err="1">
                <a:latin typeface="Aptos" panose="020B0004020202020204" pitchFamily="34" charset="0"/>
              </a:rPr>
              <a:t>again</a:t>
            </a:r>
            <a:r>
              <a:rPr lang="de-DE" dirty="0">
                <a:latin typeface="Aptos" panose="020B0004020202020204" pitchFamily="34" charset="0"/>
              </a:rPr>
              <a:t>- </a:t>
            </a:r>
            <a:r>
              <a:rPr lang="de-DE" dirty="0" err="1">
                <a:latin typeface="Aptos" panose="020B0004020202020204" pitchFamily="34" charset="0"/>
              </a:rPr>
              <a:t>because</a:t>
            </a:r>
            <a:r>
              <a:rPr lang="de-DE" dirty="0">
                <a:latin typeface="Aptos" panose="020B0004020202020204" pitchFamily="34" charset="0"/>
              </a:rPr>
              <a:t> </a:t>
            </a:r>
            <a:r>
              <a:rPr lang="de-DE" dirty="0" err="1">
                <a:latin typeface="Aptos" panose="020B0004020202020204" pitchFamily="34" charset="0"/>
              </a:rPr>
              <a:t>you</a:t>
            </a:r>
            <a:r>
              <a:rPr lang="de-DE" dirty="0">
                <a:latin typeface="Aptos" panose="020B0004020202020204" pitchFamily="34" charset="0"/>
              </a:rPr>
              <a:t> </a:t>
            </a:r>
            <a:r>
              <a:rPr lang="de-DE" dirty="0" err="1">
                <a:latin typeface="Aptos" panose="020B0004020202020204" pitchFamily="34" charset="0"/>
              </a:rPr>
              <a:t>need</a:t>
            </a:r>
            <a:r>
              <a:rPr lang="de-DE" dirty="0">
                <a:latin typeface="Aptos" panose="020B0004020202020204" pitchFamily="34" charset="0"/>
              </a:rPr>
              <a:t> </a:t>
            </a:r>
            <a:r>
              <a:rPr lang="de-DE" dirty="0" err="1">
                <a:latin typeface="Aptos" panose="020B0004020202020204" pitchFamily="34" charset="0"/>
              </a:rPr>
              <a:t>to</a:t>
            </a:r>
            <a:r>
              <a:rPr lang="de-DE" dirty="0">
                <a:latin typeface="Aptos" panose="020B0004020202020204" pitchFamily="34" charset="0"/>
              </a:rPr>
              <a:t> </a:t>
            </a:r>
            <a:r>
              <a:rPr lang="de-DE" dirty="0" err="1">
                <a:latin typeface="Aptos" panose="020B0004020202020204" pitchFamily="34" charset="0"/>
              </a:rPr>
              <a:t>read</a:t>
            </a:r>
            <a:r>
              <a:rPr lang="de-DE" dirty="0">
                <a:latin typeface="Aptos" panose="020B0004020202020204" pitchFamily="34" charset="0"/>
              </a:rPr>
              <a:t> </a:t>
            </a:r>
            <a:r>
              <a:rPr lang="de-DE" dirty="0" err="1">
                <a:latin typeface="Aptos" panose="020B0004020202020204" pitchFamily="34" charset="0"/>
              </a:rPr>
              <a:t>through</a:t>
            </a:r>
            <a:r>
              <a:rPr lang="de-DE" dirty="0">
                <a:latin typeface="Aptos" panose="020B0004020202020204" pitchFamily="34" charset="0"/>
              </a:rPr>
              <a:t> all </a:t>
            </a:r>
            <a:r>
              <a:rPr lang="de-DE" dirty="0" err="1">
                <a:latin typeface="Aptos" panose="020B0004020202020204" pitchFamily="34" charset="0"/>
              </a:rPr>
              <a:t>of</a:t>
            </a:r>
            <a:r>
              <a:rPr lang="de-DE" dirty="0">
                <a:latin typeface="Aptos" panose="020B0004020202020204" pitchFamily="34" charset="0"/>
              </a:rPr>
              <a:t> </a:t>
            </a:r>
            <a:r>
              <a:rPr lang="de-DE" dirty="0" err="1">
                <a:latin typeface="Aptos" panose="020B0004020202020204" pitchFamily="34" charset="0"/>
              </a:rPr>
              <a:t>the</a:t>
            </a:r>
            <a:r>
              <a:rPr lang="de-DE" dirty="0">
                <a:latin typeface="Aptos" panose="020B0004020202020204" pitchFamily="34" charset="0"/>
              </a:rPr>
              <a:t> post-ist </a:t>
            </a:r>
            <a:r>
              <a:rPr lang="de-DE" dirty="0" err="1">
                <a:latin typeface="Aptos" panose="020B0004020202020204" pitchFamily="34" charset="0"/>
              </a:rPr>
              <a:t>over</a:t>
            </a:r>
            <a:r>
              <a:rPr lang="de-DE" dirty="0">
                <a:latin typeface="Aptos" panose="020B0004020202020204" pitchFamily="34" charset="0"/>
              </a:rPr>
              <a:t> and </a:t>
            </a:r>
            <a:r>
              <a:rPr lang="de-DE" dirty="0" err="1">
                <a:latin typeface="Aptos" panose="020B0004020202020204" pitchFamily="34" charset="0"/>
              </a:rPr>
              <a:t>over</a:t>
            </a:r>
            <a:r>
              <a:rPr lang="de-DE" dirty="0">
                <a:latin typeface="Aptos" panose="020B0004020202020204" pitchFamily="34" charset="0"/>
              </a:rPr>
              <a:t> </a:t>
            </a:r>
            <a:r>
              <a:rPr lang="de-DE" dirty="0" err="1">
                <a:latin typeface="Aptos" panose="020B0004020202020204" pitchFamily="34" charset="0"/>
              </a:rPr>
              <a:t>again</a:t>
            </a:r>
            <a:r>
              <a:rPr lang="de-DE" dirty="0">
                <a:latin typeface="Aptos" panose="020B0004020202020204" pitchFamily="34" charset="0"/>
              </a:rPr>
              <a:t>. </a:t>
            </a:r>
          </a:p>
          <a:p>
            <a:pPr marL="457200" lvl="0" indent="-228600" algn="l" rtl="0">
              <a:lnSpc>
                <a:spcPct val="100000"/>
              </a:lnSpc>
              <a:spcBef>
                <a:spcPts val="0"/>
              </a:spcBef>
              <a:spcAft>
                <a:spcPts val="0"/>
              </a:spcAft>
              <a:buSzPts val="1100"/>
              <a:buNone/>
            </a:pPr>
            <a:r>
              <a:rPr lang="de-DE" dirty="0">
                <a:latin typeface="Aptos" panose="020B0004020202020204" pitchFamily="34" charset="0"/>
              </a:rPr>
              <a:t>But </a:t>
            </a:r>
            <a:r>
              <a:rPr lang="de-DE" dirty="0" err="1">
                <a:latin typeface="Aptos" panose="020B0004020202020204" pitchFamily="34" charset="0"/>
              </a:rPr>
              <a:t>adding</a:t>
            </a:r>
            <a:r>
              <a:rPr lang="de-DE" dirty="0">
                <a:latin typeface="Aptos" panose="020B0004020202020204" pitchFamily="34" charset="0"/>
              </a:rPr>
              <a:t> a </a:t>
            </a:r>
            <a:r>
              <a:rPr lang="de-DE" dirty="0" err="1">
                <a:latin typeface="Aptos" panose="020B0004020202020204" pitchFamily="34" charset="0"/>
              </a:rPr>
              <a:t>little</a:t>
            </a:r>
            <a:r>
              <a:rPr lang="de-DE" dirty="0">
                <a:latin typeface="Aptos" panose="020B0004020202020204" pitchFamily="34" charset="0"/>
              </a:rPr>
              <a:t> </a:t>
            </a:r>
            <a:r>
              <a:rPr lang="de-DE" dirty="0" err="1">
                <a:latin typeface="Aptos" panose="020B0004020202020204" pitchFamily="34" charset="0"/>
              </a:rPr>
              <a:t>visualisation</a:t>
            </a:r>
            <a:r>
              <a:rPr lang="de-DE" dirty="0">
                <a:latin typeface="Aptos" panose="020B0004020202020204" pitchFamily="34" charset="0"/>
              </a:rPr>
              <a:t> </a:t>
            </a:r>
            <a:r>
              <a:rPr lang="de-DE" dirty="0" err="1">
                <a:latin typeface="Aptos" panose="020B0004020202020204" pitchFamily="34" charset="0"/>
              </a:rPr>
              <a:t>helps</a:t>
            </a:r>
            <a:r>
              <a:rPr lang="de-DE" dirty="0">
                <a:latin typeface="Aptos" panose="020B0004020202020204" pitchFamily="34" charset="0"/>
              </a:rPr>
              <a:t> </a:t>
            </a:r>
            <a:r>
              <a:rPr lang="de-DE" dirty="0" err="1">
                <a:latin typeface="Aptos" panose="020B0004020202020204" pitchFamily="34" charset="0"/>
              </a:rPr>
              <a:t>our</a:t>
            </a:r>
            <a:r>
              <a:rPr lang="de-DE" dirty="0">
                <a:latin typeface="Aptos" panose="020B0004020202020204" pitchFamily="34" charset="0"/>
              </a:rPr>
              <a:t> </a:t>
            </a:r>
            <a:r>
              <a:rPr lang="de-DE" dirty="0" err="1">
                <a:latin typeface="Aptos" panose="020B0004020202020204" pitchFamily="34" charset="0"/>
              </a:rPr>
              <a:t>brain</a:t>
            </a:r>
            <a:r>
              <a:rPr lang="de-DE" dirty="0">
                <a:latin typeface="Aptos" panose="020B0004020202020204" pitchFamily="34" charset="0"/>
              </a:rPr>
              <a:t> </a:t>
            </a:r>
            <a:r>
              <a:rPr lang="de-DE" dirty="0" err="1">
                <a:latin typeface="Aptos" panose="020B0004020202020204" pitchFamily="34" charset="0"/>
              </a:rPr>
              <a:t>to</a:t>
            </a:r>
            <a:r>
              <a:rPr lang="de-DE" dirty="0">
                <a:latin typeface="Aptos" panose="020B0004020202020204" pitchFamily="34" charset="0"/>
              </a:rPr>
              <a:t> </a:t>
            </a:r>
            <a:r>
              <a:rPr lang="de-DE" dirty="0" err="1">
                <a:latin typeface="Aptos" panose="020B0004020202020204" pitchFamily="34" charset="0"/>
              </a:rPr>
              <a:t>remember</a:t>
            </a:r>
            <a:r>
              <a:rPr lang="de-DE" dirty="0">
                <a:latin typeface="Aptos" panose="020B0004020202020204" pitchFamily="34" charset="0"/>
              </a:rPr>
              <a:t> </a:t>
            </a:r>
            <a:r>
              <a:rPr lang="de-DE" dirty="0" err="1">
                <a:latin typeface="Aptos" panose="020B0004020202020204" pitchFamily="34" charset="0"/>
              </a:rPr>
              <a:t>the</a:t>
            </a:r>
            <a:r>
              <a:rPr lang="de-DE" dirty="0">
                <a:latin typeface="Aptos" panose="020B0004020202020204" pitchFamily="34" charset="0"/>
              </a:rPr>
              <a:t> </a:t>
            </a:r>
            <a:r>
              <a:rPr lang="de-DE" dirty="0" err="1">
                <a:latin typeface="Aptos" panose="020B0004020202020204" pitchFamily="34" charset="0"/>
              </a:rPr>
              <a:t>idea</a:t>
            </a:r>
            <a:r>
              <a:rPr lang="de-DE" dirty="0">
                <a:latin typeface="Aptos" panose="020B0004020202020204" pitchFamily="34" charset="0"/>
              </a:rPr>
              <a:t> </a:t>
            </a:r>
            <a:r>
              <a:rPr lang="de-DE" dirty="0" err="1">
                <a:latin typeface="Aptos" panose="020B0004020202020204" pitchFamily="34" charset="0"/>
              </a:rPr>
              <a:t>better</a:t>
            </a:r>
            <a:r>
              <a:rPr lang="de-DE" dirty="0">
                <a:latin typeface="Aptos" panose="020B0004020202020204" pitchFamily="34" charset="0"/>
              </a:rPr>
              <a:t> and </a:t>
            </a:r>
            <a:r>
              <a:rPr lang="de-DE" dirty="0" err="1">
                <a:latin typeface="Aptos" panose="020B0004020202020204" pitchFamily="34" charset="0"/>
              </a:rPr>
              <a:t>to</a:t>
            </a:r>
            <a:r>
              <a:rPr lang="de-DE" dirty="0">
                <a:latin typeface="Aptos" panose="020B0004020202020204" pitchFamily="34" charset="0"/>
              </a:rPr>
              <a:t> </a:t>
            </a:r>
            <a:r>
              <a:rPr lang="de-DE" dirty="0" err="1">
                <a:latin typeface="Aptos" panose="020B0004020202020204" pitchFamily="34" charset="0"/>
              </a:rPr>
              <a:t>spot</a:t>
            </a:r>
            <a:r>
              <a:rPr lang="de-DE" dirty="0">
                <a:latin typeface="Aptos" panose="020B0004020202020204" pitchFamily="34" charset="0"/>
              </a:rPr>
              <a:t> </a:t>
            </a:r>
            <a:r>
              <a:rPr lang="de-DE" dirty="0" err="1">
                <a:latin typeface="Aptos" panose="020B0004020202020204" pitchFamily="34" charset="0"/>
              </a:rPr>
              <a:t>it</a:t>
            </a:r>
            <a:r>
              <a:rPr lang="de-DE" dirty="0">
                <a:latin typeface="Aptos" panose="020B0004020202020204" pitchFamily="34" charset="0"/>
              </a:rPr>
              <a:t> </a:t>
            </a:r>
            <a:r>
              <a:rPr lang="de-DE" dirty="0" err="1">
                <a:latin typeface="Aptos" panose="020B0004020202020204" pitchFamily="34" charset="0"/>
              </a:rPr>
              <a:t>more</a:t>
            </a:r>
            <a:r>
              <a:rPr lang="de-DE" dirty="0">
                <a:latin typeface="Aptos" panose="020B0004020202020204" pitchFamily="34" charset="0"/>
              </a:rPr>
              <a:t> </a:t>
            </a:r>
            <a:r>
              <a:rPr lang="de-DE" dirty="0" err="1">
                <a:latin typeface="Aptos" panose="020B0004020202020204" pitchFamily="34" charset="0"/>
              </a:rPr>
              <a:t>easily</a:t>
            </a:r>
            <a:r>
              <a:rPr lang="de-DE" dirty="0">
                <a:latin typeface="Aptos" panose="020B0004020202020204" pitchFamily="34" charset="0"/>
              </a:rPr>
              <a:t>. So </a:t>
            </a:r>
            <a:r>
              <a:rPr lang="de-DE" dirty="0" err="1">
                <a:latin typeface="Aptos" panose="020B0004020202020204" pitchFamily="34" charset="0"/>
              </a:rPr>
              <a:t>this</a:t>
            </a:r>
            <a:r>
              <a:rPr lang="de-DE" dirty="0">
                <a:latin typeface="Aptos" panose="020B0004020202020204" pitchFamily="34" charset="0"/>
              </a:rPr>
              <a:t> </a:t>
            </a:r>
            <a:r>
              <a:rPr lang="de-DE" dirty="0" err="1">
                <a:latin typeface="Aptos" panose="020B0004020202020204" pitchFamily="34" charset="0"/>
              </a:rPr>
              <a:t>really</a:t>
            </a:r>
            <a:r>
              <a:rPr lang="de-DE" dirty="0">
                <a:latin typeface="Aptos" panose="020B0004020202020204" pitchFamily="34" charset="0"/>
              </a:rPr>
              <a:t> </a:t>
            </a:r>
            <a:r>
              <a:rPr lang="de-DE" dirty="0" err="1">
                <a:latin typeface="Aptos" panose="020B0004020202020204" pitchFamily="34" charset="0"/>
              </a:rPr>
              <a:t>helps</a:t>
            </a:r>
            <a:r>
              <a:rPr lang="de-DE" dirty="0">
                <a:latin typeface="Aptos" panose="020B0004020202020204" pitchFamily="34" charset="0"/>
              </a:rPr>
              <a:t> </a:t>
            </a:r>
            <a:r>
              <a:rPr lang="de-DE" dirty="0" err="1">
                <a:latin typeface="Aptos" panose="020B0004020202020204" pitchFamily="34" charset="0"/>
              </a:rPr>
              <a:t>the</a:t>
            </a:r>
            <a:r>
              <a:rPr lang="de-DE" dirty="0">
                <a:latin typeface="Aptos" panose="020B0004020202020204" pitchFamily="34" charset="0"/>
              </a:rPr>
              <a:t> </a:t>
            </a:r>
            <a:r>
              <a:rPr lang="de-DE" dirty="0" err="1">
                <a:latin typeface="Aptos" panose="020B0004020202020204" pitchFamily="34" charset="0"/>
              </a:rPr>
              <a:t>process</a:t>
            </a:r>
            <a:r>
              <a:rPr lang="de-DE" dirty="0">
                <a:latin typeface="Aptos" panose="020B0004020202020204" pitchFamily="34" charset="0"/>
              </a:rPr>
              <a:t>, </a:t>
            </a:r>
            <a:r>
              <a:rPr lang="de-DE" dirty="0" err="1">
                <a:latin typeface="Aptos" panose="020B0004020202020204" pitchFamily="34" charset="0"/>
              </a:rPr>
              <a:t>even</a:t>
            </a:r>
            <a:r>
              <a:rPr lang="de-DE" dirty="0">
                <a:latin typeface="Aptos" panose="020B0004020202020204" pitchFamily="34" charset="0"/>
              </a:rPr>
              <a:t> </a:t>
            </a:r>
            <a:r>
              <a:rPr lang="de-DE" dirty="0" err="1">
                <a:latin typeface="Aptos" panose="020B0004020202020204" pitchFamily="34" charset="0"/>
              </a:rPr>
              <a:t>though</a:t>
            </a:r>
            <a:r>
              <a:rPr lang="de-DE" dirty="0">
                <a:latin typeface="Aptos" panose="020B0004020202020204" pitchFamily="34" charset="0"/>
              </a:rPr>
              <a:t> </a:t>
            </a:r>
            <a:r>
              <a:rPr lang="de-DE" dirty="0" err="1">
                <a:latin typeface="Aptos" panose="020B0004020202020204" pitchFamily="34" charset="0"/>
              </a:rPr>
              <a:t>this</a:t>
            </a:r>
            <a:r>
              <a:rPr lang="de-DE" dirty="0">
                <a:latin typeface="Aptos" panose="020B0004020202020204" pitchFamily="34" charset="0"/>
              </a:rPr>
              <a:t> </a:t>
            </a:r>
            <a:r>
              <a:rPr lang="de-DE" dirty="0" err="1">
                <a:latin typeface="Aptos" panose="020B0004020202020204" pitchFamily="34" charset="0"/>
              </a:rPr>
              <a:t>might</a:t>
            </a:r>
            <a:r>
              <a:rPr lang="de-DE" dirty="0">
                <a:latin typeface="Aptos" panose="020B0004020202020204" pitchFamily="34" charset="0"/>
              </a:rPr>
              <a:t> </a:t>
            </a:r>
            <a:r>
              <a:rPr lang="de-DE" dirty="0" err="1">
                <a:latin typeface="Aptos" panose="020B0004020202020204" pitchFamily="34" charset="0"/>
              </a:rPr>
              <a:t>feel</a:t>
            </a:r>
            <a:r>
              <a:rPr lang="de-DE" dirty="0">
                <a:latin typeface="Aptos" panose="020B0004020202020204" pitchFamily="34" charset="0"/>
              </a:rPr>
              <a:t> </a:t>
            </a:r>
            <a:r>
              <a:rPr lang="de-DE" dirty="0" err="1">
                <a:latin typeface="Aptos" panose="020B0004020202020204" pitchFamily="34" charset="0"/>
              </a:rPr>
              <a:t>tidious</a:t>
            </a:r>
            <a:r>
              <a:rPr lang="de-DE" dirty="0">
                <a:latin typeface="Aptos" panose="020B0004020202020204" pitchFamily="34" charset="0"/>
              </a:rPr>
              <a:t> in </a:t>
            </a:r>
            <a:r>
              <a:rPr lang="de-DE" dirty="0" err="1">
                <a:latin typeface="Aptos" panose="020B0004020202020204" pitchFamily="34" charset="0"/>
              </a:rPr>
              <a:t>the</a:t>
            </a:r>
            <a:r>
              <a:rPr lang="de-DE" dirty="0">
                <a:latin typeface="Aptos" panose="020B0004020202020204" pitchFamily="34" charset="0"/>
              </a:rPr>
              <a:t> </a:t>
            </a:r>
            <a:r>
              <a:rPr lang="de-DE" dirty="0" err="1">
                <a:latin typeface="Aptos" panose="020B0004020202020204" pitchFamily="34" charset="0"/>
              </a:rPr>
              <a:t>beginning</a:t>
            </a:r>
            <a:r>
              <a:rPr lang="de-DE" dirty="0">
                <a:latin typeface="Aptos" panose="020B0004020202020204" pitchFamily="34" charset="0"/>
              </a:rPr>
              <a:t>. </a:t>
            </a:r>
            <a:endParaRPr dirty="0">
              <a:latin typeface="Aptos" panose="020B00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9" name="Google Shape;579;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de-DE" dirty="0">
                <a:latin typeface="Aptos" panose="020B0004020202020204" pitchFamily="34" charset="0"/>
              </a:rPr>
              <a:t>The </a:t>
            </a:r>
            <a:r>
              <a:rPr lang="de-DE" dirty="0" err="1">
                <a:latin typeface="Aptos" panose="020B0004020202020204" pitchFamily="34" charset="0"/>
              </a:rPr>
              <a:t>other</a:t>
            </a:r>
            <a:r>
              <a:rPr lang="de-DE" dirty="0">
                <a:latin typeface="Aptos" panose="020B0004020202020204" pitchFamily="34" charset="0"/>
              </a:rPr>
              <a:t> </a:t>
            </a:r>
            <a:r>
              <a:rPr lang="de-DE" dirty="0" err="1">
                <a:latin typeface="Aptos" panose="020B0004020202020204" pitchFamily="34" charset="0"/>
              </a:rPr>
              <a:t>guideline</a:t>
            </a:r>
            <a:r>
              <a:rPr lang="de-DE" dirty="0">
                <a:latin typeface="Aptos" panose="020B0004020202020204" pitchFamily="34" charset="0"/>
              </a:rPr>
              <a:t> </a:t>
            </a:r>
            <a:r>
              <a:rPr lang="de-DE" dirty="0" err="1">
                <a:latin typeface="Aptos" panose="020B0004020202020204" pitchFamily="34" charset="0"/>
              </a:rPr>
              <a:t>is</a:t>
            </a:r>
            <a:r>
              <a:rPr lang="de-DE" dirty="0">
                <a:latin typeface="Aptos" panose="020B0004020202020204" pitchFamily="34" charset="0"/>
              </a:rPr>
              <a:t>: Go </a:t>
            </a:r>
            <a:r>
              <a:rPr lang="de-DE" dirty="0" err="1">
                <a:latin typeface="Aptos" panose="020B0004020202020204" pitchFamily="34" charset="0"/>
              </a:rPr>
              <a:t>for</a:t>
            </a:r>
            <a:r>
              <a:rPr lang="de-DE" dirty="0">
                <a:latin typeface="Aptos" panose="020B0004020202020204" pitchFamily="34" charset="0"/>
              </a:rPr>
              <a:t> </a:t>
            </a:r>
            <a:r>
              <a:rPr lang="de-DE" dirty="0" err="1">
                <a:latin typeface="Aptos" panose="020B0004020202020204" pitchFamily="34" charset="0"/>
              </a:rPr>
              <a:t>quantitiy</a:t>
            </a:r>
            <a:r>
              <a:rPr lang="de-DE" dirty="0">
                <a:latin typeface="Aptos" panose="020B0004020202020204" pitchFamily="34" charset="0"/>
              </a:rPr>
              <a:t>! </a:t>
            </a:r>
          </a:p>
          <a:p>
            <a:pPr marL="457200" lvl="0" indent="-228600" algn="l" rtl="0">
              <a:lnSpc>
                <a:spcPct val="100000"/>
              </a:lnSpc>
              <a:spcBef>
                <a:spcPts val="0"/>
              </a:spcBef>
              <a:spcAft>
                <a:spcPts val="0"/>
              </a:spcAft>
              <a:buSzPts val="1100"/>
              <a:buNone/>
            </a:pPr>
            <a:r>
              <a:rPr lang="de-DE" dirty="0">
                <a:latin typeface="Aptos" panose="020B0004020202020204" pitchFamily="34" charset="0"/>
              </a:rPr>
              <a:t>Yes, </a:t>
            </a:r>
            <a:r>
              <a:rPr lang="de-DE" dirty="0" err="1">
                <a:latin typeface="Aptos" panose="020B0004020202020204" pitchFamily="34" charset="0"/>
              </a:rPr>
              <a:t>of</a:t>
            </a:r>
            <a:r>
              <a:rPr lang="de-DE" dirty="0">
                <a:latin typeface="Aptos" panose="020B0004020202020204" pitchFamily="34" charset="0"/>
              </a:rPr>
              <a:t> </a:t>
            </a:r>
            <a:r>
              <a:rPr lang="de-DE" dirty="0" err="1">
                <a:latin typeface="Aptos" panose="020B0004020202020204" pitchFamily="34" charset="0"/>
              </a:rPr>
              <a:t>course</a:t>
            </a:r>
            <a:r>
              <a:rPr lang="de-DE" dirty="0">
                <a:latin typeface="Aptos" panose="020B0004020202020204" pitchFamily="34" charset="0"/>
              </a:rPr>
              <a:t> </a:t>
            </a:r>
            <a:r>
              <a:rPr lang="de-DE" dirty="0" err="1">
                <a:latin typeface="Aptos" panose="020B0004020202020204" pitchFamily="34" charset="0"/>
              </a:rPr>
              <a:t>quality</a:t>
            </a:r>
            <a:r>
              <a:rPr lang="de-DE" dirty="0">
                <a:latin typeface="Aptos" panose="020B0004020202020204" pitchFamily="34" charset="0"/>
              </a:rPr>
              <a:t> also </a:t>
            </a:r>
            <a:r>
              <a:rPr lang="de-DE" dirty="0" err="1">
                <a:latin typeface="Aptos" panose="020B0004020202020204" pitchFamily="34" charset="0"/>
              </a:rPr>
              <a:t>matters</a:t>
            </a:r>
            <a:r>
              <a:rPr lang="de-DE" dirty="0">
                <a:latin typeface="Aptos" panose="020B0004020202020204" pitchFamily="34" charset="0"/>
              </a:rPr>
              <a:t>. But not </a:t>
            </a:r>
            <a:r>
              <a:rPr lang="de-DE" dirty="0" err="1">
                <a:latin typeface="Aptos" panose="020B0004020202020204" pitchFamily="34" charset="0"/>
              </a:rPr>
              <a:t>every</a:t>
            </a:r>
            <a:r>
              <a:rPr lang="de-DE" dirty="0">
                <a:latin typeface="Aptos" panose="020B0004020202020204" pitchFamily="34" charset="0"/>
              </a:rPr>
              <a:t> </a:t>
            </a:r>
            <a:r>
              <a:rPr lang="de-DE" dirty="0" err="1">
                <a:latin typeface="Aptos" panose="020B0004020202020204" pitchFamily="34" charset="0"/>
              </a:rPr>
              <a:t>single</a:t>
            </a:r>
            <a:r>
              <a:rPr lang="de-DE" dirty="0">
                <a:latin typeface="Aptos" panose="020B0004020202020204" pitchFamily="34" charset="0"/>
              </a:rPr>
              <a:t> </a:t>
            </a:r>
            <a:r>
              <a:rPr lang="de-DE" dirty="0" err="1">
                <a:latin typeface="Aptos" panose="020B0004020202020204" pitchFamily="34" charset="0"/>
              </a:rPr>
              <a:t>idea</a:t>
            </a:r>
            <a:r>
              <a:rPr lang="de-DE" dirty="0">
                <a:latin typeface="Aptos" panose="020B0004020202020204" pitchFamily="34" charset="0"/>
              </a:rPr>
              <a:t> </a:t>
            </a:r>
            <a:r>
              <a:rPr lang="de-DE" dirty="0" err="1">
                <a:latin typeface="Aptos" panose="020B0004020202020204" pitchFamily="34" charset="0"/>
              </a:rPr>
              <a:t>can</a:t>
            </a:r>
            <a:r>
              <a:rPr lang="de-DE" dirty="0">
                <a:latin typeface="Aptos" panose="020B0004020202020204" pitchFamily="34" charset="0"/>
              </a:rPr>
              <a:t> </a:t>
            </a:r>
            <a:r>
              <a:rPr lang="de-DE" dirty="0" err="1">
                <a:latin typeface="Aptos" panose="020B0004020202020204" pitchFamily="34" charset="0"/>
              </a:rPr>
              <a:t>be</a:t>
            </a:r>
            <a:r>
              <a:rPr lang="de-DE" dirty="0">
                <a:latin typeface="Aptos" panose="020B0004020202020204" pitchFamily="34" charset="0"/>
              </a:rPr>
              <a:t> </a:t>
            </a:r>
            <a:r>
              <a:rPr lang="de-DE" dirty="0" err="1">
                <a:latin typeface="Aptos" panose="020B0004020202020204" pitchFamily="34" charset="0"/>
              </a:rPr>
              <a:t>of</a:t>
            </a:r>
            <a:r>
              <a:rPr lang="de-DE" dirty="0">
                <a:latin typeface="Aptos" panose="020B0004020202020204" pitchFamily="34" charset="0"/>
              </a:rPr>
              <a:t> high </a:t>
            </a:r>
            <a:r>
              <a:rPr lang="de-DE" dirty="0" err="1">
                <a:latin typeface="Aptos" panose="020B0004020202020204" pitchFamily="34" charset="0"/>
              </a:rPr>
              <a:t>quality</a:t>
            </a:r>
            <a:r>
              <a:rPr lang="de-DE" dirty="0">
                <a:latin typeface="Aptos" panose="020B0004020202020204" pitchFamily="34" charset="0"/>
              </a:rPr>
              <a:t>. And </a:t>
            </a:r>
            <a:r>
              <a:rPr lang="de-DE" dirty="0" err="1">
                <a:latin typeface="Aptos" panose="020B0004020202020204" pitchFamily="34" charset="0"/>
              </a:rPr>
              <a:t>it</a:t>
            </a:r>
            <a:r>
              <a:rPr lang="de-DE" dirty="0">
                <a:latin typeface="Aptos" panose="020B0004020202020204" pitchFamily="34" charset="0"/>
              </a:rPr>
              <a:t> </a:t>
            </a:r>
            <a:r>
              <a:rPr lang="de-DE" dirty="0" err="1">
                <a:latin typeface="Aptos" panose="020B0004020202020204" pitchFamily="34" charset="0"/>
              </a:rPr>
              <a:t>doeesn‘t</a:t>
            </a:r>
            <a:r>
              <a:rPr lang="de-DE" dirty="0">
                <a:latin typeface="Aptos" panose="020B0004020202020204" pitchFamily="34" charset="0"/>
              </a:rPr>
              <a:t> </a:t>
            </a:r>
            <a:r>
              <a:rPr lang="de-DE" dirty="0" err="1">
                <a:latin typeface="Aptos" panose="020B0004020202020204" pitchFamily="34" charset="0"/>
              </a:rPr>
              <a:t>need</a:t>
            </a:r>
            <a:r>
              <a:rPr lang="de-DE" dirty="0">
                <a:latin typeface="Aptos" panose="020B0004020202020204" pitchFamily="34" charset="0"/>
              </a:rPr>
              <a:t> </a:t>
            </a:r>
            <a:r>
              <a:rPr lang="de-DE" dirty="0" err="1">
                <a:latin typeface="Aptos" panose="020B0004020202020204" pitchFamily="34" charset="0"/>
              </a:rPr>
              <a:t>to</a:t>
            </a:r>
            <a:r>
              <a:rPr lang="de-DE" dirty="0">
                <a:latin typeface="Aptos" panose="020B0004020202020204" pitchFamily="34" charset="0"/>
              </a:rPr>
              <a:t> </a:t>
            </a:r>
            <a:r>
              <a:rPr lang="de-DE" dirty="0" err="1">
                <a:latin typeface="Aptos" panose="020B0004020202020204" pitchFamily="34" charset="0"/>
              </a:rPr>
              <a:t>be</a:t>
            </a:r>
            <a:r>
              <a:rPr lang="de-DE" dirty="0">
                <a:latin typeface="Aptos" panose="020B0004020202020204" pitchFamily="34" charset="0"/>
              </a:rPr>
              <a:t>! Maybe </a:t>
            </a:r>
            <a:r>
              <a:rPr lang="de-DE" dirty="0" err="1">
                <a:latin typeface="Aptos" panose="020B0004020202020204" pitchFamily="34" charset="0"/>
              </a:rPr>
              <a:t>the</a:t>
            </a:r>
            <a:r>
              <a:rPr lang="de-DE" dirty="0">
                <a:latin typeface="Aptos" panose="020B0004020202020204" pitchFamily="34" charset="0"/>
              </a:rPr>
              <a:t> </a:t>
            </a:r>
            <a:r>
              <a:rPr lang="de-DE" dirty="0" err="1">
                <a:latin typeface="Aptos" panose="020B0004020202020204" pitchFamily="34" charset="0"/>
              </a:rPr>
              <a:t>idea</a:t>
            </a:r>
            <a:r>
              <a:rPr lang="de-DE" dirty="0">
                <a:latin typeface="Aptos" panose="020B0004020202020204" pitchFamily="34" charset="0"/>
              </a:rPr>
              <a:t> </a:t>
            </a:r>
            <a:r>
              <a:rPr lang="de-DE" dirty="0" err="1">
                <a:latin typeface="Aptos" panose="020B0004020202020204" pitchFamily="34" charset="0"/>
              </a:rPr>
              <a:t>you</a:t>
            </a:r>
            <a:r>
              <a:rPr lang="de-DE" dirty="0">
                <a:latin typeface="Aptos" panose="020B0004020202020204" pitchFamily="34" charset="0"/>
              </a:rPr>
              <a:t> </a:t>
            </a:r>
            <a:r>
              <a:rPr lang="de-DE" dirty="0" err="1">
                <a:latin typeface="Aptos" panose="020B0004020202020204" pitchFamily="34" charset="0"/>
              </a:rPr>
              <a:t>write</a:t>
            </a:r>
            <a:r>
              <a:rPr lang="de-DE" dirty="0">
                <a:latin typeface="Aptos" panose="020B0004020202020204" pitchFamily="34" charset="0"/>
              </a:rPr>
              <a:t> down </a:t>
            </a:r>
            <a:r>
              <a:rPr lang="de-DE" dirty="0" err="1">
                <a:latin typeface="Aptos" panose="020B0004020202020204" pitchFamily="34" charset="0"/>
              </a:rPr>
              <a:t>inspires</a:t>
            </a:r>
            <a:r>
              <a:rPr lang="de-DE" dirty="0">
                <a:latin typeface="Aptos" panose="020B0004020202020204" pitchFamily="34" charset="0"/>
              </a:rPr>
              <a:t> </a:t>
            </a:r>
            <a:r>
              <a:rPr lang="de-DE" dirty="0" err="1">
                <a:latin typeface="Aptos" panose="020B0004020202020204" pitchFamily="34" charset="0"/>
              </a:rPr>
              <a:t>yourself</a:t>
            </a:r>
            <a:r>
              <a:rPr lang="de-DE" dirty="0">
                <a:latin typeface="Aptos" panose="020B0004020202020204" pitchFamily="34" charset="0"/>
              </a:rPr>
              <a:t> </a:t>
            </a:r>
            <a:r>
              <a:rPr lang="de-DE" dirty="0" err="1">
                <a:latin typeface="Aptos" panose="020B0004020202020204" pitchFamily="34" charset="0"/>
              </a:rPr>
              <a:t>or</a:t>
            </a:r>
            <a:r>
              <a:rPr lang="de-DE" dirty="0">
                <a:latin typeface="Aptos" panose="020B0004020202020204" pitchFamily="34" charset="0"/>
              </a:rPr>
              <a:t> </a:t>
            </a:r>
            <a:r>
              <a:rPr lang="de-DE" dirty="0" err="1">
                <a:latin typeface="Aptos" panose="020B0004020202020204" pitchFamily="34" charset="0"/>
              </a:rPr>
              <a:t>your</a:t>
            </a:r>
            <a:r>
              <a:rPr lang="de-DE" dirty="0">
                <a:latin typeface="Aptos" panose="020B0004020202020204" pitchFamily="34" charset="0"/>
              </a:rPr>
              <a:t> </a:t>
            </a:r>
            <a:r>
              <a:rPr lang="de-DE" dirty="0" err="1">
                <a:latin typeface="Aptos" panose="020B0004020202020204" pitchFamily="34" charset="0"/>
              </a:rPr>
              <a:t>team</a:t>
            </a:r>
            <a:r>
              <a:rPr lang="de-DE" dirty="0">
                <a:latin typeface="Aptos" panose="020B0004020202020204" pitchFamily="34" charset="0"/>
              </a:rPr>
              <a:t> </a:t>
            </a:r>
            <a:r>
              <a:rPr lang="de-DE" dirty="0" err="1">
                <a:latin typeface="Aptos" panose="020B0004020202020204" pitchFamily="34" charset="0"/>
              </a:rPr>
              <a:t>mates</a:t>
            </a:r>
            <a:r>
              <a:rPr lang="de-DE" dirty="0">
                <a:latin typeface="Aptos" panose="020B0004020202020204" pitchFamily="34" charset="0"/>
              </a:rPr>
              <a:t> </a:t>
            </a:r>
            <a:r>
              <a:rPr lang="de-DE" dirty="0" err="1">
                <a:latin typeface="Aptos" panose="020B0004020202020204" pitchFamily="34" charset="0"/>
              </a:rPr>
              <a:t>to</a:t>
            </a:r>
            <a:r>
              <a:rPr lang="de-DE" dirty="0">
                <a:latin typeface="Aptos" panose="020B0004020202020204" pitchFamily="34" charset="0"/>
              </a:rPr>
              <a:t> </a:t>
            </a:r>
            <a:r>
              <a:rPr lang="de-DE" dirty="0" err="1">
                <a:latin typeface="Aptos" panose="020B0004020202020204" pitchFamily="34" charset="0"/>
              </a:rPr>
              <a:t>great</a:t>
            </a:r>
            <a:r>
              <a:rPr lang="de-DE" dirty="0">
                <a:latin typeface="Aptos" panose="020B0004020202020204" pitchFamily="34" charset="0"/>
              </a:rPr>
              <a:t> </a:t>
            </a:r>
            <a:r>
              <a:rPr lang="de-DE" dirty="0" err="1">
                <a:latin typeface="Aptos" panose="020B0004020202020204" pitchFamily="34" charset="0"/>
              </a:rPr>
              <a:t>ideas</a:t>
            </a:r>
            <a:r>
              <a:rPr lang="de-DE" dirty="0">
                <a:latin typeface="Aptos" panose="020B0004020202020204" pitchFamily="34" charset="0"/>
              </a:rPr>
              <a:t>. So </a:t>
            </a:r>
            <a:r>
              <a:rPr lang="de-DE" dirty="0" err="1">
                <a:latin typeface="Aptos" panose="020B0004020202020204" pitchFamily="34" charset="0"/>
              </a:rPr>
              <a:t>go</a:t>
            </a:r>
            <a:r>
              <a:rPr lang="de-DE" dirty="0">
                <a:latin typeface="Aptos" panose="020B0004020202020204" pitchFamily="34" charset="0"/>
              </a:rPr>
              <a:t> </a:t>
            </a:r>
            <a:r>
              <a:rPr lang="de-DE" dirty="0" err="1">
                <a:latin typeface="Aptos" panose="020B0004020202020204" pitchFamily="34" charset="0"/>
              </a:rPr>
              <a:t>for</a:t>
            </a:r>
            <a:r>
              <a:rPr lang="de-DE" dirty="0">
                <a:latin typeface="Aptos" panose="020B0004020202020204" pitchFamily="34" charset="0"/>
              </a:rPr>
              <a:t> </a:t>
            </a:r>
            <a:r>
              <a:rPr lang="de-DE" dirty="0" err="1">
                <a:latin typeface="Aptos" panose="020B0004020202020204" pitchFamily="34" charset="0"/>
              </a:rPr>
              <a:t>quantitiy</a:t>
            </a:r>
            <a:r>
              <a:rPr lang="de-DE" dirty="0">
                <a:latin typeface="Aptos" panose="020B0004020202020204" pitchFamily="34" charset="0"/>
              </a:rPr>
              <a:t> and </a:t>
            </a:r>
            <a:r>
              <a:rPr lang="de-DE" dirty="0" err="1">
                <a:latin typeface="Aptos" panose="020B0004020202020204" pitchFamily="34" charset="0"/>
              </a:rPr>
              <a:t>develop</a:t>
            </a:r>
            <a:r>
              <a:rPr lang="de-DE" dirty="0">
                <a:latin typeface="Aptos" panose="020B0004020202020204" pitchFamily="34" charset="0"/>
              </a:rPr>
              <a:t> a </a:t>
            </a:r>
            <a:r>
              <a:rPr lang="de-DE" dirty="0" err="1">
                <a:latin typeface="Aptos" panose="020B0004020202020204" pitchFamily="34" charset="0"/>
              </a:rPr>
              <a:t>great</a:t>
            </a:r>
            <a:r>
              <a:rPr lang="de-DE" dirty="0">
                <a:latin typeface="Aptos" panose="020B0004020202020204" pitchFamily="34" charset="0"/>
              </a:rPr>
              <a:t> </a:t>
            </a:r>
            <a:r>
              <a:rPr lang="de-DE" dirty="0" err="1">
                <a:latin typeface="Aptos" panose="020B0004020202020204" pitchFamily="34" charset="0"/>
              </a:rPr>
              <a:t>foundation</a:t>
            </a:r>
            <a:r>
              <a:rPr lang="de-DE" dirty="0">
                <a:latin typeface="Aptos" panose="020B0004020202020204" pitchFamily="34" charset="0"/>
              </a:rPr>
              <a:t> </a:t>
            </a:r>
            <a:r>
              <a:rPr lang="de-DE" dirty="0" err="1">
                <a:latin typeface="Aptos" panose="020B0004020202020204" pitchFamily="34" charset="0"/>
              </a:rPr>
              <a:t>for</a:t>
            </a:r>
            <a:r>
              <a:rPr lang="de-DE" dirty="0">
                <a:latin typeface="Aptos" panose="020B0004020202020204" pitchFamily="34" charset="0"/>
              </a:rPr>
              <a:t> </a:t>
            </a:r>
            <a:r>
              <a:rPr lang="de-DE" dirty="0" err="1">
                <a:latin typeface="Aptos" panose="020B0004020202020204" pitchFamily="34" charset="0"/>
              </a:rPr>
              <a:t>inspiration</a:t>
            </a:r>
            <a:r>
              <a:rPr lang="de-DE" dirty="0">
                <a:latin typeface="Aptos" panose="020B0004020202020204" pitchFamily="34" charset="0"/>
              </a:rPr>
              <a:t>! </a:t>
            </a:r>
            <a:endParaRPr dirty="0">
              <a:latin typeface="Aptos" panose="020B00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6" name="Google Shape;586;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de-DE" dirty="0">
                <a:latin typeface="Aptos" panose="020B0004020202020204" pitchFamily="34" charset="0"/>
              </a:rPr>
              <a:t>Also: </a:t>
            </a:r>
            <a:r>
              <a:rPr lang="de-DE" dirty="0" err="1">
                <a:latin typeface="Aptos" panose="020B0004020202020204" pitchFamily="34" charset="0"/>
              </a:rPr>
              <a:t>Encourage</a:t>
            </a:r>
            <a:r>
              <a:rPr lang="de-DE" dirty="0">
                <a:latin typeface="Aptos" panose="020B0004020202020204" pitchFamily="34" charset="0"/>
              </a:rPr>
              <a:t> </a:t>
            </a:r>
            <a:r>
              <a:rPr lang="de-DE" dirty="0" err="1">
                <a:latin typeface="Aptos" panose="020B0004020202020204" pitchFamily="34" charset="0"/>
              </a:rPr>
              <a:t>your</a:t>
            </a:r>
            <a:r>
              <a:rPr lang="de-DE" dirty="0">
                <a:latin typeface="Aptos" panose="020B0004020202020204" pitchFamily="34" charset="0"/>
              </a:rPr>
              <a:t> </a:t>
            </a:r>
            <a:r>
              <a:rPr lang="de-DE" dirty="0" err="1">
                <a:latin typeface="Aptos" panose="020B0004020202020204" pitchFamily="34" charset="0"/>
              </a:rPr>
              <a:t>team</a:t>
            </a:r>
            <a:r>
              <a:rPr lang="de-DE" dirty="0">
                <a:latin typeface="Aptos" panose="020B0004020202020204" pitchFamily="34" charset="0"/>
              </a:rPr>
              <a:t> </a:t>
            </a:r>
            <a:r>
              <a:rPr lang="de-DE" dirty="0" err="1">
                <a:latin typeface="Aptos" panose="020B0004020202020204" pitchFamily="34" charset="0"/>
              </a:rPr>
              <a:t>to</a:t>
            </a:r>
            <a:r>
              <a:rPr lang="de-DE" dirty="0">
                <a:latin typeface="Aptos" panose="020B0004020202020204" pitchFamily="34" charset="0"/>
              </a:rPr>
              <a:t> find wild and </a:t>
            </a:r>
            <a:r>
              <a:rPr lang="de-DE" dirty="0" err="1">
                <a:latin typeface="Aptos" panose="020B0004020202020204" pitchFamily="34" charset="0"/>
              </a:rPr>
              <a:t>new</a:t>
            </a:r>
            <a:r>
              <a:rPr lang="de-DE" dirty="0">
                <a:latin typeface="Aptos" panose="020B0004020202020204" pitchFamily="34" charset="0"/>
              </a:rPr>
              <a:t> </a:t>
            </a:r>
            <a:r>
              <a:rPr lang="de-DE" dirty="0" err="1">
                <a:latin typeface="Aptos" panose="020B0004020202020204" pitchFamily="34" charset="0"/>
              </a:rPr>
              <a:t>ideas</a:t>
            </a:r>
            <a:r>
              <a:rPr lang="de-DE" dirty="0">
                <a:latin typeface="Aptos" panose="020B0004020202020204" pitchFamily="34" charset="0"/>
              </a:rPr>
              <a:t>. Who </a:t>
            </a:r>
            <a:r>
              <a:rPr lang="de-DE" dirty="0" err="1">
                <a:latin typeface="Aptos" panose="020B0004020202020204" pitchFamily="34" charset="0"/>
              </a:rPr>
              <a:t>thinks</a:t>
            </a:r>
            <a:r>
              <a:rPr lang="de-DE" dirty="0">
                <a:latin typeface="Aptos" panose="020B0004020202020204" pitchFamily="34" charset="0"/>
              </a:rPr>
              <a:t> outside </a:t>
            </a:r>
            <a:r>
              <a:rPr lang="de-DE" dirty="0" err="1">
                <a:latin typeface="Aptos" panose="020B0004020202020204" pitchFamily="34" charset="0"/>
              </a:rPr>
              <a:t>the</a:t>
            </a:r>
            <a:r>
              <a:rPr lang="de-DE" dirty="0">
                <a:latin typeface="Aptos" panose="020B0004020202020204" pitchFamily="34" charset="0"/>
              </a:rPr>
              <a:t> box, </a:t>
            </a:r>
            <a:r>
              <a:rPr lang="de-DE" dirty="0" err="1">
                <a:latin typeface="Aptos" panose="020B0004020202020204" pitchFamily="34" charset="0"/>
              </a:rPr>
              <a:t>wins</a:t>
            </a:r>
            <a:r>
              <a:rPr lang="de-DE" dirty="0">
                <a:latin typeface="Aptos" panose="020B0004020202020204" pitchFamily="34" charset="0"/>
              </a:rPr>
              <a:t>! Be brave!</a:t>
            </a:r>
            <a:endParaRPr dirty="0">
              <a:latin typeface="Aptos" panose="020B00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3" name="Google Shape;593;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de-DE" dirty="0" err="1">
                <a:latin typeface="Aptos" panose="020B0004020202020204" pitchFamily="34" charset="0"/>
              </a:rPr>
              <a:t>Another</a:t>
            </a:r>
            <a:r>
              <a:rPr lang="de-DE" dirty="0">
                <a:latin typeface="Aptos" panose="020B0004020202020204" pitchFamily="34" charset="0"/>
              </a:rPr>
              <a:t> </a:t>
            </a:r>
            <a:r>
              <a:rPr lang="de-DE" dirty="0" err="1">
                <a:latin typeface="Aptos" panose="020B0004020202020204" pitchFamily="34" charset="0"/>
              </a:rPr>
              <a:t>principle</a:t>
            </a:r>
            <a:r>
              <a:rPr lang="de-DE" dirty="0">
                <a:latin typeface="Aptos" panose="020B0004020202020204" pitchFamily="34" charset="0"/>
              </a:rPr>
              <a:t> </a:t>
            </a:r>
            <a:r>
              <a:rPr lang="de-DE" dirty="0" err="1">
                <a:latin typeface="Aptos" panose="020B0004020202020204" pitchFamily="34" charset="0"/>
              </a:rPr>
              <a:t>is</a:t>
            </a:r>
            <a:r>
              <a:rPr lang="de-DE" dirty="0">
                <a:latin typeface="Aptos" panose="020B0004020202020204" pitchFamily="34" charset="0"/>
              </a:rPr>
              <a:t>: „</a:t>
            </a:r>
            <a:r>
              <a:rPr lang="de-DE" dirty="0" err="1">
                <a:latin typeface="Aptos" panose="020B0004020202020204" pitchFamily="34" charset="0"/>
              </a:rPr>
              <a:t>Build</a:t>
            </a:r>
            <a:r>
              <a:rPr lang="de-DE" dirty="0">
                <a:latin typeface="Aptos" panose="020B0004020202020204" pitchFamily="34" charset="0"/>
              </a:rPr>
              <a:t> on </a:t>
            </a:r>
            <a:r>
              <a:rPr lang="de-DE" dirty="0" err="1">
                <a:latin typeface="Aptos" panose="020B0004020202020204" pitchFamily="34" charset="0"/>
              </a:rPr>
              <a:t>the</a:t>
            </a:r>
            <a:r>
              <a:rPr lang="de-DE" dirty="0">
                <a:latin typeface="Aptos" panose="020B0004020202020204" pitchFamily="34" charset="0"/>
              </a:rPr>
              <a:t> </a:t>
            </a:r>
            <a:r>
              <a:rPr lang="de-DE" dirty="0" err="1">
                <a:latin typeface="Aptos" panose="020B0004020202020204" pitchFamily="34" charset="0"/>
              </a:rPr>
              <a:t>ideas</a:t>
            </a:r>
            <a:r>
              <a:rPr lang="de-DE" dirty="0">
                <a:latin typeface="Aptos" panose="020B0004020202020204" pitchFamily="34" charset="0"/>
              </a:rPr>
              <a:t> </a:t>
            </a:r>
            <a:r>
              <a:rPr lang="de-DE" dirty="0" err="1">
                <a:latin typeface="Aptos" panose="020B0004020202020204" pitchFamily="34" charset="0"/>
              </a:rPr>
              <a:t>of</a:t>
            </a:r>
            <a:r>
              <a:rPr lang="de-DE" dirty="0">
                <a:latin typeface="Aptos" panose="020B0004020202020204" pitchFamily="34" charset="0"/>
              </a:rPr>
              <a:t> </a:t>
            </a:r>
            <a:r>
              <a:rPr lang="de-DE" dirty="0" err="1">
                <a:latin typeface="Aptos" panose="020B0004020202020204" pitchFamily="34" charset="0"/>
              </a:rPr>
              <a:t>others</a:t>
            </a:r>
            <a:r>
              <a:rPr lang="de-DE" dirty="0">
                <a:latin typeface="Aptos" panose="020B0004020202020204" pitchFamily="34" charset="0"/>
              </a:rPr>
              <a:t>:</a:t>
            </a:r>
          </a:p>
          <a:p>
            <a:pPr marL="457200" lvl="0" indent="-228600" algn="l" rtl="0">
              <a:lnSpc>
                <a:spcPct val="100000"/>
              </a:lnSpc>
              <a:spcBef>
                <a:spcPts val="0"/>
              </a:spcBef>
              <a:spcAft>
                <a:spcPts val="0"/>
              </a:spcAft>
              <a:buSzPts val="1100"/>
              <a:buFont typeface="Arial" panose="020B0604020202020204" pitchFamily="34" charset="0"/>
              <a:buChar char="•"/>
            </a:pPr>
            <a:r>
              <a:rPr lang="de-DE" dirty="0">
                <a:latin typeface="Aptos" panose="020B0004020202020204" pitchFamily="34" charset="0"/>
              </a:rPr>
              <a:t>Ideation </a:t>
            </a:r>
            <a:r>
              <a:rPr lang="de-DE" dirty="0" err="1">
                <a:latin typeface="Aptos" panose="020B0004020202020204" pitchFamily="34" charset="0"/>
              </a:rPr>
              <a:t>is</a:t>
            </a:r>
            <a:r>
              <a:rPr lang="de-DE" dirty="0">
                <a:latin typeface="Aptos" panose="020B0004020202020204" pitchFamily="34" charset="0"/>
              </a:rPr>
              <a:t> a </a:t>
            </a:r>
            <a:r>
              <a:rPr lang="de-DE" dirty="0" err="1">
                <a:latin typeface="Aptos" panose="020B0004020202020204" pitchFamily="34" charset="0"/>
              </a:rPr>
              <a:t>team</a:t>
            </a:r>
            <a:r>
              <a:rPr lang="de-DE" dirty="0">
                <a:latin typeface="Aptos" panose="020B0004020202020204" pitchFamily="34" charset="0"/>
              </a:rPr>
              <a:t> </a:t>
            </a:r>
            <a:r>
              <a:rPr lang="de-DE" dirty="0" err="1">
                <a:latin typeface="Aptos" panose="020B0004020202020204" pitchFamily="34" charset="0"/>
              </a:rPr>
              <a:t>sport</a:t>
            </a:r>
            <a:endParaRPr lang="de-DE" dirty="0">
              <a:latin typeface="Aptos" panose="020B0004020202020204" pitchFamily="34" charset="0"/>
            </a:endParaRPr>
          </a:p>
          <a:p>
            <a:pPr marL="457200" lvl="0" indent="-228600" algn="l" rtl="0">
              <a:lnSpc>
                <a:spcPct val="100000"/>
              </a:lnSpc>
              <a:spcBef>
                <a:spcPts val="0"/>
              </a:spcBef>
              <a:spcAft>
                <a:spcPts val="0"/>
              </a:spcAft>
              <a:buSzPts val="1100"/>
              <a:buFont typeface="Arial" panose="020B0604020202020204" pitchFamily="34" charset="0"/>
              <a:buChar char="•"/>
            </a:pPr>
            <a:r>
              <a:rPr lang="de-DE" dirty="0" err="1">
                <a:latin typeface="Aptos" panose="020B0004020202020204" pitchFamily="34" charset="0"/>
              </a:rPr>
              <a:t>It</a:t>
            </a:r>
            <a:r>
              <a:rPr lang="de-DE" dirty="0">
                <a:latin typeface="Aptos" panose="020B0004020202020204" pitchFamily="34" charset="0"/>
              </a:rPr>
              <a:t> </a:t>
            </a:r>
            <a:r>
              <a:rPr lang="de-DE" dirty="0" err="1">
                <a:latin typeface="Aptos" panose="020B0004020202020204" pitchFamily="34" charset="0"/>
              </a:rPr>
              <a:t>shouldn‘t</a:t>
            </a:r>
            <a:r>
              <a:rPr lang="de-DE" dirty="0">
                <a:latin typeface="Aptos" panose="020B0004020202020204" pitchFamily="34" charset="0"/>
              </a:rPr>
              <a:t> matter </a:t>
            </a:r>
            <a:r>
              <a:rPr lang="de-DE" dirty="0" err="1">
                <a:latin typeface="Aptos" panose="020B0004020202020204" pitchFamily="34" charset="0"/>
              </a:rPr>
              <a:t>who</a:t>
            </a:r>
            <a:r>
              <a:rPr lang="de-DE" dirty="0">
                <a:latin typeface="Aptos" panose="020B0004020202020204" pitchFamily="34" charset="0"/>
              </a:rPr>
              <a:t> </a:t>
            </a:r>
            <a:r>
              <a:rPr lang="de-DE" dirty="0" err="1">
                <a:latin typeface="Aptos" panose="020B0004020202020204" pitchFamily="34" charset="0"/>
              </a:rPr>
              <a:t>had</a:t>
            </a:r>
            <a:r>
              <a:rPr lang="de-DE" dirty="0">
                <a:latin typeface="Aptos" panose="020B0004020202020204" pitchFamily="34" charset="0"/>
              </a:rPr>
              <a:t> THE </a:t>
            </a:r>
            <a:r>
              <a:rPr lang="de-DE" dirty="0" err="1">
                <a:latin typeface="Aptos" panose="020B0004020202020204" pitchFamily="34" charset="0"/>
              </a:rPr>
              <a:t>idea</a:t>
            </a:r>
            <a:r>
              <a:rPr lang="de-DE" dirty="0">
                <a:latin typeface="Aptos" panose="020B0004020202020204" pitchFamily="34" charset="0"/>
              </a:rPr>
              <a:t> in </a:t>
            </a:r>
            <a:r>
              <a:rPr lang="de-DE" dirty="0" err="1">
                <a:latin typeface="Aptos" panose="020B0004020202020204" pitchFamily="34" charset="0"/>
              </a:rPr>
              <a:t>the</a:t>
            </a:r>
            <a:r>
              <a:rPr lang="de-DE" dirty="0">
                <a:latin typeface="Aptos" panose="020B0004020202020204" pitchFamily="34" charset="0"/>
              </a:rPr>
              <a:t> </a:t>
            </a:r>
            <a:r>
              <a:rPr lang="de-DE" dirty="0" err="1">
                <a:latin typeface="Aptos" panose="020B0004020202020204" pitchFamily="34" charset="0"/>
              </a:rPr>
              <a:t>idea</a:t>
            </a:r>
            <a:endParaRPr lang="de-DE" dirty="0">
              <a:latin typeface="Aptos" panose="020B0004020202020204" pitchFamily="34" charset="0"/>
            </a:endParaRPr>
          </a:p>
          <a:p>
            <a:pPr marL="457200" lvl="0" indent="-228600" algn="l" rtl="0">
              <a:lnSpc>
                <a:spcPct val="100000"/>
              </a:lnSpc>
              <a:spcBef>
                <a:spcPts val="0"/>
              </a:spcBef>
              <a:spcAft>
                <a:spcPts val="0"/>
              </a:spcAft>
              <a:buSzPts val="1100"/>
              <a:buFont typeface="Arial" panose="020B0604020202020204" pitchFamily="34" charset="0"/>
              <a:buChar char="•"/>
            </a:pPr>
            <a:r>
              <a:rPr lang="de-DE" dirty="0" err="1">
                <a:latin typeface="Aptos" panose="020B0004020202020204" pitchFamily="34" charset="0"/>
              </a:rPr>
              <a:t>Ideally</a:t>
            </a:r>
            <a:r>
              <a:rPr lang="de-DE" dirty="0">
                <a:latin typeface="Aptos" panose="020B0004020202020204" pitchFamily="34" charset="0"/>
              </a:rPr>
              <a:t>, </a:t>
            </a:r>
            <a:r>
              <a:rPr lang="de-DE" dirty="0" err="1">
                <a:latin typeface="Aptos" panose="020B0004020202020204" pitchFamily="34" charset="0"/>
              </a:rPr>
              <a:t>you</a:t>
            </a:r>
            <a:r>
              <a:rPr lang="de-DE" dirty="0">
                <a:latin typeface="Aptos" panose="020B0004020202020204" pitchFamily="34" charset="0"/>
              </a:rPr>
              <a:t> </a:t>
            </a:r>
            <a:r>
              <a:rPr lang="de-DE" dirty="0" err="1">
                <a:latin typeface="Aptos" panose="020B0004020202020204" pitchFamily="34" charset="0"/>
              </a:rPr>
              <a:t>treat</a:t>
            </a:r>
            <a:r>
              <a:rPr lang="de-DE" dirty="0">
                <a:latin typeface="Aptos" panose="020B0004020202020204" pitchFamily="34" charset="0"/>
              </a:rPr>
              <a:t> </a:t>
            </a:r>
            <a:r>
              <a:rPr lang="de-DE" dirty="0" err="1">
                <a:latin typeface="Aptos" panose="020B0004020202020204" pitchFamily="34" charset="0"/>
              </a:rPr>
              <a:t>the</a:t>
            </a:r>
            <a:r>
              <a:rPr lang="de-DE" dirty="0">
                <a:latin typeface="Aptos" panose="020B0004020202020204" pitchFamily="34" charset="0"/>
              </a:rPr>
              <a:t> </a:t>
            </a:r>
            <a:r>
              <a:rPr lang="de-DE" dirty="0" err="1">
                <a:latin typeface="Aptos" panose="020B0004020202020204" pitchFamily="34" charset="0"/>
              </a:rPr>
              <a:t>ideas</a:t>
            </a:r>
            <a:r>
              <a:rPr lang="de-DE" dirty="0">
                <a:latin typeface="Aptos" panose="020B0004020202020204" pitchFamily="34" charset="0"/>
              </a:rPr>
              <a:t> like </a:t>
            </a:r>
            <a:r>
              <a:rPr lang="de-DE" dirty="0" err="1">
                <a:latin typeface="Aptos" panose="020B0004020202020204" pitchFamily="34" charset="0"/>
              </a:rPr>
              <a:t>pingpong</a:t>
            </a:r>
            <a:r>
              <a:rPr lang="de-DE" dirty="0">
                <a:latin typeface="Aptos" panose="020B0004020202020204" pitchFamily="34" charset="0"/>
              </a:rPr>
              <a:t> ball and </a:t>
            </a:r>
            <a:r>
              <a:rPr lang="de-DE" dirty="0" err="1">
                <a:latin typeface="Aptos" panose="020B0004020202020204" pitchFamily="34" charset="0"/>
              </a:rPr>
              <a:t>they</a:t>
            </a:r>
            <a:r>
              <a:rPr lang="de-DE" dirty="0">
                <a:latin typeface="Aptos" panose="020B0004020202020204" pitchFamily="34" charset="0"/>
              </a:rPr>
              <a:t> </a:t>
            </a:r>
            <a:r>
              <a:rPr lang="de-DE" dirty="0" err="1">
                <a:latin typeface="Aptos" panose="020B0004020202020204" pitchFamily="34" charset="0"/>
              </a:rPr>
              <a:t>go</a:t>
            </a:r>
            <a:r>
              <a:rPr lang="de-DE" dirty="0">
                <a:latin typeface="Aptos" panose="020B0004020202020204" pitchFamily="34" charset="0"/>
              </a:rPr>
              <a:t> back and </a:t>
            </a:r>
            <a:r>
              <a:rPr lang="de-DE" dirty="0" err="1">
                <a:latin typeface="Aptos" panose="020B0004020202020204" pitchFamily="34" charset="0"/>
              </a:rPr>
              <a:t>forth</a:t>
            </a:r>
            <a:r>
              <a:rPr lang="de-DE" dirty="0">
                <a:latin typeface="Aptos" panose="020B0004020202020204" pitchFamily="34" charset="0"/>
              </a:rPr>
              <a:t> </a:t>
            </a:r>
            <a:r>
              <a:rPr lang="de-DE" dirty="0" err="1">
                <a:latin typeface="Aptos" panose="020B0004020202020204" pitchFamily="34" charset="0"/>
              </a:rPr>
              <a:t>within</a:t>
            </a:r>
            <a:r>
              <a:rPr lang="de-DE" dirty="0">
                <a:latin typeface="Aptos" panose="020B0004020202020204" pitchFamily="34" charset="0"/>
              </a:rPr>
              <a:t> </a:t>
            </a:r>
            <a:r>
              <a:rPr lang="de-DE" dirty="0" err="1">
                <a:latin typeface="Aptos" panose="020B0004020202020204" pitchFamily="34" charset="0"/>
              </a:rPr>
              <a:t>the</a:t>
            </a:r>
            <a:r>
              <a:rPr lang="de-DE" dirty="0">
                <a:latin typeface="Aptos" panose="020B0004020202020204" pitchFamily="34" charset="0"/>
              </a:rPr>
              <a:t> </a:t>
            </a:r>
            <a:r>
              <a:rPr lang="de-DE" dirty="0" err="1">
                <a:latin typeface="Aptos" panose="020B0004020202020204" pitchFamily="34" charset="0"/>
              </a:rPr>
              <a:t>team</a:t>
            </a:r>
            <a:r>
              <a:rPr lang="de-DE" dirty="0">
                <a:latin typeface="Aptos" panose="020B0004020202020204" pitchFamily="34" charset="0"/>
              </a:rPr>
              <a:t>, </a:t>
            </a:r>
            <a:r>
              <a:rPr lang="de-DE" dirty="0" err="1">
                <a:latin typeface="Aptos" panose="020B0004020202020204" pitchFamily="34" charset="0"/>
              </a:rPr>
              <a:t>with</a:t>
            </a:r>
            <a:r>
              <a:rPr lang="de-DE" dirty="0">
                <a:latin typeface="Aptos" panose="020B0004020202020204" pitchFamily="34" charset="0"/>
              </a:rPr>
              <a:t> </a:t>
            </a:r>
            <a:r>
              <a:rPr lang="de-DE" dirty="0" err="1">
                <a:latin typeface="Aptos" panose="020B0004020202020204" pitchFamily="34" charset="0"/>
              </a:rPr>
              <a:t>changes</a:t>
            </a:r>
            <a:r>
              <a:rPr lang="de-DE" dirty="0">
                <a:latin typeface="Aptos" panose="020B0004020202020204" pitchFamily="34" charset="0"/>
              </a:rPr>
              <a:t> and </a:t>
            </a:r>
            <a:r>
              <a:rPr lang="de-DE" dirty="0" err="1">
                <a:latin typeface="Aptos" panose="020B0004020202020204" pitchFamily="34" charset="0"/>
              </a:rPr>
              <a:t>adaptations</a:t>
            </a:r>
            <a:r>
              <a:rPr lang="de-DE" dirty="0">
                <a:latin typeface="Aptos" panose="020B0004020202020204" pitchFamily="34" charset="0"/>
              </a:rPr>
              <a:t> and </a:t>
            </a:r>
            <a:r>
              <a:rPr lang="de-DE" dirty="0" err="1">
                <a:latin typeface="Aptos" panose="020B0004020202020204" pitchFamily="34" charset="0"/>
              </a:rPr>
              <a:t>add-ons</a:t>
            </a:r>
            <a:r>
              <a:rPr lang="de-DE" dirty="0">
                <a:latin typeface="Aptos" panose="020B0004020202020204" pitchFamily="34" charset="0"/>
              </a:rPr>
              <a:t>. </a:t>
            </a:r>
          </a:p>
          <a:p>
            <a:pPr marL="457200" lvl="0" indent="-228600" algn="l" rtl="0">
              <a:lnSpc>
                <a:spcPct val="100000"/>
              </a:lnSpc>
              <a:spcBef>
                <a:spcPts val="0"/>
              </a:spcBef>
              <a:spcAft>
                <a:spcPts val="0"/>
              </a:spcAft>
              <a:buSzPts val="1100"/>
              <a:buFont typeface="Arial" panose="020B0604020202020204" pitchFamily="34" charset="0"/>
              <a:buChar char="•"/>
            </a:pPr>
            <a:r>
              <a:rPr lang="de-DE" dirty="0">
                <a:latin typeface="Aptos" panose="020B0004020202020204" pitchFamily="34" charset="0"/>
              </a:rPr>
              <a:t>In </a:t>
            </a:r>
            <a:r>
              <a:rPr lang="de-DE" dirty="0" err="1">
                <a:latin typeface="Aptos" panose="020B0004020202020204" pitchFamily="34" charset="0"/>
              </a:rPr>
              <a:t>the</a:t>
            </a:r>
            <a:r>
              <a:rPr lang="de-DE" dirty="0">
                <a:latin typeface="Aptos" panose="020B0004020202020204" pitchFamily="34" charset="0"/>
              </a:rPr>
              <a:t> end, </a:t>
            </a:r>
            <a:r>
              <a:rPr lang="de-DE" dirty="0" err="1">
                <a:latin typeface="Aptos" panose="020B0004020202020204" pitchFamily="34" charset="0"/>
              </a:rPr>
              <a:t>maybe</a:t>
            </a:r>
            <a:r>
              <a:rPr lang="de-DE" dirty="0">
                <a:latin typeface="Aptos" panose="020B0004020202020204" pitchFamily="34" charset="0"/>
              </a:rPr>
              <a:t> </a:t>
            </a:r>
            <a:r>
              <a:rPr lang="de-DE" dirty="0" err="1">
                <a:latin typeface="Aptos" panose="020B0004020202020204" pitchFamily="34" charset="0"/>
              </a:rPr>
              <a:t>you</a:t>
            </a:r>
            <a:r>
              <a:rPr lang="de-DE" dirty="0">
                <a:latin typeface="Aptos" panose="020B0004020202020204" pitchFamily="34" charset="0"/>
              </a:rPr>
              <a:t> </a:t>
            </a:r>
            <a:r>
              <a:rPr lang="de-DE" dirty="0" err="1">
                <a:latin typeface="Aptos" panose="020B0004020202020204" pitchFamily="34" charset="0"/>
              </a:rPr>
              <a:t>don‘t</a:t>
            </a:r>
            <a:r>
              <a:rPr lang="de-DE" dirty="0">
                <a:latin typeface="Aptos" panose="020B0004020202020204" pitchFamily="34" charset="0"/>
              </a:rPr>
              <a:t> </a:t>
            </a:r>
            <a:r>
              <a:rPr lang="de-DE" dirty="0" err="1">
                <a:latin typeface="Aptos" panose="020B0004020202020204" pitchFamily="34" charset="0"/>
              </a:rPr>
              <a:t>even</a:t>
            </a:r>
            <a:r>
              <a:rPr lang="de-DE" dirty="0">
                <a:latin typeface="Aptos" panose="020B0004020202020204" pitchFamily="34" charset="0"/>
              </a:rPr>
              <a:t> </a:t>
            </a:r>
            <a:r>
              <a:rPr lang="de-DE" dirty="0" err="1">
                <a:latin typeface="Aptos" panose="020B0004020202020204" pitchFamily="34" charset="0"/>
              </a:rPr>
              <a:t>know</a:t>
            </a:r>
            <a:r>
              <a:rPr lang="de-DE" dirty="0">
                <a:latin typeface="Aptos" panose="020B0004020202020204" pitchFamily="34" charset="0"/>
              </a:rPr>
              <a:t> </a:t>
            </a:r>
            <a:r>
              <a:rPr lang="de-DE" dirty="0" err="1">
                <a:latin typeface="Aptos" panose="020B0004020202020204" pitchFamily="34" charset="0"/>
              </a:rPr>
              <a:t>who</a:t>
            </a:r>
            <a:r>
              <a:rPr lang="de-DE" dirty="0">
                <a:latin typeface="Aptos" panose="020B0004020202020204" pitchFamily="34" charset="0"/>
              </a:rPr>
              <a:t> </a:t>
            </a:r>
            <a:r>
              <a:rPr lang="de-DE" dirty="0" err="1">
                <a:latin typeface="Aptos" panose="020B0004020202020204" pitchFamily="34" charset="0"/>
              </a:rPr>
              <a:t>had</a:t>
            </a:r>
            <a:r>
              <a:rPr lang="de-DE" dirty="0">
                <a:latin typeface="Aptos" panose="020B0004020202020204" pitchFamily="34" charset="0"/>
              </a:rPr>
              <a:t> </a:t>
            </a:r>
            <a:r>
              <a:rPr lang="de-DE" dirty="0" err="1">
                <a:latin typeface="Aptos" panose="020B0004020202020204" pitchFamily="34" charset="0"/>
              </a:rPr>
              <a:t>the</a:t>
            </a:r>
            <a:r>
              <a:rPr lang="de-DE" dirty="0">
                <a:latin typeface="Aptos" panose="020B0004020202020204" pitchFamily="34" charset="0"/>
              </a:rPr>
              <a:t> </a:t>
            </a:r>
            <a:r>
              <a:rPr lang="de-DE" dirty="0" err="1">
                <a:latin typeface="Aptos" panose="020B0004020202020204" pitchFamily="34" charset="0"/>
              </a:rPr>
              <a:t>origin</a:t>
            </a:r>
            <a:r>
              <a:rPr lang="de-DE" dirty="0">
                <a:latin typeface="Aptos" panose="020B0004020202020204" pitchFamily="34" charset="0"/>
              </a:rPr>
              <a:t> </a:t>
            </a:r>
            <a:r>
              <a:rPr lang="de-DE" dirty="0" err="1">
                <a:latin typeface="Aptos" panose="020B0004020202020204" pitchFamily="34" charset="0"/>
              </a:rPr>
              <a:t>of</a:t>
            </a:r>
            <a:r>
              <a:rPr lang="de-DE" dirty="0">
                <a:latin typeface="Aptos" panose="020B0004020202020204" pitchFamily="34" charset="0"/>
              </a:rPr>
              <a:t> </a:t>
            </a:r>
            <a:r>
              <a:rPr lang="de-DE" dirty="0" err="1">
                <a:latin typeface="Aptos" panose="020B0004020202020204" pitchFamily="34" charset="0"/>
              </a:rPr>
              <a:t>the</a:t>
            </a:r>
            <a:r>
              <a:rPr lang="de-DE" dirty="0">
                <a:latin typeface="Aptos" panose="020B0004020202020204" pitchFamily="34" charset="0"/>
              </a:rPr>
              <a:t> </a:t>
            </a:r>
            <a:r>
              <a:rPr lang="de-DE" dirty="0" err="1">
                <a:latin typeface="Aptos" panose="020B0004020202020204" pitchFamily="34" charset="0"/>
              </a:rPr>
              <a:t>idea</a:t>
            </a:r>
            <a:r>
              <a:rPr lang="de-DE" dirty="0">
                <a:latin typeface="Aptos" panose="020B0004020202020204" pitchFamily="34" charset="0"/>
              </a:rPr>
              <a:t> and </a:t>
            </a:r>
            <a:r>
              <a:rPr lang="de-DE" dirty="0" err="1">
                <a:latin typeface="Aptos" panose="020B0004020202020204" pitchFamily="34" charset="0"/>
              </a:rPr>
              <a:t>it</a:t>
            </a:r>
            <a:r>
              <a:rPr lang="de-DE" dirty="0">
                <a:latin typeface="Aptos" panose="020B0004020202020204" pitchFamily="34" charset="0"/>
              </a:rPr>
              <a:t> </a:t>
            </a:r>
            <a:r>
              <a:rPr lang="de-DE" dirty="0" err="1">
                <a:latin typeface="Aptos" panose="020B0004020202020204" pitchFamily="34" charset="0"/>
              </a:rPr>
              <a:t>really</a:t>
            </a:r>
            <a:r>
              <a:rPr lang="de-DE" dirty="0">
                <a:latin typeface="Aptos" panose="020B0004020202020204" pitchFamily="34" charset="0"/>
              </a:rPr>
              <a:t> </a:t>
            </a:r>
            <a:r>
              <a:rPr lang="de-DE" dirty="0" err="1">
                <a:latin typeface="Aptos" panose="020B0004020202020204" pitchFamily="34" charset="0"/>
              </a:rPr>
              <a:t>shouldn‘t</a:t>
            </a:r>
            <a:r>
              <a:rPr lang="de-DE" dirty="0">
                <a:latin typeface="Aptos" panose="020B0004020202020204" pitchFamily="34" charset="0"/>
              </a:rPr>
              <a:t> matter! </a:t>
            </a:r>
            <a:r>
              <a:rPr lang="de-DE" dirty="0" err="1">
                <a:latin typeface="Aptos" panose="020B0004020202020204" pitchFamily="34" charset="0"/>
              </a:rPr>
              <a:t>It</a:t>
            </a:r>
            <a:r>
              <a:rPr lang="de-DE" dirty="0">
                <a:latin typeface="Aptos" panose="020B0004020202020204" pitchFamily="34" charset="0"/>
              </a:rPr>
              <a:t> </a:t>
            </a:r>
            <a:r>
              <a:rPr lang="de-DE" dirty="0" err="1">
                <a:latin typeface="Aptos" panose="020B0004020202020204" pitchFamily="34" charset="0"/>
              </a:rPr>
              <a:t>is</a:t>
            </a:r>
            <a:r>
              <a:rPr lang="de-DE" dirty="0">
                <a:latin typeface="Aptos" panose="020B0004020202020204" pitchFamily="34" charset="0"/>
              </a:rPr>
              <a:t> </a:t>
            </a:r>
            <a:r>
              <a:rPr lang="de-DE" dirty="0" err="1">
                <a:latin typeface="Aptos" panose="020B0004020202020204" pitchFamily="34" charset="0"/>
              </a:rPr>
              <a:t>only</a:t>
            </a:r>
            <a:r>
              <a:rPr lang="de-DE" dirty="0">
                <a:latin typeface="Aptos" panose="020B0004020202020204" pitchFamily="34" charset="0"/>
              </a:rPr>
              <a:t> </a:t>
            </a:r>
            <a:r>
              <a:rPr lang="de-DE" dirty="0" err="1">
                <a:latin typeface="Aptos" panose="020B0004020202020204" pitchFamily="34" charset="0"/>
              </a:rPr>
              <a:t>the</a:t>
            </a:r>
            <a:r>
              <a:rPr lang="de-DE" dirty="0">
                <a:latin typeface="Aptos" panose="020B0004020202020204" pitchFamily="34" charset="0"/>
              </a:rPr>
              <a:t> </a:t>
            </a:r>
            <a:r>
              <a:rPr lang="de-DE" dirty="0" err="1">
                <a:latin typeface="Aptos" panose="020B0004020202020204" pitchFamily="34" charset="0"/>
              </a:rPr>
              <a:t>idea</a:t>
            </a:r>
            <a:r>
              <a:rPr lang="de-DE" dirty="0">
                <a:latin typeface="Aptos" panose="020B0004020202020204" pitchFamily="34" charset="0"/>
              </a:rPr>
              <a:t> </a:t>
            </a:r>
            <a:r>
              <a:rPr lang="de-DE" dirty="0" err="1">
                <a:latin typeface="Aptos" panose="020B0004020202020204" pitchFamily="34" charset="0"/>
              </a:rPr>
              <a:t>that</a:t>
            </a:r>
            <a:r>
              <a:rPr lang="de-DE" dirty="0">
                <a:latin typeface="Aptos" panose="020B0004020202020204" pitchFamily="34" charset="0"/>
              </a:rPr>
              <a:t> </a:t>
            </a:r>
            <a:r>
              <a:rPr lang="de-DE" dirty="0" err="1">
                <a:latin typeface="Aptos" panose="020B0004020202020204" pitchFamily="34" charset="0"/>
              </a:rPr>
              <a:t>counts</a:t>
            </a:r>
            <a:r>
              <a:rPr lang="de-DE" dirty="0">
                <a:latin typeface="Aptos" panose="020B0004020202020204" pitchFamily="34" charset="0"/>
              </a:rPr>
              <a:t>!</a:t>
            </a:r>
            <a:endParaRPr dirty="0">
              <a:latin typeface="Aptos" panose="020B00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0" name="Google Shape;600;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de-DE" dirty="0" err="1">
                <a:latin typeface="Aptos" panose="020B0004020202020204" pitchFamily="34" charset="0"/>
              </a:rPr>
              <a:t>Going</a:t>
            </a:r>
            <a:r>
              <a:rPr lang="de-DE" dirty="0">
                <a:latin typeface="Aptos" panose="020B0004020202020204" pitchFamily="34" charset="0"/>
              </a:rPr>
              <a:t> wild, </a:t>
            </a:r>
            <a:r>
              <a:rPr lang="de-DE" dirty="0" err="1">
                <a:latin typeface="Aptos" panose="020B0004020202020204" pitchFamily="34" charset="0"/>
              </a:rPr>
              <a:t>moving</a:t>
            </a:r>
            <a:r>
              <a:rPr lang="de-DE" dirty="0">
                <a:latin typeface="Aptos" panose="020B0004020202020204" pitchFamily="34" charset="0"/>
              </a:rPr>
              <a:t> </a:t>
            </a:r>
            <a:r>
              <a:rPr lang="de-DE" dirty="0" err="1">
                <a:latin typeface="Aptos" panose="020B0004020202020204" pitchFamily="34" charset="0"/>
              </a:rPr>
              <a:t>the</a:t>
            </a:r>
            <a:r>
              <a:rPr lang="de-DE" dirty="0">
                <a:latin typeface="Aptos" panose="020B0004020202020204" pitchFamily="34" charset="0"/>
              </a:rPr>
              <a:t> </a:t>
            </a:r>
            <a:r>
              <a:rPr lang="de-DE" dirty="0" err="1">
                <a:latin typeface="Aptos" panose="020B0004020202020204" pitchFamily="34" charset="0"/>
              </a:rPr>
              <a:t>ideas</a:t>
            </a:r>
            <a:r>
              <a:rPr lang="de-DE" dirty="0">
                <a:latin typeface="Aptos" panose="020B0004020202020204" pitchFamily="34" charset="0"/>
              </a:rPr>
              <a:t> back and </a:t>
            </a:r>
            <a:r>
              <a:rPr lang="de-DE" dirty="0" err="1">
                <a:latin typeface="Aptos" panose="020B0004020202020204" pitchFamily="34" charset="0"/>
              </a:rPr>
              <a:t>forth</a:t>
            </a:r>
            <a:r>
              <a:rPr lang="de-DE" dirty="0">
                <a:latin typeface="Aptos" panose="020B0004020202020204" pitchFamily="34" charset="0"/>
              </a:rPr>
              <a:t> – YES! But: Also </a:t>
            </a:r>
            <a:r>
              <a:rPr lang="de-DE" dirty="0" err="1">
                <a:latin typeface="Aptos" panose="020B0004020202020204" pitchFamily="34" charset="0"/>
              </a:rPr>
              <a:t>stay</a:t>
            </a:r>
            <a:r>
              <a:rPr lang="de-DE" dirty="0">
                <a:latin typeface="Aptos" panose="020B0004020202020204" pitchFamily="34" charset="0"/>
              </a:rPr>
              <a:t> on </a:t>
            </a:r>
            <a:r>
              <a:rPr lang="de-DE" dirty="0" err="1">
                <a:latin typeface="Aptos" panose="020B0004020202020204" pitchFamily="34" charset="0"/>
              </a:rPr>
              <a:t>the</a:t>
            </a:r>
            <a:r>
              <a:rPr lang="de-DE" dirty="0">
                <a:latin typeface="Aptos" panose="020B0004020202020204" pitchFamily="34" charset="0"/>
              </a:rPr>
              <a:t> </a:t>
            </a:r>
            <a:r>
              <a:rPr lang="de-DE" dirty="0" err="1">
                <a:latin typeface="Aptos" panose="020B0004020202020204" pitchFamily="34" charset="0"/>
              </a:rPr>
              <a:t>topic</a:t>
            </a:r>
            <a:r>
              <a:rPr lang="de-DE" dirty="0">
                <a:latin typeface="Aptos" panose="020B0004020202020204" pitchFamily="34" charset="0"/>
              </a:rPr>
              <a:t>. </a:t>
            </a:r>
          </a:p>
          <a:p>
            <a:pPr marL="457200" lvl="0" indent="-228600" algn="l" rtl="0">
              <a:lnSpc>
                <a:spcPct val="100000"/>
              </a:lnSpc>
              <a:spcBef>
                <a:spcPts val="0"/>
              </a:spcBef>
              <a:spcAft>
                <a:spcPts val="0"/>
              </a:spcAft>
              <a:buSzPts val="1100"/>
              <a:buNone/>
            </a:pPr>
            <a:endParaRPr dirty="0">
              <a:latin typeface="Aptos" panose="020B00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7" name="Google Shape;607;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de-DE" dirty="0" err="1">
                <a:latin typeface="Aptos" panose="020B0004020202020204" pitchFamily="34" charset="0"/>
              </a:rPr>
              <a:t>Lastly</a:t>
            </a:r>
            <a:r>
              <a:rPr lang="de-DE" dirty="0">
                <a:latin typeface="Aptos" panose="020B0004020202020204" pitchFamily="34" charset="0"/>
              </a:rPr>
              <a:t>, but </a:t>
            </a:r>
            <a:r>
              <a:rPr lang="de-DE" dirty="0" err="1">
                <a:latin typeface="Aptos" panose="020B0004020202020204" pitchFamily="34" charset="0"/>
              </a:rPr>
              <a:t>very</a:t>
            </a:r>
            <a:r>
              <a:rPr lang="de-DE" dirty="0">
                <a:latin typeface="Aptos" panose="020B0004020202020204" pitchFamily="34" charset="0"/>
              </a:rPr>
              <a:t> </a:t>
            </a:r>
            <a:r>
              <a:rPr lang="de-DE" dirty="0" err="1">
                <a:latin typeface="Aptos" panose="020B0004020202020204" pitchFamily="34" charset="0"/>
              </a:rPr>
              <a:t>imporant</a:t>
            </a:r>
            <a:r>
              <a:rPr lang="de-DE" dirty="0">
                <a:latin typeface="Aptos" panose="020B0004020202020204" pitchFamily="34" charset="0"/>
              </a:rPr>
              <a:t>: </a:t>
            </a:r>
            <a:r>
              <a:rPr lang="de-DE" dirty="0" err="1">
                <a:latin typeface="Aptos" panose="020B0004020202020204" pitchFamily="34" charset="0"/>
              </a:rPr>
              <a:t>Defer</a:t>
            </a:r>
            <a:r>
              <a:rPr lang="de-DE" dirty="0">
                <a:latin typeface="Aptos" panose="020B0004020202020204" pitchFamily="34" charset="0"/>
              </a:rPr>
              <a:t> </a:t>
            </a:r>
            <a:r>
              <a:rPr lang="de-DE" dirty="0" err="1">
                <a:latin typeface="Aptos" panose="020B0004020202020204" pitchFamily="34" charset="0"/>
              </a:rPr>
              <a:t>judgement</a:t>
            </a:r>
            <a:r>
              <a:rPr lang="de-DE" dirty="0">
                <a:latin typeface="Aptos" panose="020B0004020202020204" pitchFamily="34" charset="0"/>
              </a:rPr>
              <a:t>. </a:t>
            </a:r>
          </a:p>
          <a:p>
            <a:pPr marL="457200" lvl="0" indent="-228600" algn="l" rtl="0">
              <a:lnSpc>
                <a:spcPct val="100000"/>
              </a:lnSpc>
              <a:spcBef>
                <a:spcPts val="0"/>
              </a:spcBef>
              <a:spcAft>
                <a:spcPts val="0"/>
              </a:spcAft>
              <a:buSzPts val="1100"/>
              <a:buNone/>
            </a:pPr>
            <a:r>
              <a:rPr lang="de-DE" dirty="0">
                <a:latin typeface="Aptos" panose="020B0004020202020204" pitchFamily="34" charset="0"/>
              </a:rPr>
              <a:t>Ideation </a:t>
            </a:r>
            <a:r>
              <a:rPr lang="de-DE" dirty="0" err="1">
                <a:latin typeface="Aptos" panose="020B0004020202020204" pitchFamily="34" charset="0"/>
              </a:rPr>
              <a:t>is</a:t>
            </a:r>
            <a:r>
              <a:rPr lang="de-DE" dirty="0">
                <a:latin typeface="Aptos" panose="020B0004020202020204" pitchFamily="34" charset="0"/>
              </a:rPr>
              <a:t> </a:t>
            </a:r>
            <a:r>
              <a:rPr lang="de-DE" dirty="0" err="1">
                <a:latin typeface="Aptos" panose="020B0004020202020204" pitchFamily="34" charset="0"/>
              </a:rPr>
              <a:t>about</a:t>
            </a:r>
            <a:r>
              <a:rPr lang="de-DE" dirty="0">
                <a:latin typeface="Aptos" panose="020B0004020202020204" pitchFamily="34" charset="0"/>
              </a:rPr>
              <a:t> </a:t>
            </a:r>
            <a:r>
              <a:rPr lang="de-DE" dirty="0" err="1">
                <a:latin typeface="Aptos" panose="020B0004020202020204" pitchFamily="34" charset="0"/>
              </a:rPr>
              <a:t>opening</a:t>
            </a:r>
            <a:r>
              <a:rPr lang="de-DE" dirty="0">
                <a:latin typeface="Aptos" panose="020B0004020202020204" pitchFamily="34" charset="0"/>
              </a:rPr>
              <a:t> </a:t>
            </a:r>
            <a:r>
              <a:rPr lang="de-DE" dirty="0" err="1">
                <a:latin typeface="Aptos" panose="020B0004020202020204" pitchFamily="34" charset="0"/>
              </a:rPr>
              <a:t>up</a:t>
            </a:r>
            <a:r>
              <a:rPr lang="de-DE" dirty="0">
                <a:latin typeface="Aptos" panose="020B0004020202020204" pitchFamily="34" charset="0"/>
              </a:rPr>
              <a:t>, </a:t>
            </a:r>
            <a:r>
              <a:rPr lang="de-DE" dirty="0" err="1">
                <a:latin typeface="Aptos" panose="020B0004020202020204" pitchFamily="34" charset="0"/>
              </a:rPr>
              <a:t>going</a:t>
            </a:r>
            <a:r>
              <a:rPr lang="de-DE" dirty="0">
                <a:latin typeface="Aptos" panose="020B0004020202020204" pitchFamily="34" charset="0"/>
              </a:rPr>
              <a:t> wild, </a:t>
            </a:r>
            <a:r>
              <a:rPr lang="de-DE" dirty="0" err="1">
                <a:latin typeface="Aptos" panose="020B0004020202020204" pitchFamily="34" charset="0"/>
              </a:rPr>
              <a:t>daring</a:t>
            </a:r>
            <a:r>
              <a:rPr lang="de-DE" dirty="0">
                <a:latin typeface="Aptos" panose="020B0004020202020204" pitchFamily="34" charset="0"/>
              </a:rPr>
              <a:t> </a:t>
            </a:r>
            <a:r>
              <a:rPr lang="de-DE" dirty="0" err="1">
                <a:latin typeface="Aptos" panose="020B0004020202020204" pitchFamily="34" charset="0"/>
              </a:rPr>
              <a:t>to</a:t>
            </a:r>
            <a:r>
              <a:rPr lang="de-DE" dirty="0">
                <a:latin typeface="Aptos" panose="020B0004020202020204" pitchFamily="34" charset="0"/>
              </a:rPr>
              <a:t> </a:t>
            </a:r>
            <a:r>
              <a:rPr lang="de-DE" dirty="0" err="1">
                <a:latin typeface="Aptos" panose="020B0004020202020204" pitchFamily="34" charset="0"/>
              </a:rPr>
              <a:t>think</a:t>
            </a:r>
            <a:r>
              <a:rPr lang="de-DE" dirty="0">
                <a:latin typeface="Aptos" panose="020B0004020202020204" pitchFamily="34" charset="0"/>
              </a:rPr>
              <a:t> outside </a:t>
            </a:r>
            <a:r>
              <a:rPr lang="de-DE" dirty="0" err="1">
                <a:latin typeface="Aptos" panose="020B0004020202020204" pitchFamily="34" charset="0"/>
              </a:rPr>
              <a:t>the</a:t>
            </a:r>
            <a:r>
              <a:rPr lang="de-DE" dirty="0">
                <a:latin typeface="Aptos" panose="020B0004020202020204" pitchFamily="34" charset="0"/>
              </a:rPr>
              <a:t> box.</a:t>
            </a:r>
          </a:p>
          <a:p>
            <a:pPr marL="457200" lvl="0" indent="-228600" algn="l" rtl="0">
              <a:lnSpc>
                <a:spcPct val="100000"/>
              </a:lnSpc>
              <a:spcBef>
                <a:spcPts val="0"/>
              </a:spcBef>
              <a:spcAft>
                <a:spcPts val="0"/>
              </a:spcAft>
              <a:buSzPts val="1100"/>
              <a:buNone/>
            </a:pPr>
            <a:r>
              <a:rPr lang="de-DE" dirty="0" err="1">
                <a:latin typeface="Aptos" panose="020B0004020202020204" pitchFamily="34" charset="0"/>
              </a:rPr>
              <a:t>Being</a:t>
            </a:r>
            <a:r>
              <a:rPr lang="de-DE" dirty="0">
                <a:latin typeface="Aptos" panose="020B0004020202020204" pitchFamily="34" charset="0"/>
              </a:rPr>
              <a:t> </a:t>
            </a:r>
            <a:r>
              <a:rPr lang="de-DE" dirty="0" err="1">
                <a:latin typeface="Aptos" panose="020B0004020202020204" pitchFamily="34" charset="0"/>
              </a:rPr>
              <a:t>judgemental</a:t>
            </a:r>
            <a:r>
              <a:rPr lang="de-DE" dirty="0">
                <a:latin typeface="Aptos" panose="020B0004020202020204" pitchFamily="34" charset="0"/>
              </a:rPr>
              <a:t> </a:t>
            </a:r>
            <a:r>
              <a:rPr lang="de-DE" dirty="0" err="1">
                <a:latin typeface="Aptos" panose="020B0004020202020204" pitchFamily="34" charset="0"/>
              </a:rPr>
              <a:t>with</a:t>
            </a:r>
            <a:r>
              <a:rPr lang="de-DE" dirty="0">
                <a:latin typeface="Aptos" panose="020B0004020202020204" pitchFamily="34" charset="0"/>
              </a:rPr>
              <a:t> </a:t>
            </a:r>
            <a:r>
              <a:rPr lang="de-DE" dirty="0" err="1">
                <a:latin typeface="Aptos" panose="020B0004020202020204" pitchFamily="34" charset="0"/>
              </a:rPr>
              <a:t>yourself</a:t>
            </a:r>
            <a:r>
              <a:rPr lang="de-DE" dirty="0">
                <a:latin typeface="Aptos" panose="020B0004020202020204" pitchFamily="34" charset="0"/>
              </a:rPr>
              <a:t> </a:t>
            </a:r>
            <a:r>
              <a:rPr lang="de-DE" dirty="0" err="1">
                <a:latin typeface="Aptos" panose="020B0004020202020204" pitchFamily="34" charset="0"/>
              </a:rPr>
              <a:t>or</a:t>
            </a:r>
            <a:r>
              <a:rPr lang="de-DE" dirty="0">
                <a:latin typeface="Aptos" panose="020B0004020202020204" pitchFamily="34" charset="0"/>
              </a:rPr>
              <a:t> </a:t>
            </a:r>
            <a:r>
              <a:rPr lang="de-DE" dirty="0" err="1">
                <a:latin typeface="Aptos" panose="020B0004020202020204" pitchFamily="34" charset="0"/>
              </a:rPr>
              <a:t>your</a:t>
            </a:r>
            <a:r>
              <a:rPr lang="de-DE" dirty="0">
                <a:latin typeface="Aptos" panose="020B0004020202020204" pitchFamily="34" charset="0"/>
              </a:rPr>
              <a:t> </a:t>
            </a:r>
            <a:r>
              <a:rPr lang="de-DE" dirty="0" err="1">
                <a:latin typeface="Aptos" panose="020B0004020202020204" pitchFamily="34" charset="0"/>
              </a:rPr>
              <a:t>team</a:t>
            </a:r>
            <a:r>
              <a:rPr lang="de-DE" dirty="0">
                <a:latin typeface="Aptos" panose="020B0004020202020204" pitchFamily="34" charset="0"/>
              </a:rPr>
              <a:t> </a:t>
            </a:r>
            <a:r>
              <a:rPr lang="de-DE" dirty="0" err="1">
                <a:latin typeface="Aptos" panose="020B0004020202020204" pitchFamily="34" charset="0"/>
              </a:rPr>
              <a:t>mates</a:t>
            </a:r>
            <a:r>
              <a:rPr lang="de-DE" dirty="0">
                <a:latin typeface="Aptos" panose="020B0004020202020204" pitchFamily="34" charset="0"/>
              </a:rPr>
              <a:t> </a:t>
            </a:r>
            <a:r>
              <a:rPr lang="de-DE" dirty="0" err="1">
                <a:latin typeface="Aptos" panose="020B0004020202020204" pitchFamily="34" charset="0"/>
              </a:rPr>
              <a:t>doesn‘t</a:t>
            </a:r>
            <a:r>
              <a:rPr lang="de-DE" dirty="0">
                <a:latin typeface="Aptos" panose="020B0004020202020204" pitchFamily="34" charset="0"/>
              </a:rPr>
              <a:t> </a:t>
            </a:r>
            <a:r>
              <a:rPr lang="de-DE" dirty="0" err="1">
                <a:latin typeface="Aptos" panose="020B0004020202020204" pitchFamily="34" charset="0"/>
              </a:rPr>
              <a:t>help</a:t>
            </a:r>
            <a:r>
              <a:rPr lang="de-DE" dirty="0">
                <a:latin typeface="Aptos" panose="020B0004020202020204" pitchFamily="34" charset="0"/>
              </a:rPr>
              <a:t> </a:t>
            </a:r>
            <a:r>
              <a:rPr lang="de-DE" dirty="0" err="1">
                <a:latin typeface="Aptos" panose="020B0004020202020204" pitchFamily="34" charset="0"/>
              </a:rPr>
              <a:t>here</a:t>
            </a:r>
            <a:r>
              <a:rPr lang="de-DE" dirty="0">
                <a:latin typeface="Aptos" panose="020B0004020202020204" pitchFamily="34" charset="0"/>
              </a:rPr>
              <a:t>!</a:t>
            </a:r>
          </a:p>
          <a:p>
            <a:pPr marL="457200" lvl="0" indent="-228600" algn="l" rtl="0">
              <a:lnSpc>
                <a:spcPct val="100000"/>
              </a:lnSpc>
              <a:spcBef>
                <a:spcPts val="0"/>
              </a:spcBef>
              <a:spcAft>
                <a:spcPts val="0"/>
              </a:spcAft>
              <a:buSzPts val="1100"/>
              <a:buNone/>
            </a:pPr>
            <a:r>
              <a:rPr lang="de-DE" dirty="0">
                <a:latin typeface="Aptos" panose="020B0004020202020204" pitchFamily="34" charset="0"/>
              </a:rPr>
              <a:t>The </a:t>
            </a:r>
            <a:r>
              <a:rPr lang="de-DE" dirty="0" err="1">
                <a:latin typeface="Aptos" panose="020B0004020202020204" pitchFamily="34" charset="0"/>
              </a:rPr>
              <a:t>ideas</a:t>
            </a:r>
            <a:r>
              <a:rPr lang="de-DE" dirty="0">
                <a:latin typeface="Aptos" panose="020B0004020202020204" pitchFamily="34" charset="0"/>
              </a:rPr>
              <a:t> will </a:t>
            </a:r>
            <a:r>
              <a:rPr lang="de-DE" dirty="0" err="1">
                <a:latin typeface="Aptos" panose="020B0004020202020204" pitchFamily="34" charset="0"/>
              </a:rPr>
              <a:t>be</a:t>
            </a:r>
            <a:r>
              <a:rPr lang="de-DE" dirty="0">
                <a:latin typeface="Aptos" panose="020B0004020202020204" pitchFamily="34" charset="0"/>
              </a:rPr>
              <a:t> </a:t>
            </a:r>
            <a:r>
              <a:rPr lang="de-DE" dirty="0" err="1">
                <a:latin typeface="Aptos" panose="020B0004020202020204" pitchFamily="34" charset="0"/>
              </a:rPr>
              <a:t>evaluated</a:t>
            </a:r>
            <a:r>
              <a:rPr lang="de-DE" dirty="0">
                <a:latin typeface="Aptos" panose="020B0004020202020204" pitchFamily="34" charset="0"/>
              </a:rPr>
              <a:t>, but NOT </a:t>
            </a:r>
            <a:r>
              <a:rPr lang="de-DE" dirty="0" err="1">
                <a:latin typeface="Aptos" panose="020B0004020202020204" pitchFamily="34" charset="0"/>
              </a:rPr>
              <a:t>while</a:t>
            </a:r>
            <a:r>
              <a:rPr lang="de-DE" dirty="0">
                <a:latin typeface="Aptos" panose="020B0004020202020204" pitchFamily="34" charset="0"/>
              </a:rPr>
              <a:t> </a:t>
            </a:r>
            <a:r>
              <a:rPr lang="de-DE" dirty="0" err="1">
                <a:latin typeface="Aptos" panose="020B0004020202020204" pitchFamily="34" charset="0"/>
              </a:rPr>
              <a:t>brainstorming</a:t>
            </a:r>
            <a:r>
              <a:rPr lang="de-DE" dirty="0">
                <a:latin typeface="Aptos" panose="020B0004020202020204" pitchFamily="34" charset="0"/>
              </a:rPr>
              <a:t> but AFTER!</a:t>
            </a:r>
            <a:endParaRPr dirty="0">
              <a:latin typeface="Aptos" panose="020B00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4" name="Google Shape;614;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b="1" dirty="0">
              <a:latin typeface="DINOT-Bold" panose="020B0504020101020102" pitchFamily="34" charset="77"/>
            </a:endParaRPr>
          </a:p>
          <a:p>
            <a:pPr marL="0" lvl="0" indent="0" algn="l" rtl="0">
              <a:lnSpc>
                <a:spcPct val="100000"/>
              </a:lnSpc>
              <a:spcBef>
                <a:spcPts val="0"/>
              </a:spcBef>
              <a:spcAft>
                <a:spcPts val="0"/>
              </a:spcAft>
              <a:buSzPts val="1100"/>
              <a:buNone/>
            </a:pPr>
            <a:r>
              <a:rPr lang="de-DE" b="0" dirty="0">
                <a:latin typeface="DINOT-Bold" panose="020B0504020101020102" pitchFamily="34" charset="77"/>
              </a:rPr>
              <a:t>Okay, </a:t>
            </a:r>
            <a:r>
              <a:rPr lang="de-DE" b="0" dirty="0" err="1">
                <a:latin typeface="DINOT-Bold" panose="020B0504020101020102" pitchFamily="34" charset="77"/>
              </a:rPr>
              <a:t>with</a:t>
            </a:r>
            <a:r>
              <a:rPr lang="de-DE" b="0" dirty="0">
                <a:latin typeface="DINOT-Bold" panose="020B0504020101020102" pitchFamily="34" charset="77"/>
              </a:rPr>
              <a:t> all </a:t>
            </a:r>
            <a:r>
              <a:rPr lang="de-DE" b="0" dirty="0" err="1">
                <a:latin typeface="DINOT-Bold" panose="020B0504020101020102" pitchFamily="34" charset="77"/>
              </a:rPr>
              <a:t>this</a:t>
            </a:r>
            <a:r>
              <a:rPr lang="de-DE" b="0" dirty="0">
                <a:latin typeface="DINOT-Bold" panose="020B0504020101020102" pitchFamily="34" charset="77"/>
              </a:rPr>
              <a:t> </a:t>
            </a:r>
            <a:r>
              <a:rPr lang="de-DE" b="0" dirty="0" err="1">
                <a:latin typeface="DINOT-Bold" panose="020B0504020101020102" pitchFamily="34" charset="77"/>
              </a:rPr>
              <a:t>being</a:t>
            </a:r>
            <a:r>
              <a:rPr lang="de-DE" b="0" dirty="0">
                <a:latin typeface="DINOT-Bold" panose="020B0504020101020102" pitchFamily="34" charset="77"/>
              </a:rPr>
              <a:t> </a:t>
            </a:r>
            <a:r>
              <a:rPr lang="de-DE" b="0" dirty="0" err="1">
                <a:latin typeface="DINOT-Bold" panose="020B0504020101020102" pitchFamily="34" charset="77"/>
              </a:rPr>
              <a:t>said</a:t>
            </a:r>
            <a:r>
              <a:rPr lang="de-DE" b="0" dirty="0">
                <a:latin typeface="DINOT-Bold" panose="020B0504020101020102" pitchFamily="34" charset="77"/>
              </a:rPr>
              <a:t>: Next </a:t>
            </a:r>
            <a:r>
              <a:rPr lang="de-DE" b="0" dirty="0" err="1">
                <a:latin typeface="DINOT-Bold" panose="020B0504020101020102" pitchFamily="34" charset="77"/>
              </a:rPr>
              <a:t>we</a:t>
            </a:r>
            <a:r>
              <a:rPr lang="de-DE" b="0" dirty="0">
                <a:latin typeface="DINOT-Bold" panose="020B0504020101020102" pitchFamily="34" charset="77"/>
              </a:rPr>
              <a:t> </a:t>
            </a:r>
            <a:r>
              <a:rPr lang="de-DE" b="0" dirty="0" err="1">
                <a:latin typeface="DINOT-Bold" panose="020B0504020101020102" pitchFamily="34" charset="77"/>
              </a:rPr>
              <a:t>prepared</a:t>
            </a:r>
            <a:r>
              <a:rPr lang="de-DE" b="0" dirty="0">
                <a:latin typeface="DINOT-Bold" panose="020B0504020101020102" pitchFamily="34" charset="77"/>
              </a:rPr>
              <a:t> different </a:t>
            </a:r>
            <a:r>
              <a:rPr lang="de-DE" b="0" dirty="0" err="1">
                <a:latin typeface="DINOT-Bold" panose="020B0504020101020102" pitchFamily="34" charset="77"/>
              </a:rPr>
              <a:t>brainstomring</a:t>
            </a:r>
            <a:r>
              <a:rPr lang="de-DE" b="0" dirty="0">
                <a:latin typeface="DINOT-Bold" panose="020B0504020101020102" pitchFamily="34" charset="77"/>
              </a:rPr>
              <a:t> </a:t>
            </a:r>
            <a:r>
              <a:rPr lang="de-DE" b="0" dirty="0" err="1">
                <a:latin typeface="DINOT-Bold" panose="020B0504020101020102" pitchFamily="34" charset="77"/>
              </a:rPr>
              <a:t>methods</a:t>
            </a:r>
            <a:r>
              <a:rPr lang="de-DE" b="0" dirty="0">
                <a:latin typeface="DINOT-Bold" panose="020B0504020101020102" pitchFamily="34" charset="77"/>
              </a:rPr>
              <a:t> </a:t>
            </a:r>
            <a:r>
              <a:rPr lang="de-DE" b="0" dirty="0" err="1">
                <a:latin typeface="DINOT-Bold" panose="020B0504020101020102" pitchFamily="34" charset="77"/>
              </a:rPr>
              <a:t>for</a:t>
            </a:r>
            <a:r>
              <a:rPr lang="de-DE" b="0" dirty="0">
                <a:latin typeface="DINOT-Bold" panose="020B0504020101020102" pitchFamily="34" charset="77"/>
              </a:rPr>
              <a:t> </a:t>
            </a:r>
            <a:r>
              <a:rPr lang="de-DE" b="0" dirty="0" err="1">
                <a:latin typeface="DINOT-Bold" panose="020B0504020101020102" pitchFamily="34" charset="77"/>
              </a:rPr>
              <a:t>you</a:t>
            </a:r>
            <a:endParaRPr b="0" dirty="0">
              <a:latin typeface="DINOT-Bold" panose="020B0504020101020102" pitchFamily="34" charset="77"/>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 name="Google Shape;16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de-DE" b="0" dirty="0">
                <a:latin typeface="DINOT-Bold" panose="020B0504020101020102" pitchFamily="34" charset="77"/>
              </a:rPr>
              <a:t>The </a:t>
            </a:r>
            <a:r>
              <a:rPr lang="de-DE" b="0" dirty="0" err="1">
                <a:latin typeface="DINOT-Bold" panose="020B0504020101020102" pitchFamily="34" charset="77"/>
              </a:rPr>
              <a:t>learning</a:t>
            </a:r>
            <a:r>
              <a:rPr lang="de-DE" b="0" dirty="0">
                <a:latin typeface="DINOT-Bold" panose="020B0504020101020102" pitchFamily="34" charset="77"/>
              </a:rPr>
              <a:t> </a:t>
            </a:r>
            <a:r>
              <a:rPr lang="de-DE" b="0" dirty="0" err="1">
                <a:latin typeface="DINOT-Bold" panose="020B0504020101020102" pitchFamily="34" charset="77"/>
              </a:rPr>
              <a:t>goals</a:t>
            </a:r>
            <a:r>
              <a:rPr lang="de-DE" b="0" dirty="0">
                <a:latin typeface="DINOT-Bold" panose="020B0504020101020102" pitchFamily="34" charset="77"/>
              </a:rPr>
              <a:t> </a:t>
            </a:r>
            <a:r>
              <a:rPr lang="de-DE" b="0" dirty="0" err="1">
                <a:latin typeface="DINOT-Bold" panose="020B0504020101020102" pitchFamily="34" charset="77"/>
              </a:rPr>
              <a:t>for</a:t>
            </a:r>
            <a:r>
              <a:rPr lang="de-DE" b="0" dirty="0">
                <a:latin typeface="DINOT-Bold" panose="020B0504020101020102" pitchFamily="34" charset="77"/>
              </a:rPr>
              <a:t> </a:t>
            </a:r>
            <a:r>
              <a:rPr lang="de-DE" b="0" dirty="0" err="1">
                <a:latin typeface="DINOT-Bold" panose="020B0504020101020102" pitchFamily="34" charset="77"/>
              </a:rPr>
              <a:t>this</a:t>
            </a:r>
            <a:r>
              <a:rPr lang="de-DE" b="0" dirty="0">
                <a:latin typeface="DINOT-Bold" panose="020B0504020101020102" pitchFamily="34" charset="77"/>
              </a:rPr>
              <a:t> </a:t>
            </a:r>
            <a:r>
              <a:rPr lang="de-DE" b="0" dirty="0" err="1">
                <a:latin typeface="DINOT-Bold" panose="020B0504020101020102" pitchFamily="34" charset="77"/>
              </a:rPr>
              <a:t>module</a:t>
            </a:r>
            <a:r>
              <a:rPr lang="de-DE" b="0" dirty="0">
                <a:latin typeface="DINOT-Bold" panose="020B0504020101020102" pitchFamily="34" charset="77"/>
              </a:rPr>
              <a:t> </a:t>
            </a:r>
            <a:r>
              <a:rPr lang="de-DE" b="0" dirty="0" err="1">
                <a:latin typeface="DINOT-Bold" panose="020B0504020101020102" pitchFamily="34" charset="77"/>
              </a:rPr>
              <a:t>are</a:t>
            </a:r>
            <a:r>
              <a:rPr lang="de-DE" b="0" dirty="0">
                <a:latin typeface="DINOT-Bold" panose="020B0504020101020102" pitchFamily="34" charset="77"/>
              </a:rPr>
              <a:t>: </a:t>
            </a:r>
          </a:p>
          <a:p>
            <a:pPr marL="158750" lvl="0" indent="0" algn="l" rtl="0">
              <a:lnSpc>
                <a:spcPct val="100000"/>
              </a:lnSpc>
              <a:spcBef>
                <a:spcPts val="0"/>
              </a:spcBef>
              <a:spcAft>
                <a:spcPts val="0"/>
              </a:spcAft>
              <a:buSzPts val="1100"/>
              <a:buNone/>
            </a:pPr>
            <a:endParaRPr lang="de-DE" b="0" dirty="0">
              <a:latin typeface="DINOT-Bold" panose="020B0504020101020102" pitchFamily="34" charset="77"/>
            </a:endParaRPr>
          </a:p>
          <a:p>
            <a:pPr marL="171450" indent="-171450">
              <a:lnSpc>
                <a:spcPct val="137500"/>
              </a:lnSpc>
              <a:spcAft>
                <a:spcPts val="0"/>
              </a:spcAft>
              <a:buClr>
                <a:srgbClr val="000000"/>
              </a:buClr>
              <a:buSzPts val="1600"/>
              <a:buFont typeface="Arial" panose="020B0604020202020204" pitchFamily="34" charset="0"/>
              <a:buChar char="•"/>
            </a:pPr>
            <a:r>
              <a:rPr lang="de-DE" b="1" dirty="0" err="1"/>
              <a:t>Getting</a:t>
            </a:r>
            <a:r>
              <a:rPr lang="de-DE" b="1" dirty="0"/>
              <a:t> </a:t>
            </a:r>
            <a:r>
              <a:rPr lang="de-DE" b="1" dirty="0" err="1"/>
              <a:t>to</a:t>
            </a:r>
            <a:r>
              <a:rPr lang="de-DE" b="1" dirty="0"/>
              <a:t> </a:t>
            </a:r>
            <a:r>
              <a:rPr lang="de-DE" b="1" dirty="0" err="1"/>
              <a:t>know</a:t>
            </a:r>
            <a:r>
              <a:rPr lang="de-DE" b="1" dirty="0"/>
              <a:t> </a:t>
            </a:r>
            <a:r>
              <a:rPr lang="de-DE" b="1" dirty="0" err="1"/>
              <a:t>the</a:t>
            </a:r>
            <a:r>
              <a:rPr lang="de-DE" b="1" dirty="0"/>
              <a:t> different </a:t>
            </a:r>
            <a:r>
              <a:rPr lang="de-DE" b="1" dirty="0" err="1"/>
              <a:t>elements</a:t>
            </a:r>
            <a:r>
              <a:rPr lang="de-DE" b="1" dirty="0"/>
              <a:t> </a:t>
            </a:r>
            <a:r>
              <a:rPr lang="de-DE" b="1" dirty="0" err="1"/>
              <a:t>of</a:t>
            </a:r>
            <a:r>
              <a:rPr lang="de-DE" b="1" dirty="0"/>
              <a:t> an </a:t>
            </a:r>
            <a:r>
              <a:rPr lang="de-DE" b="1" dirty="0" err="1"/>
              <a:t>ideation</a:t>
            </a:r>
            <a:r>
              <a:rPr lang="de-DE" b="1" dirty="0"/>
              <a:t> </a:t>
            </a:r>
            <a:r>
              <a:rPr lang="de-DE" b="1" dirty="0" err="1"/>
              <a:t>process</a:t>
            </a:r>
            <a:r>
              <a:rPr lang="de-DE" b="1" dirty="0"/>
              <a:t> </a:t>
            </a:r>
            <a:r>
              <a:rPr lang="de-DE" b="0" dirty="0"/>
              <a:t>- </a:t>
            </a:r>
            <a:r>
              <a:rPr lang="de-DE" b="0" dirty="0" err="1"/>
              <a:t>we</a:t>
            </a:r>
            <a:r>
              <a:rPr lang="de-DE" b="0" dirty="0"/>
              <a:t> will </a:t>
            </a:r>
            <a:r>
              <a:rPr lang="de-DE" b="0" dirty="0" err="1"/>
              <a:t>guide</a:t>
            </a:r>
            <a:r>
              <a:rPr lang="de-DE" b="0" dirty="0"/>
              <a:t> </a:t>
            </a:r>
            <a:r>
              <a:rPr lang="de-DE" b="0" dirty="0" err="1"/>
              <a:t>you</a:t>
            </a:r>
            <a:r>
              <a:rPr lang="de-DE" b="0" dirty="0"/>
              <a:t> </a:t>
            </a:r>
            <a:r>
              <a:rPr lang="de-DE" b="0" dirty="0" err="1"/>
              <a:t>through</a:t>
            </a:r>
            <a:r>
              <a:rPr lang="de-DE" b="0" dirty="0"/>
              <a:t> </a:t>
            </a:r>
            <a:r>
              <a:rPr lang="de-DE" b="0" dirty="0" err="1"/>
              <a:t>this</a:t>
            </a:r>
            <a:r>
              <a:rPr lang="de-DE" b="0" dirty="0"/>
              <a:t> </a:t>
            </a:r>
            <a:r>
              <a:rPr lang="de-DE" b="0" dirty="0" err="1"/>
              <a:t>step</a:t>
            </a:r>
            <a:r>
              <a:rPr lang="de-DE" b="0" dirty="0"/>
              <a:t> </a:t>
            </a:r>
            <a:r>
              <a:rPr lang="de-DE" b="0" dirty="0" err="1"/>
              <a:t>by</a:t>
            </a:r>
            <a:r>
              <a:rPr lang="de-DE" b="0" dirty="0"/>
              <a:t> </a:t>
            </a:r>
            <a:r>
              <a:rPr lang="de-DE" b="0" dirty="0" err="1"/>
              <a:t>step</a:t>
            </a:r>
            <a:r>
              <a:rPr lang="de-DE" b="0" dirty="0"/>
              <a:t>. </a:t>
            </a:r>
          </a:p>
          <a:p>
            <a:pPr marL="171450" indent="-171450">
              <a:lnSpc>
                <a:spcPct val="137500"/>
              </a:lnSpc>
              <a:spcBef>
                <a:spcPts val="1200"/>
              </a:spcBef>
              <a:spcAft>
                <a:spcPts val="0"/>
              </a:spcAft>
              <a:buClr>
                <a:srgbClr val="000000"/>
              </a:buClr>
              <a:buSzPts val="1600"/>
              <a:buFont typeface="Arial" panose="020B0604020202020204" pitchFamily="34" charset="0"/>
              <a:buChar char="•"/>
            </a:pPr>
            <a:r>
              <a:rPr lang="de-DE" b="1" dirty="0" err="1"/>
              <a:t>Applying</a:t>
            </a:r>
            <a:r>
              <a:rPr lang="de-DE" b="1" dirty="0"/>
              <a:t> </a:t>
            </a:r>
            <a:r>
              <a:rPr lang="de-DE" b="1" dirty="0" err="1"/>
              <a:t>the</a:t>
            </a:r>
            <a:r>
              <a:rPr lang="de-DE" b="1" dirty="0"/>
              <a:t> </a:t>
            </a:r>
            <a:r>
              <a:rPr lang="de-DE" b="1" dirty="0" err="1"/>
              <a:t>concept</a:t>
            </a:r>
            <a:r>
              <a:rPr lang="de-DE" b="1" dirty="0"/>
              <a:t> </a:t>
            </a:r>
            <a:r>
              <a:rPr lang="de-DE" b="1" dirty="0" err="1"/>
              <a:t>of</a:t>
            </a:r>
            <a:r>
              <a:rPr lang="de-DE" b="1" dirty="0"/>
              <a:t> </a:t>
            </a:r>
            <a:r>
              <a:rPr lang="de-DE" b="1" dirty="0" err="1"/>
              <a:t>the</a:t>
            </a:r>
            <a:r>
              <a:rPr lang="de-DE" b="1" dirty="0"/>
              <a:t> problem-solution fit.</a:t>
            </a:r>
            <a:r>
              <a:rPr lang="de-DE" b="0" dirty="0"/>
              <a:t> </a:t>
            </a:r>
            <a:r>
              <a:rPr lang="de-DE" b="0" dirty="0" err="1"/>
              <a:t>For</a:t>
            </a:r>
            <a:r>
              <a:rPr lang="de-DE" b="0" dirty="0"/>
              <a:t> </a:t>
            </a:r>
            <a:r>
              <a:rPr lang="de-DE" b="0" dirty="0" err="1"/>
              <a:t>those</a:t>
            </a:r>
            <a:r>
              <a:rPr lang="de-DE" b="0" dirty="0"/>
              <a:t> </a:t>
            </a:r>
            <a:r>
              <a:rPr lang="de-DE" b="0" dirty="0" err="1"/>
              <a:t>of</a:t>
            </a:r>
            <a:r>
              <a:rPr lang="de-DE" b="0" dirty="0"/>
              <a:t> </a:t>
            </a:r>
            <a:r>
              <a:rPr lang="de-DE" b="0" dirty="0" err="1"/>
              <a:t>you</a:t>
            </a:r>
            <a:r>
              <a:rPr lang="de-DE" b="0" dirty="0"/>
              <a:t>, </a:t>
            </a:r>
            <a:r>
              <a:rPr lang="de-DE" b="0" dirty="0" err="1"/>
              <a:t>who</a:t>
            </a:r>
            <a:r>
              <a:rPr lang="de-DE" b="0" dirty="0"/>
              <a:t> </a:t>
            </a:r>
            <a:r>
              <a:rPr lang="de-DE" b="0" dirty="0" err="1"/>
              <a:t>are</a:t>
            </a:r>
            <a:r>
              <a:rPr lang="de-DE" b="0" dirty="0"/>
              <a:t> </a:t>
            </a:r>
            <a:r>
              <a:rPr lang="de-DE" b="0" dirty="0" err="1"/>
              <a:t>wondering</a:t>
            </a:r>
            <a:r>
              <a:rPr lang="de-DE" b="0" dirty="0"/>
              <a:t> </a:t>
            </a:r>
            <a:r>
              <a:rPr lang="de-DE" b="0" dirty="0" err="1"/>
              <a:t>now</a:t>
            </a:r>
            <a:r>
              <a:rPr lang="de-DE" b="0" dirty="0"/>
              <a:t>, </a:t>
            </a:r>
            <a:r>
              <a:rPr lang="de-DE" b="0" dirty="0" err="1"/>
              <a:t>what</a:t>
            </a:r>
            <a:r>
              <a:rPr lang="de-DE" b="0" dirty="0"/>
              <a:t> </a:t>
            </a:r>
            <a:r>
              <a:rPr lang="de-DE" b="0" dirty="0" err="1"/>
              <a:t>this</a:t>
            </a:r>
            <a:r>
              <a:rPr lang="de-DE" b="0" dirty="0"/>
              <a:t> problem-solution-fit </a:t>
            </a:r>
            <a:r>
              <a:rPr lang="de-DE" b="0" dirty="0" err="1"/>
              <a:t>is</a:t>
            </a:r>
            <a:r>
              <a:rPr lang="de-DE" b="0" dirty="0"/>
              <a:t>: </a:t>
            </a:r>
            <a:r>
              <a:rPr lang="de-DE" b="0" dirty="0" err="1"/>
              <a:t>don‘t</a:t>
            </a:r>
            <a:r>
              <a:rPr lang="de-DE" b="0" dirty="0"/>
              <a:t> </a:t>
            </a:r>
            <a:r>
              <a:rPr lang="de-DE" b="0" dirty="0" err="1"/>
              <a:t>worry</a:t>
            </a:r>
            <a:r>
              <a:rPr lang="de-DE" b="0" dirty="0"/>
              <a:t> – </a:t>
            </a:r>
            <a:r>
              <a:rPr lang="de-DE" b="0" dirty="0" err="1"/>
              <a:t>we</a:t>
            </a:r>
            <a:r>
              <a:rPr lang="de-DE" b="0" dirty="0"/>
              <a:t> will </a:t>
            </a:r>
            <a:r>
              <a:rPr lang="de-DE" b="0" dirty="0" err="1"/>
              <a:t>explain</a:t>
            </a:r>
            <a:r>
              <a:rPr lang="de-DE" b="0" dirty="0"/>
              <a:t> </a:t>
            </a:r>
            <a:r>
              <a:rPr lang="de-DE" b="0" dirty="0" err="1"/>
              <a:t>this</a:t>
            </a:r>
            <a:r>
              <a:rPr lang="de-DE" b="0" dirty="0"/>
              <a:t> </a:t>
            </a:r>
            <a:r>
              <a:rPr lang="de-DE" b="0" dirty="0" err="1"/>
              <a:t>concept</a:t>
            </a:r>
            <a:r>
              <a:rPr lang="de-DE" b="0" dirty="0"/>
              <a:t> </a:t>
            </a:r>
            <a:r>
              <a:rPr lang="de-DE" b="0" dirty="0" err="1"/>
              <a:t>to</a:t>
            </a:r>
            <a:r>
              <a:rPr lang="de-DE" b="0" dirty="0"/>
              <a:t> </a:t>
            </a:r>
            <a:r>
              <a:rPr lang="de-DE" b="0" dirty="0" err="1"/>
              <a:t>you</a:t>
            </a:r>
            <a:r>
              <a:rPr lang="de-DE" b="0" dirty="0"/>
              <a:t>!</a:t>
            </a:r>
          </a:p>
          <a:p>
            <a:pPr marL="171450" indent="-171450">
              <a:lnSpc>
                <a:spcPct val="137500"/>
              </a:lnSpc>
              <a:spcBef>
                <a:spcPts val="1200"/>
              </a:spcBef>
              <a:spcAft>
                <a:spcPts val="0"/>
              </a:spcAft>
              <a:buClr>
                <a:srgbClr val="000000"/>
              </a:buClr>
              <a:buSzPts val="1600"/>
              <a:buFont typeface="Arial" panose="020B0604020202020204" pitchFamily="34" charset="0"/>
              <a:buChar char="•"/>
            </a:pPr>
            <a:r>
              <a:rPr lang="de-DE" b="1" dirty="0" err="1"/>
              <a:t>Finding</a:t>
            </a:r>
            <a:r>
              <a:rPr lang="de-DE" b="1" dirty="0"/>
              <a:t> </a:t>
            </a:r>
            <a:r>
              <a:rPr lang="de-DE" b="1" dirty="0" err="1"/>
              <a:t>solutions</a:t>
            </a:r>
            <a:r>
              <a:rPr lang="de-DE" b="1" dirty="0"/>
              <a:t> </a:t>
            </a:r>
            <a:r>
              <a:rPr lang="de-DE" b="1" dirty="0" err="1"/>
              <a:t>with</a:t>
            </a:r>
            <a:r>
              <a:rPr lang="de-DE" b="1" dirty="0"/>
              <a:t> </a:t>
            </a:r>
            <a:r>
              <a:rPr lang="de-DE" b="1" dirty="0" err="1"/>
              <a:t>the</a:t>
            </a:r>
            <a:r>
              <a:rPr lang="de-DE" b="1" dirty="0"/>
              <a:t> </a:t>
            </a:r>
            <a:r>
              <a:rPr lang="de-DE" b="1" dirty="0" err="1"/>
              <a:t>help</a:t>
            </a:r>
            <a:r>
              <a:rPr lang="de-DE" b="1" dirty="0"/>
              <a:t> </a:t>
            </a:r>
            <a:r>
              <a:rPr lang="de-DE" b="1" dirty="0" err="1"/>
              <a:t>of</a:t>
            </a:r>
            <a:r>
              <a:rPr lang="de-DE" b="1" dirty="0"/>
              <a:t> </a:t>
            </a:r>
            <a:r>
              <a:rPr lang="de-DE" b="1" dirty="0" err="1"/>
              <a:t>innovation</a:t>
            </a:r>
            <a:r>
              <a:rPr lang="de-DE" b="1" dirty="0"/>
              <a:t> </a:t>
            </a:r>
            <a:r>
              <a:rPr lang="de-DE" b="1" dirty="0" err="1"/>
              <a:t>guidelines</a:t>
            </a:r>
            <a:r>
              <a:rPr lang="de-DE" b="1" dirty="0"/>
              <a:t> </a:t>
            </a:r>
            <a:r>
              <a:rPr lang="de-DE" b="0" dirty="0"/>
              <a:t>and</a:t>
            </a:r>
          </a:p>
          <a:p>
            <a:pPr marL="171450" indent="-171450">
              <a:lnSpc>
                <a:spcPct val="137500"/>
              </a:lnSpc>
              <a:spcBef>
                <a:spcPts val="1200"/>
              </a:spcBef>
              <a:spcAft>
                <a:spcPts val="0"/>
              </a:spcAft>
              <a:buClr>
                <a:srgbClr val="000000"/>
              </a:buClr>
              <a:buSzPts val="1600"/>
              <a:buFont typeface="Arial" panose="020B0604020202020204" pitchFamily="34" charset="0"/>
              <a:buChar char="•"/>
            </a:pPr>
            <a:r>
              <a:rPr lang="de-DE" b="1" dirty="0"/>
              <a:t>Learning </a:t>
            </a:r>
            <a:r>
              <a:rPr lang="de-DE" b="1" dirty="0" err="1"/>
              <a:t>how</a:t>
            </a:r>
            <a:r>
              <a:rPr lang="de-DE" b="1" dirty="0"/>
              <a:t> </a:t>
            </a:r>
            <a:r>
              <a:rPr lang="de-DE" b="1" dirty="0" err="1"/>
              <a:t>to</a:t>
            </a:r>
            <a:r>
              <a:rPr lang="de-DE" b="1" dirty="0"/>
              <a:t> </a:t>
            </a:r>
            <a:r>
              <a:rPr lang="de-DE" b="1" dirty="0" err="1"/>
              <a:t>structure</a:t>
            </a:r>
            <a:r>
              <a:rPr lang="de-DE" b="1" dirty="0"/>
              <a:t> </a:t>
            </a:r>
            <a:r>
              <a:rPr lang="de-DE" b="1" dirty="0" err="1"/>
              <a:t>ideas</a:t>
            </a:r>
            <a:r>
              <a:rPr lang="de-DE" b="1" dirty="0"/>
              <a:t> </a:t>
            </a:r>
            <a:r>
              <a:rPr lang="de-DE" b="0" dirty="0"/>
              <a:t>and </a:t>
            </a:r>
            <a:r>
              <a:rPr lang="de-DE" b="0" dirty="0" err="1"/>
              <a:t>how</a:t>
            </a:r>
            <a:r>
              <a:rPr lang="de-DE" b="0" dirty="0"/>
              <a:t> </a:t>
            </a:r>
            <a:r>
              <a:rPr lang="de-DE" b="0" dirty="0" err="1"/>
              <a:t>to</a:t>
            </a:r>
            <a:r>
              <a:rPr lang="de-DE" b="0" dirty="0"/>
              <a:t> </a:t>
            </a:r>
            <a:r>
              <a:rPr lang="de-DE" b="0" dirty="0" err="1"/>
              <a:t>select</a:t>
            </a:r>
            <a:r>
              <a:rPr lang="de-DE" b="0" dirty="0"/>
              <a:t> </a:t>
            </a:r>
            <a:r>
              <a:rPr lang="de-DE" b="0" dirty="0" err="1"/>
              <a:t>ideas</a:t>
            </a:r>
            <a:r>
              <a:rPr lang="de-DE" b="0" dirty="0"/>
              <a:t> in </a:t>
            </a:r>
            <a:r>
              <a:rPr lang="de-DE" b="0" dirty="0" err="1"/>
              <a:t>the</a:t>
            </a:r>
            <a:r>
              <a:rPr lang="de-DE" b="0" dirty="0"/>
              <a:t> end </a:t>
            </a:r>
            <a:r>
              <a:rPr lang="de-DE" b="0" dirty="0" err="1"/>
              <a:t>of</a:t>
            </a:r>
            <a:r>
              <a:rPr lang="de-DE" b="0" dirty="0"/>
              <a:t> an </a:t>
            </a:r>
            <a:r>
              <a:rPr lang="de-DE" b="0" dirty="0" err="1"/>
              <a:t>ideation</a:t>
            </a:r>
            <a:r>
              <a:rPr lang="de-DE" b="0" dirty="0"/>
              <a:t> </a:t>
            </a:r>
            <a:r>
              <a:rPr lang="de-DE" b="0" dirty="0" err="1"/>
              <a:t>process</a:t>
            </a:r>
            <a:r>
              <a:rPr lang="de-DE" b="0" dirty="0"/>
              <a:t>. </a:t>
            </a:r>
            <a:endParaRPr b="0" dirty="0">
              <a:latin typeface="DINOT-Bold" panose="020B0504020101020102" pitchFamily="34" charset="77"/>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0" name="Google Shape;620;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de-DE" sz="1100" b="0" dirty="0" err="1">
                <a:solidFill>
                  <a:schemeClr val="dk1"/>
                </a:solidFill>
                <a:highlight>
                  <a:schemeClr val="lt1"/>
                </a:highlight>
                <a:latin typeface="DINOT-Bold" panose="020B0504020101020102" pitchFamily="34" charset="77"/>
                <a:sym typeface="Arial"/>
              </a:rPr>
              <a:t>Firstly</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you</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can</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take</a:t>
            </a:r>
            <a:r>
              <a:rPr lang="de-DE" sz="1100" b="0" dirty="0">
                <a:solidFill>
                  <a:schemeClr val="dk1"/>
                </a:solidFill>
                <a:highlight>
                  <a:schemeClr val="lt1"/>
                </a:highlight>
                <a:latin typeface="DINOT-Bold" panose="020B0504020101020102" pitchFamily="34" charset="77"/>
                <a:sym typeface="Arial"/>
              </a:rPr>
              <a:t> a </a:t>
            </a:r>
            <a:r>
              <a:rPr lang="de-DE" sz="1100" b="0" dirty="0" err="1">
                <a:solidFill>
                  <a:schemeClr val="dk1"/>
                </a:solidFill>
                <a:highlight>
                  <a:schemeClr val="lt1"/>
                </a:highlight>
                <a:latin typeface="DINOT-Bold" panose="020B0504020101020102" pitchFamily="34" charset="77"/>
                <a:sym typeface="Arial"/>
              </a:rPr>
              <a:t>moment</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to</a:t>
            </a:r>
            <a:r>
              <a:rPr lang="de-DE" sz="1100" b="0" dirty="0">
                <a:solidFill>
                  <a:schemeClr val="dk1"/>
                </a:solidFill>
                <a:highlight>
                  <a:schemeClr val="lt1"/>
                </a:highlight>
                <a:latin typeface="DINOT-Bold" panose="020B0504020101020102" pitchFamily="34" charset="77"/>
                <a:sym typeface="Arial"/>
              </a:rPr>
              <a:t> pick on </a:t>
            </a:r>
            <a:r>
              <a:rPr lang="de-DE" sz="1100" b="0" dirty="0" err="1">
                <a:solidFill>
                  <a:schemeClr val="dk1"/>
                </a:solidFill>
                <a:highlight>
                  <a:schemeClr val="lt1"/>
                </a:highlight>
                <a:latin typeface="DINOT-Bold" panose="020B0504020101020102" pitchFamily="34" charset="77"/>
                <a:sym typeface="Arial"/>
              </a:rPr>
              <a:t>of</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your</a:t>
            </a:r>
            <a:r>
              <a:rPr lang="de-DE" sz="1100" b="0" dirty="0">
                <a:solidFill>
                  <a:schemeClr val="dk1"/>
                </a:solidFill>
                <a:highlight>
                  <a:schemeClr val="lt1"/>
                </a:highlight>
                <a:latin typeface="DINOT-Bold" panose="020B0504020101020102" pitchFamily="34" charset="77"/>
                <a:sym typeface="Arial"/>
              </a:rPr>
              <a:t> HMW-Q.</a:t>
            </a:r>
          </a:p>
          <a:p>
            <a:pPr marL="0" marR="0" lvl="0" indent="0" algn="l" rtl="0">
              <a:lnSpc>
                <a:spcPct val="100000"/>
              </a:lnSpc>
              <a:spcBef>
                <a:spcPts val="0"/>
              </a:spcBef>
              <a:spcAft>
                <a:spcPts val="0"/>
              </a:spcAft>
              <a:buClr>
                <a:srgbClr val="000000"/>
              </a:buClr>
              <a:buSzPts val="1100"/>
              <a:buFont typeface="Arial"/>
              <a:buNone/>
            </a:pPr>
            <a:r>
              <a:rPr lang="de-DE" sz="1100" b="0" dirty="0">
                <a:solidFill>
                  <a:schemeClr val="dk1"/>
                </a:solidFill>
                <a:highlight>
                  <a:schemeClr val="lt1"/>
                </a:highlight>
                <a:latin typeface="DINOT-Bold" panose="020B0504020101020102" pitchFamily="34" charset="77"/>
                <a:sym typeface="Arial"/>
              </a:rPr>
              <a:t>With </a:t>
            </a:r>
            <a:r>
              <a:rPr lang="de-DE" sz="1100" b="0" dirty="0" err="1">
                <a:solidFill>
                  <a:schemeClr val="dk1"/>
                </a:solidFill>
                <a:highlight>
                  <a:schemeClr val="lt1"/>
                </a:highlight>
                <a:latin typeface="DINOT-Bold" panose="020B0504020101020102" pitchFamily="34" charset="77"/>
                <a:sym typeface="Arial"/>
              </a:rPr>
              <a:t>this</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we</a:t>
            </a:r>
            <a:r>
              <a:rPr lang="de-DE" sz="1100" b="0" dirty="0">
                <a:solidFill>
                  <a:schemeClr val="dk1"/>
                </a:solidFill>
                <a:highlight>
                  <a:schemeClr val="lt1"/>
                </a:highlight>
                <a:latin typeface="DINOT-Bold" panose="020B0504020101020102" pitchFamily="34" charset="77"/>
                <a:sym typeface="Arial"/>
              </a:rPr>
              <a:t> will </a:t>
            </a:r>
            <a:r>
              <a:rPr lang="de-DE" sz="1100" b="0" dirty="0" err="1">
                <a:solidFill>
                  <a:schemeClr val="dk1"/>
                </a:solidFill>
                <a:highlight>
                  <a:schemeClr val="lt1"/>
                </a:highlight>
                <a:latin typeface="DINOT-Bold" panose="020B0504020101020102" pitchFamily="34" charset="77"/>
                <a:sym typeface="Arial"/>
              </a:rPr>
              <a:t>guide</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you</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through</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the</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methods</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step</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by</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step</a:t>
            </a:r>
            <a:r>
              <a:rPr lang="de-DE" sz="1100" b="0" dirty="0">
                <a:solidFill>
                  <a:schemeClr val="dk1"/>
                </a:solidFill>
                <a:highlight>
                  <a:schemeClr val="lt1"/>
                </a:highlight>
                <a:latin typeface="DINOT-Bold" panose="020B0504020101020102" pitchFamily="34" charset="77"/>
                <a:sym typeface="Arial"/>
              </a:rPr>
              <a:t>.</a:t>
            </a:r>
          </a:p>
          <a:p>
            <a:pPr marL="0" marR="0" lvl="0" indent="0" algn="l" rtl="0">
              <a:lnSpc>
                <a:spcPct val="100000"/>
              </a:lnSpc>
              <a:spcBef>
                <a:spcPts val="0"/>
              </a:spcBef>
              <a:spcAft>
                <a:spcPts val="0"/>
              </a:spcAft>
              <a:buClr>
                <a:srgbClr val="000000"/>
              </a:buClr>
              <a:buSzPts val="1100"/>
              <a:buFont typeface="Arial"/>
              <a:buNone/>
            </a:pPr>
            <a:r>
              <a:rPr lang="de-DE" sz="1100" b="0" dirty="0" err="1">
                <a:solidFill>
                  <a:schemeClr val="dk1"/>
                </a:solidFill>
                <a:highlight>
                  <a:schemeClr val="lt1"/>
                </a:highlight>
                <a:latin typeface="DINOT-Bold" panose="020B0504020101020102" pitchFamily="34" charset="77"/>
                <a:sym typeface="Arial"/>
              </a:rPr>
              <a:t>Make</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sure</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that</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you</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have</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something</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to</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write</a:t>
            </a:r>
            <a:r>
              <a:rPr lang="de-DE" sz="1100" b="0" dirty="0">
                <a:solidFill>
                  <a:schemeClr val="dk1"/>
                </a:solidFill>
                <a:highlight>
                  <a:schemeClr val="lt1"/>
                </a:highlight>
                <a:latin typeface="DINOT-Bold" panose="020B0504020101020102" pitchFamily="34" charset="77"/>
                <a:sym typeface="Arial"/>
              </a:rPr>
              <a:t> and </a:t>
            </a:r>
            <a:r>
              <a:rPr lang="de-DE" sz="1100" b="0" dirty="0" err="1">
                <a:solidFill>
                  <a:schemeClr val="dk1"/>
                </a:solidFill>
                <a:highlight>
                  <a:schemeClr val="lt1"/>
                </a:highlight>
                <a:latin typeface="DINOT-Bold" panose="020B0504020101020102" pitchFamily="34" charset="77"/>
                <a:sym typeface="Arial"/>
              </a:rPr>
              <a:t>ideally</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to</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draw</a:t>
            </a:r>
            <a:r>
              <a:rPr lang="de-DE" sz="1100" b="0" dirty="0">
                <a:solidFill>
                  <a:schemeClr val="dk1"/>
                </a:solidFill>
                <a:highlight>
                  <a:schemeClr val="lt1"/>
                </a:highlight>
                <a:latin typeface="DINOT-Bold" panose="020B0504020101020102" pitchFamily="34" charset="77"/>
                <a:sym typeface="Arial"/>
              </a:rPr>
              <a:t> at </a:t>
            </a:r>
            <a:r>
              <a:rPr lang="de-DE" sz="1100" b="0" dirty="0" err="1">
                <a:solidFill>
                  <a:schemeClr val="dk1"/>
                </a:solidFill>
                <a:highlight>
                  <a:schemeClr val="lt1"/>
                </a:highlight>
                <a:latin typeface="DINOT-Bold" panose="020B0504020101020102" pitchFamily="34" charset="77"/>
                <a:sym typeface="Arial"/>
              </a:rPr>
              <a:t>hand</a:t>
            </a:r>
            <a:r>
              <a:rPr lang="de-DE" sz="1100" b="0" dirty="0">
                <a:solidFill>
                  <a:schemeClr val="dk1"/>
                </a:solidFill>
                <a:highlight>
                  <a:schemeClr val="lt1"/>
                </a:highlight>
                <a:latin typeface="DINOT-Bold" panose="020B0504020101020102" pitchFamily="34" charset="77"/>
                <a:sym typeface="Arial"/>
              </a:rPr>
              <a:t>.</a:t>
            </a:r>
          </a:p>
          <a:p>
            <a:pPr marL="0" marR="0" lvl="0" indent="0" algn="l" rtl="0">
              <a:lnSpc>
                <a:spcPct val="100000"/>
              </a:lnSpc>
              <a:spcBef>
                <a:spcPts val="0"/>
              </a:spcBef>
              <a:spcAft>
                <a:spcPts val="0"/>
              </a:spcAft>
              <a:buClr>
                <a:srgbClr val="000000"/>
              </a:buClr>
              <a:buSzPts val="1100"/>
              <a:buFont typeface="Arial"/>
              <a:buNone/>
            </a:pPr>
            <a:endParaRPr sz="1100" b="0" dirty="0">
              <a:solidFill>
                <a:schemeClr val="dk1"/>
              </a:solidFill>
              <a:highlight>
                <a:schemeClr val="lt1"/>
              </a:highlight>
              <a:latin typeface="DINOT-Bold" panose="020B0504020101020102" pitchFamily="34" charset="77"/>
              <a:sym typeface="Arial"/>
            </a:endParaRPr>
          </a:p>
          <a:p>
            <a:pPr marL="0" marR="0" lvl="0" indent="0" algn="l" rtl="0">
              <a:lnSpc>
                <a:spcPct val="100000"/>
              </a:lnSpc>
              <a:spcBef>
                <a:spcPts val="0"/>
              </a:spcBef>
              <a:spcAft>
                <a:spcPts val="0"/>
              </a:spcAft>
              <a:buClr>
                <a:srgbClr val="000000"/>
              </a:buClr>
              <a:buSzPts val="1100"/>
              <a:buFont typeface="Arial"/>
              <a:buNone/>
            </a:pP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if</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you‘re</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working</a:t>
            </a:r>
            <a:r>
              <a:rPr lang="de-DE" sz="1100" b="0" dirty="0">
                <a:solidFill>
                  <a:schemeClr val="dk1"/>
                </a:solidFill>
                <a:highlight>
                  <a:schemeClr val="lt1"/>
                </a:highlight>
                <a:latin typeface="DINOT-Bold" panose="020B0504020101020102" pitchFamily="34" charset="77"/>
                <a:sym typeface="Arial"/>
              </a:rPr>
              <a:t> on </a:t>
            </a:r>
            <a:r>
              <a:rPr lang="de-DE" sz="1100" b="0" dirty="0" err="1">
                <a:solidFill>
                  <a:schemeClr val="dk1"/>
                </a:solidFill>
                <a:highlight>
                  <a:schemeClr val="lt1"/>
                </a:highlight>
                <a:latin typeface="DINOT-Bold" panose="020B0504020101020102" pitchFamily="34" charset="77"/>
                <a:sym typeface="Arial"/>
              </a:rPr>
              <a:t>your</a:t>
            </a:r>
            <a:r>
              <a:rPr lang="de-DE" sz="1100" b="0" dirty="0">
                <a:solidFill>
                  <a:schemeClr val="dk1"/>
                </a:solidFill>
                <a:highlight>
                  <a:schemeClr val="lt1"/>
                </a:highlight>
                <a:latin typeface="DINOT-Bold" panose="020B0504020101020102" pitchFamily="34" charset="77"/>
                <a:sym typeface="Arial"/>
              </a:rPr>
              <a:t> own PhD </a:t>
            </a:r>
            <a:r>
              <a:rPr lang="de-DE" sz="1100" b="0" dirty="0" err="1">
                <a:solidFill>
                  <a:schemeClr val="dk1"/>
                </a:solidFill>
                <a:highlight>
                  <a:schemeClr val="lt1"/>
                </a:highlight>
                <a:latin typeface="DINOT-Bold" panose="020B0504020101020102" pitchFamily="34" charset="77"/>
                <a:sym typeface="Arial"/>
              </a:rPr>
              <a:t>topic</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you</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may</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already</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have</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ideas</a:t>
            </a:r>
            <a:r>
              <a:rPr lang="de-DE" sz="1100" b="0" dirty="0">
                <a:solidFill>
                  <a:schemeClr val="dk1"/>
                </a:solidFill>
                <a:highlight>
                  <a:schemeClr val="lt1"/>
                </a:highlight>
                <a:latin typeface="DINOT-Bold" panose="020B0504020101020102" pitchFamily="34" charset="77"/>
                <a:sym typeface="Arial"/>
              </a:rPr>
              <a:t> – </a:t>
            </a:r>
            <a:r>
              <a:rPr lang="de-DE" sz="1100" b="0" dirty="0" err="1">
                <a:solidFill>
                  <a:schemeClr val="dk1"/>
                </a:solidFill>
                <a:highlight>
                  <a:schemeClr val="lt1"/>
                </a:highlight>
                <a:latin typeface="DINOT-Bold" panose="020B0504020101020102" pitchFamily="34" charset="77"/>
                <a:sym typeface="Arial"/>
              </a:rPr>
              <a:t>nevertheless</a:t>
            </a:r>
            <a:r>
              <a:rPr lang="de-DE" sz="1100" b="0" dirty="0">
                <a:solidFill>
                  <a:schemeClr val="dk1"/>
                </a:solidFill>
                <a:highlight>
                  <a:schemeClr val="lt1"/>
                </a:highlight>
                <a:latin typeface="DINOT-Bold" panose="020B0504020101020102" pitchFamily="34" charset="77"/>
                <a:sym typeface="Arial"/>
              </a:rPr>
              <a:t>! </a:t>
            </a:r>
            <a:endParaRPr b="0" dirty="0">
              <a:latin typeface="DINOT-Bold" panose="020B0504020101020102" pitchFamily="34" charset="77"/>
            </a:endParaRPr>
          </a:p>
          <a:p>
            <a:pPr marL="0" marR="0" lvl="0" indent="0" algn="l" rtl="0">
              <a:lnSpc>
                <a:spcPct val="100000"/>
              </a:lnSpc>
              <a:spcBef>
                <a:spcPts val="0"/>
              </a:spcBef>
              <a:spcAft>
                <a:spcPts val="0"/>
              </a:spcAft>
              <a:buClr>
                <a:srgbClr val="000000"/>
              </a:buClr>
              <a:buSzPts val="1100"/>
              <a:buFont typeface="Arial"/>
              <a:buNone/>
            </a:pPr>
            <a:r>
              <a:rPr lang="de-DE" sz="1100" b="0" dirty="0" err="1">
                <a:solidFill>
                  <a:schemeClr val="dk1"/>
                </a:solidFill>
                <a:highlight>
                  <a:schemeClr val="lt1"/>
                </a:highlight>
                <a:latin typeface="DINOT-Bold" panose="020B0504020101020102" pitchFamily="34" charset="77"/>
                <a:sym typeface="Arial"/>
              </a:rPr>
              <a:t>Join</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us</a:t>
            </a:r>
            <a:r>
              <a:rPr lang="de-DE" sz="1100" b="0" dirty="0">
                <a:solidFill>
                  <a:schemeClr val="dk1"/>
                </a:solidFill>
                <a:highlight>
                  <a:schemeClr val="lt1"/>
                </a:highlight>
                <a:latin typeface="DINOT-Bold" panose="020B0504020101020102" pitchFamily="34" charset="77"/>
                <a:sym typeface="Arial"/>
              </a:rPr>
              <a:t> in </a:t>
            </a:r>
            <a:r>
              <a:rPr lang="de-DE" sz="1100" b="0" dirty="0" err="1">
                <a:solidFill>
                  <a:schemeClr val="dk1"/>
                </a:solidFill>
                <a:highlight>
                  <a:schemeClr val="lt1"/>
                </a:highlight>
                <a:latin typeface="DINOT-Bold" panose="020B0504020101020102" pitchFamily="34" charset="77"/>
                <a:sym typeface="Arial"/>
              </a:rPr>
              <a:t>the</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brainstorming</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methods</a:t>
            </a:r>
            <a:r>
              <a:rPr lang="de-DE" sz="1100" b="0" dirty="0">
                <a:solidFill>
                  <a:schemeClr val="dk1"/>
                </a:solidFill>
                <a:highlight>
                  <a:schemeClr val="lt1"/>
                </a:highlight>
                <a:latin typeface="DINOT-Bold" panose="020B0504020101020102" pitchFamily="34" charset="77"/>
                <a:sym typeface="Arial"/>
              </a:rPr>
              <a:t> and </a:t>
            </a:r>
            <a:r>
              <a:rPr lang="de-DE" sz="1100" b="0" dirty="0" err="1">
                <a:solidFill>
                  <a:schemeClr val="dk1"/>
                </a:solidFill>
                <a:highlight>
                  <a:schemeClr val="lt1"/>
                </a:highlight>
                <a:latin typeface="DINOT-Bold" panose="020B0504020101020102" pitchFamily="34" charset="77"/>
                <a:sym typeface="Arial"/>
              </a:rPr>
              <a:t>maybe</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you‘ll</a:t>
            </a:r>
            <a:r>
              <a:rPr lang="de-DE" sz="1100" b="0" dirty="0">
                <a:solidFill>
                  <a:schemeClr val="dk1"/>
                </a:solidFill>
                <a:highlight>
                  <a:schemeClr val="lt1"/>
                </a:highlight>
                <a:latin typeface="DINOT-Bold" panose="020B0504020101020102" pitchFamily="34" charset="77"/>
                <a:sym typeface="Arial"/>
              </a:rPr>
              <a:t> find </a:t>
            </a:r>
            <a:r>
              <a:rPr lang="de-DE" sz="1100" b="0" dirty="0" err="1">
                <a:solidFill>
                  <a:schemeClr val="dk1"/>
                </a:solidFill>
                <a:highlight>
                  <a:schemeClr val="lt1"/>
                </a:highlight>
                <a:latin typeface="DINOT-Bold" panose="020B0504020101020102" pitchFamily="34" charset="77"/>
                <a:sym typeface="Arial"/>
              </a:rPr>
              <a:t>new</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approaches</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to</a:t>
            </a:r>
            <a:r>
              <a:rPr lang="de-DE" sz="1100" b="0" dirty="0">
                <a:solidFill>
                  <a:schemeClr val="dk1"/>
                </a:solidFill>
                <a:highlight>
                  <a:schemeClr val="lt1"/>
                </a:highlight>
                <a:latin typeface="DINOT-Bold" panose="020B0504020101020102" pitchFamily="34" charset="77"/>
                <a:sym typeface="Arial"/>
              </a:rPr>
              <a:t> possible </a:t>
            </a:r>
            <a:r>
              <a:rPr lang="de-DE" sz="1100" b="0" dirty="0" err="1">
                <a:solidFill>
                  <a:schemeClr val="dk1"/>
                </a:solidFill>
                <a:highlight>
                  <a:schemeClr val="lt1"/>
                </a:highlight>
                <a:latin typeface="DINOT-Bold" panose="020B0504020101020102" pitchFamily="34" charset="77"/>
                <a:sym typeface="Arial"/>
              </a:rPr>
              <a:t>solutions</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or</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maybe</a:t>
            </a:r>
            <a:r>
              <a:rPr lang="de-DE" sz="1100" b="0" dirty="0">
                <a:solidFill>
                  <a:schemeClr val="dk1"/>
                </a:solidFill>
                <a:highlight>
                  <a:schemeClr val="lt1"/>
                </a:highlight>
                <a:latin typeface="DINOT-Bold" panose="020B0504020101020102" pitchFamily="34" charset="77"/>
                <a:sym typeface="Arial"/>
              </a:rPr>
              <a:t> innovative </a:t>
            </a:r>
            <a:r>
              <a:rPr lang="de-DE" sz="1100" b="0" dirty="0" err="1">
                <a:solidFill>
                  <a:schemeClr val="dk1"/>
                </a:solidFill>
                <a:highlight>
                  <a:schemeClr val="lt1"/>
                </a:highlight>
                <a:latin typeface="DINOT-Bold" panose="020B0504020101020102" pitchFamily="34" charset="77"/>
                <a:sym typeface="Arial"/>
              </a:rPr>
              <a:t>add-ons</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to</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your</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excisting</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idea</a:t>
            </a:r>
            <a:endParaRPr lang="de-DE" sz="1100" b="0" dirty="0">
              <a:solidFill>
                <a:schemeClr val="dk1"/>
              </a:solidFill>
              <a:highlight>
                <a:schemeClr val="lt1"/>
              </a:highlight>
              <a:latin typeface="DINOT-Bold" panose="020B0504020101020102" pitchFamily="34" charset="77"/>
              <a:sym typeface="Arial"/>
            </a:endParaRPr>
          </a:p>
          <a:p>
            <a:pPr marL="0" marR="0" lvl="0" indent="0" algn="l" rtl="0">
              <a:lnSpc>
                <a:spcPct val="100000"/>
              </a:lnSpc>
              <a:spcBef>
                <a:spcPts val="0"/>
              </a:spcBef>
              <a:spcAft>
                <a:spcPts val="0"/>
              </a:spcAft>
              <a:buClr>
                <a:srgbClr val="000000"/>
              </a:buClr>
              <a:buSzPts val="1100"/>
              <a:buFont typeface="Arial"/>
              <a:buNone/>
            </a:pPr>
            <a:endParaRPr lang="de-DE" sz="1100" b="0" dirty="0">
              <a:solidFill>
                <a:schemeClr val="dk1"/>
              </a:solidFill>
              <a:highlight>
                <a:schemeClr val="lt1"/>
              </a:highlight>
              <a:latin typeface="DINOT-Bold" panose="020B0504020101020102" pitchFamily="34" charset="77"/>
              <a:sym typeface="Arial"/>
            </a:endParaRPr>
          </a:p>
          <a:p>
            <a:pPr marL="0" marR="0" lvl="0" indent="0" algn="l" rtl="0">
              <a:lnSpc>
                <a:spcPct val="100000"/>
              </a:lnSpc>
              <a:spcBef>
                <a:spcPts val="0"/>
              </a:spcBef>
              <a:spcAft>
                <a:spcPts val="0"/>
              </a:spcAft>
              <a:buClr>
                <a:srgbClr val="000000"/>
              </a:buClr>
              <a:buSzPts val="1100"/>
              <a:buFont typeface="Arial"/>
              <a:buNone/>
            </a:pPr>
            <a:r>
              <a:rPr lang="de-DE" sz="1100" b="0" dirty="0" err="1">
                <a:solidFill>
                  <a:schemeClr val="dk1"/>
                </a:solidFill>
                <a:highlight>
                  <a:schemeClr val="lt1"/>
                </a:highlight>
                <a:latin typeface="DINOT-Bold" panose="020B0504020101020102" pitchFamily="34" charset="77"/>
                <a:sym typeface="Arial"/>
              </a:rPr>
              <a:t>Now</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please</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take</a:t>
            </a:r>
            <a:r>
              <a:rPr lang="de-DE" sz="1100" b="0" dirty="0">
                <a:solidFill>
                  <a:schemeClr val="dk1"/>
                </a:solidFill>
                <a:highlight>
                  <a:schemeClr val="lt1"/>
                </a:highlight>
                <a:latin typeface="DINOT-Bold" panose="020B0504020101020102" pitchFamily="34" charset="77"/>
                <a:sym typeface="Arial"/>
              </a:rPr>
              <a:t> 30 </a:t>
            </a:r>
            <a:r>
              <a:rPr lang="de-DE" sz="1100" b="0" dirty="0" err="1">
                <a:solidFill>
                  <a:schemeClr val="dk1"/>
                </a:solidFill>
                <a:highlight>
                  <a:schemeClr val="lt1"/>
                </a:highlight>
                <a:latin typeface="DINOT-Bold" panose="020B0504020101020102" pitchFamily="34" charset="77"/>
                <a:sym typeface="Arial"/>
              </a:rPr>
              <a:t>seconds</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to</a:t>
            </a:r>
            <a:r>
              <a:rPr lang="de-DE" sz="1100" b="0" dirty="0">
                <a:solidFill>
                  <a:schemeClr val="dk1"/>
                </a:solidFill>
                <a:highlight>
                  <a:schemeClr val="lt1"/>
                </a:highlight>
                <a:latin typeface="DINOT-Bold" panose="020B0504020101020102" pitchFamily="34" charset="77"/>
                <a:sym typeface="Arial"/>
              </a:rPr>
              <a:t> pick </a:t>
            </a:r>
            <a:r>
              <a:rPr lang="de-DE" sz="1100" b="0" dirty="0" err="1">
                <a:solidFill>
                  <a:schemeClr val="dk1"/>
                </a:solidFill>
                <a:highlight>
                  <a:schemeClr val="lt1"/>
                </a:highlight>
                <a:latin typeface="DINOT-Bold" panose="020B0504020101020102" pitchFamily="34" charset="77"/>
                <a:sym typeface="Arial"/>
              </a:rPr>
              <a:t>your</a:t>
            </a:r>
            <a:r>
              <a:rPr lang="de-DE" sz="1100" b="0" dirty="0">
                <a:solidFill>
                  <a:schemeClr val="dk1"/>
                </a:solidFill>
                <a:highlight>
                  <a:schemeClr val="lt1"/>
                </a:highlight>
                <a:latin typeface="DINOT-Bold" panose="020B0504020101020102" pitchFamily="34" charset="77"/>
                <a:sym typeface="Arial"/>
              </a:rPr>
              <a:t> HMW-Q </a:t>
            </a:r>
            <a:r>
              <a:rPr lang="de-DE" sz="1100" b="0" dirty="0" err="1">
                <a:solidFill>
                  <a:schemeClr val="dk1"/>
                </a:solidFill>
                <a:highlight>
                  <a:schemeClr val="lt1"/>
                </a:highlight>
                <a:latin typeface="DINOT-Bold" panose="020B0504020101020102" pitchFamily="34" charset="77"/>
                <a:sym typeface="Arial"/>
              </a:rPr>
              <a:t>starting</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now</a:t>
            </a:r>
            <a:r>
              <a:rPr lang="de-DE" sz="1100" b="0" dirty="0">
                <a:solidFill>
                  <a:schemeClr val="dk1"/>
                </a:solidFill>
                <a:highlight>
                  <a:schemeClr val="lt1"/>
                </a:highlight>
                <a:latin typeface="DINOT-Bold" panose="020B0504020101020102" pitchFamily="34" charset="77"/>
                <a:sym typeface="Arial"/>
              </a:rPr>
              <a:t>! </a:t>
            </a:r>
            <a:endParaRPr sz="1100" b="0" dirty="0">
              <a:solidFill>
                <a:schemeClr val="dk1"/>
              </a:solidFill>
              <a:highlight>
                <a:schemeClr val="lt1"/>
              </a:highlight>
              <a:latin typeface="DINOT-Bold" panose="020B0504020101020102" pitchFamily="34" charset="77"/>
              <a:sym typeface="Arial"/>
            </a:endParaRPr>
          </a:p>
          <a:p>
            <a:pPr marL="0" marR="0" lvl="0" indent="0" algn="l" rtl="0">
              <a:lnSpc>
                <a:spcPct val="100000"/>
              </a:lnSpc>
              <a:spcBef>
                <a:spcPts val="0"/>
              </a:spcBef>
              <a:spcAft>
                <a:spcPts val="0"/>
              </a:spcAft>
              <a:buClr>
                <a:srgbClr val="000000"/>
              </a:buClr>
              <a:buSzPts val="1100"/>
              <a:buFont typeface="Arial"/>
              <a:buNone/>
            </a:pPr>
            <a:endParaRPr sz="1100" b="0" dirty="0">
              <a:solidFill>
                <a:schemeClr val="dk1"/>
              </a:solidFill>
              <a:highlight>
                <a:schemeClr val="lt1"/>
              </a:highlight>
              <a:latin typeface="DINOT-Bold" panose="020B0504020101020102" pitchFamily="34" charset="77"/>
              <a:sym typeface="Arial"/>
            </a:endParaRPr>
          </a:p>
          <a:p>
            <a:pPr marL="0" lvl="0" indent="0" algn="l" rtl="0">
              <a:lnSpc>
                <a:spcPct val="100000"/>
              </a:lnSpc>
              <a:spcBef>
                <a:spcPts val="0"/>
              </a:spcBef>
              <a:spcAft>
                <a:spcPts val="0"/>
              </a:spcAft>
              <a:buSzPts val="1100"/>
              <a:buNone/>
            </a:pPr>
            <a:r>
              <a:rPr lang="de-DE" b="0" dirty="0">
                <a:latin typeface="DINOT-Bold" panose="020B0504020101020102" pitchFamily="34" charset="77"/>
              </a:rPr>
              <a:t>(Jede </a:t>
            </a:r>
            <a:r>
              <a:rPr lang="de-DE" b="0" dirty="0" err="1">
                <a:latin typeface="DINOT-Bold" panose="020B0504020101020102" pitchFamily="34" charset="77"/>
              </a:rPr>
              <a:t>Brainstormmethode</a:t>
            </a:r>
            <a:r>
              <a:rPr lang="de-DE" b="0" dirty="0">
                <a:latin typeface="DINOT-Bold" panose="020B0504020101020102" pitchFamily="34" charset="77"/>
              </a:rPr>
              <a:t> live anmoderieren! Pro Methode haben die Teilnehmer 2 Minuten Zeit, dann geht es gemeinsam und moderiert weiter)</a:t>
            </a:r>
            <a:endParaRPr b="0" dirty="0">
              <a:latin typeface="DINOT-Bold" panose="020B0504020101020102" pitchFamily="34" charset="77"/>
            </a:endParaRPr>
          </a:p>
          <a:p>
            <a:pPr marL="0" marR="0" lvl="0" indent="0" algn="l" rtl="0">
              <a:lnSpc>
                <a:spcPct val="100000"/>
              </a:lnSpc>
              <a:spcBef>
                <a:spcPts val="0"/>
              </a:spcBef>
              <a:spcAft>
                <a:spcPts val="0"/>
              </a:spcAft>
              <a:buClr>
                <a:srgbClr val="000000"/>
              </a:buClr>
              <a:buSzPts val="1100"/>
              <a:buFont typeface="Arial"/>
              <a:buNone/>
            </a:pPr>
            <a:endParaRPr sz="1100" b="1" dirty="0">
              <a:solidFill>
                <a:schemeClr val="dk1"/>
              </a:solidFill>
              <a:highlight>
                <a:schemeClr val="lt1"/>
              </a:highlight>
              <a:latin typeface="DINOT-Bold" panose="020B0504020101020102" pitchFamily="34" charset="77"/>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9" name="Google Shape;629;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de-DE" b="0" dirty="0" err="1">
                <a:latin typeface="DINOT-Bold" panose="020B0504020101020102" pitchFamily="34" charset="77"/>
              </a:rPr>
              <a:t>Everyone</a:t>
            </a:r>
            <a:r>
              <a:rPr lang="de-DE" b="0" dirty="0">
                <a:latin typeface="DINOT-Bold" panose="020B0504020101020102" pitchFamily="34" charset="77"/>
              </a:rPr>
              <a:t> </a:t>
            </a:r>
            <a:r>
              <a:rPr lang="de-DE" b="0" dirty="0" err="1">
                <a:latin typeface="DINOT-Bold" panose="020B0504020101020102" pitchFamily="34" charset="77"/>
              </a:rPr>
              <a:t>has</a:t>
            </a:r>
            <a:r>
              <a:rPr lang="de-DE" b="0" dirty="0">
                <a:latin typeface="DINOT-Bold" panose="020B0504020101020102" pitchFamily="34" charset="77"/>
              </a:rPr>
              <a:t> a HMW-Q </a:t>
            </a:r>
            <a:r>
              <a:rPr lang="de-DE" b="0" dirty="0" err="1">
                <a:latin typeface="DINOT-Bold" panose="020B0504020101020102" pitchFamily="34" charset="77"/>
              </a:rPr>
              <a:t>that</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want</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work</a:t>
            </a:r>
            <a:r>
              <a:rPr lang="de-DE" b="0" dirty="0">
                <a:latin typeface="DINOT-Bold" panose="020B0504020101020102" pitchFamily="34" charset="77"/>
              </a:rPr>
              <a:t> on? </a:t>
            </a:r>
          </a:p>
          <a:p>
            <a:pPr marL="0" lvl="0" indent="0" algn="l" rtl="0">
              <a:lnSpc>
                <a:spcPct val="100000"/>
              </a:lnSpc>
              <a:spcBef>
                <a:spcPts val="0"/>
              </a:spcBef>
              <a:spcAft>
                <a:spcPts val="0"/>
              </a:spcAft>
              <a:buSzPts val="1100"/>
              <a:buNone/>
            </a:pPr>
            <a:endParaRPr lang="de-DE" b="0" dirty="0">
              <a:latin typeface="DINOT-Bold" panose="020B0504020101020102" pitchFamily="34" charset="77"/>
            </a:endParaRPr>
          </a:p>
          <a:p>
            <a:pPr marL="0" lvl="0" indent="0" algn="l" rtl="0">
              <a:lnSpc>
                <a:spcPct val="100000"/>
              </a:lnSpc>
              <a:spcBef>
                <a:spcPts val="0"/>
              </a:spcBef>
              <a:spcAft>
                <a:spcPts val="0"/>
              </a:spcAft>
              <a:buSzPts val="1100"/>
              <a:buNone/>
            </a:pPr>
            <a:r>
              <a:rPr lang="de-DE" b="0" dirty="0">
                <a:latin typeface="DINOT-Bold" panose="020B0504020101020102" pitchFamily="34" charset="77"/>
              </a:rPr>
              <a:t>Great, so </a:t>
            </a:r>
            <a:r>
              <a:rPr lang="de-DE" b="0" dirty="0" err="1">
                <a:latin typeface="DINOT-Bold" panose="020B0504020101020102" pitchFamily="34" charset="77"/>
              </a:rPr>
              <a:t>lets</a:t>
            </a:r>
            <a:r>
              <a:rPr lang="de-DE" b="0" dirty="0">
                <a:latin typeface="DINOT-Bold" panose="020B0504020101020102" pitchFamily="34" charset="77"/>
              </a:rPr>
              <a:t> </a:t>
            </a:r>
            <a:r>
              <a:rPr lang="de-DE" b="0" dirty="0" err="1">
                <a:latin typeface="DINOT-Bold" panose="020B0504020101020102" pitchFamily="34" charset="77"/>
              </a:rPr>
              <a:t>go</a:t>
            </a:r>
            <a:r>
              <a:rPr lang="de-DE" b="0" dirty="0">
                <a:latin typeface="DINOT-Bold" panose="020B0504020101020102" pitchFamily="34" charset="77"/>
              </a:rPr>
              <a:t>!</a:t>
            </a:r>
            <a:endParaRPr b="0" dirty="0">
              <a:latin typeface="DINOT-Bold" panose="020B0504020101020102" pitchFamily="34" charset="77"/>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5" name="Google Shape;635;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Font typeface="Arial"/>
              <a:buNone/>
            </a:pPr>
            <a:r>
              <a:rPr lang="de-DE" sz="1100" b="0" dirty="0" err="1">
                <a:latin typeface="DINOT-Bold" panose="020B0504020101020102" pitchFamily="34" charset="77"/>
                <a:sym typeface="Arial"/>
              </a:rPr>
              <a:t>We</a:t>
            </a:r>
            <a:r>
              <a:rPr lang="de-DE" sz="1100" b="0" dirty="0">
                <a:latin typeface="DINOT-Bold" panose="020B0504020101020102" pitchFamily="34" charset="77"/>
                <a:sym typeface="Arial"/>
              </a:rPr>
              <a:t> </a:t>
            </a:r>
            <a:r>
              <a:rPr lang="de-DE" sz="1100" b="0" dirty="0" err="1">
                <a:latin typeface="DINOT-Bold" panose="020B0504020101020102" pitchFamily="34" charset="77"/>
                <a:sym typeface="Arial"/>
              </a:rPr>
              <a:t>always</a:t>
            </a:r>
            <a:r>
              <a:rPr lang="de-DE" sz="1100" b="0" dirty="0">
                <a:latin typeface="DINOT-Bold" panose="020B0504020101020102" pitchFamily="34" charset="77"/>
                <a:sym typeface="Arial"/>
              </a:rPr>
              <a:t> </a:t>
            </a:r>
            <a:r>
              <a:rPr lang="de-DE" sz="1100" b="0" dirty="0" err="1">
                <a:latin typeface="DINOT-Bold" panose="020B0504020101020102" pitchFamily="34" charset="77"/>
                <a:sym typeface="Arial"/>
              </a:rPr>
              <a:t>start</a:t>
            </a:r>
            <a:r>
              <a:rPr lang="de-DE" sz="1100" b="0" dirty="0">
                <a:latin typeface="DINOT-Bold" panose="020B0504020101020102" pitchFamily="34" charset="77"/>
                <a:sym typeface="Arial"/>
              </a:rPr>
              <a:t> </a:t>
            </a:r>
            <a:r>
              <a:rPr lang="de-DE" sz="1100" b="0" dirty="0" err="1">
                <a:latin typeface="DINOT-Bold" panose="020B0504020101020102" pitchFamily="34" charset="77"/>
                <a:sym typeface="Arial"/>
              </a:rPr>
              <a:t>with</a:t>
            </a:r>
            <a:r>
              <a:rPr lang="de-DE" sz="1100" b="0" dirty="0">
                <a:latin typeface="DINOT-Bold" panose="020B0504020101020102" pitchFamily="34" charset="77"/>
                <a:sym typeface="Arial"/>
              </a:rPr>
              <a:t> </a:t>
            </a:r>
            <a:r>
              <a:rPr lang="de-DE" sz="1100" b="0" dirty="0" err="1">
                <a:latin typeface="DINOT-Bold" panose="020B0504020101020102" pitchFamily="34" charset="77"/>
                <a:sym typeface="Arial"/>
              </a:rPr>
              <a:t>the</a:t>
            </a:r>
            <a:r>
              <a:rPr lang="de-DE" sz="1100" b="0" dirty="0">
                <a:latin typeface="DINOT-Bold" panose="020B0504020101020102" pitchFamily="34" charset="77"/>
                <a:sym typeface="Arial"/>
              </a:rPr>
              <a:t> so </a:t>
            </a:r>
            <a:r>
              <a:rPr lang="de-DE" sz="1100" b="0" dirty="0" err="1">
                <a:latin typeface="DINOT-Bold" panose="020B0504020101020102" pitchFamily="34" charset="77"/>
                <a:sym typeface="Arial"/>
              </a:rPr>
              <a:t>called</a:t>
            </a:r>
            <a:r>
              <a:rPr lang="de-DE" sz="1100" b="0" dirty="0">
                <a:latin typeface="DINOT-Bold" panose="020B0504020101020102" pitchFamily="34" charset="77"/>
                <a:sym typeface="Arial"/>
              </a:rPr>
              <a:t> </a:t>
            </a:r>
            <a:r>
              <a:rPr lang="de-DE" sz="1100" b="0" dirty="0" err="1">
                <a:latin typeface="DINOT-Bold" panose="020B0504020101020102" pitchFamily="34" charset="77"/>
                <a:sym typeface="Arial"/>
              </a:rPr>
              <a:t>silent</a:t>
            </a:r>
            <a:r>
              <a:rPr lang="de-DE" sz="1100" b="0" dirty="0">
                <a:latin typeface="DINOT-Bold" panose="020B0504020101020102" pitchFamily="34" charset="77"/>
                <a:sym typeface="Arial"/>
              </a:rPr>
              <a:t> </a:t>
            </a:r>
            <a:r>
              <a:rPr lang="de-DE" sz="1100" b="0" dirty="0" err="1">
                <a:latin typeface="DINOT-Bold" panose="020B0504020101020102" pitchFamily="34" charset="77"/>
                <a:sym typeface="Arial"/>
              </a:rPr>
              <a:t>brainstorming</a:t>
            </a:r>
            <a:r>
              <a:rPr lang="de-DE" sz="1100" b="0" dirty="0">
                <a:latin typeface="DINOT-Bold" panose="020B0504020101020102" pitchFamily="34" charset="77"/>
                <a:sym typeface="Arial"/>
              </a:rPr>
              <a:t>. </a:t>
            </a:r>
          </a:p>
          <a:p>
            <a:pPr marL="0" lvl="0" indent="0" algn="l" rtl="0">
              <a:lnSpc>
                <a:spcPct val="100000"/>
              </a:lnSpc>
              <a:spcBef>
                <a:spcPts val="0"/>
              </a:spcBef>
              <a:spcAft>
                <a:spcPts val="0"/>
              </a:spcAft>
              <a:buSzPts val="1100"/>
              <a:buFont typeface="Arial"/>
              <a:buNone/>
            </a:pPr>
            <a:endParaRPr lang="de-DE" sz="1100" b="0" dirty="0">
              <a:latin typeface="DINOT-Bold" panose="020B0504020101020102" pitchFamily="34" charset="77"/>
              <a:sym typeface="Arial"/>
            </a:endParaRPr>
          </a:p>
          <a:p>
            <a:pPr marL="171450" lvl="0" indent="-171450" algn="l" rtl="0">
              <a:lnSpc>
                <a:spcPct val="100000"/>
              </a:lnSpc>
              <a:spcBef>
                <a:spcPts val="0"/>
              </a:spcBef>
              <a:spcAft>
                <a:spcPts val="0"/>
              </a:spcAft>
              <a:buSzPts val="1100"/>
              <a:buFont typeface="Arial" panose="020B0604020202020204" pitchFamily="34" charset="0"/>
              <a:buChar char="•"/>
            </a:pPr>
            <a:r>
              <a:rPr lang="de-DE" sz="1100" b="0" dirty="0">
                <a:latin typeface="DINOT-Bold" panose="020B0504020101020102" pitchFamily="34" charset="77"/>
                <a:sym typeface="Arial"/>
              </a:rPr>
              <a:t>Here, </a:t>
            </a:r>
            <a:r>
              <a:rPr lang="de-DE" sz="1100" b="0" dirty="0" err="1">
                <a:latin typeface="DINOT-Bold" panose="020B0504020101020102" pitchFamily="34" charset="77"/>
                <a:sym typeface="Arial"/>
              </a:rPr>
              <a:t>you</a:t>
            </a:r>
            <a:r>
              <a:rPr lang="de-DE" sz="1100" b="0" dirty="0">
                <a:latin typeface="DINOT-Bold" panose="020B0504020101020102" pitchFamily="34" charset="77"/>
                <a:sym typeface="Arial"/>
              </a:rPr>
              <a:t> </a:t>
            </a:r>
            <a:r>
              <a:rPr lang="de-DE" sz="1100" b="0" dirty="0" err="1">
                <a:latin typeface="DINOT-Bold" panose="020B0504020101020102" pitchFamily="34" charset="77"/>
                <a:sym typeface="Arial"/>
              </a:rPr>
              <a:t>write</a:t>
            </a:r>
            <a:r>
              <a:rPr lang="de-DE" sz="1100" b="0" dirty="0">
                <a:latin typeface="DINOT-Bold" panose="020B0504020101020102" pitchFamily="34" charset="77"/>
                <a:sym typeface="Arial"/>
              </a:rPr>
              <a:t> down (in </a:t>
            </a:r>
            <a:r>
              <a:rPr lang="de-DE" sz="1100" b="0" dirty="0" err="1">
                <a:latin typeface="DINOT-Bold" panose="020B0504020101020102" pitchFamily="34" charset="77"/>
                <a:sym typeface="Arial"/>
              </a:rPr>
              <a:t>silence</a:t>
            </a:r>
            <a:r>
              <a:rPr lang="de-DE" sz="1100" b="0" dirty="0">
                <a:latin typeface="DINOT-Bold" panose="020B0504020101020102" pitchFamily="34" charset="77"/>
                <a:sym typeface="Arial"/>
              </a:rPr>
              <a:t>) </a:t>
            </a:r>
            <a:r>
              <a:rPr lang="de-DE" sz="1100" b="0" dirty="0" err="1">
                <a:latin typeface="DINOT-Bold" panose="020B0504020101020102" pitchFamily="34" charset="77"/>
                <a:sym typeface="Arial"/>
              </a:rPr>
              <a:t>as</a:t>
            </a:r>
            <a:r>
              <a:rPr lang="de-DE" sz="1100" b="0" dirty="0">
                <a:latin typeface="DINOT-Bold" panose="020B0504020101020102" pitchFamily="34" charset="77"/>
                <a:sym typeface="Arial"/>
              </a:rPr>
              <a:t> </a:t>
            </a:r>
            <a:r>
              <a:rPr lang="de-DE" sz="1100" b="0" dirty="0" err="1">
                <a:latin typeface="DINOT-Bold" panose="020B0504020101020102" pitchFamily="34" charset="77"/>
                <a:sym typeface="Arial"/>
              </a:rPr>
              <a:t>many</a:t>
            </a:r>
            <a:r>
              <a:rPr lang="de-DE" sz="1100" b="0" dirty="0">
                <a:latin typeface="DINOT-Bold" panose="020B0504020101020102" pitchFamily="34" charset="77"/>
                <a:sym typeface="Arial"/>
              </a:rPr>
              <a:t> different </a:t>
            </a:r>
            <a:r>
              <a:rPr lang="de-DE" sz="1100" b="0" dirty="0" err="1">
                <a:latin typeface="DINOT-Bold" panose="020B0504020101020102" pitchFamily="34" charset="77"/>
                <a:sym typeface="Arial"/>
              </a:rPr>
              <a:t>solutions</a:t>
            </a:r>
            <a:r>
              <a:rPr lang="de-DE" sz="1100" b="0" dirty="0">
                <a:latin typeface="DINOT-Bold" panose="020B0504020101020102" pitchFamily="34" charset="77"/>
                <a:sym typeface="Arial"/>
              </a:rPr>
              <a:t> </a:t>
            </a:r>
            <a:r>
              <a:rPr lang="de-DE" sz="1100" b="0" dirty="0" err="1">
                <a:latin typeface="DINOT-Bold" panose="020B0504020101020102" pitchFamily="34" charset="77"/>
                <a:sym typeface="Arial"/>
              </a:rPr>
              <a:t>to</a:t>
            </a:r>
            <a:r>
              <a:rPr lang="de-DE" sz="1100" b="0" dirty="0">
                <a:latin typeface="DINOT-Bold" panose="020B0504020101020102" pitchFamily="34" charset="77"/>
                <a:sym typeface="Arial"/>
              </a:rPr>
              <a:t> </a:t>
            </a:r>
            <a:r>
              <a:rPr lang="de-DE" sz="1100" b="0" dirty="0" err="1">
                <a:latin typeface="DINOT-Bold" panose="020B0504020101020102" pitchFamily="34" charset="77"/>
                <a:sym typeface="Arial"/>
              </a:rPr>
              <a:t>the</a:t>
            </a:r>
            <a:r>
              <a:rPr lang="de-DE" sz="1100" b="0" dirty="0">
                <a:latin typeface="DINOT-Bold" panose="020B0504020101020102" pitchFamily="34" charset="77"/>
                <a:sym typeface="Arial"/>
              </a:rPr>
              <a:t> </a:t>
            </a:r>
            <a:r>
              <a:rPr lang="de-DE" sz="1100" b="0" dirty="0" err="1">
                <a:latin typeface="DINOT-Bold" panose="020B0504020101020102" pitchFamily="34" charset="77"/>
                <a:sym typeface="Arial"/>
              </a:rPr>
              <a:t>problem</a:t>
            </a:r>
            <a:r>
              <a:rPr lang="de-DE" sz="1100" b="0" dirty="0">
                <a:latin typeface="DINOT-Bold" panose="020B0504020101020102" pitchFamily="34" charset="77"/>
                <a:sym typeface="Arial"/>
              </a:rPr>
              <a:t> </a:t>
            </a:r>
            <a:r>
              <a:rPr lang="de-DE" sz="1100" b="0" dirty="0" err="1">
                <a:latin typeface="DINOT-Bold" panose="020B0504020101020102" pitchFamily="34" charset="77"/>
                <a:sym typeface="Arial"/>
              </a:rPr>
              <a:t>as</a:t>
            </a:r>
            <a:r>
              <a:rPr lang="de-DE" sz="1100" b="0" dirty="0">
                <a:latin typeface="DINOT-Bold" panose="020B0504020101020102" pitchFamily="34" charset="77"/>
                <a:sym typeface="Arial"/>
              </a:rPr>
              <a:t> </a:t>
            </a:r>
            <a:r>
              <a:rPr lang="de-DE" sz="1100" b="0" dirty="0" err="1">
                <a:latin typeface="DINOT-Bold" panose="020B0504020101020102" pitchFamily="34" charset="77"/>
                <a:sym typeface="Arial"/>
              </a:rPr>
              <a:t>you</a:t>
            </a:r>
            <a:r>
              <a:rPr lang="de-DE" sz="1100" b="0" dirty="0">
                <a:latin typeface="DINOT-Bold" panose="020B0504020101020102" pitchFamily="34" charset="77"/>
                <a:sym typeface="Arial"/>
              </a:rPr>
              <a:t> </a:t>
            </a:r>
            <a:r>
              <a:rPr lang="de-DE" sz="1100" b="0" dirty="0" err="1">
                <a:latin typeface="DINOT-Bold" panose="020B0504020101020102" pitchFamily="34" charset="77"/>
                <a:sym typeface="Arial"/>
              </a:rPr>
              <a:t>can</a:t>
            </a:r>
            <a:r>
              <a:rPr lang="de-DE" sz="1100" b="0" dirty="0">
                <a:latin typeface="DINOT-Bold" panose="020B0504020101020102" pitchFamily="34" charset="77"/>
                <a:sym typeface="Arial"/>
              </a:rPr>
              <a:t> </a:t>
            </a:r>
            <a:r>
              <a:rPr lang="de-DE" sz="1100" b="0" dirty="0" err="1">
                <a:latin typeface="DINOT-Bold" panose="020B0504020101020102" pitchFamily="34" charset="77"/>
                <a:sym typeface="Arial"/>
              </a:rPr>
              <a:t>within</a:t>
            </a:r>
            <a:r>
              <a:rPr lang="de-DE" sz="1100" b="0" dirty="0">
                <a:latin typeface="DINOT-Bold" panose="020B0504020101020102" pitchFamily="34" charset="77"/>
                <a:sym typeface="Arial"/>
              </a:rPr>
              <a:t> 2 </a:t>
            </a:r>
            <a:r>
              <a:rPr lang="de-DE" sz="1100" b="0" dirty="0" err="1">
                <a:latin typeface="DINOT-Bold" panose="020B0504020101020102" pitchFamily="34" charset="77"/>
                <a:sym typeface="Arial"/>
              </a:rPr>
              <a:t>minutes</a:t>
            </a:r>
            <a:r>
              <a:rPr lang="de-DE" sz="1100" b="0" dirty="0">
                <a:latin typeface="DINOT-Bold" panose="020B0504020101020102" pitchFamily="34" charset="77"/>
                <a:sym typeface="Arial"/>
              </a:rPr>
              <a:t>.</a:t>
            </a:r>
          </a:p>
          <a:p>
            <a:pPr marL="171450" lvl="0" indent="-171450" algn="l" rtl="0">
              <a:lnSpc>
                <a:spcPct val="100000"/>
              </a:lnSpc>
              <a:spcBef>
                <a:spcPts val="0"/>
              </a:spcBef>
              <a:spcAft>
                <a:spcPts val="0"/>
              </a:spcAft>
              <a:buSzPts val="1100"/>
              <a:buFont typeface="Arial" panose="020B0604020202020204" pitchFamily="34" charset="0"/>
              <a:buChar char="•"/>
            </a:pPr>
            <a:r>
              <a:rPr lang="de-DE" sz="1100" b="0" dirty="0" err="1">
                <a:latin typeface="DINOT-Bold" panose="020B0504020101020102" pitchFamily="34" charset="77"/>
                <a:sym typeface="Arial"/>
              </a:rPr>
              <a:t>Remember</a:t>
            </a:r>
            <a:r>
              <a:rPr lang="de-DE" sz="1100" b="0" dirty="0">
                <a:latin typeface="DINOT-Bold" panose="020B0504020101020102" pitchFamily="34" charset="77"/>
                <a:sym typeface="Arial"/>
              </a:rPr>
              <a:t>: </a:t>
            </a:r>
            <a:r>
              <a:rPr lang="de-DE" sz="1100" b="0" dirty="0" err="1">
                <a:latin typeface="DINOT-Bold" panose="020B0504020101020102" pitchFamily="34" charset="77"/>
                <a:sym typeface="Arial"/>
              </a:rPr>
              <a:t>There</a:t>
            </a:r>
            <a:r>
              <a:rPr lang="de-DE" sz="1100" b="0" dirty="0">
                <a:latin typeface="DINOT-Bold" panose="020B0504020101020102" pitchFamily="34" charset="77"/>
                <a:sym typeface="Arial"/>
              </a:rPr>
              <a:t> </a:t>
            </a:r>
            <a:r>
              <a:rPr lang="de-DE" sz="1100" b="0" dirty="0" err="1">
                <a:latin typeface="DINOT-Bold" panose="020B0504020101020102" pitchFamily="34" charset="77"/>
                <a:sym typeface="Arial"/>
              </a:rPr>
              <a:t>are</a:t>
            </a:r>
            <a:r>
              <a:rPr lang="de-DE" sz="1100" b="0" dirty="0">
                <a:latin typeface="DINOT-Bold" panose="020B0504020101020102" pitchFamily="34" charset="77"/>
                <a:sym typeface="Arial"/>
              </a:rPr>
              <a:t> </a:t>
            </a:r>
            <a:r>
              <a:rPr lang="de-DE" sz="1100" b="0" dirty="0" err="1">
                <a:latin typeface="DINOT-Bold" panose="020B0504020101020102" pitchFamily="34" charset="77"/>
                <a:sym typeface="Arial"/>
              </a:rPr>
              <a:t>no</a:t>
            </a:r>
            <a:r>
              <a:rPr lang="de-DE" sz="1100" b="0" dirty="0">
                <a:latin typeface="DINOT-Bold" panose="020B0504020101020102" pitchFamily="34" charset="77"/>
                <a:sym typeface="Arial"/>
              </a:rPr>
              <a:t> </a:t>
            </a:r>
            <a:r>
              <a:rPr lang="de-DE" sz="1100" b="0" dirty="0" err="1">
                <a:latin typeface="DINOT-Bold" panose="020B0504020101020102" pitchFamily="34" charset="77"/>
                <a:sym typeface="Arial"/>
              </a:rPr>
              <a:t>bad</a:t>
            </a:r>
            <a:r>
              <a:rPr lang="de-DE" sz="1100" b="0" dirty="0">
                <a:latin typeface="DINOT-Bold" panose="020B0504020101020102" pitchFamily="34" charset="77"/>
                <a:sym typeface="Arial"/>
              </a:rPr>
              <a:t> </a:t>
            </a:r>
            <a:r>
              <a:rPr lang="de-DE" sz="1100" b="0" dirty="0" err="1">
                <a:latin typeface="DINOT-Bold" panose="020B0504020101020102" pitchFamily="34" charset="77"/>
                <a:sym typeface="Arial"/>
              </a:rPr>
              <a:t>ideas</a:t>
            </a:r>
            <a:r>
              <a:rPr lang="de-DE" sz="1100" b="0" dirty="0">
                <a:latin typeface="DINOT-Bold" panose="020B0504020101020102" pitchFamily="34" charset="77"/>
                <a:sym typeface="Arial"/>
              </a:rPr>
              <a:t>! Just </a:t>
            </a:r>
            <a:r>
              <a:rPr lang="de-DE" sz="1100" b="0" dirty="0" err="1">
                <a:latin typeface="DINOT-Bold" panose="020B0504020101020102" pitchFamily="34" charset="77"/>
                <a:sym typeface="Arial"/>
              </a:rPr>
              <a:t>get</a:t>
            </a:r>
            <a:r>
              <a:rPr lang="de-DE" sz="1100" b="0" dirty="0">
                <a:latin typeface="DINOT-Bold" panose="020B0504020101020102" pitchFamily="34" charset="77"/>
                <a:sym typeface="Arial"/>
              </a:rPr>
              <a:t> </a:t>
            </a:r>
            <a:r>
              <a:rPr lang="de-DE" sz="1100" b="0" dirty="0" err="1">
                <a:latin typeface="DINOT-Bold" panose="020B0504020101020102" pitchFamily="34" charset="77"/>
                <a:sym typeface="Arial"/>
              </a:rPr>
              <a:t>into</a:t>
            </a:r>
            <a:r>
              <a:rPr lang="de-DE" sz="1100" b="0" dirty="0">
                <a:latin typeface="DINOT-Bold" panose="020B0504020101020102" pitchFamily="34" charset="77"/>
                <a:sym typeface="Arial"/>
              </a:rPr>
              <a:t> </a:t>
            </a:r>
            <a:r>
              <a:rPr lang="de-DE" sz="1100" b="0" dirty="0" err="1">
                <a:latin typeface="DINOT-Bold" panose="020B0504020101020102" pitchFamily="34" charset="77"/>
                <a:sym typeface="Arial"/>
              </a:rPr>
              <a:t>the</a:t>
            </a:r>
            <a:r>
              <a:rPr lang="de-DE" sz="1100" b="0" dirty="0">
                <a:latin typeface="DINOT-Bold" panose="020B0504020101020102" pitchFamily="34" charset="77"/>
                <a:sym typeface="Arial"/>
              </a:rPr>
              <a:t> </a:t>
            </a:r>
            <a:r>
              <a:rPr lang="de-DE" sz="1100" b="0" dirty="0" err="1">
                <a:latin typeface="DINOT-Bold" panose="020B0504020101020102" pitchFamily="34" charset="77"/>
                <a:sym typeface="Arial"/>
              </a:rPr>
              <a:t>flow</a:t>
            </a:r>
            <a:r>
              <a:rPr lang="de-DE" sz="1100" b="0" dirty="0">
                <a:latin typeface="DINOT-Bold" panose="020B0504020101020102" pitchFamily="34" charset="77"/>
                <a:sym typeface="Arial"/>
              </a:rPr>
              <a:t>, </a:t>
            </a:r>
            <a:r>
              <a:rPr lang="de-DE" sz="1100" b="0" dirty="0" err="1">
                <a:latin typeface="DINOT-Bold" panose="020B0504020101020102" pitchFamily="34" charset="77"/>
                <a:sym typeface="Arial"/>
              </a:rPr>
              <a:t>write</a:t>
            </a:r>
            <a:r>
              <a:rPr lang="de-DE" sz="1100" b="0" dirty="0">
                <a:latin typeface="DINOT-Bold" panose="020B0504020101020102" pitchFamily="34" charset="77"/>
                <a:sym typeface="Arial"/>
              </a:rPr>
              <a:t> down all </a:t>
            </a:r>
            <a:r>
              <a:rPr lang="de-DE" sz="1100" b="0" dirty="0" err="1">
                <a:latin typeface="DINOT-Bold" panose="020B0504020101020102" pitchFamily="34" charset="77"/>
                <a:sym typeface="Arial"/>
              </a:rPr>
              <a:t>the</a:t>
            </a:r>
            <a:r>
              <a:rPr lang="de-DE" sz="1100" b="0" dirty="0">
                <a:latin typeface="DINOT-Bold" panose="020B0504020101020102" pitchFamily="34" charset="77"/>
                <a:sym typeface="Arial"/>
              </a:rPr>
              <a:t> </a:t>
            </a:r>
            <a:r>
              <a:rPr lang="de-DE" sz="1100" b="0" dirty="0" err="1">
                <a:latin typeface="DINOT-Bold" panose="020B0504020101020102" pitchFamily="34" charset="77"/>
                <a:sym typeface="Arial"/>
              </a:rPr>
              <a:t>ideas</a:t>
            </a:r>
            <a:r>
              <a:rPr lang="de-DE" sz="1100" b="0" dirty="0">
                <a:latin typeface="DINOT-Bold" panose="020B0504020101020102" pitchFamily="34" charset="77"/>
                <a:sym typeface="Arial"/>
              </a:rPr>
              <a:t> </a:t>
            </a:r>
            <a:r>
              <a:rPr lang="de-DE" sz="1100" b="0" dirty="0" err="1">
                <a:latin typeface="DINOT-Bold" panose="020B0504020101020102" pitchFamily="34" charset="77"/>
                <a:sym typeface="Arial"/>
              </a:rPr>
              <a:t>that</a:t>
            </a:r>
            <a:r>
              <a:rPr lang="de-DE" sz="1100" b="0" dirty="0">
                <a:latin typeface="DINOT-Bold" panose="020B0504020101020102" pitchFamily="34" charset="77"/>
                <a:sym typeface="Arial"/>
              </a:rPr>
              <a:t> </a:t>
            </a:r>
            <a:r>
              <a:rPr lang="de-DE" sz="1100" b="0" dirty="0" err="1">
                <a:latin typeface="DINOT-Bold" panose="020B0504020101020102" pitchFamily="34" charset="77"/>
                <a:sym typeface="Arial"/>
              </a:rPr>
              <a:t>come</a:t>
            </a:r>
            <a:r>
              <a:rPr lang="de-DE" sz="1100" b="0" dirty="0">
                <a:latin typeface="DINOT-Bold" panose="020B0504020101020102" pitchFamily="34" charset="77"/>
                <a:sym typeface="Arial"/>
              </a:rPr>
              <a:t> </a:t>
            </a:r>
            <a:r>
              <a:rPr lang="de-DE" sz="1100" b="0" dirty="0" err="1">
                <a:latin typeface="DINOT-Bold" panose="020B0504020101020102" pitchFamily="34" charset="77"/>
                <a:sym typeface="Arial"/>
              </a:rPr>
              <a:t>into</a:t>
            </a:r>
            <a:r>
              <a:rPr lang="de-DE" sz="1100" b="0" dirty="0">
                <a:latin typeface="DINOT-Bold" panose="020B0504020101020102" pitchFamily="34" charset="77"/>
                <a:sym typeface="Arial"/>
              </a:rPr>
              <a:t> </a:t>
            </a:r>
            <a:r>
              <a:rPr lang="de-DE" sz="1100" b="0" dirty="0" err="1">
                <a:latin typeface="DINOT-Bold" panose="020B0504020101020102" pitchFamily="34" charset="77"/>
                <a:sym typeface="Arial"/>
              </a:rPr>
              <a:t>your</a:t>
            </a:r>
            <a:r>
              <a:rPr lang="de-DE" sz="1100" b="0" dirty="0">
                <a:latin typeface="DINOT-Bold" panose="020B0504020101020102" pitchFamily="34" charset="77"/>
                <a:sym typeface="Arial"/>
              </a:rPr>
              <a:t> </a:t>
            </a:r>
            <a:r>
              <a:rPr lang="de-DE" sz="1100" b="0" dirty="0" err="1">
                <a:latin typeface="DINOT-Bold" panose="020B0504020101020102" pitchFamily="34" charset="77"/>
                <a:sym typeface="Arial"/>
              </a:rPr>
              <a:t>mind</a:t>
            </a:r>
            <a:r>
              <a:rPr lang="de-DE" sz="1100" b="0" dirty="0">
                <a:latin typeface="DINOT-Bold" panose="020B0504020101020102" pitchFamily="34" charset="77"/>
                <a:sym typeface="Arial"/>
              </a:rPr>
              <a:t>! </a:t>
            </a:r>
          </a:p>
          <a:p>
            <a:pPr marL="171450" lvl="0" indent="-171450" algn="l" rtl="0">
              <a:lnSpc>
                <a:spcPct val="100000"/>
              </a:lnSpc>
              <a:spcBef>
                <a:spcPts val="0"/>
              </a:spcBef>
              <a:spcAft>
                <a:spcPts val="0"/>
              </a:spcAft>
              <a:buSzPts val="1100"/>
              <a:buFont typeface="Arial" panose="020B0604020202020204" pitchFamily="34" charset="0"/>
              <a:buChar char="•"/>
            </a:pPr>
            <a:r>
              <a:rPr lang="de-DE" sz="1100" b="0" dirty="0">
                <a:latin typeface="DINOT-Bold" panose="020B0504020101020102" pitchFamily="34" charset="77"/>
                <a:sym typeface="Arial"/>
              </a:rPr>
              <a:t>Okay, so </a:t>
            </a:r>
            <a:r>
              <a:rPr lang="de-DE" sz="1100" b="0" dirty="0" err="1">
                <a:latin typeface="DINOT-Bold" panose="020B0504020101020102" pitchFamily="34" charset="77"/>
                <a:sym typeface="Arial"/>
              </a:rPr>
              <a:t>the</a:t>
            </a:r>
            <a:r>
              <a:rPr lang="de-DE" sz="1100" b="0" dirty="0">
                <a:latin typeface="DINOT-Bold" panose="020B0504020101020102" pitchFamily="34" charset="77"/>
                <a:sym typeface="Arial"/>
              </a:rPr>
              <a:t> 2 min </a:t>
            </a:r>
            <a:r>
              <a:rPr lang="de-DE" sz="1100" b="0" dirty="0" err="1">
                <a:latin typeface="DINOT-Bold" panose="020B0504020101020102" pitchFamily="34" charset="77"/>
                <a:sym typeface="Arial"/>
              </a:rPr>
              <a:t>start</a:t>
            </a:r>
            <a:r>
              <a:rPr lang="de-DE" sz="1100" b="0" dirty="0">
                <a:latin typeface="DINOT-Bold" panose="020B0504020101020102" pitchFamily="34" charset="77"/>
                <a:sym typeface="Arial"/>
              </a:rPr>
              <a:t> </a:t>
            </a:r>
            <a:r>
              <a:rPr lang="de-DE" sz="1100" b="0" dirty="0" err="1">
                <a:latin typeface="DINOT-Bold" panose="020B0504020101020102" pitchFamily="34" charset="77"/>
                <a:sym typeface="Arial"/>
              </a:rPr>
              <a:t>now</a:t>
            </a:r>
            <a:r>
              <a:rPr lang="de-DE" sz="1100" b="0" dirty="0">
                <a:latin typeface="DINOT-Bold" panose="020B0504020101020102" pitchFamily="34" charset="77"/>
                <a:sym typeface="Arial"/>
              </a:rPr>
              <a:t>! </a:t>
            </a:r>
          </a:p>
          <a:p>
            <a:pPr marL="0" lvl="0" indent="0" algn="l" rtl="0">
              <a:lnSpc>
                <a:spcPct val="100000"/>
              </a:lnSpc>
              <a:spcBef>
                <a:spcPts val="0"/>
              </a:spcBef>
              <a:spcAft>
                <a:spcPts val="0"/>
              </a:spcAft>
              <a:buSzPts val="1100"/>
              <a:buNone/>
            </a:pPr>
            <a:endParaRPr b="1" dirty="0">
              <a:latin typeface="DINOT-Bold" panose="020B0504020101020102" pitchFamily="34" charset="77"/>
            </a:endParaRPr>
          </a:p>
          <a:p>
            <a:pPr marL="0" lvl="0" indent="0" algn="l" rtl="0">
              <a:lnSpc>
                <a:spcPct val="100000"/>
              </a:lnSpc>
              <a:spcBef>
                <a:spcPts val="0"/>
              </a:spcBef>
              <a:spcAft>
                <a:spcPts val="0"/>
              </a:spcAft>
              <a:buSzPts val="1100"/>
              <a:buNone/>
            </a:pPr>
            <a:endParaRPr b="1" dirty="0">
              <a:latin typeface="DINOT-Bold" panose="020B0504020101020102" pitchFamily="34" charset="77"/>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2" name="Google Shape;642;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30200" lvl="0" indent="-171450" algn="l" rtl="0">
              <a:lnSpc>
                <a:spcPct val="100000"/>
              </a:lnSpc>
              <a:spcBef>
                <a:spcPts val="0"/>
              </a:spcBef>
              <a:spcAft>
                <a:spcPts val="0"/>
              </a:spcAft>
              <a:buSzPts val="1100"/>
              <a:buFont typeface="Arial" panose="020B0604020202020204" pitchFamily="34" charset="0"/>
              <a:buChar char="•"/>
            </a:pPr>
            <a:r>
              <a:rPr lang="de-DE" b="0" dirty="0">
                <a:latin typeface="DINOT-Bold" panose="020B0504020101020102" pitchFamily="34" charset="77"/>
              </a:rPr>
              <a:t>The </a:t>
            </a:r>
            <a:r>
              <a:rPr lang="de-DE" b="0" dirty="0" err="1">
                <a:latin typeface="DINOT-Bold" panose="020B0504020101020102" pitchFamily="34" charset="77"/>
              </a:rPr>
              <a:t>second</a:t>
            </a:r>
            <a:r>
              <a:rPr lang="de-DE" b="0" dirty="0">
                <a:latin typeface="DINOT-Bold" panose="020B0504020101020102" pitchFamily="34" charset="77"/>
              </a:rPr>
              <a:t> </a:t>
            </a:r>
            <a:r>
              <a:rPr lang="de-DE" b="0" dirty="0" err="1">
                <a:latin typeface="DINOT-Bold" panose="020B0504020101020102" pitchFamily="34" charset="77"/>
              </a:rPr>
              <a:t>method</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t>
            </a:r>
            <a:r>
              <a:rPr lang="de-DE" b="0" dirty="0" err="1">
                <a:latin typeface="DINOT-Bold" panose="020B0504020101020102" pitchFamily="34" charset="77"/>
              </a:rPr>
              <a:t>called</a:t>
            </a:r>
            <a:r>
              <a:rPr lang="de-DE" b="0" dirty="0">
                <a:latin typeface="DINOT-Bold" panose="020B0504020101020102" pitchFamily="34" charset="77"/>
              </a:rPr>
              <a:t> „Reverse Brainstorming"</a:t>
            </a:r>
          </a:p>
          <a:p>
            <a:pPr marL="330200" lvl="0" indent="-171450" algn="l" rtl="0">
              <a:lnSpc>
                <a:spcPct val="100000"/>
              </a:lnSpc>
              <a:spcBef>
                <a:spcPts val="0"/>
              </a:spcBef>
              <a:spcAft>
                <a:spcPts val="0"/>
              </a:spcAft>
              <a:buSzPts val="1100"/>
              <a:buFont typeface="Arial" panose="020B0604020202020204" pitchFamily="34" charset="0"/>
              <a:buChar char="•"/>
            </a:pPr>
            <a:r>
              <a:rPr lang="de-DE" b="0" dirty="0">
                <a:latin typeface="DINOT-Bold" panose="020B0504020101020102" pitchFamily="34" charset="77"/>
              </a:rPr>
              <a:t>And </a:t>
            </a:r>
            <a:r>
              <a:rPr lang="de-DE" b="0" dirty="0" err="1">
                <a:latin typeface="DINOT-Bold" panose="020B0504020101020102" pitchFamily="34" charset="77"/>
              </a:rPr>
              <a:t>this</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t>
            </a:r>
            <a:r>
              <a:rPr lang="de-DE" b="0" dirty="0" err="1">
                <a:latin typeface="DINOT-Bold" panose="020B0504020101020102" pitchFamily="34" charset="77"/>
              </a:rPr>
              <a:t>how</a:t>
            </a:r>
            <a:r>
              <a:rPr lang="de-DE" b="0" dirty="0">
                <a:latin typeface="DINOT-Bold" panose="020B0504020101020102" pitchFamily="34" charset="77"/>
              </a:rPr>
              <a:t> </a:t>
            </a:r>
            <a:r>
              <a:rPr lang="de-DE" b="0" dirty="0" err="1">
                <a:latin typeface="DINOT-Bold" panose="020B0504020101020102" pitchFamily="34" charset="77"/>
              </a:rPr>
              <a:t>it</a:t>
            </a:r>
            <a:r>
              <a:rPr lang="de-DE" b="0" dirty="0">
                <a:latin typeface="DINOT-Bold" panose="020B0504020101020102" pitchFamily="34" charset="77"/>
              </a:rPr>
              <a:t> </a:t>
            </a:r>
            <a:r>
              <a:rPr lang="de-DE" b="0" dirty="0" err="1">
                <a:latin typeface="DINOT-Bold" panose="020B0504020101020102" pitchFamily="34" charset="77"/>
              </a:rPr>
              <a:t>works</a:t>
            </a:r>
            <a:r>
              <a:rPr lang="de-DE" b="0" dirty="0">
                <a:latin typeface="DINOT-Bold" panose="020B0504020101020102" pitchFamily="34" charset="77"/>
              </a:rPr>
              <a:t>: </a:t>
            </a:r>
            <a:endParaRPr b="0" dirty="0">
              <a:latin typeface="DINOT-Bold" panose="020B0504020101020102" pitchFamily="34" charset="77"/>
            </a:endParaRPr>
          </a:p>
          <a:p>
            <a:pPr marL="342900" lvl="1" indent="-342900" algn="l" rtl="0">
              <a:lnSpc>
                <a:spcPct val="100000"/>
              </a:lnSpc>
              <a:spcBef>
                <a:spcPts val="0"/>
              </a:spcBef>
              <a:spcAft>
                <a:spcPts val="0"/>
              </a:spcAft>
              <a:buSzPts val="1100"/>
              <a:buChar char="○"/>
            </a:pPr>
            <a:r>
              <a:rPr lang="de-DE" b="0" dirty="0">
                <a:latin typeface="DINOT-Bold" panose="020B0504020101020102" pitchFamily="34" charset="77"/>
              </a:rPr>
              <a:t>Reverse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problem</a:t>
            </a:r>
            <a:r>
              <a:rPr lang="de-DE" b="0" dirty="0">
                <a:latin typeface="DINOT-Bold" panose="020B0504020101020102" pitchFamily="34" charset="77"/>
              </a:rPr>
              <a:t> </a:t>
            </a:r>
            <a:r>
              <a:rPr lang="de-DE" b="0" dirty="0" err="1">
                <a:latin typeface="DINOT-Bold" panose="020B0504020101020102" pitchFamily="34" charset="77"/>
              </a:rPr>
              <a:t>or</a:t>
            </a:r>
            <a:r>
              <a:rPr lang="de-DE" b="0" dirty="0">
                <a:latin typeface="DINOT-Bold" panose="020B0504020101020102" pitchFamily="34" charset="77"/>
              </a:rPr>
              <a:t> </a:t>
            </a:r>
            <a:r>
              <a:rPr lang="de-DE" b="0" dirty="0" err="1">
                <a:latin typeface="DINOT-Bold" panose="020B0504020101020102" pitchFamily="34" charset="77"/>
              </a:rPr>
              <a:t>challenge</a:t>
            </a:r>
            <a:r>
              <a:rPr lang="de-DE" b="0" dirty="0">
                <a:latin typeface="DINOT-Bold" panose="020B0504020101020102" pitchFamily="34" charset="77"/>
              </a:rPr>
              <a:t> </a:t>
            </a:r>
            <a:r>
              <a:rPr lang="de-DE" b="0" dirty="0" err="1">
                <a:latin typeface="DINOT-Bold" panose="020B0504020101020102" pitchFamily="34" charset="77"/>
              </a:rPr>
              <a:t>by</a:t>
            </a:r>
            <a:r>
              <a:rPr lang="de-DE" b="0" dirty="0">
                <a:latin typeface="DINOT-Bold" panose="020B0504020101020102" pitchFamily="34" charset="77"/>
              </a:rPr>
              <a:t> </a:t>
            </a:r>
            <a:r>
              <a:rPr lang="de-DE" b="0" dirty="0" err="1">
                <a:latin typeface="DINOT-Bold" panose="020B0504020101020102" pitchFamily="34" charset="77"/>
              </a:rPr>
              <a:t>asking</a:t>
            </a:r>
            <a:r>
              <a:rPr lang="de-DE" b="0" dirty="0">
                <a:latin typeface="DINOT-Bold" panose="020B0504020101020102" pitchFamily="34" charset="77"/>
              </a:rPr>
              <a:t>: “</a:t>
            </a:r>
            <a:r>
              <a:rPr lang="de-DE" b="0" dirty="0" err="1">
                <a:latin typeface="DINOT-Bold" panose="020B0504020101020102" pitchFamily="34" charset="77"/>
              </a:rPr>
              <a:t>How</a:t>
            </a:r>
            <a:r>
              <a:rPr lang="de-DE" b="0" dirty="0">
                <a:latin typeface="DINOT-Bold" panose="020B0504020101020102" pitchFamily="34" charset="77"/>
              </a:rPr>
              <a:t> </a:t>
            </a:r>
            <a:r>
              <a:rPr lang="de-DE" b="0" dirty="0" err="1">
                <a:latin typeface="DINOT-Bold" panose="020B0504020101020102" pitchFamily="34" charset="77"/>
              </a:rPr>
              <a:t>could</a:t>
            </a:r>
            <a:r>
              <a:rPr lang="de-DE" b="0" dirty="0">
                <a:latin typeface="DINOT-Bold" panose="020B0504020101020102" pitchFamily="34" charset="77"/>
              </a:rPr>
              <a:t> I </a:t>
            </a:r>
            <a:r>
              <a:rPr lang="de-DE" b="0" dirty="0" err="1">
                <a:latin typeface="DINOT-Bold" panose="020B0504020101020102" pitchFamily="34" charset="77"/>
              </a:rPr>
              <a:t>possibly</a:t>
            </a:r>
            <a:r>
              <a:rPr lang="de-DE" b="0" dirty="0">
                <a:latin typeface="DINOT-Bold" panose="020B0504020101020102" pitchFamily="34" charset="77"/>
              </a:rPr>
              <a:t> </a:t>
            </a:r>
            <a:r>
              <a:rPr lang="de-DE" b="0" dirty="0" err="1">
                <a:latin typeface="DINOT-Bold" panose="020B0504020101020102" pitchFamily="34" charset="77"/>
              </a:rPr>
              <a:t>worsen</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problem</a:t>
            </a:r>
            <a:r>
              <a:rPr lang="de-DE" b="0" dirty="0">
                <a:latin typeface="DINOT-Bold" panose="020B0504020101020102" pitchFamily="34" charset="77"/>
              </a:rPr>
              <a:t>?” </a:t>
            </a:r>
            <a:r>
              <a:rPr lang="de-DE" b="0" dirty="0" err="1">
                <a:latin typeface="DINOT-Bold" panose="020B0504020101020102" pitchFamily="34" charset="77"/>
              </a:rPr>
              <a:t>or</a:t>
            </a:r>
            <a:r>
              <a:rPr lang="de-DE" b="0" dirty="0">
                <a:latin typeface="DINOT-Bold" panose="020B0504020101020102" pitchFamily="34" charset="77"/>
              </a:rPr>
              <a:t> “</a:t>
            </a:r>
            <a:r>
              <a:rPr lang="de-DE" b="0" dirty="0" err="1">
                <a:latin typeface="DINOT-Bold" panose="020B0504020101020102" pitchFamily="34" charset="77"/>
              </a:rPr>
              <a:t>How</a:t>
            </a:r>
            <a:r>
              <a:rPr lang="de-DE" b="0" dirty="0">
                <a:latin typeface="DINOT-Bold" panose="020B0504020101020102" pitchFamily="34" charset="77"/>
              </a:rPr>
              <a:t> </a:t>
            </a:r>
            <a:r>
              <a:rPr lang="de-DE" b="0" dirty="0" err="1">
                <a:latin typeface="DINOT-Bold" panose="020B0504020101020102" pitchFamily="34" charset="77"/>
              </a:rPr>
              <a:t>could</a:t>
            </a:r>
            <a:r>
              <a:rPr lang="de-DE" b="0" dirty="0">
                <a:latin typeface="DINOT-Bold" panose="020B0504020101020102" pitchFamily="34" charset="77"/>
              </a:rPr>
              <a:t> I </a:t>
            </a:r>
            <a:r>
              <a:rPr lang="de-DE" b="0" dirty="0" err="1">
                <a:latin typeface="DINOT-Bold" panose="020B0504020101020102" pitchFamily="34" charset="77"/>
              </a:rPr>
              <a:t>possibly</a:t>
            </a:r>
            <a:r>
              <a:rPr lang="de-DE" b="0" dirty="0">
                <a:latin typeface="DINOT-Bold" panose="020B0504020101020102" pitchFamily="34" charset="77"/>
              </a:rPr>
              <a:t> </a:t>
            </a:r>
            <a:r>
              <a:rPr lang="de-DE" b="0" dirty="0" err="1">
                <a:latin typeface="DINOT-Bold" panose="020B0504020101020102" pitchFamily="34" charset="77"/>
              </a:rPr>
              <a:t>achieve</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opposite</a:t>
            </a:r>
            <a:r>
              <a:rPr lang="de-DE" b="0" dirty="0">
                <a:latin typeface="DINOT-Bold" panose="020B0504020101020102" pitchFamily="34" charset="77"/>
              </a:rPr>
              <a:t> </a:t>
            </a:r>
            <a:r>
              <a:rPr lang="de-DE" b="0" dirty="0" err="1">
                <a:latin typeface="DINOT-Bold" panose="020B0504020101020102" pitchFamily="34" charset="77"/>
              </a:rPr>
              <a:t>effect</a:t>
            </a:r>
            <a:r>
              <a:rPr lang="de-DE" b="0" dirty="0">
                <a:latin typeface="DINOT-Bold" panose="020B0504020101020102" pitchFamily="34" charset="77"/>
              </a:rPr>
              <a:t>?”</a:t>
            </a:r>
            <a:endParaRPr b="0" dirty="0">
              <a:latin typeface="DINOT-Bold" panose="020B0504020101020102" pitchFamily="34" charset="77"/>
            </a:endParaRPr>
          </a:p>
          <a:p>
            <a:pPr marL="342900" lvl="1" indent="-342900" algn="l" rtl="0">
              <a:lnSpc>
                <a:spcPct val="100000"/>
              </a:lnSpc>
              <a:spcBef>
                <a:spcPts val="0"/>
              </a:spcBef>
              <a:spcAft>
                <a:spcPts val="0"/>
              </a:spcAft>
              <a:buSzPts val="1100"/>
              <a:buChar char="○"/>
            </a:pPr>
            <a:r>
              <a:rPr lang="de-DE" b="0" dirty="0" err="1">
                <a:latin typeface="DINOT-Bold" panose="020B0504020101020102" pitchFamily="34" charset="77"/>
              </a:rPr>
              <a:t>Brainstorm</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generate</a:t>
            </a:r>
            <a:r>
              <a:rPr lang="de-DE" b="0" dirty="0">
                <a:latin typeface="DINOT-Bold" panose="020B0504020101020102" pitchFamily="34" charset="77"/>
              </a:rPr>
              <a:t> „Anti-</a:t>
            </a:r>
            <a:r>
              <a:rPr lang="de-DE" b="0" dirty="0" err="1">
                <a:latin typeface="DINOT-Bold" panose="020B0504020101020102" pitchFamily="34" charset="77"/>
              </a:rPr>
              <a:t>ideas</a:t>
            </a:r>
            <a:r>
              <a:rPr lang="de-DE" b="0" dirty="0">
                <a:latin typeface="DINOT-Bold" panose="020B0504020101020102" pitchFamily="34" charset="77"/>
              </a:rPr>
              <a:t>“. </a:t>
            </a:r>
            <a:r>
              <a:rPr lang="de-DE" b="0" dirty="0" err="1">
                <a:latin typeface="DINOT-Bold" panose="020B0504020101020102" pitchFamily="34" charset="77"/>
              </a:rPr>
              <a:t>Allow</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brainstorm</a:t>
            </a:r>
            <a:r>
              <a:rPr lang="de-DE" b="0" dirty="0">
                <a:latin typeface="DINOT-Bold" panose="020B0504020101020102" pitchFamily="34" charset="77"/>
              </a:rPr>
              <a:t> </a:t>
            </a:r>
            <a:r>
              <a:rPr lang="de-DE" b="0" dirty="0" err="1">
                <a:latin typeface="DINOT-Bold" panose="020B0504020101020102" pitchFamily="34" charset="77"/>
              </a:rPr>
              <a:t>ideas</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flow</a:t>
            </a:r>
            <a:r>
              <a:rPr lang="de-DE" b="0" dirty="0">
                <a:latin typeface="DINOT-Bold" panose="020B0504020101020102" pitchFamily="34" charset="77"/>
              </a:rPr>
              <a:t> </a:t>
            </a:r>
            <a:r>
              <a:rPr lang="de-DE" b="0" dirty="0" err="1">
                <a:latin typeface="DINOT-Bold" panose="020B0504020101020102" pitchFamily="34" charset="77"/>
              </a:rPr>
              <a:t>freely</a:t>
            </a:r>
            <a:r>
              <a:rPr lang="de-DE" b="0" dirty="0">
                <a:latin typeface="DINOT-Bold" panose="020B0504020101020102" pitchFamily="34" charset="77"/>
              </a:rPr>
              <a:t>. Do not </a:t>
            </a:r>
            <a:r>
              <a:rPr lang="de-DE" b="0" dirty="0" err="1">
                <a:latin typeface="DINOT-Bold" panose="020B0504020101020102" pitchFamily="34" charset="77"/>
              </a:rPr>
              <a:t>reject</a:t>
            </a:r>
            <a:r>
              <a:rPr lang="de-DE" b="0" dirty="0">
                <a:latin typeface="DINOT-Bold" panose="020B0504020101020102" pitchFamily="34" charset="77"/>
              </a:rPr>
              <a:t> </a:t>
            </a:r>
            <a:r>
              <a:rPr lang="de-DE" b="0" dirty="0" err="1">
                <a:latin typeface="DINOT-Bold" panose="020B0504020101020102" pitchFamily="34" charset="77"/>
              </a:rPr>
              <a:t>anything</a:t>
            </a:r>
            <a:r>
              <a:rPr lang="de-DE" b="0" dirty="0">
                <a:latin typeface="DINOT-Bold" panose="020B0504020101020102" pitchFamily="34" charset="77"/>
              </a:rPr>
              <a:t> at </a:t>
            </a:r>
            <a:r>
              <a:rPr lang="de-DE" b="0" dirty="0" err="1">
                <a:latin typeface="DINOT-Bold" panose="020B0504020101020102" pitchFamily="34" charset="77"/>
              </a:rPr>
              <a:t>this</a:t>
            </a:r>
            <a:r>
              <a:rPr lang="de-DE" b="0" dirty="0">
                <a:latin typeface="DINOT-Bold" panose="020B0504020101020102" pitchFamily="34" charset="77"/>
              </a:rPr>
              <a:t> </a:t>
            </a:r>
            <a:r>
              <a:rPr lang="de-DE" b="0" dirty="0" err="1">
                <a:latin typeface="DINOT-Bold" panose="020B0504020101020102" pitchFamily="34" charset="77"/>
              </a:rPr>
              <a:t>stage</a:t>
            </a:r>
            <a:r>
              <a:rPr lang="de-DE" b="0" dirty="0">
                <a:latin typeface="DINOT-Bold" panose="020B0504020101020102" pitchFamily="34" charset="77"/>
              </a:rPr>
              <a:t>. Do </a:t>
            </a:r>
            <a:r>
              <a:rPr lang="de-DE" b="0" dirty="0" err="1">
                <a:latin typeface="DINOT-Bold" panose="020B0504020101020102" pitchFamily="34" charset="77"/>
              </a:rPr>
              <a:t>this</a:t>
            </a:r>
            <a:r>
              <a:rPr lang="de-DE" b="0" dirty="0">
                <a:latin typeface="DINOT-Bold" panose="020B0504020101020102" pitchFamily="34" charset="77"/>
              </a:rPr>
              <a:t> </a:t>
            </a:r>
            <a:r>
              <a:rPr lang="de-DE" b="0" dirty="0" err="1">
                <a:latin typeface="DINOT-Bold" panose="020B0504020101020102" pitchFamily="34" charset="77"/>
              </a:rPr>
              <a:t>for</a:t>
            </a:r>
            <a:r>
              <a:rPr lang="de-DE" b="0" dirty="0">
                <a:latin typeface="DINOT-Bold" panose="020B0504020101020102" pitchFamily="34" charset="77"/>
              </a:rPr>
              <a:t> 1 min </a:t>
            </a:r>
            <a:r>
              <a:rPr lang="de-DE" b="0" dirty="0" err="1">
                <a:latin typeface="DINOT-Bold" panose="020B0504020101020102" pitchFamily="34" charset="77"/>
              </a:rPr>
              <a:t>starting</a:t>
            </a:r>
            <a:r>
              <a:rPr lang="de-DE" b="0" dirty="0">
                <a:latin typeface="DINOT-Bold" panose="020B0504020101020102" pitchFamily="34" charset="77"/>
              </a:rPr>
              <a:t> </a:t>
            </a:r>
            <a:r>
              <a:rPr lang="de-DE" b="0" dirty="0" err="1">
                <a:latin typeface="DINOT-Bold" panose="020B0504020101020102" pitchFamily="34" charset="77"/>
              </a:rPr>
              <a:t>now</a:t>
            </a:r>
            <a:r>
              <a:rPr lang="de-DE" b="0" dirty="0">
                <a:latin typeface="DINOT-Bold" panose="020B0504020101020102" pitchFamily="34" charset="77"/>
              </a:rPr>
              <a:t>!</a:t>
            </a:r>
            <a:endParaRPr b="0" dirty="0">
              <a:latin typeface="DINOT-Bold" panose="020B0504020101020102" pitchFamily="34" charset="77"/>
            </a:endParaRPr>
          </a:p>
          <a:p>
            <a:pPr marL="342900" lvl="1" indent="-342900" algn="l" rtl="0">
              <a:lnSpc>
                <a:spcPct val="100000"/>
              </a:lnSpc>
              <a:spcBef>
                <a:spcPts val="0"/>
              </a:spcBef>
              <a:spcAft>
                <a:spcPts val="0"/>
              </a:spcAft>
              <a:buSzPts val="1100"/>
              <a:buChar char="○"/>
            </a:pPr>
            <a:r>
              <a:rPr lang="de-DE" b="0" dirty="0" err="1">
                <a:latin typeface="DINOT-Bold" panose="020B0504020101020102" pitchFamily="34" charset="77"/>
              </a:rPr>
              <a:t>Now</a:t>
            </a:r>
            <a:r>
              <a:rPr lang="de-DE" b="0" dirty="0">
                <a:latin typeface="DINOT-Bold" panose="020B0504020101020102" pitchFamily="34" charset="77"/>
              </a:rPr>
              <a:t> reverse </a:t>
            </a:r>
            <a:r>
              <a:rPr lang="de-DE" b="0" dirty="0" err="1">
                <a:latin typeface="DINOT-Bold" panose="020B0504020101020102" pitchFamily="34" charset="77"/>
              </a:rPr>
              <a:t>these</a:t>
            </a:r>
            <a:r>
              <a:rPr lang="de-DE" b="0" dirty="0">
                <a:latin typeface="DINOT-Bold" panose="020B0504020101020102" pitchFamily="34" charset="77"/>
              </a:rPr>
              <a:t> anti-</a:t>
            </a:r>
            <a:r>
              <a:rPr lang="de-DE" b="0" dirty="0" err="1">
                <a:latin typeface="DINOT-Bold" panose="020B0504020101020102" pitchFamily="34" charset="77"/>
              </a:rPr>
              <a:t>ideas</a:t>
            </a:r>
            <a:r>
              <a:rPr lang="de-DE" b="0" dirty="0">
                <a:latin typeface="DINOT-Bold" panose="020B0504020101020102" pitchFamily="34" charset="77"/>
              </a:rPr>
              <a:t> </a:t>
            </a:r>
            <a:r>
              <a:rPr lang="de-DE" b="0" dirty="0" err="1">
                <a:latin typeface="DINOT-Bold" panose="020B0504020101020102" pitchFamily="34" charset="77"/>
              </a:rPr>
              <a:t>into</a:t>
            </a:r>
            <a:r>
              <a:rPr lang="de-DE" b="0" dirty="0">
                <a:latin typeface="DINOT-Bold" panose="020B0504020101020102" pitchFamily="34" charset="77"/>
              </a:rPr>
              <a:t> </a:t>
            </a:r>
            <a:r>
              <a:rPr lang="de-DE" b="0" dirty="0" err="1">
                <a:latin typeface="DINOT-Bold" panose="020B0504020101020102" pitchFamily="34" charset="77"/>
              </a:rPr>
              <a:t>something</a:t>
            </a:r>
            <a:r>
              <a:rPr lang="de-DE" b="0" dirty="0">
                <a:latin typeface="DINOT-Bold" panose="020B0504020101020102" pitchFamily="34" charset="77"/>
              </a:rPr>
              <a:t> positive and </a:t>
            </a:r>
            <a:r>
              <a:rPr lang="de-DE" b="0" dirty="0" err="1">
                <a:latin typeface="DINOT-Bold" panose="020B0504020101020102" pitchFamily="34" charset="77"/>
              </a:rPr>
              <a:t>constructive</a:t>
            </a:r>
            <a:r>
              <a:rPr lang="de-DE" b="0" dirty="0">
                <a:latin typeface="DINOT-Bold" panose="020B0504020101020102" pitchFamily="34" charset="77"/>
              </a:rPr>
              <a:t> </a:t>
            </a:r>
            <a:r>
              <a:rPr lang="de-DE" b="0" dirty="0" err="1">
                <a:latin typeface="DINOT-Bold" panose="020B0504020101020102" pitchFamily="34" charset="77"/>
              </a:rPr>
              <a:t>again</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have</a:t>
            </a:r>
            <a:r>
              <a:rPr lang="de-DE" b="0" dirty="0">
                <a:latin typeface="DINOT-Bold" panose="020B0504020101020102" pitchFamily="34" charset="77"/>
              </a:rPr>
              <a:t> </a:t>
            </a:r>
            <a:r>
              <a:rPr lang="de-DE" b="0" dirty="0" err="1">
                <a:latin typeface="DINOT-Bold" panose="020B0504020101020102" pitchFamily="34" charset="77"/>
              </a:rPr>
              <a:t>one</a:t>
            </a:r>
            <a:r>
              <a:rPr lang="de-DE" b="0" dirty="0">
                <a:latin typeface="DINOT-Bold" panose="020B0504020101020102" pitchFamily="34" charset="77"/>
              </a:rPr>
              <a:t> </a:t>
            </a:r>
            <a:r>
              <a:rPr lang="de-DE" b="0" dirty="0" err="1">
                <a:latin typeface="DINOT-Bold" panose="020B0504020101020102" pitchFamily="34" charset="77"/>
              </a:rPr>
              <a:t>minute</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do so </a:t>
            </a:r>
            <a:r>
              <a:rPr lang="de-DE" b="0" dirty="0" err="1">
                <a:latin typeface="DINOT-Bold" panose="020B0504020101020102" pitchFamily="34" charset="77"/>
              </a:rPr>
              <a:t>starting</a:t>
            </a:r>
            <a:r>
              <a:rPr lang="de-DE" b="0" dirty="0">
                <a:latin typeface="DINOT-Bold" panose="020B0504020101020102" pitchFamily="34" charset="77"/>
              </a:rPr>
              <a:t> </a:t>
            </a:r>
            <a:r>
              <a:rPr lang="de-DE" b="0" dirty="0" err="1">
                <a:latin typeface="DINOT-Bold" panose="020B0504020101020102" pitchFamily="34" charset="77"/>
              </a:rPr>
              <a:t>now</a:t>
            </a:r>
            <a:r>
              <a:rPr lang="de-DE" b="0" dirty="0">
                <a:latin typeface="DINOT-Bold" panose="020B0504020101020102" pitchFamily="34" charset="77"/>
              </a:rPr>
              <a:t>! </a:t>
            </a:r>
            <a:endParaRPr b="1" dirty="0">
              <a:latin typeface="DINOT-Bold" panose="020B0504020101020102" pitchFamily="34" charset="77"/>
            </a:endParaRPr>
          </a:p>
          <a:p>
            <a:pPr marL="914400" lvl="1" indent="-228600" algn="l" rtl="0">
              <a:lnSpc>
                <a:spcPct val="100000"/>
              </a:lnSpc>
              <a:spcBef>
                <a:spcPts val="0"/>
              </a:spcBef>
              <a:spcAft>
                <a:spcPts val="0"/>
              </a:spcAft>
              <a:buSzPts val="1100"/>
              <a:buNone/>
            </a:pPr>
            <a:endParaRPr b="1" dirty="0">
              <a:latin typeface="DINOT-Bold" panose="020B0504020101020102" pitchFamily="34" charset="77"/>
            </a:endParaRPr>
          </a:p>
          <a:p>
            <a:pPr marL="457200" lvl="0" indent="-228600" algn="l" rtl="0">
              <a:lnSpc>
                <a:spcPct val="100000"/>
              </a:lnSpc>
              <a:spcBef>
                <a:spcPts val="0"/>
              </a:spcBef>
              <a:spcAft>
                <a:spcPts val="0"/>
              </a:spcAft>
              <a:buSzPts val="1100"/>
              <a:buNone/>
            </a:pPr>
            <a:endParaRPr b="1" dirty="0">
              <a:latin typeface="DINOT-Bold" panose="020B0504020101020102" pitchFamily="34" charset="77"/>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9" name="Google Shape;649;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30200" lvl="0" indent="-171450" algn="l" rtl="0">
              <a:lnSpc>
                <a:spcPct val="100000"/>
              </a:lnSpc>
              <a:spcBef>
                <a:spcPts val="0"/>
              </a:spcBef>
              <a:spcAft>
                <a:spcPts val="0"/>
              </a:spcAft>
              <a:buSzPts val="1100"/>
              <a:buFont typeface="Arial" panose="020B0604020202020204" pitchFamily="34" charset="0"/>
              <a:buChar char="•"/>
            </a:pPr>
            <a:r>
              <a:rPr lang="de-DE" b="0" dirty="0">
                <a:latin typeface="DINOT-Bold" panose="020B0504020101020102" pitchFamily="34" charset="77"/>
              </a:rPr>
              <a:t>The last </a:t>
            </a:r>
            <a:r>
              <a:rPr lang="de-DE" b="0" dirty="0" err="1">
                <a:latin typeface="DINOT-Bold" panose="020B0504020101020102" pitchFamily="34" charset="77"/>
              </a:rPr>
              <a:t>method</a:t>
            </a:r>
            <a:r>
              <a:rPr lang="de-DE" b="0" dirty="0">
                <a:latin typeface="DINOT-Bold" panose="020B0504020101020102" pitchFamily="34" charset="77"/>
              </a:rPr>
              <a:t> </a:t>
            </a:r>
            <a:r>
              <a:rPr lang="de-DE" b="0" dirty="0" err="1">
                <a:latin typeface="DINOT-Bold" panose="020B0504020101020102" pitchFamily="34" charset="77"/>
              </a:rPr>
              <a:t>we</a:t>
            </a:r>
            <a:r>
              <a:rPr lang="de-DE" b="0" dirty="0">
                <a:latin typeface="DINOT-Bold" panose="020B0504020101020102" pitchFamily="34" charset="77"/>
              </a:rPr>
              <a:t> </a:t>
            </a:r>
            <a:r>
              <a:rPr lang="de-DE" b="0" dirty="0" err="1">
                <a:latin typeface="DINOT-Bold" panose="020B0504020101020102" pitchFamily="34" charset="77"/>
              </a:rPr>
              <a:t>prepared</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t>
            </a:r>
            <a:r>
              <a:rPr lang="de-DE" b="0" dirty="0" err="1">
                <a:latin typeface="DINOT-Bold" panose="020B0504020101020102" pitchFamily="34" charset="77"/>
              </a:rPr>
              <a:t>called</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Super </a:t>
            </a:r>
            <a:r>
              <a:rPr lang="de-DE" b="0" dirty="0" err="1">
                <a:latin typeface="DINOT-Bold" panose="020B0504020101020102" pitchFamily="34" charset="77"/>
              </a:rPr>
              <a:t>hero</a:t>
            </a:r>
            <a:r>
              <a:rPr lang="de-DE" b="0" dirty="0">
                <a:latin typeface="DINOT-Bold" panose="020B0504020101020102" pitchFamily="34" charset="77"/>
              </a:rPr>
              <a:t> </a:t>
            </a:r>
            <a:r>
              <a:rPr lang="de-DE" b="0" dirty="0" err="1">
                <a:latin typeface="DINOT-Bold" panose="020B0504020101020102" pitchFamily="34" charset="77"/>
              </a:rPr>
              <a:t>brainstorming</a:t>
            </a:r>
            <a:r>
              <a:rPr lang="de-DE" b="0" dirty="0">
                <a:latin typeface="DINOT-Bold" panose="020B0504020101020102" pitchFamily="34" charset="77"/>
              </a:rPr>
              <a:t>. </a:t>
            </a:r>
          </a:p>
          <a:p>
            <a:pPr marL="330200" lvl="0" indent="-171450" algn="l" rtl="0">
              <a:lnSpc>
                <a:spcPct val="100000"/>
              </a:lnSpc>
              <a:spcBef>
                <a:spcPts val="0"/>
              </a:spcBef>
              <a:spcAft>
                <a:spcPts val="0"/>
              </a:spcAft>
              <a:buSzPts val="1100"/>
              <a:buFont typeface="Arial" panose="020B0604020202020204" pitchFamily="34" charset="0"/>
              <a:buChar char="•"/>
            </a:pPr>
            <a:r>
              <a:rPr lang="de-DE" b="0" dirty="0">
                <a:latin typeface="DINOT-Bold" panose="020B0504020101020102" pitchFamily="34" charset="77"/>
              </a:rPr>
              <a:t>Here,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put</a:t>
            </a:r>
            <a:r>
              <a:rPr lang="de-DE" b="0" dirty="0">
                <a:latin typeface="DINOT-Bold" panose="020B0504020101020102" pitchFamily="34" charset="77"/>
              </a:rPr>
              <a:t> </a:t>
            </a:r>
            <a:r>
              <a:rPr lang="de-DE" b="0" dirty="0" err="1">
                <a:latin typeface="DINOT-Bold" panose="020B0504020101020102" pitchFamily="34" charset="77"/>
              </a:rPr>
              <a:t>yourself</a:t>
            </a:r>
            <a:r>
              <a:rPr lang="de-DE" b="0" dirty="0">
                <a:latin typeface="DINOT-Bold" panose="020B0504020101020102" pitchFamily="34" charset="77"/>
              </a:rPr>
              <a:t> </a:t>
            </a:r>
            <a:r>
              <a:rPr lang="de-DE" b="0" dirty="0" err="1">
                <a:latin typeface="DINOT-Bold" panose="020B0504020101020102" pitchFamily="34" charset="77"/>
              </a:rPr>
              <a:t>into</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shoes</a:t>
            </a:r>
            <a:r>
              <a:rPr lang="de-DE" b="0" dirty="0">
                <a:latin typeface="DINOT-Bold" panose="020B0504020101020102" pitchFamily="34" charset="77"/>
              </a:rPr>
              <a:t> </a:t>
            </a:r>
            <a:r>
              <a:rPr lang="de-DE" b="0" dirty="0" err="1">
                <a:latin typeface="DINOT-Bold" panose="020B0504020101020102" pitchFamily="34" charset="77"/>
              </a:rPr>
              <a:t>of</a:t>
            </a:r>
            <a:r>
              <a:rPr lang="de-DE" b="0" dirty="0">
                <a:latin typeface="DINOT-Bold" panose="020B0504020101020102" pitchFamily="34" charset="77"/>
              </a:rPr>
              <a:t> a super </a:t>
            </a:r>
            <a:r>
              <a:rPr lang="de-DE" b="0" dirty="0" err="1">
                <a:latin typeface="DINOT-Bold" panose="020B0504020101020102" pitchFamily="34" charset="77"/>
              </a:rPr>
              <a:t>hero</a:t>
            </a:r>
            <a:r>
              <a:rPr lang="de-DE" b="0" dirty="0">
                <a:latin typeface="DINOT-Bold" panose="020B0504020101020102" pitchFamily="34" charset="77"/>
              </a:rPr>
              <a:t>.</a:t>
            </a:r>
            <a:endParaRPr b="0" dirty="0">
              <a:latin typeface="DINOT-Bold" panose="020B0504020101020102" pitchFamily="34" charset="77"/>
            </a:endParaRPr>
          </a:p>
          <a:p>
            <a:pPr marL="342900" lvl="1" indent="-342900" algn="l" rtl="0">
              <a:lnSpc>
                <a:spcPct val="100000"/>
              </a:lnSpc>
              <a:spcBef>
                <a:spcPts val="0"/>
              </a:spcBef>
              <a:spcAft>
                <a:spcPts val="0"/>
              </a:spcAft>
              <a:buSzPts val="1100"/>
              <a:buChar char="○"/>
            </a:pPr>
            <a:r>
              <a:rPr lang="de-DE" b="0" dirty="0">
                <a:latin typeface="DINOT-Bold" panose="020B0504020101020102" pitchFamily="34" charset="77"/>
              </a:rPr>
              <a:t>Imagine: </a:t>
            </a:r>
            <a:r>
              <a:rPr lang="de-DE" b="0" dirty="0" err="1">
                <a:latin typeface="DINOT-Bold" panose="020B0504020101020102" pitchFamily="34" charset="77"/>
              </a:rPr>
              <a:t>How</a:t>
            </a:r>
            <a:r>
              <a:rPr lang="de-DE" b="0" dirty="0">
                <a:latin typeface="DINOT-Bold" panose="020B0504020101020102" pitchFamily="34" charset="77"/>
              </a:rPr>
              <a:t> </a:t>
            </a:r>
            <a:r>
              <a:rPr lang="de-DE" b="0" dirty="0" err="1">
                <a:latin typeface="DINOT-Bold" panose="020B0504020101020102" pitchFamily="34" charset="77"/>
              </a:rPr>
              <a:t>would</a:t>
            </a:r>
            <a:r>
              <a:rPr lang="de-DE" b="0" dirty="0">
                <a:latin typeface="DINOT-Bold" panose="020B0504020101020102" pitchFamily="34" charset="77"/>
              </a:rPr>
              <a:t> </a:t>
            </a:r>
            <a:r>
              <a:rPr lang="de-DE" b="0" dirty="0" err="1">
                <a:latin typeface="DINOT-Bold" panose="020B0504020101020102" pitchFamily="34" charset="77"/>
              </a:rPr>
              <a:t>this</a:t>
            </a:r>
            <a:r>
              <a:rPr lang="de-DE" b="0" dirty="0">
                <a:latin typeface="DINOT-Bold" panose="020B0504020101020102" pitchFamily="34" charset="77"/>
              </a:rPr>
              <a:t> super </a:t>
            </a:r>
            <a:r>
              <a:rPr lang="de-DE" b="0" dirty="0" err="1">
                <a:latin typeface="DINOT-Bold" panose="020B0504020101020102" pitchFamily="34" charset="77"/>
              </a:rPr>
              <a:t>hero</a:t>
            </a:r>
            <a:r>
              <a:rPr lang="de-DE" b="0" dirty="0">
                <a:latin typeface="DINOT-Bold" panose="020B0504020101020102" pitchFamily="34" charset="77"/>
              </a:rPr>
              <a:t> </a:t>
            </a:r>
            <a:r>
              <a:rPr lang="de-DE" b="0" dirty="0" err="1">
                <a:latin typeface="DINOT-Bold" panose="020B0504020101020102" pitchFamily="34" charset="77"/>
              </a:rPr>
              <a:t>with</a:t>
            </a:r>
            <a:r>
              <a:rPr lang="de-DE" b="0" dirty="0">
                <a:latin typeface="DINOT-Bold" panose="020B0504020101020102" pitchFamily="34" charset="77"/>
              </a:rPr>
              <a:t> </a:t>
            </a:r>
            <a:r>
              <a:rPr lang="de-DE" b="0" dirty="0" err="1">
                <a:latin typeface="DINOT-Bold" panose="020B0504020101020102" pitchFamily="34" charset="77"/>
              </a:rPr>
              <a:t>their</a:t>
            </a:r>
            <a:r>
              <a:rPr lang="de-DE" b="0" dirty="0">
                <a:latin typeface="DINOT-Bold" panose="020B0504020101020102" pitchFamily="34" charset="77"/>
              </a:rPr>
              <a:t> super </a:t>
            </a:r>
            <a:r>
              <a:rPr lang="de-DE" b="0" dirty="0" err="1">
                <a:latin typeface="DINOT-Bold" panose="020B0504020101020102" pitchFamily="34" charset="77"/>
              </a:rPr>
              <a:t>powers</a:t>
            </a:r>
            <a:r>
              <a:rPr lang="de-DE" b="0" dirty="0">
                <a:latin typeface="DINOT-Bold" panose="020B0504020101020102" pitchFamily="34" charset="77"/>
              </a:rPr>
              <a:t> </a:t>
            </a:r>
            <a:r>
              <a:rPr lang="de-DE" b="0" dirty="0" err="1">
                <a:latin typeface="DINOT-Bold" panose="020B0504020101020102" pitchFamily="34" charset="77"/>
              </a:rPr>
              <a:t>solve</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problem</a:t>
            </a:r>
            <a:r>
              <a:rPr lang="de-DE" b="0" dirty="0">
                <a:latin typeface="DINOT-Bold" panose="020B0504020101020102" pitchFamily="34" charset="77"/>
              </a:rPr>
              <a:t> at </a:t>
            </a:r>
            <a:r>
              <a:rPr lang="de-DE" b="0" dirty="0" err="1">
                <a:latin typeface="DINOT-Bold" panose="020B0504020101020102" pitchFamily="34" charset="77"/>
              </a:rPr>
              <a:t>hand</a:t>
            </a:r>
            <a:r>
              <a:rPr lang="de-DE" b="0" dirty="0">
                <a:latin typeface="DINOT-Bold" panose="020B0504020101020102" pitchFamily="34" charset="77"/>
              </a:rPr>
              <a:t>?</a:t>
            </a:r>
          </a:p>
          <a:p>
            <a:pPr marL="342900" lvl="1" indent="-342900" algn="l" rtl="0">
              <a:lnSpc>
                <a:spcPct val="100000"/>
              </a:lnSpc>
              <a:spcBef>
                <a:spcPts val="0"/>
              </a:spcBef>
              <a:spcAft>
                <a:spcPts val="0"/>
              </a:spcAft>
              <a:buSzPts val="1100"/>
              <a:buChar char="○"/>
            </a:pPr>
            <a:r>
              <a:rPr lang="de-DE" b="0" dirty="0" err="1">
                <a:latin typeface="DINOT-Bold" panose="020B0504020101020102" pitchFamily="34" charset="77"/>
              </a:rPr>
              <a:t>Of</a:t>
            </a:r>
            <a:r>
              <a:rPr lang="de-DE" b="0" dirty="0">
                <a:latin typeface="DINOT-Bold" panose="020B0504020101020102" pitchFamily="34" charset="77"/>
              </a:rPr>
              <a:t> </a:t>
            </a:r>
            <a:r>
              <a:rPr lang="de-DE" b="0" dirty="0" err="1">
                <a:latin typeface="DINOT-Bold" panose="020B0504020101020102" pitchFamily="34" charset="77"/>
              </a:rPr>
              <a:t>course</a:t>
            </a:r>
            <a:r>
              <a:rPr lang="de-DE" b="0" dirty="0">
                <a:latin typeface="DINOT-Bold" panose="020B0504020101020102" pitchFamily="34" charset="77"/>
              </a:rPr>
              <a:t> </a:t>
            </a:r>
            <a:r>
              <a:rPr lang="de-DE" b="0" dirty="0" err="1">
                <a:latin typeface="DINOT-Bold" panose="020B0504020101020102" pitchFamily="34" charset="77"/>
              </a:rPr>
              <a:t>it</a:t>
            </a:r>
            <a:r>
              <a:rPr lang="de-DE" b="0" dirty="0">
                <a:latin typeface="DINOT-Bold" panose="020B0504020101020102" pitchFamily="34" charset="77"/>
              </a:rPr>
              <a:t> </a:t>
            </a:r>
            <a:r>
              <a:rPr lang="de-DE" b="0" dirty="0" err="1">
                <a:latin typeface="DINOT-Bold" panose="020B0504020101020102" pitchFamily="34" charset="77"/>
              </a:rPr>
              <a:t>doesn‘t</a:t>
            </a:r>
            <a:r>
              <a:rPr lang="de-DE" b="0" dirty="0">
                <a:latin typeface="DINOT-Bold" panose="020B0504020101020102" pitchFamily="34" charset="77"/>
              </a:rPr>
              <a:t> </a:t>
            </a:r>
            <a:r>
              <a:rPr lang="de-DE" b="0" dirty="0" err="1">
                <a:latin typeface="DINOT-Bold" panose="020B0504020101020102" pitchFamily="34" charset="77"/>
              </a:rPr>
              <a:t>need</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be</a:t>
            </a:r>
            <a:r>
              <a:rPr lang="de-DE" b="0" dirty="0">
                <a:latin typeface="DINOT-Bold" panose="020B0504020101020102" pitchFamily="34" charset="77"/>
              </a:rPr>
              <a:t> a </a:t>
            </a:r>
            <a:r>
              <a:rPr lang="de-DE" b="0" dirty="0" err="1">
                <a:latin typeface="DINOT-Bold" panose="020B0504020101020102" pitchFamily="34" charset="77"/>
              </a:rPr>
              <a:t>marvel</a:t>
            </a:r>
            <a:r>
              <a:rPr lang="de-DE" b="0" dirty="0">
                <a:latin typeface="DINOT-Bold" panose="020B0504020101020102" pitchFamily="34" charset="77"/>
              </a:rPr>
              <a:t> super </a:t>
            </a:r>
            <a:r>
              <a:rPr lang="de-DE" b="0" dirty="0" err="1">
                <a:latin typeface="DINOT-Bold" panose="020B0504020101020102" pitchFamily="34" charset="77"/>
              </a:rPr>
              <a:t>hero</a:t>
            </a:r>
            <a:r>
              <a:rPr lang="de-DE" b="0" dirty="0">
                <a:latin typeface="DINOT-Bold" panose="020B0504020101020102" pitchFamily="34" charset="77"/>
              </a:rPr>
              <a:t> but </a:t>
            </a:r>
            <a:r>
              <a:rPr lang="de-DE" b="0" dirty="0" err="1">
                <a:latin typeface="DINOT-Bold" panose="020B0504020101020102" pitchFamily="34" charset="77"/>
              </a:rPr>
              <a:t>this</a:t>
            </a:r>
            <a:r>
              <a:rPr lang="de-DE" b="0" dirty="0">
                <a:latin typeface="DINOT-Bold" panose="020B0504020101020102" pitchFamily="34" charset="77"/>
              </a:rPr>
              <a:t> </a:t>
            </a:r>
            <a:r>
              <a:rPr lang="de-DE" b="0" dirty="0" err="1">
                <a:latin typeface="DINOT-Bold" panose="020B0504020101020102" pitchFamily="34" charset="77"/>
              </a:rPr>
              <a:t>could</a:t>
            </a:r>
            <a:r>
              <a:rPr lang="de-DE" b="0" dirty="0">
                <a:latin typeface="DINOT-Bold" panose="020B0504020101020102" pitchFamily="34" charset="77"/>
              </a:rPr>
              <a:t> </a:t>
            </a:r>
            <a:r>
              <a:rPr lang="de-DE" b="0" dirty="0" err="1">
                <a:latin typeface="DINOT-Bold" panose="020B0504020101020102" pitchFamily="34" charset="77"/>
              </a:rPr>
              <a:t>be</a:t>
            </a:r>
            <a:r>
              <a:rPr lang="de-DE" b="0" dirty="0">
                <a:latin typeface="DINOT-Bold" panose="020B0504020101020102" pitchFamily="34" charset="77"/>
              </a:rPr>
              <a:t> </a:t>
            </a:r>
            <a:r>
              <a:rPr lang="de-DE" b="0" dirty="0" err="1">
                <a:latin typeface="DINOT-Bold" panose="020B0504020101020102" pitchFamily="34" charset="77"/>
              </a:rPr>
              <a:t>any</a:t>
            </a:r>
            <a:r>
              <a:rPr lang="de-DE" b="0" dirty="0">
                <a:latin typeface="DINOT-Bold" panose="020B0504020101020102" pitchFamily="34" charset="77"/>
              </a:rPr>
              <a:t> </a:t>
            </a:r>
            <a:r>
              <a:rPr lang="de-DE" b="0" dirty="0" err="1">
                <a:latin typeface="DINOT-Bold" panose="020B0504020101020102" pitchFamily="34" charset="77"/>
              </a:rPr>
              <a:t>inspiring</a:t>
            </a:r>
            <a:r>
              <a:rPr lang="de-DE" b="0" dirty="0">
                <a:latin typeface="DINOT-Bold" panose="020B0504020101020102" pitchFamily="34" charset="77"/>
              </a:rPr>
              <a:t> </a:t>
            </a:r>
            <a:r>
              <a:rPr lang="de-DE" b="0" dirty="0" err="1">
                <a:latin typeface="DINOT-Bold" panose="020B0504020101020102" pitchFamily="34" charset="77"/>
              </a:rPr>
              <a:t>figure</a:t>
            </a:r>
            <a:r>
              <a:rPr lang="de-DE" b="0" dirty="0">
                <a:latin typeface="DINOT-Bold" panose="020B0504020101020102" pitchFamily="34" charset="77"/>
              </a:rPr>
              <a:t>. </a:t>
            </a:r>
            <a:r>
              <a:rPr lang="de-DE" b="0" dirty="0" err="1">
                <a:latin typeface="DINOT-Bold" panose="020B0504020101020102" pitchFamily="34" charset="77"/>
              </a:rPr>
              <a:t>Please</a:t>
            </a:r>
            <a:r>
              <a:rPr lang="de-DE" b="0" dirty="0">
                <a:latin typeface="DINOT-Bold" panose="020B0504020101020102" pitchFamily="34" charset="77"/>
              </a:rPr>
              <a:t> </a:t>
            </a:r>
            <a:r>
              <a:rPr lang="de-DE" b="0" dirty="0" err="1">
                <a:latin typeface="DINOT-Bold" panose="020B0504020101020102" pitchFamily="34" charset="77"/>
              </a:rPr>
              <a:t>take</a:t>
            </a:r>
            <a:r>
              <a:rPr lang="de-DE" b="0" dirty="0">
                <a:latin typeface="DINOT-Bold" panose="020B0504020101020102" pitchFamily="34" charset="77"/>
              </a:rPr>
              <a:t> a </a:t>
            </a:r>
            <a:r>
              <a:rPr lang="de-DE" b="0" dirty="0" err="1">
                <a:latin typeface="DINOT-Bold" panose="020B0504020101020102" pitchFamily="34" charset="77"/>
              </a:rPr>
              <a:t>moment</a:t>
            </a:r>
            <a:r>
              <a:rPr lang="de-DE" b="0" dirty="0">
                <a:latin typeface="DINOT-Bold" panose="020B0504020101020102" pitchFamily="34" charset="77"/>
              </a:rPr>
              <a:t> </a:t>
            </a:r>
            <a:r>
              <a:rPr lang="de-DE" b="0" dirty="0" err="1">
                <a:latin typeface="DINOT-Bold" panose="020B0504020101020102" pitchFamily="34" charset="77"/>
              </a:rPr>
              <a:t>now</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decide</a:t>
            </a:r>
            <a:r>
              <a:rPr lang="de-DE" b="0" dirty="0">
                <a:latin typeface="DINOT-Bold" panose="020B0504020101020102" pitchFamily="34" charset="77"/>
              </a:rPr>
              <a:t> </a:t>
            </a:r>
            <a:r>
              <a:rPr lang="de-DE" b="0" dirty="0" err="1">
                <a:latin typeface="DINOT-Bold" panose="020B0504020101020102" pitchFamily="34" charset="77"/>
              </a:rPr>
              <a:t>for</a:t>
            </a:r>
            <a:r>
              <a:rPr lang="de-DE" b="0" dirty="0">
                <a:latin typeface="DINOT-Bold" panose="020B0504020101020102" pitchFamily="34" charset="77"/>
              </a:rPr>
              <a:t> such a </a:t>
            </a:r>
            <a:r>
              <a:rPr lang="de-DE" b="0" dirty="0" err="1">
                <a:latin typeface="DINOT-Bold" panose="020B0504020101020102" pitchFamily="34" charset="77"/>
              </a:rPr>
              <a:t>hero</a:t>
            </a:r>
            <a:r>
              <a:rPr lang="de-DE" b="0" dirty="0">
                <a:latin typeface="DINOT-Bold" panose="020B0504020101020102" pitchFamily="34" charset="77"/>
              </a:rPr>
              <a:t> </a:t>
            </a:r>
            <a:r>
              <a:rPr lang="de-DE" b="0" dirty="0" err="1">
                <a:latin typeface="DINOT-Bold" panose="020B0504020101020102" pitchFamily="34" charset="77"/>
              </a:rPr>
              <a:t>now</a:t>
            </a:r>
            <a:r>
              <a:rPr lang="de-DE" b="0" dirty="0">
                <a:latin typeface="DINOT-Bold" panose="020B0504020101020102" pitchFamily="34" charset="77"/>
              </a:rPr>
              <a:t>. </a:t>
            </a:r>
          </a:p>
          <a:p>
            <a:pPr marL="342900" lvl="1" indent="-342900" algn="l" rtl="0">
              <a:lnSpc>
                <a:spcPct val="100000"/>
              </a:lnSpc>
              <a:spcBef>
                <a:spcPts val="0"/>
              </a:spcBef>
              <a:spcAft>
                <a:spcPts val="0"/>
              </a:spcAft>
              <a:buSzPts val="1100"/>
              <a:buChar char="○"/>
            </a:pPr>
            <a:r>
              <a:rPr lang="de-DE" b="0" dirty="0">
                <a:latin typeface="DINOT-Bold" panose="020B0504020101020102" pitchFamily="34" charset="77"/>
              </a:rPr>
              <a:t>All </a:t>
            </a:r>
            <a:r>
              <a:rPr lang="de-DE" b="0" dirty="0" err="1">
                <a:latin typeface="DINOT-Bold" panose="020B0504020101020102" pitchFamily="34" charset="77"/>
              </a:rPr>
              <a:t>good</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all </a:t>
            </a:r>
            <a:r>
              <a:rPr lang="de-DE" b="0" dirty="0" err="1">
                <a:latin typeface="DINOT-Bold" panose="020B0504020101020102" pitchFamily="34" charset="77"/>
              </a:rPr>
              <a:t>came</a:t>
            </a:r>
            <a:r>
              <a:rPr lang="de-DE" b="0" dirty="0">
                <a:latin typeface="DINOT-Bold" panose="020B0504020101020102" pitchFamily="34" charset="77"/>
              </a:rPr>
              <a:t> </a:t>
            </a:r>
            <a:r>
              <a:rPr lang="de-DE" b="0" dirty="0" err="1">
                <a:latin typeface="DINOT-Bold" panose="020B0504020101020102" pitchFamily="34" charset="77"/>
              </a:rPr>
              <a:t>up</a:t>
            </a:r>
            <a:r>
              <a:rPr lang="de-DE" b="0" dirty="0">
                <a:latin typeface="DINOT-Bold" panose="020B0504020101020102" pitchFamily="34" charset="77"/>
              </a:rPr>
              <a:t> </a:t>
            </a:r>
            <a:r>
              <a:rPr lang="de-DE" b="0" dirty="0" err="1">
                <a:latin typeface="DINOT-Bold" panose="020B0504020101020102" pitchFamily="34" charset="77"/>
              </a:rPr>
              <a:t>with</a:t>
            </a:r>
            <a:r>
              <a:rPr lang="de-DE" b="0" dirty="0">
                <a:latin typeface="DINOT-Bold" panose="020B0504020101020102" pitchFamily="34" charset="77"/>
              </a:rPr>
              <a:t> </a:t>
            </a:r>
            <a:r>
              <a:rPr lang="de-DE" b="0" dirty="0" err="1">
                <a:latin typeface="DINOT-Bold" panose="020B0504020101020102" pitchFamily="34" charset="77"/>
              </a:rPr>
              <a:t>one</a:t>
            </a:r>
            <a:r>
              <a:rPr lang="de-DE" b="0" dirty="0">
                <a:latin typeface="DINOT-Bold" panose="020B0504020101020102" pitchFamily="34" charset="77"/>
              </a:rPr>
              <a:t>? </a:t>
            </a:r>
            <a:r>
              <a:rPr lang="de-DE" b="0" dirty="0" err="1">
                <a:latin typeface="DINOT-Bold" panose="020B0504020101020102" pitchFamily="34" charset="77"/>
              </a:rPr>
              <a:t>Good</a:t>
            </a:r>
            <a:r>
              <a:rPr lang="de-DE" b="0" dirty="0">
                <a:latin typeface="DINOT-Bold" panose="020B0504020101020102" pitchFamily="34" charset="77"/>
              </a:rPr>
              <a:t>!</a:t>
            </a:r>
          </a:p>
          <a:p>
            <a:pPr marL="342900" marR="0" lvl="1" indent="-342900" algn="l" defTabSz="685800" rtl="0" eaLnBrk="1" fontAlgn="auto" latinLnBrk="0" hangingPunct="1">
              <a:lnSpc>
                <a:spcPct val="100000"/>
              </a:lnSpc>
              <a:spcBef>
                <a:spcPts val="0"/>
              </a:spcBef>
              <a:spcAft>
                <a:spcPts val="0"/>
              </a:spcAft>
              <a:buClrTx/>
              <a:buSzPts val="1100"/>
              <a:buFontTx/>
              <a:buChar char="○"/>
              <a:tabLst/>
              <a:defRPr/>
            </a:pPr>
            <a:r>
              <a:rPr lang="de-DE" b="0" dirty="0" err="1">
                <a:latin typeface="DINOT-Bold" panose="020B0504020101020102" pitchFamily="34" charset="77"/>
              </a:rPr>
              <a:t>Now</a:t>
            </a:r>
            <a:r>
              <a:rPr lang="de-DE" b="0" dirty="0">
                <a:latin typeface="DINOT-Bold" panose="020B0504020101020102" pitchFamily="34" charset="77"/>
              </a:rPr>
              <a:t>:  </a:t>
            </a:r>
            <a:r>
              <a:rPr lang="de-DE" b="0" dirty="0" err="1">
                <a:latin typeface="DINOT-Bold" panose="020B0504020101020102" pitchFamily="34" charset="77"/>
              </a:rPr>
              <a:t>How</a:t>
            </a:r>
            <a:r>
              <a:rPr lang="de-DE" b="0" dirty="0">
                <a:latin typeface="DINOT-Bold" panose="020B0504020101020102" pitchFamily="34" charset="77"/>
              </a:rPr>
              <a:t> </a:t>
            </a:r>
            <a:r>
              <a:rPr lang="de-DE" b="0" dirty="0" err="1">
                <a:latin typeface="DINOT-Bold" panose="020B0504020101020102" pitchFamily="34" charset="77"/>
              </a:rPr>
              <a:t>would</a:t>
            </a:r>
            <a:r>
              <a:rPr lang="de-DE" b="0" dirty="0">
                <a:latin typeface="DINOT-Bold" panose="020B0504020101020102" pitchFamily="34" charset="77"/>
              </a:rPr>
              <a:t> </a:t>
            </a:r>
            <a:r>
              <a:rPr lang="de-DE" b="0" dirty="0" err="1">
                <a:latin typeface="DINOT-Bold" panose="020B0504020101020102" pitchFamily="34" charset="77"/>
              </a:rPr>
              <a:t>this</a:t>
            </a:r>
            <a:r>
              <a:rPr lang="de-DE" b="0" dirty="0">
                <a:latin typeface="DINOT-Bold" panose="020B0504020101020102" pitchFamily="34" charset="77"/>
              </a:rPr>
              <a:t> super </a:t>
            </a:r>
            <a:r>
              <a:rPr lang="de-DE" b="0" dirty="0" err="1">
                <a:latin typeface="DINOT-Bold" panose="020B0504020101020102" pitchFamily="34" charset="77"/>
              </a:rPr>
              <a:t>hero</a:t>
            </a:r>
            <a:r>
              <a:rPr lang="de-DE" b="0" dirty="0">
                <a:latin typeface="DINOT-Bold" panose="020B0504020101020102" pitchFamily="34" charset="77"/>
              </a:rPr>
              <a:t> </a:t>
            </a:r>
            <a:r>
              <a:rPr lang="de-DE" b="0" dirty="0" err="1">
                <a:latin typeface="DINOT-Bold" panose="020B0504020101020102" pitchFamily="34" charset="77"/>
              </a:rPr>
              <a:t>with</a:t>
            </a:r>
            <a:r>
              <a:rPr lang="de-DE" b="0" dirty="0">
                <a:latin typeface="DINOT-Bold" panose="020B0504020101020102" pitchFamily="34" charset="77"/>
              </a:rPr>
              <a:t> </a:t>
            </a:r>
            <a:r>
              <a:rPr lang="de-DE" b="0" dirty="0" err="1">
                <a:latin typeface="DINOT-Bold" panose="020B0504020101020102" pitchFamily="34" charset="77"/>
              </a:rPr>
              <a:t>their</a:t>
            </a:r>
            <a:r>
              <a:rPr lang="de-DE" b="0" dirty="0">
                <a:latin typeface="DINOT-Bold" panose="020B0504020101020102" pitchFamily="34" charset="77"/>
              </a:rPr>
              <a:t> super </a:t>
            </a:r>
            <a:r>
              <a:rPr lang="de-DE" b="0" dirty="0" err="1">
                <a:latin typeface="DINOT-Bold" panose="020B0504020101020102" pitchFamily="34" charset="77"/>
              </a:rPr>
              <a:t>powers</a:t>
            </a:r>
            <a:r>
              <a:rPr lang="de-DE" b="0" dirty="0">
                <a:latin typeface="DINOT-Bold" panose="020B0504020101020102" pitchFamily="34" charset="77"/>
              </a:rPr>
              <a:t> </a:t>
            </a:r>
            <a:r>
              <a:rPr lang="de-DE" b="0" dirty="0" err="1">
                <a:latin typeface="DINOT-Bold" panose="020B0504020101020102" pitchFamily="34" charset="77"/>
              </a:rPr>
              <a:t>solve</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problem</a:t>
            </a:r>
            <a:r>
              <a:rPr lang="de-DE" b="0" dirty="0">
                <a:latin typeface="DINOT-Bold" panose="020B0504020101020102" pitchFamily="34" charset="77"/>
              </a:rPr>
              <a:t> at </a:t>
            </a:r>
            <a:r>
              <a:rPr lang="de-DE" b="0" dirty="0" err="1">
                <a:latin typeface="DINOT-Bold" panose="020B0504020101020102" pitchFamily="34" charset="77"/>
              </a:rPr>
              <a:t>hand</a:t>
            </a:r>
            <a:r>
              <a:rPr lang="de-DE" b="0" dirty="0">
                <a:latin typeface="DINOT-Bold" panose="020B0504020101020102" pitchFamily="34" charset="77"/>
              </a:rPr>
              <a:t>? </a:t>
            </a:r>
            <a:r>
              <a:rPr lang="de-DE" b="0" dirty="0" err="1">
                <a:latin typeface="DINOT-Bold" panose="020B0504020101020102" pitchFamily="34" charset="77"/>
              </a:rPr>
              <a:t>Brainstorm</a:t>
            </a:r>
            <a:r>
              <a:rPr lang="de-DE" b="0" dirty="0">
                <a:latin typeface="DINOT-Bold" panose="020B0504020101020102" pitchFamily="34" charset="77"/>
              </a:rPr>
              <a:t> </a:t>
            </a:r>
            <a:r>
              <a:rPr lang="de-DE" b="0" dirty="0" err="1">
                <a:latin typeface="DINOT-Bold" panose="020B0504020101020102" pitchFamily="34" charset="77"/>
              </a:rPr>
              <a:t>ideas</a:t>
            </a:r>
            <a:r>
              <a:rPr lang="de-DE" b="0" dirty="0">
                <a:latin typeface="DINOT-Bold" panose="020B0504020101020102" pitchFamily="34" charset="77"/>
              </a:rPr>
              <a:t> </a:t>
            </a:r>
            <a:r>
              <a:rPr lang="de-DE" b="0" dirty="0" err="1">
                <a:latin typeface="DINOT-Bold" panose="020B0504020101020102" pitchFamily="34" charset="77"/>
              </a:rPr>
              <a:t>for</a:t>
            </a:r>
            <a:r>
              <a:rPr lang="de-DE" b="0" dirty="0">
                <a:latin typeface="DINOT-Bold" panose="020B0504020101020102" pitchFamily="34" charset="77"/>
              </a:rPr>
              <a:t> 2 </a:t>
            </a:r>
            <a:r>
              <a:rPr lang="de-DE" b="0" dirty="0" err="1">
                <a:latin typeface="DINOT-Bold" panose="020B0504020101020102" pitchFamily="34" charset="77"/>
              </a:rPr>
              <a:t>minutes</a:t>
            </a:r>
            <a:r>
              <a:rPr lang="de-DE" b="0" dirty="0">
                <a:latin typeface="DINOT-Bold" panose="020B0504020101020102" pitchFamily="34" charset="77"/>
              </a:rPr>
              <a:t> </a:t>
            </a:r>
            <a:r>
              <a:rPr lang="de-DE" b="0" dirty="0" err="1">
                <a:latin typeface="DINOT-Bold" panose="020B0504020101020102" pitchFamily="34" charset="77"/>
              </a:rPr>
              <a:t>starting</a:t>
            </a:r>
            <a:r>
              <a:rPr lang="de-DE" b="0" dirty="0">
                <a:latin typeface="DINOT-Bold" panose="020B0504020101020102" pitchFamily="34" charset="77"/>
              </a:rPr>
              <a:t> </a:t>
            </a:r>
            <a:r>
              <a:rPr lang="de-DE" b="0" dirty="0" err="1">
                <a:latin typeface="DINOT-Bold" panose="020B0504020101020102" pitchFamily="34" charset="77"/>
              </a:rPr>
              <a:t>now</a:t>
            </a:r>
            <a:r>
              <a:rPr lang="de-DE" b="0" dirty="0">
                <a:latin typeface="DINOT-Bold" panose="020B0504020101020102" pitchFamily="34" charset="77"/>
              </a:rPr>
              <a:t>!</a:t>
            </a:r>
          </a:p>
          <a:p>
            <a:pPr marL="342900" marR="0" lvl="1" indent="-342900" algn="l" defTabSz="685800" rtl="0" eaLnBrk="1" fontAlgn="auto" latinLnBrk="0" hangingPunct="1">
              <a:lnSpc>
                <a:spcPct val="100000"/>
              </a:lnSpc>
              <a:spcBef>
                <a:spcPts val="0"/>
              </a:spcBef>
              <a:spcAft>
                <a:spcPts val="0"/>
              </a:spcAft>
              <a:buClrTx/>
              <a:buSzPts val="1100"/>
              <a:buFontTx/>
              <a:buChar char="○"/>
              <a:tabLst/>
              <a:defRPr/>
            </a:pPr>
            <a:endParaRPr lang="de-DE" b="0" dirty="0">
              <a:latin typeface="DINOT-Bold" panose="020B0504020101020102" pitchFamily="34" charset="77"/>
            </a:endParaRPr>
          </a:p>
          <a:p>
            <a:pPr marL="342900" marR="0" lvl="1" indent="-342900" algn="l" defTabSz="685800" rtl="0" eaLnBrk="1" fontAlgn="auto" latinLnBrk="0" hangingPunct="1">
              <a:lnSpc>
                <a:spcPct val="100000"/>
              </a:lnSpc>
              <a:spcBef>
                <a:spcPts val="0"/>
              </a:spcBef>
              <a:spcAft>
                <a:spcPts val="0"/>
              </a:spcAft>
              <a:buClrTx/>
              <a:buSzPts val="1100"/>
              <a:buFontTx/>
              <a:buChar char="○"/>
              <a:tabLst/>
              <a:defRPr/>
            </a:pPr>
            <a:r>
              <a:rPr lang="de-DE" b="0" dirty="0">
                <a:latin typeface="DINOT-Bold" panose="020B0504020101020102" pitchFamily="34" charset="77"/>
              </a:rPr>
              <a:t>Okay, </a:t>
            </a:r>
            <a:r>
              <a:rPr lang="de-DE" b="0" dirty="0" err="1">
                <a:latin typeface="DINOT-Bold" panose="020B0504020101020102" pitchFamily="34" charset="77"/>
              </a:rPr>
              <a:t>welcome</a:t>
            </a:r>
            <a:r>
              <a:rPr lang="de-DE" b="0" dirty="0">
                <a:latin typeface="DINOT-Bold" panose="020B0504020101020102" pitchFamily="34" charset="77"/>
              </a:rPr>
              <a:t> back! I am </a:t>
            </a:r>
            <a:r>
              <a:rPr lang="de-DE" b="0" dirty="0" err="1">
                <a:latin typeface="DINOT-Bold" panose="020B0504020101020102" pitchFamily="34" charset="77"/>
              </a:rPr>
              <a:t>curious</a:t>
            </a:r>
            <a:r>
              <a:rPr lang="de-DE" b="0" dirty="0">
                <a:latin typeface="DINOT-Bold" panose="020B0504020101020102" pitchFamily="34" charset="77"/>
              </a:rPr>
              <a:t>, </a:t>
            </a:r>
            <a:r>
              <a:rPr lang="de-DE" b="0" dirty="0" err="1">
                <a:latin typeface="DINOT-Bold" panose="020B0504020101020102" pitchFamily="34" charset="77"/>
              </a:rPr>
              <a:t>who</a:t>
            </a:r>
            <a:r>
              <a:rPr lang="de-DE" b="0" dirty="0">
                <a:latin typeface="DINOT-Bold" panose="020B0504020101020102" pitchFamily="34" charset="77"/>
              </a:rPr>
              <a:t> </a:t>
            </a:r>
            <a:r>
              <a:rPr lang="de-DE" b="0" dirty="0" err="1">
                <a:latin typeface="DINOT-Bold" panose="020B0504020101020102" pitchFamily="34" charset="77"/>
              </a:rPr>
              <a:t>found</a:t>
            </a:r>
            <a:r>
              <a:rPr lang="de-DE" b="0" dirty="0">
                <a:latin typeface="DINOT-Bold" panose="020B0504020101020102" pitchFamily="34" charset="77"/>
              </a:rPr>
              <a:t> </a:t>
            </a:r>
            <a:r>
              <a:rPr lang="de-DE" b="0" dirty="0" err="1">
                <a:latin typeface="DINOT-Bold" panose="020B0504020101020102" pitchFamily="34" charset="77"/>
              </a:rPr>
              <a:t>more</a:t>
            </a:r>
            <a:r>
              <a:rPr lang="de-DE" b="0" dirty="0">
                <a:latin typeface="DINOT-Bold" panose="020B0504020101020102" pitchFamily="34" charset="77"/>
              </a:rPr>
              <a:t> </a:t>
            </a:r>
            <a:r>
              <a:rPr lang="de-DE" b="0" dirty="0" err="1">
                <a:latin typeface="DINOT-Bold" panose="020B0504020101020102" pitchFamily="34" charset="77"/>
              </a:rPr>
              <a:t>then</a:t>
            </a:r>
            <a:r>
              <a:rPr lang="de-DE" b="0" dirty="0">
                <a:latin typeface="DINOT-Bold" panose="020B0504020101020102" pitchFamily="34" charset="77"/>
              </a:rPr>
              <a:t> 2 </a:t>
            </a:r>
            <a:r>
              <a:rPr lang="de-DE" b="0" dirty="0" err="1">
                <a:latin typeface="DINOT-Bold" panose="020B0504020101020102" pitchFamily="34" charset="77"/>
              </a:rPr>
              <a:t>ideas</a:t>
            </a:r>
            <a:r>
              <a:rPr lang="de-DE" b="0" dirty="0">
                <a:latin typeface="DINOT-Bold" panose="020B0504020101020102" pitchFamily="34" charset="77"/>
              </a:rPr>
              <a:t> in total? Who </a:t>
            </a:r>
            <a:r>
              <a:rPr lang="de-DE" b="0" dirty="0" err="1">
                <a:latin typeface="DINOT-Bold" panose="020B0504020101020102" pitchFamily="34" charset="77"/>
              </a:rPr>
              <a:t>more</a:t>
            </a:r>
            <a:r>
              <a:rPr lang="de-DE" b="0" dirty="0">
                <a:latin typeface="DINOT-Bold" panose="020B0504020101020102" pitchFamily="34" charset="77"/>
              </a:rPr>
              <a:t> </a:t>
            </a:r>
            <a:r>
              <a:rPr lang="de-DE" b="0" dirty="0" err="1">
                <a:latin typeface="DINOT-Bold" panose="020B0504020101020102" pitchFamily="34" charset="77"/>
              </a:rPr>
              <a:t>than</a:t>
            </a:r>
            <a:r>
              <a:rPr lang="de-DE" b="0" dirty="0">
                <a:latin typeface="DINOT-Bold" panose="020B0504020101020102" pitchFamily="34" charset="77"/>
              </a:rPr>
              <a:t> 5? 10?</a:t>
            </a:r>
          </a:p>
          <a:p>
            <a:pPr marL="342900" marR="0" lvl="1" indent="-342900" algn="l" defTabSz="685800" rtl="0" eaLnBrk="1" fontAlgn="auto" latinLnBrk="0" hangingPunct="1">
              <a:lnSpc>
                <a:spcPct val="100000"/>
              </a:lnSpc>
              <a:spcBef>
                <a:spcPts val="0"/>
              </a:spcBef>
              <a:spcAft>
                <a:spcPts val="0"/>
              </a:spcAft>
              <a:buClrTx/>
              <a:buSzPts val="1100"/>
              <a:buFontTx/>
              <a:buChar char="○"/>
              <a:tabLst/>
              <a:defRPr/>
            </a:pPr>
            <a:r>
              <a:rPr lang="de-DE" b="0" dirty="0" err="1">
                <a:latin typeface="DINOT-Bold" panose="020B0504020101020102" pitchFamily="34" charset="77"/>
              </a:rPr>
              <a:t>Please</a:t>
            </a:r>
            <a:r>
              <a:rPr lang="de-DE" b="0" dirty="0">
                <a:latin typeface="DINOT-Bold" panose="020B0504020101020102" pitchFamily="34" charset="77"/>
              </a:rPr>
              <a:t> </a:t>
            </a:r>
            <a:r>
              <a:rPr lang="de-DE" b="0" dirty="0" err="1">
                <a:latin typeface="DINOT-Bold" panose="020B0504020101020102" pitchFamily="34" charset="77"/>
              </a:rPr>
              <a:t>share</a:t>
            </a:r>
            <a:r>
              <a:rPr lang="de-DE" b="0" dirty="0">
                <a:latin typeface="DINOT-Bold" panose="020B0504020101020102" pitchFamily="34" charset="77"/>
              </a:rPr>
              <a:t> in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chat</a:t>
            </a:r>
            <a:r>
              <a:rPr lang="de-DE" b="0" dirty="0">
                <a:latin typeface="DINOT-Bold" panose="020B0504020101020102" pitchFamily="34" charset="77"/>
              </a:rPr>
              <a:t> </a:t>
            </a:r>
            <a:r>
              <a:rPr lang="de-DE" b="0" dirty="0" err="1">
                <a:latin typeface="DINOT-Bold" panose="020B0504020101020102" pitchFamily="34" charset="77"/>
              </a:rPr>
              <a:t>which</a:t>
            </a:r>
            <a:r>
              <a:rPr lang="de-DE" b="0" dirty="0">
                <a:latin typeface="DINOT-Bold" panose="020B0504020101020102" pitchFamily="34" charset="77"/>
              </a:rPr>
              <a:t> </a:t>
            </a:r>
            <a:r>
              <a:rPr lang="de-DE" b="0" dirty="0" err="1">
                <a:latin typeface="DINOT-Bold" panose="020B0504020101020102" pitchFamily="34" charset="77"/>
              </a:rPr>
              <a:t>method</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liked</a:t>
            </a:r>
            <a:r>
              <a:rPr lang="de-DE" b="0" dirty="0">
                <a:latin typeface="DINOT-Bold" panose="020B0504020101020102" pitchFamily="34" charset="77"/>
              </a:rPr>
              <a:t> </a:t>
            </a:r>
            <a:r>
              <a:rPr lang="de-DE" b="0" dirty="0" err="1">
                <a:latin typeface="DINOT-Bold" panose="020B0504020101020102" pitchFamily="34" charset="77"/>
              </a:rPr>
              <a:t>best</a:t>
            </a:r>
            <a:r>
              <a:rPr lang="de-DE" b="0" dirty="0">
                <a:latin typeface="DINOT-Bold" panose="020B0504020101020102" pitchFamily="34" charset="77"/>
              </a:rPr>
              <a:t>: Silent, reverse </a:t>
            </a:r>
            <a:r>
              <a:rPr lang="de-DE" b="0" dirty="0" err="1">
                <a:latin typeface="DINOT-Bold" panose="020B0504020101020102" pitchFamily="34" charset="77"/>
              </a:rPr>
              <a:t>or</a:t>
            </a:r>
            <a:r>
              <a:rPr lang="de-DE" b="0" dirty="0">
                <a:latin typeface="DINOT-Bold" panose="020B0504020101020102" pitchFamily="34" charset="77"/>
              </a:rPr>
              <a:t> super </a:t>
            </a:r>
            <a:r>
              <a:rPr lang="de-DE" b="0" dirty="0" err="1">
                <a:latin typeface="DINOT-Bold" panose="020B0504020101020102" pitchFamily="34" charset="77"/>
              </a:rPr>
              <a:t>hero</a:t>
            </a:r>
            <a:r>
              <a:rPr lang="de-DE" b="0" dirty="0">
                <a:latin typeface="DINOT-Bold" panose="020B0504020101020102" pitchFamily="34" charset="77"/>
              </a:rPr>
              <a:t>? </a:t>
            </a:r>
          </a:p>
          <a:p>
            <a:pPr marL="342900" marR="0" lvl="1" indent="-342900" algn="l" defTabSz="685800" rtl="0" eaLnBrk="1" fontAlgn="auto" latinLnBrk="0" hangingPunct="1">
              <a:lnSpc>
                <a:spcPct val="100000"/>
              </a:lnSpc>
              <a:spcBef>
                <a:spcPts val="0"/>
              </a:spcBef>
              <a:spcAft>
                <a:spcPts val="0"/>
              </a:spcAft>
              <a:buClrTx/>
              <a:buSzPts val="1100"/>
              <a:buFontTx/>
              <a:buChar char="○"/>
              <a:tabLst/>
              <a:defRPr/>
            </a:pPr>
            <a:r>
              <a:rPr lang="de-DE" b="0" dirty="0" err="1">
                <a:latin typeface="DINOT-Bold" panose="020B0504020101020102" pitchFamily="34" charset="77"/>
              </a:rPr>
              <a:t>Now</a:t>
            </a:r>
            <a:r>
              <a:rPr lang="de-DE" b="0" dirty="0">
                <a:latin typeface="DINOT-Bold" panose="020B0504020101020102" pitchFamily="34" charset="77"/>
              </a:rPr>
              <a:t> </a:t>
            </a:r>
            <a:r>
              <a:rPr lang="de-DE" b="0" dirty="0" err="1">
                <a:latin typeface="DINOT-Bold" panose="020B0504020101020102" pitchFamily="34" charset="77"/>
              </a:rPr>
              <a:t>let‘s</a:t>
            </a:r>
            <a:r>
              <a:rPr lang="de-DE" b="0" dirty="0">
                <a:latin typeface="DINOT-Bold" panose="020B0504020101020102" pitchFamily="34" charset="77"/>
              </a:rPr>
              <a:t> </a:t>
            </a:r>
            <a:r>
              <a:rPr lang="de-DE" b="0" dirty="0" err="1">
                <a:latin typeface="DINOT-Bold" panose="020B0504020101020102" pitchFamily="34" charset="77"/>
              </a:rPr>
              <a:t>see</a:t>
            </a:r>
            <a:r>
              <a:rPr lang="de-DE" b="0" dirty="0">
                <a:latin typeface="DINOT-Bold" panose="020B0504020101020102" pitchFamily="34" charset="77"/>
              </a:rPr>
              <a:t>…. (</a:t>
            </a:r>
            <a:r>
              <a:rPr lang="de-DE" b="0" dirty="0" err="1">
                <a:latin typeface="DINOT-Bold" panose="020B0504020101020102" pitchFamily="34" charset="77"/>
              </a:rPr>
              <a:t>comment</a:t>
            </a:r>
            <a:r>
              <a:rPr lang="de-DE" b="0" dirty="0">
                <a:latin typeface="DINOT-Bold" panose="020B0504020101020102" pitchFamily="34" charset="77"/>
              </a:rPr>
              <a:t> on </a:t>
            </a:r>
            <a:r>
              <a:rPr lang="de-DE" b="0" dirty="0" err="1">
                <a:latin typeface="DINOT-Bold" panose="020B0504020101020102" pitchFamily="34" charset="77"/>
              </a:rPr>
              <a:t>chat</a:t>
            </a:r>
            <a:r>
              <a:rPr lang="de-DE" b="0" dirty="0">
                <a:latin typeface="DINOT-Bold" panose="020B0504020101020102" pitchFamily="34" charset="77"/>
              </a:rPr>
              <a:t>)</a:t>
            </a:r>
          </a:p>
          <a:p>
            <a:pPr marL="342900" lvl="1" indent="-342900" algn="l" rtl="0">
              <a:lnSpc>
                <a:spcPct val="100000"/>
              </a:lnSpc>
              <a:spcBef>
                <a:spcPts val="0"/>
              </a:spcBef>
              <a:spcAft>
                <a:spcPts val="0"/>
              </a:spcAft>
              <a:buSzPts val="1100"/>
              <a:buChar char="○"/>
            </a:pPr>
            <a:endParaRPr b="1" dirty="0">
              <a:latin typeface="DINOT-Bold" panose="020B0504020101020102" pitchFamily="34" charset="77"/>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8" name="Google Shape;658;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de-DE" b="0" dirty="0" err="1">
                <a:latin typeface="DINOT-Bold" panose="020B0504020101020102" pitchFamily="34" charset="77"/>
              </a:rPr>
              <a:t>Now</a:t>
            </a:r>
            <a:r>
              <a:rPr lang="de-DE" b="0" dirty="0">
                <a:latin typeface="DINOT-Bold" panose="020B0504020101020102" pitchFamily="34" charset="77"/>
              </a:rPr>
              <a:t> </a:t>
            </a:r>
            <a:r>
              <a:rPr lang="de-DE" b="0" dirty="0" err="1">
                <a:latin typeface="DINOT-Bold" panose="020B0504020101020102" pitchFamily="34" charset="77"/>
              </a:rPr>
              <a:t>we</a:t>
            </a:r>
            <a:r>
              <a:rPr lang="de-DE" b="0" dirty="0">
                <a:latin typeface="DINOT-Bold" panose="020B0504020101020102" pitchFamily="34" charset="77"/>
              </a:rPr>
              <a:t> </a:t>
            </a:r>
            <a:r>
              <a:rPr lang="de-DE" b="0" dirty="0" err="1">
                <a:latin typeface="DINOT-Bold" panose="020B0504020101020102" pitchFamily="34" charset="77"/>
              </a:rPr>
              <a:t>are</a:t>
            </a:r>
            <a:r>
              <a:rPr lang="de-DE" b="0" dirty="0">
                <a:latin typeface="DINOT-Bold" panose="020B0504020101020102" pitchFamily="34" charset="77"/>
              </a:rPr>
              <a:t> </a:t>
            </a:r>
            <a:r>
              <a:rPr lang="de-DE" b="0" dirty="0" err="1">
                <a:latin typeface="DINOT-Bold" panose="020B0504020101020102" pitchFamily="34" charset="77"/>
              </a:rPr>
              <a:t>approaching</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last </a:t>
            </a:r>
            <a:r>
              <a:rPr lang="de-DE" b="0" dirty="0" err="1">
                <a:latin typeface="DINOT-Bold" panose="020B0504020101020102" pitchFamily="34" charset="77"/>
              </a:rPr>
              <a:t>step</a:t>
            </a:r>
            <a:r>
              <a:rPr lang="de-DE" b="0" dirty="0">
                <a:latin typeface="DINOT-Bold" panose="020B0504020101020102" pitchFamily="34" charset="77"/>
              </a:rPr>
              <a:t> </a:t>
            </a:r>
            <a:r>
              <a:rPr lang="de-DE" b="0" dirty="0" err="1">
                <a:latin typeface="DINOT-Bold" panose="020B0504020101020102" pitchFamily="34" charset="77"/>
              </a:rPr>
              <a:t>of</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ideation</a:t>
            </a:r>
            <a:r>
              <a:rPr lang="de-DE" b="0" dirty="0">
                <a:latin typeface="DINOT-Bold" panose="020B0504020101020102" pitchFamily="34" charset="77"/>
              </a:rPr>
              <a:t> </a:t>
            </a:r>
            <a:r>
              <a:rPr lang="de-DE" b="0" dirty="0" err="1">
                <a:latin typeface="DINOT-Bold" panose="020B0504020101020102" pitchFamily="34" charset="77"/>
              </a:rPr>
              <a:t>process</a:t>
            </a:r>
            <a:r>
              <a:rPr lang="de-DE" b="0" dirty="0">
                <a:latin typeface="DINOT-Bold" panose="020B0504020101020102" pitchFamily="34" charset="77"/>
              </a:rPr>
              <a:t>. </a:t>
            </a:r>
            <a:endParaRPr b="0" dirty="0">
              <a:latin typeface="DINOT-Bold" panose="020B0504020101020102" pitchFamily="34" charset="77"/>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5" name="Google Shape;685;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de-DE" b="0" dirty="0">
                <a:latin typeface="DINOT-Bold" panose="020B0504020101020102" pitchFamily="34" charset="77"/>
              </a:rPr>
              <a:t>The </a:t>
            </a:r>
            <a:r>
              <a:rPr lang="de-DE" b="0" dirty="0" err="1">
                <a:latin typeface="DINOT-Bold" panose="020B0504020101020102" pitchFamily="34" charset="77"/>
              </a:rPr>
              <a:t>idea</a:t>
            </a:r>
            <a:r>
              <a:rPr lang="de-DE" b="0" dirty="0">
                <a:latin typeface="DINOT-Bold" panose="020B0504020101020102" pitchFamily="34" charset="77"/>
              </a:rPr>
              <a:t> </a:t>
            </a:r>
            <a:r>
              <a:rPr lang="de-DE" b="0" dirty="0" err="1">
                <a:latin typeface="DINOT-Bold" panose="020B0504020101020102" pitchFamily="34" charset="77"/>
              </a:rPr>
              <a:t>evaluation</a:t>
            </a:r>
            <a:r>
              <a:rPr lang="de-DE" b="0" dirty="0">
                <a:latin typeface="DINOT-Bold" panose="020B0504020101020102" pitchFamily="34" charset="77"/>
              </a:rPr>
              <a:t>! </a:t>
            </a:r>
          </a:p>
          <a:p>
            <a:pPr marL="171450" lvl="0" indent="-171450" algn="l" rtl="0">
              <a:lnSpc>
                <a:spcPct val="100000"/>
              </a:lnSpc>
              <a:spcBef>
                <a:spcPts val="0"/>
              </a:spcBef>
              <a:spcAft>
                <a:spcPts val="0"/>
              </a:spcAft>
              <a:buSzPts val="1100"/>
              <a:buFont typeface="Arial" panose="020B0604020202020204" pitchFamily="34" charset="0"/>
              <a:buChar char="•"/>
            </a:pPr>
            <a:r>
              <a:rPr lang="de-DE" b="0" dirty="0" err="1">
                <a:latin typeface="DINOT-Bold" panose="020B0504020101020102" pitchFamily="34" charset="77"/>
              </a:rPr>
              <a:t>We</a:t>
            </a:r>
            <a:r>
              <a:rPr lang="de-DE" b="0" dirty="0">
                <a:latin typeface="DINOT-Bold" panose="020B0504020101020102" pitchFamily="34" charset="77"/>
              </a:rPr>
              <a:t> </a:t>
            </a:r>
            <a:r>
              <a:rPr lang="de-DE" b="0" dirty="0" err="1">
                <a:latin typeface="DINOT-Bold" panose="020B0504020101020102" pitchFamily="34" charset="77"/>
              </a:rPr>
              <a:t>came</a:t>
            </a:r>
            <a:r>
              <a:rPr lang="de-DE" b="0" dirty="0">
                <a:latin typeface="DINOT-Bold" panose="020B0504020101020102" pitchFamily="34" charset="77"/>
              </a:rPr>
              <a:t> </a:t>
            </a:r>
            <a:r>
              <a:rPr lang="de-DE" b="0" dirty="0" err="1">
                <a:latin typeface="DINOT-Bold" panose="020B0504020101020102" pitchFamily="34" charset="77"/>
              </a:rPr>
              <a:t>up</a:t>
            </a:r>
            <a:r>
              <a:rPr lang="de-DE" b="0" dirty="0">
                <a:latin typeface="DINOT-Bold" panose="020B0504020101020102" pitchFamily="34" charset="77"/>
              </a:rPr>
              <a:t> </a:t>
            </a:r>
            <a:r>
              <a:rPr lang="de-DE" b="0" dirty="0" err="1">
                <a:latin typeface="DINOT-Bold" panose="020B0504020101020102" pitchFamily="34" charset="77"/>
              </a:rPr>
              <a:t>with</a:t>
            </a:r>
            <a:r>
              <a:rPr lang="de-DE" b="0" dirty="0">
                <a:latin typeface="DINOT-Bold" panose="020B0504020101020102" pitchFamily="34" charset="77"/>
              </a:rPr>
              <a:t> </a:t>
            </a:r>
            <a:r>
              <a:rPr lang="de-DE" b="0" dirty="0" err="1">
                <a:latin typeface="DINOT-Bold" panose="020B0504020101020102" pitchFamily="34" charset="77"/>
              </a:rPr>
              <a:t>many</a:t>
            </a:r>
            <a:r>
              <a:rPr lang="de-DE" b="0" dirty="0">
                <a:latin typeface="DINOT-Bold" panose="020B0504020101020102" pitchFamily="34" charset="77"/>
              </a:rPr>
              <a:t> </a:t>
            </a:r>
            <a:r>
              <a:rPr lang="de-DE" b="0" dirty="0" err="1">
                <a:latin typeface="DINOT-Bold" panose="020B0504020101020102" pitchFamily="34" charset="77"/>
              </a:rPr>
              <a:t>ideas</a:t>
            </a:r>
            <a:r>
              <a:rPr lang="de-DE" b="0" dirty="0">
                <a:latin typeface="DINOT-Bold" panose="020B0504020101020102" pitchFamily="34" charset="77"/>
              </a:rPr>
              <a:t>. But </a:t>
            </a:r>
            <a:r>
              <a:rPr lang="de-DE" b="0" dirty="0" err="1">
                <a:latin typeface="DINOT-Bold" panose="020B0504020101020102" pitchFamily="34" charset="77"/>
              </a:rPr>
              <a:t>what</a:t>
            </a:r>
            <a:r>
              <a:rPr lang="de-DE" b="0" dirty="0">
                <a:latin typeface="DINOT-Bold" panose="020B0504020101020102" pitchFamily="34" charset="77"/>
              </a:rPr>
              <a:t> </a:t>
            </a:r>
            <a:r>
              <a:rPr lang="de-DE" b="0" dirty="0" err="1">
                <a:latin typeface="DINOT-Bold" panose="020B0504020101020102" pitchFamily="34" charset="77"/>
              </a:rPr>
              <a:t>makes</a:t>
            </a:r>
            <a:r>
              <a:rPr lang="de-DE" b="0" dirty="0">
                <a:latin typeface="DINOT-Bold" panose="020B0504020101020102" pitchFamily="34" charset="77"/>
              </a:rPr>
              <a:t> an </a:t>
            </a:r>
            <a:r>
              <a:rPr lang="de-DE" b="0" dirty="0" err="1">
                <a:latin typeface="DINOT-Bold" panose="020B0504020101020102" pitchFamily="34" charset="77"/>
              </a:rPr>
              <a:t>idea</a:t>
            </a:r>
            <a:r>
              <a:rPr lang="de-DE" b="0" dirty="0">
                <a:latin typeface="DINOT-Bold" panose="020B0504020101020102" pitchFamily="34" charset="77"/>
              </a:rPr>
              <a:t> a </a:t>
            </a:r>
            <a:r>
              <a:rPr lang="de-DE" b="0" dirty="0" err="1">
                <a:latin typeface="DINOT-Bold" panose="020B0504020101020102" pitchFamily="34" charset="77"/>
              </a:rPr>
              <a:t>good</a:t>
            </a:r>
            <a:r>
              <a:rPr lang="de-DE" b="0" dirty="0">
                <a:latin typeface="DINOT-Bold" panose="020B0504020101020102" pitchFamily="34" charset="77"/>
              </a:rPr>
              <a:t> </a:t>
            </a:r>
            <a:r>
              <a:rPr lang="de-DE" b="0" dirty="0" err="1">
                <a:latin typeface="DINOT-Bold" panose="020B0504020101020102" pitchFamily="34" charset="77"/>
              </a:rPr>
              <a:t>idea</a:t>
            </a:r>
            <a:r>
              <a:rPr lang="de-DE" b="0" dirty="0">
                <a:latin typeface="DINOT-Bold" panose="020B0504020101020102" pitchFamily="34" charset="77"/>
              </a:rPr>
              <a:t>? </a:t>
            </a:r>
          </a:p>
          <a:p>
            <a:pPr marL="171450" lvl="0" indent="-171450" algn="l" rtl="0">
              <a:lnSpc>
                <a:spcPct val="100000"/>
              </a:lnSpc>
              <a:spcBef>
                <a:spcPts val="0"/>
              </a:spcBef>
              <a:spcAft>
                <a:spcPts val="0"/>
              </a:spcAft>
              <a:buSzPts val="1100"/>
              <a:buFont typeface="Arial" panose="020B0604020202020204" pitchFamily="34" charset="0"/>
              <a:buChar char="•"/>
            </a:pPr>
            <a:r>
              <a:rPr lang="de-DE" b="0" dirty="0">
                <a:latin typeface="DINOT-Bold" panose="020B0504020101020102" pitchFamily="34" charset="77"/>
              </a:rPr>
              <a:t>This </a:t>
            </a:r>
            <a:r>
              <a:rPr lang="de-DE" b="0" dirty="0" err="1">
                <a:latin typeface="DINOT-Bold" panose="020B0504020101020102" pitchFamily="34" charset="77"/>
              </a:rPr>
              <a:t>highly</a:t>
            </a:r>
            <a:r>
              <a:rPr lang="de-DE" b="0" dirty="0">
                <a:latin typeface="DINOT-Bold" panose="020B0504020101020102" pitchFamily="34" charset="77"/>
              </a:rPr>
              <a:t> </a:t>
            </a:r>
            <a:r>
              <a:rPr lang="de-DE" b="0" dirty="0" err="1">
                <a:latin typeface="DINOT-Bold" panose="020B0504020101020102" pitchFamily="34" charset="77"/>
              </a:rPr>
              <a:t>depend</a:t>
            </a:r>
            <a:r>
              <a:rPr lang="de-DE" b="0" dirty="0">
                <a:latin typeface="DINOT-Bold" panose="020B0504020101020102" pitchFamily="34" charset="77"/>
              </a:rPr>
              <a:t> on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project</a:t>
            </a:r>
            <a:r>
              <a:rPr lang="de-DE" b="0" dirty="0">
                <a:latin typeface="DINOT-Bold" panose="020B0504020101020102" pitchFamily="34" charset="77"/>
              </a:rPr>
              <a:t> and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goals</a:t>
            </a:r>
            <a:r>
              <a:rPr lang="de-DE" b="0" dirty="0">
                <a:latin typeface="DINOT-Bold" panose="020B0504020101020102" pitchFamily="34" charset="77"/>
              </a:rPr>
              <a:t> </a:t>
            </a:r>
            <a:r>
              <a:rPr lang="de-DE" b="0" dirty="0" err="1">
                <a:latin typeface="DINOT-Bold" panose="020B0504020101020102" pitchFamily="34" charset="77"/>
              </a:rPr>
              <a:t>of</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project</a:t>
            </a:r>
            <a:r>
              <a:rPr lang="de-DE" b="0" dirty="0">
                <a:latin typeface="DINOT-Bold" panose="020B0504020101020102" pitchFamily="34" charset="77"/>
              </a:rPr>
              <a:t>.</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1" name="Google Shape;691;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SzPts val="1100"/>
              <a:buFont typeface="Arial" panose="020B0604020202020204" pitchFamily="34" charset="0"/>
              <a:buChar char="•"/>
            </a:pPr>
            <a:r>
              <a:rPr lang="de-DE" b="0" dirty="0">
                <a:latin typeface="DINOT-Bold" panose="020B0504020101020102" pitchFamily="34" charset="77"/>
              </a:rPr>
              <a:t>A </a:t>
            </a:r>
            <a:r>
              <a:rPr lang="de-DE" b="0" dirty="0" err="1">
                <a:latin typeface="DINOT-Bold" panose="020B0504020101020102" pitchFamily="34" charset="77"/>
              </a:rPr>
              <a:t>tool</a:t>
            </a:r>
            <a:r>
              <a:rPr lang="de-DE" b="0" dirty="0">
                <a:latin typeface="DINOT-Bold" panose="020B0504020101020102" pitchFamily="34" charset="77"/>
              </a:rPr>
              <a:t> </a:t>
            </a:r>
            <a:r>
              <a:rPr lang="de-DE" b="0" dirty="0" err="1">
                <a:latin typeface="DINOT-Bold" panose="020B0504020101020102" pitchFamily="34" charset="77"/>
              </a:rPr>
              <a:t>that</a:t>
            </a:r>
            <a:r>
              <a:rPr lang="de-DE" b="0" dirty="0">
                <a:latin typeface="DINOT-Bold" panose="020B0504020101020102" pitchFamily="34" charset="77"/>
              </a:rPr>
              <a:t> </a:t>
            </a:r>
            <a:r>
              <a:rPr lang="de-DE" b="0" dirty="0" err="1">
                <a:latin typeface="DINOT-Bold" panose="020B0504020101020102" pitchFamily="34" charset="77"/>
              </a:rPr>
              <a:t>helps</a:t>
            </a:r>
            <a:r>
              <a:rPr lang="de-DE" b="0" dirty="0">
                <a:latin typeface="DINOT-Bold" panose="020B0504020101020102" pitchFamily="34" charset="77"/>
              </a:rPr>
              <a:t> </a:t>
            </a:r>
            <a:r>
              <a:rPr lang="de-DE" b="0" dirty="0" err="1">
                <a:latin typeface="DINOT-Bold" panose="020B0504020101020102" pitchFamily="34" charset="77"/>
              </a:rPr>
              <a:t>filter</a:t>
            </a:r>
            <a:r>
              <a:rPr lang="de-DE" b="0" dirty="0">
                <a:latin typeface="DINOT-Bold" panose="020B0504020101020102" pitchFamily="34" charset="77"/>
              </a:rPr>
              <a:t> </a:t>
            </a:r>
            <a:r>
              <a:rPr lang="de-DE" b="0" dirty="0" err="1">
                <a:latin typeface="DINOT-Bold" panose="020B0504020101020102" pitchFamily="34" charset="77"/>
              </a:rPr>
              <a:t>ideas</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idea</a:t>
            </a:r>
            <a:r>
              <a:rPr lang="de-DE" b="0" dirty="0">
                <a:latin typeface="DINOT-Bold" panose="020B0504020101020102" pitchFamily="34" charset="77"/>
              </a:rPr>
              <a:t> </a:t>
            </a:r>
            <a:r>
              <a:rPr lang="de-DE" b="0" dirty="0" err="1">
                <a:latin typeface="DINOT-Bold" panose="020B0504020101020102" pitchFamily="34" charset="77"/>
              </a:rPr>
              <a:t>filter</a:t>
            </a:r>
            <a:r>
              <a:rPr lang="de-DE" b="0" dirty="0">
                <a:latin typeface="DINOT-Bold" panose="020B0504020101020102" pitchFamily="34" charset="77"/>
              </a:rPr>
              <a:t> ☺</a:t>
            </a:r>
            <a:endParaRPr b="0" dirty="0">
              <a:latin typeface="DINOT-Bold" panose="020B0504020101020102" pitchFamily="34" charset="77"/>
            </a:endParaRPr>
          </a:p>
          <a:p>
            <a:pPr marL="171450" lvl="0" indent="-171450" algn="l" rtl="0">
              <a:lnSpc>
                <a:spcPct val="100000"/>
              </a:lnSpc>
              <a:spcBef>
                <a:spcPts val="0"/>
              </a:spcBef>
              <a:spcAft>
                <a:spcPts val="0"/>
              </a:spcAft>
              <a:buSzPts val="1100"/>
              <a:buFont typeface="Arial" panose="020B0604020202020204" pitchFamily="34" charset="0"/>
              <a:buChar char="•"/>
            </a:pP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could</a:t>
            </a:r>
            <a:r>
              <a:rPr lang="de-DE" b="0" dirty="0">
                <a:latin typeface="DINOT-Bold" panose="020B0504020101020102" pitchFamily="34" charset="77"/>
              </a:rPr>
              <a:t> </a:t>
            </a:r>
            <a:r>
              <a:rPr lang="de-DE" b="0" dirty="0" err="1">
                <a:latin typeface="DINOT-Bold" panose="020B0504020101020102" pitchFamily="34" charset="77"/>
              </a:rPr>
              <a:t>use</a:t>
            </a:r>
            <a:r>
              <a:rPr lang="de-DE" b="0" dirty="0">
                <a:latin typeface="DINOT-Bold" panose="020B0504020101020102" pitchFamily="34" charset="77"/>
              </a:rPr>
              <a:t> </a:t>
            </a:r>
            <a:r>
              <a:rPr lang="de-DE" b="0" dirty="0" err="1">
                <a:latin typeface="DINOT-Bold" panose="020B0504020101020102" pitchFamily="34" charset="77"/>
              </a:rPr>
              <a:t>those</a:t>
            </a:r>
            <a:r>
              <a:rPr lang="de-DE" b="0" dirty="0">
                <a:latin typeface="DINOT-Bold" panose="020B0504020101020102" pitchFamily="34" charset="77"/>
              </a:rPr>
              <a:t> </a:t>
            </a:r>
            <a:r>
              <a:rPr lang="de-DE" b="0" dirty="0" err="1">
                <a:latin typeface="DINOT-Bold" panose="020B0504020101020102" pitchFamily="34" charset="77"/>
              </a:rPr>
              <a:t>filter</a:t>
            </a:r>
            <a:r>
              <a:rPr lang="de-DE" b="0" dirty="0">
                <a:latin typeface="DINOT-Bold" panose="020B0504020101020102" pitchFamily="34" charset="77"/>
              </a:rPr>
              <a:t> </a:t>
            </a:r>
            <a:r>
              <a:rPr lang="de-DE" b="0" dirty="0" err="1">
                <a:latin typeface="DINOT-Bold" panose="020B0504020101020102" pitchFamily="34" charset="77"/>
              </a:rPr>
              <a:t>criterass</a:t>
            </a:r>
            <a:r>
              <a:rPr lang="de-DE" b="0" dirty="0">
                <a:latin typeface="DINOT-Bold" panose="020B0504020101020102" pitchFamily="34" charset="77"/>
              </a:rPr>
              <a:t> </a:t>
            </a:r>
            <a:r>
              <a:rPr lang="de-DE" b="0" dirty="0" err="1">
                <a:latin typeface="DINOT-Bold" panose="020B0504020101020102" pitchFamily="34" charset="77"/>
              </a:rPr>
              <a:t>for</a:t>
            </a:r>
            <a:r>
              <a:rPr lang="de-DE" b="0" dirty="0">
                <a:latin typeface="DINOT-Bold" panose="020B0504020101020102" pitchFamily="34" charset="77"/>
              </a:rPr>
              <a:t> </a:t>
            </a:r>
            <a:r>
              <a:rPr lang="de-DE" b="0" dirty="0" err="1">
                <a:latin typeface="DINOT-Bold" panose="020B0504020101020102" pitchFamily="34" charset="77"/>
              </a:rPr>
              <a:t>example</a:t>
            </a:r>
            <a:r>
              <a:rPr lang="de-DE" b="0" dirty="0">
                <a:latin typeface="DINOT-Bold" panose="020B0504020101020102" pitchFamily="34" charset="77"/>
              </a:rPr>
              <a:t> ...(</a:t>
            </a:r>
            <a:r>
              <a:rPr lang="de-DE" b="0" dirty="0" err="1">
                <a:latin typeface="DINOT-Bold" panose="020B0504020101020102" pitchFamily="34" charset="77"/>
              </a:rPr>
              <a:t>read</a:t>
            </a:r>
            <a:r>
              <a:rPr lang="de-DE" b="0" dirty="0">
                <a:latin typeface="DINOT-Bold" panose="020B0504020101020102" pitchFamily="34" charset="77"/>
              </a:rPr>
              <a:t> out)</a:t>
            </a:r>
            <a:endParaRPr b="0" dirty="0">
              <a:latin typeface="DINOT-Bold" panose="020B0504020101020102" pitchFamily="34" charset="77"/>
            </a:endParaRPr>
          </a:p>
          <a:p>
            <a:pPr marL="171450" lvl="0" indent="-171450" algn="l" rtl="0">
              <a:lnSpc>
                <a:spcPct val="100000"/>
              </a:lnSpc>
              <a:spcBef>
                <a:spcPts val="0"/>
              </a:spcBef>
              <a:spcAft>
                <a:spcPts val="0"/>
              </a:spcAft>
              <a:buSzPts val="1100"/>
              <a:buFont typeface="Arial" panose="020B0604020202020204" pitchFamily="34" charset="0"/>
              <a:buChar char="•"/>
            </a:pPr>
            <a:r>
              <a:rPr lang="de-DE" b="0" dirty="0">
                <a:latin typeface="DINOT-Bold" panose="020B0504020101020102" pitchFamily="34" charset="77"/>
              </a:rPr>
              <a:t>and </a:t>
            </a:r>
            <a:r>
              <a:rPr lang="de-DE" b="0" dirty="0" err="1">
                <a:latin typeface="DINOT-Bold" panose="020B0504020101020102" pitchFamily="34" charset="77"/>
              </a:rPr>
              <a:t>this</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t>
            </a:r>
            <a:r>
              <a:rPr lang="de-DE" b="0" dirty="0" err="1">
                <a:latin typeface="DINOT-Bold" panose="020B0504020101020102" pitchFamily="34" charset="77"/>
              </a:rPr>
              <a:t>excactly</a:t>
            </a:r>
            <a:r>
              <a:rPr lang="de-DE" b="0" dirty="0">
                <a:latin typeface="DINOT-Bold" panose="020B0504020101020102" pitchFamily="34" charset="77"/>
              </a:rPr>
              <a:t> </a:t>
            </a:r>
            <a:r>
              <a:rPr lang="de-DE" b="0" dirty="0" err="1">
                <a:latin typeface="DINOT-Bold" panose="020B0504020101020102" pitchFamily="34" charset="77"/>
              </a:rPr>
              <a:t>what</a:t>
            </a:r>
            <a:r>
              <a:rPr lang="de-DE" b="0" dirty="0">
                <a:latin typeface="DINOT-Bold" panose="020B0504020101020102" pitchFamily="34" charset="77"/>
              </a:rPr>
              <a:t> </a:t>
            </a:r>
            <a:r>
              <a:rPr lang="de-DE" b="0" dirty="0" err="1">
                <a:latin typeface="DINOT-Bold" panose="020B0504020101020102" pitchFamily="34" charset="77"/>
              </a:rPr>
              <a:t>we</a:t>
            </a:r>
            <a:r>
              <a:rPr lang="de-DE" b="0" dirty="0">
                <a:latin typeface="DINOT-Bold" panose="020B0504020101020102" pitchFamily="34" charset="77"/>
              </a:rPr>
              <a:t> will do </a:t>
            </a:r>
            <a:r>
              <a:rPr lang="de-DE" b="0" dirty="0" err="1">
                <a:latin typeface="DINOT-Bold" panose="020B0504020101020102" pitchFamily="34" charset="77"/>
              </a:rPr>
              <a:t>next</a:t>
            </a:r>
            <a:r>
              <a:rPr lang="de-DE" b="0" dirty="0">
                <a:latin typeface="DINOT-Bold" panose="020B0504020101020102" pitchFamily="34" charset="77"/>
              </a:rPr>
              <a:t>!</a:t>
            </a:r>
            <a:endParaRPr b="0" dirty="0">
              <a:latin typeface="DINOT-Bold" panose="020B0504020101020102" pitchFamily="34" charset="77"/>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9" name="Google Shape;699;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de-DE" b="0" dirty="0" err="1">
                <a:latin typeface="DINOT-Bold" panose="020B0504020101020102" pitchFamily="34" charset="77"/>
              </a:rPr>
              <a:t>You</a:t>
            </a:r>
            <a:r>
              <a:rPr lang="de-DE" b="0" dirty="0">
                <a:latin typeface="DINOT-Bold" panose="020B0504020101020102" pitchFamily="34" charset="77"/>
              </a:rPr>
              <a:t> will </a:t>
            </a:r>
            <a:r>
              <a:rPr lang="de-DE" b="0" dirty="0" err="1">
                <a:latin typeface="DINOT-Bold" panose="020B0504020101020102" pitchFamily="34" charset="77"/>
              </a:rPr>
              <a:t>now</a:t>
            </a:r>
            <a:r>
              <a:rPr lang="de-DE" b="0" dirty="0">
                <a:latin typeface="DINOT-Bold" panose="020B0504020101020102" pitchFamily="34" charset="77"/>
              </a:rPr>
              <a:t> </a:t>
            </a:r>
            <a:r>
              <a:rPr lang="de-DE" b="0" dirty="0" err="1">
                <a:latin typeface="DINOT-Bold" panose="020B0504020101020102" pitchFamily="34" charset="77"/>
              </a:rPr>
              <a:t>have</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opportunity</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go</a:t>
            </a:r>
            <a:r>
              <a:rPr lang="de-DE" b="0" dirty="0">
                <a:latin typeface="DINOT-Bold" panose="020B0504020101020102" pitchFamily="34" charset="77"/>
              </a:rPr>
              <a:t> </a:t>
            </a:r>
            <a:r>
              <a:rPr lang="de-DE" b="0" dirty="0" err="1">
                <a:latin typeface="DINOT-Bold" panose="020B0504020101020102" pitchFamily="34" charset="77"/>
              </a:rPr>
              <a:t>through</a:t>
            </a:r>
            <a:r>
              <a:rPr lang="de-DE" b="0" dirty="0">
                <a:latin typeface="DINOT-Bold" panose="020B0504020101020102" pitchFamily="34" charset="77"/>
              </a:rPr>
              <a:t> all </a:t>
            </a:r>
            <a:r>
              <a:rPr lang="de-DE" b="0" dirty="0" err="1">
                <a:latin typeface="DINOT-Bold" panose="020B0504020101020102" pitchFamily="34" charset="77"/>
              </a:rPr>
              <a:t>of</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ideas</a:t>
            </a:r>
            <a:r>
              <a:rPr lang="de-DE" b="0" dirty="0">
                <a:latin typeface="DINOT-Bold" panose="020B0504020101020102" pitchFamily="34" charset="77"/>
              </a:rPr>
              <a:t> </a:t>
            </a:r>
            <a:r>
              <a:rPr lang="de-DE" b="0" dirty="0" err="1">
                <a:latin typeface="DINOT-Bold" panose="020B0504020101020102" pitchFamily="34" charset="77"/>
              </a:rPr>
              <a:t>again</a:t>
            </a:r>
            <a:r>
              <a:rPr lang="de-DE" b="0" dirty="0">
                <a:latin typeface="DINOT-Bold" panose="020B0504020101020102" pitchFamily="34" charset="77"/>
              </a:rPr>
              <a:t> and </a:t>
            </a:r>
            <a:r>
              <a:rPr lang="de-DE" b="0" dirty="0" err="1">
                <a:latin typeface="DINOT-Bold" panose="020B0504020101020102" pitchFamily="34" charset="77"/>
              </a:rPr>
              <a:t>filter</a:t>
            </a:r>
            <a:r>
              <a:rPr lang="de-DE" b="0" dirty="0">
                <a:latin typeface="DINOT-Bold" panose="020B0504020101020102" pitchFamily="34" charset="77"/>
              </a:rPr>
              <a:t> out </a:t>
            </a:r>
            <a:r>
              <a:rPr lang="de-DE" b="0" dirty="0" err="1">
                <a:latin typeface="DINOT-Bold" panose="020B0504020101020102" pitchFamily="34" charset="77"/>
              </a:rPr>
              <a:t>the</a:t>
            </a:r>
            <a:r>
              <a:rPr lang="de-DE" b="0" dirty="0">
                <a:latin typeface="DINOT-Bold" panose="020B0504020101020102" pitchFamily="34" charset="77"/>
              </a:rPr>
              <a:t> best. </a:t>
            </a:r>
            <a:endParaRPr b="0" dirty="0">
              <a:latin typeface="DINOT-Bold" panose="020B0504020101020102" pitchFamily="34" charset="77"/>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5" name="Google Shape;715;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de-DE" b="0" dirty="0" err="1">
                <a:latin typeface="DINOT-Bold" panose="020B0504020101020102" pitchFamily="34" charset="77"/>
              </a:rPr>
              <a:t>Please</a:t>
            </a:r>
            <a:r>
              <a:rPr lang="de-DE" b="0" dirty="0">
                <a:latin typeface="DINOT-Bold" panose="020B0504020101020102" pitchFamily="34" charset="77"/>
              </a:rPr>
              <a:t> </a:t>
            </a:r>
            <a:r>
              <a:rPr lang="de-DE" b="0" dirty="0" err="1">
                <a:latin typeface="DINOT-Bold" panose="020B0504020101020102" pitchFamily="34" charset="77"/>
              </a:rPr>
              <a:t>take</a:t>
            </a:r>
            <a:r>
              <a:rPr lang="de-DE" b="0" dirty="0">
                <a:latin typeface="DINOT-Bold" panose="020B0504020101020102" pitchFamily="34" charset="77"/>
              </a:rPr>
              <a:t> 1 Minute and </a:t>
            </a:r>
            <a:r>
              <a:rPr lang="de-DE" b="0" dirty="0" err="1">
                <a:latin typeface="DINOT-Bold" panose="020B0504020101020102" pitchFamily="34" charset="77"/>
              </a:rPr>
              <a:t>circle</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most</a:t>
            </a:r>
            <a:r>
              <a:rPr lang="de-DE" b="0" dirty="0">
                <a:latin typeface="DINOT-Bold" panose="020B0504020101020102" pitchFamily="34" charset="77"/>
              </a:rPr>
              <a:t> innovative </a:t>
            </a:r>
            <a:r>
              <a:rPr lang="de-DE" b="0" dirty="0" err="1">
                <a:latin typeface="DINOT-Bold" panose="020B0504020101020102" pitchFamily="34" charset="77"/>
              </a:rPr>
              <a:t>ideas</a:t>
            </a:r>
            <a:r>
              <a:rPr lang="de-DE" b="0" dirty="0">
                <a:latin typeface="DINOT-Bold" panose="020B0504020101020102" pitchFamily="34" charset="77"/>
              </a:rPr>
              <a:t>. </a:t>
            </a:r>
            <a:endParaRPr b="0" dirty="0">
              <a:latin typeface="DINOT-Bold" panose="020B0504020101020102" pitchFamily="34" charset="77"/>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9" name="Google Shape;16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de-DE" b="0" dirty="0" err="1">
                <a:latin typeface="DINOT-Bold" panose="020B0504020101020102" pitchFamily="34" charset="77"/>
              </a:rPr>
              <a:t>What</a:t>
            </a:r>
            <a:r>
              <a:rPr lang="de-DE" b="0" dirty="0">
                <a:latin typeface="DINOT-Bold" panose="020B0504020101020102" pitchFamily="34" charset="77"/>
              </a:rPr>
              <a:t> </a:t>
            </a:r>
            <a:r>
              <a:rPr lang="de-DE" b="0" dirty="0" err="1">
                <a:latin typeface="DINOT-Bold" panose="020B0504020101020102" pitchFamily="34" charset="77"/>
              </a:rPr>
              <a:t>exactly</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t>
            </a:r>
            <a:r>
              <a:rPr lang="de-DE" b="0" dirty="0" err="1">
                <a:latin typeface="DINOT-Bold" panose="020B0504020101020102" pitchFamily="34" charset="77"/>
              </a:rPr>
              <a:t>ideation</a:t>
            </a:r>
            <a:r>
              <a:rPr lang="de-DE" b="0" dirty="0">
                <a:latin typeface="DINOT-Bold" panose="020B0504020101020102" pitchFamily="34" charset="77"/>
              </a:rPr>
              <a:t>?</a:t>
            </a:r>
            <a:endParaRPr b="0" dirty="0">
              <a:latin typeface="DINOT-Bold" panose="020B0504020101020102" pitchFamily="34" charset="77"/>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3" name="Google Shape;723;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de-DE" b="0" dirty="0" err="1">
                <a:latin typeface="DINOT-Bold" panose="020B0504020101020102" pitchFamily="34" charset="77"/>
              </a:rPr>
              <a:t>Now</a:t>
            </a:r>
            <a:r>
              <a:rPr lang="de-DE" b="0" dirty="0">
                <a:latin typeface="DINOT-Bold" panose="020B0504020101020102" pitchFamily="34" charset="77"/>
              </a:rPr>
              <a:t>, out </a:t>
            </a:r>
            <a:r>
              <a:rPr lang="de-DE" b="0" dirty="0" err="1">
                <a:latin typeface="DINOT-Bold" panose="020B0504020101020102" pitchFamily="34" charset="77"/>
              </a:rPr>
              <a:t>of</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circled</a:t>
            </a:r>
            <a:r>
              <a:rPr lang="de-DE" b="0" dirty="0">
                <a:latin typeface="DINOT-Bold" panose="020B0504020101020102" pitchFamily="34" charset="77"/>
              </a:rPr>
              <a:t> </a:t>
            </a:r>
            <a:r>
              <a:rPr lang="de-DE" b="0" dirty="0" err="1">
                <a:latin typeface="DINOT-Bold" panose="020B0504020101020102" pitchFamily="34" charset="77"/>
              </a:rPr>
              <a:t>ones</a:t>
            </a:r>
            <a:r>
              <a:rPr lang="de-DE" b="0" dirty="0">
                <a:latin typeface="DINOT-Bold" panose="020B0504020101020102" pitchFamily="34" charset="77"/>
              </a:rPr>
              <a:t>: Mark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easiest</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implement</a:t>
            </a:r>
            <a:endParaRPr b="0" dirty="0">
              <a:latin typeface="DINOT-Bold" panose="020B0504020101020102" pitchFamily="34" charset="77"/>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1" name="Google Shape;731;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de-DE" b="0" dirty="0">
                <a:latin typeface="DINOT-Bold" panose="020B0504020101020102" pitchFamily="34" charset="77"/>
              </a:rPr>
              <a:t>And </a:t>
            </a:r>
            <a:r>
              <a:rPr lang="de-DE" b="0" dirty="0" err="1">
                <a:latin typeface="DINOT-Bold" panose="020B0504020101020102" pitchFamily="34" charset="77"/>
              </a:rPr>
              <a:t>now</a:t>
            </a:r>
            <a:r>
              <a:rPr lang="de-DE" b="0" dirty="0">
                <a:latin typeface="DINOT-Bold" panose="020B0504020101020102" pitchFamily="34" charset="77"/>
              </a:rPr>
              <a:t>: Out </a:t>
            </a:r>
            <a:r>
              <a:rPr lang="de-DE" b="0" dirty="0" err="1">
                <a:latin typeface="DINOT-Bold" panose="020B0504020101020102" pitchFamily="34" charset="77"/>
              </a:rPr>
              <a:t>of</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circled</a:t>
            </a:r>
            <a:r>
              <a:rPr lang="de-DE" b="0" dirty="0">
                <a:latin typeface="DINOT-Bold" panose="020B0504020101020102" pitchFamily="34" charset="77"/>
              </a:rPr>
              <a:t> and </a:t>
            </a:r>
            <a:r>
              <a:rPr lang="de-DE" b="0" dirty="0" err="1">
                <a:latin typeface="DINOT-Bold" panose="020B0504020101020102" pitchFamily="34" charset="77"/>
              </a:rPr>
              <a:t>marked</a:t>
            </a:r>
            <a:r>
              <a:rPr lang="de-DE" b="0" dirty="0">
                <a:latin typeface="DINOT-Bold" panose="020B0504020101020102" pitchFamily="34" charset="77"/>
              </a:rPr>
              <a:t>: </a:t>
            </a:r>
            <a:r>
              <a:rPr lang="de-DE" b="0" dirty="0" err="1">
                <a:latin typeface="DINOT-Bold" panose="020B0504020101020102" pitchFamily="34" charset="77"/>
              </a:rPr>
              <a:t>Choose</a:t>
            </a:r>
            <a:r>
              <a:rPr lang="de-DE" b="0" dirty="0">
                <a:latin typeface="DINOT-Bold" panose="020B0504020101020102" pitchFamily="34" charset="77"/>
              </a:rPr>
              <a:t> </a:t>
            </a:r>
            <a:r>
              <a:rPr lang="de-DE" b="0" dirty="0" err="1">
                <a:latin typeface="DINOT-Bold" panose="020B0504020101020102" pitchFamily="34" charset="77"/>
              </a:rPr>
              <a:t>your</a:t>
            </a:r>
            <a:r>
              <a:rPr lang="de-DE" b="0" dirty="0">
                <a:latin typeface="DINOT-Bold" panose="020B0504020101020102" pitchFamily="34" charset="77"/>
              </a:rPr>
              <a:t> </a:t>
            </a:r>
            <a:r>
              <a:rPr lang="de-DE" b="0" dirty="0" err="1">
                <a:latin typeface="DINOT-Bold" panose="020B0504020101020102" pitchFamily="34" charset="77"/>
              </a:rPr>
              <a:t>favorite</a:t>
            </a:r>
            <a:r>
              <a:rPr lang="de-DE" b="0" dirty="0">
                <a:latin typeface="DINOT-Bold" panose="020B0504020101020102" pitchFamily="34" charset="77"/>
              </a:rPr>
              <a:t>!</a:t>
            </a:r>
          </a:p>
          <a:p>
            <a:pPr marL="0" lvl="0" indent="0" algn="l" rtl="0">
              <a:lnSpc>
                <a:spcPct val="100000"/>
              </a:lnSpc>
              <a:spcBef>
                <a:spcPts val="0"/>
              </a:spcBef>
              <a:spcAft>
                <a:spcPts val="0"/>
              </a:spcAft>
              <a:buSzPts val="1100"/>
              <a:buNone/>
            </a:pPr>
            <a:endParaRPr lang="de-DE" b="0" dirty="0">
              <a:latin typeface="DINOT-Bold" panose="020B0504020101020102" pitchFamily="34" charset="77"/>
            </a:endParaRPr>
          </a:p>
          <a:p>
            <a:pPr marL="0" lvl="0" indent="0" algn="l" rtl="0">
              <a:lnSpc>
                <a:spcPct val="100000"/>
              </a:lnSpc>
              <a:spcBef>
                <a:spcPts val="0"/>
              </a:spcBef>
              <a:spcAft>
                <a:spcPts val="0"/>
              </a:spcAft>
              <a:buSzPts val="1100"/>
              <a:buNone/>
            </a:pPr>
            <a:r>
              <a:rPr lang="de-DE" b="0" dirty="0" err="1">
                <a:latin typeface="DINOT-Bold" panose="020B0504020101020102" pitchFamily="34" charset="77"/>
              </a:rPr>
              <a:t>Hurray</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successfully</a:t>
            </a:r>
            <a:r>
              <a:rPr lang="de-DE" b="0" dirty="0">
                <a:latin typeface="DINOT-Bold" panose="020B0504020101020102" pitchFamily="34" charset="77"/>
              </a:rPr>
              <a:t> </a:t>
            </a:r>
            <a:r>
              <a:rPr lang="de-DE" b="0" dirty="0" err="1">
                <a:latin typeface="DINOT-Bold" panose="020B0504020101020102" pitchFamily="34" charset="77"/>
              </a:rPr>
              <a:t>made</a:t>
            </a:r>
            <a:r>
              <a:rPr lang="de-DE" b="0" dirty="0">
                <a:latin typeface="DINOT-Bold" panose="020B0504020101020102" pitchFamily="34" charset="77"/>
              </a:rPr>
              <a:t> </a:t>
            </a:r>
            <a:r>
              <a:rPr lang="de-DE" b="0" dirty="0" err="1">
                <a:latin typeface="DINOT-Bold" panose="020B0504020101020102" pitchFamily="34" charset="77"/>
              </a:rPr>
              <a:t>through</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entire</a:t>
            </a:r>
            <a:r>
              <a:rPr lang="de-DE" b="0" dirty="0">
                <a:latin typeface="DINOT-Bold" panose="020B0504020101020102" pitchFamily="34" charset="77"/>
              </a:rPr>
              <a:t> </a:t>
            </a:r>
            <a:r>
              <a:rPr lang="de-DE" b="0" dirty="0" err="1">
                <a:latin typeface="DINOT-Bold" panose="020B0504020101020102" pitchFamily="34" charset="77"/>
              </a:rPr>
              <a:t>ideation</a:t>
            </a:r>
            <a:r>
              <a:rPr lang="de-DE" b="0" dirty="0">
                <a:latin typeface="DINOT-Bold" panose="020B0504020101020102" pitchFamily="34" charset="77"/>
              </a:rPr>
              <a:t> </a:t>
            </a:r>
            <a:r>
              <a:rPr lang="de-DE" b="0" dirty="0" err="1">
                <a:latin typeface="DINOT-Bold" panose="020B0504020101020102" pitchFamily="34" charset="77"/>
              </a:rPr>
              <a:t>process</a:t>
            </a:r>
            <a:r>
              <a:rPr lang="de-DE" b="0" dirty="0">
                <a:latin typeface="DINOT-Bold" panose="020B0504020101020102" pitchFamily="34" charset="77"/>
              </a:rPr>
              <a:t>! </a:t>
            </a:r>
            <a:r>
              <a:rPr lang="de-DE" b="0" dirty="0" err="1">
                <a:latin typeface="DINOT-Bold" panose="020B0504020101020102" pitchFamily="34" charset="77"/>
              </a:rPr>
              <a:t>Congrats</a:t>
            </a:r>
            <a:r>
              <a:rPr lang="de-DE" b="0" dirty="0">
                <a:latin typeface="DINOT-Bold" panose="020B0504020101020102" pitchFamily="34" charset="77"/>
              </a:rPr>
              <a:t>! </a:t>
            </a:r>
          </a:p>
          <a:p>
            <a:pPr marL="0" lvl="0" indent="0" algn="l" rtl="0">
              <a:lnSpc>
                <a:spcPct val="100000"/>
              </a:lnSpc>
              <a:spcBef>
                <a:spcPts val="0"/>
              </a:spcBef>
              <a:spcAft>
                <a:spcPts val="0"/>
              </a:spcAft>
              <a:buSzPts val="1100"/>
              <a:buNone/>
            </a:pPr>
            <a:r>
              <a:rPr lang="de-DE" b="0" dirty="0" err="1">
                <a:latin typeface="DINOT-Bold" panose="020B0504020101020102" pitchFamily="34" charset="77"/>
              </a:rPr>
              <a:t>Now</a:t>
            </a:r>
            <a:r>
              <a:rPr lang="de-DE" b="0" dirty="0">
                <a:latin typeface="DINOT-Bold" panose="020B0504020101020102" pitchFamily="34" charset="77"/>
              </a:rPr>
              <a:t> </a:t>
            </a:r>
            <a:r>
              <a:rPr lang="de-DE" b="0" dirty="0" err="1">
                <a:latin typeface="DINOT-Bold" panose="020B0504020101020102" pitchFamily="34" charset="77"/>
              </a:rPr>
              <a:t>lets</a:t>
            </a:r>
            <a:r>
              <a:rPr lang="de-DE" b="0" dirty="0">
                <a:latin typeface="DINOT-Bold" panose="020B0504020101020102" pitchFamily="34" charset="77"/>
              </a:rPr>
              <a:t> </a:t>
            </a:r>
            <a:r>
              <a:rPr lang="de-DE" b="0" dirty="0" err="1">
                <a:latin typeface="DINOT-Bold" panose="020B0504020101020102" pitchFamily="34" charset="77"/>
              </a:rPr>
              <a:t>take</a:t>
            </a:r>
            <a:r>
              <a:rPr lang="de-DE" b="0" dirty="0">
                <a:latin typeface="DINOT-Bold" panose="020B0504020101020102" pitchFamily="34" charset="77"/>
              </a:rPr>
              <a:t> a </a:t>
            </a:r>
            <a:r>
              <a:rPr lang="de-DE" b="0" dirty="0" err="1">
                <a:latin typeface="DINOT-Bold" panose="020B0504020101020102" pitchFamily="34" charset="77"/>
              </a:rPr>
              <a:t>look</a:t>
            </a:r>
            <a:r>
              <a:rPr lang="de-DE" b="0" dirty="0">
                <a:latin typeface="DINOT-Bold" panose="020B0504020101020102" pitchFamily="34" charset="77"/>
              </a:rPr>
              <a:t> at </a:t>
            </a:r>
            <a:r>
              <a:rPr lang="de-DE" b="0" dirty="0" err="1">
                <a:latin typeface="DINOT-Bold" panose="020B0504020101020102" pitchFamily="34" charset="77"/>
              </a:rPr>
              <a:t>your</a:t>
            </a:r>
            <a:r>
              <a:rPr lang="de-DE" b="0" dirty="0">
                <a:latin typeface="DINOT-Bold" panose="020B0504020101020102" pitchFamily="34" charset="77"/>
              </a:rPr>
              <a:t> </a:t>
            </a:r>
            <a:r>
              <a:rPr lang="de-DE" b="0" dirty="0" err="1">
                <a:latin typeface="DINOT-Bold" panose="020B0504020101020102" pitchFamily="34" charset="77"/>
              </a:rPr>
              <a:t>ideas</a:t>
            </a:r>
            <a:r>
              <a:rPr lang="de-DE" b="0" dirty="0">
                <a:latin typeface="DINOT-Bold" panose="020B0504020101020102" pitchFamily="34" charset="77"/>
              </a:rPr>
              <a:t>!</a:t>
            </a:r>
          </a:p>
          <a:p>
            <a:pPr marL="0" lvl="0" indent="0" algn="l" rtl="0">
              <a:lnSpc>
                <a:spcPct val="100000"/>
              </a:lnSpc>
              <a:spcBef>
                <a:spcPts val="0"/>
              </a:spcBef>
              <a:spcAft>
                <a:spcPts val="0"/>
              </a:spcAft>
              <a:buSzPts val="1100"/>
              <a:buNone/>
            </a:pPr>
            <a:endParaRPr lang="de-DE" b="0" dirty="0">
              <a:latin typeface="DINOT-Bold" panose="020B0504020101020102" pitchFamily="34" charset="77"/>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9" name="Google Shape;739;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de-DE" b="0" dirty="0" err="1">
                <a:latin typeface="DINOT-Bold" panose="020B0504020101020102" pitchFamily="34" charset="77"/>
              </a:rPr>
              <a:t>We</a:t>
            </a:r>
            <a:r>
              <a:rPr lang="de-DE" b="0" dirty="0">
                <a:latin typeface="DINOT-Bold" panose="020B0504020101020102" pitchFamily="34" charset="77"/>
              </a:rPr>
              <a:t> </a:t>
            </a:r>
            <a:r>
              <a:rPr lang="de-DE" b="0" dirty="0" err="1">
                <a:latin typeface="DINOT-Bold" panose="020B0504020101020102" pitchFamily="34" charset="77"/>
              </a:rPr>
              <a:t>invite</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share</a:t>
            </a:r>
            <a:r>
              <a:rPr lang="de-DE" b="0" dirty="0">
                <a:latin typeface="DINOT-Bold" panose="020B0504020101020102" pitchFamily="34" charset="77"/>
              </a:rPr>
              <a:t> </a:t>
            </a:r>
            <a:r>
              <a:rPr lang="de-DE" b="0" dirty="0" err="1">
                <a:latin typeface="DINOT-Bold" panose="020B0504020101020102" pitchFamily="34" charset="77"/>
              </a:rPr>
              <a:t>your</a:t>
            </a:r>
            <a:r>
              <a:rPr lang="de-DE" b="0" dirty="0">
                <a:latin typeface="DINOT-Bold" panose="020B0504020101020102" pitchFamily="34" charset="77"/>
              </a:rPr>
              <a:t> </a:t>
            </a:r>
            <a:r>
              <a:rPr lang="de-DE" b="0" dirty="0" err="1">
                <a:latin typeface="DINOT-Bold" panose="020B0504020101020102" pitchFamily="34" charset="77"/>
              </a:rPr>
              <a:t>ideas</a:t>
            </a:r>
            <a:r>
              <a:rPr lang="de-DE" b="0" dirty="0">
                <a:latin typeface="DINOT-Bold" panose="020B0504020101020102" pitchFamily="34" charset="77"/>
              </a:rPr>
              <a:t>! </a:t>
            </a:r>
          </a:p>
          <a:p>
            <a:pPr marL="0" lvl="0" indent="0" algn="l" rtl="0">
              <a:lnSpc>
                <a:spcPct val="100000"/>
              </a:lnSpc>
              <a:spcBef>
                <a:spcPts val="0"/>
              </a:spcBef>
              <a:spcAft>
                <a:spcPts val="0"/>
              </a:spcAft>
              <a:buSzPts val="1100"/>
              <a:buNone/>
            </a:pPr>
            <a:r>
              <a:rPr lang="de-DE" b="0" dirty="0">
                <a:latin typeface="DINOT-Bold" panose="020B0504020101020102" pitchFamily="34" charset="77"/>
              </a:rPr>
              <a:t>And in </a:t>
            </a:r>
            <a:r>
              <a:rPr lang="de-DE" b="0" dirty="0" err="1">
                <a:latin typeface="DINOT-Bold" panose="020B0504020101020102" pitchFamily="34" charset="77"/>
              </a:rPr>
              <a:t>order</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be</a:t>
            </a:r>
            <a:r>
              <a:rPr lang="de-DE" b="0" dirty="0">
                <a:latin typeface="DINOT-Bold" panose="020B0504020101020102" pitchFamily="34" charset="77"/>
              </a:rPr>
              <a:t> </a:t>
            </a:r>
            <a:r>
              <a:rPr lang="de-DE" b="0" dirty="0" err="1">
                <a:latin typeface="DINOT-Bold" panose="020B0504020101020102" pitchFamily="34" charset="77"/>
              </a:rPr>
              <a:t>able</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follow </a:t>
            </a:r>
            <a:r>
              <a:rPr lang="de-DE" b="0" dirty="0" err="1">
                <a:latin typeface="DINOT-Bold" panose="020B0504020101020102" pitchFamily="34" charset="77"/>
              </a:rPr>
              <a:t>along</a:t>
            </a:r>
            <a:r>
              <a:rPr lang="de-DE" b="0" dirty="0">
                <a:latin typeface="DINOT-Bold" panose="020B0504020101020102" pitchFamily="34" charset="77"/>
              </a:rPr>
              <a:t>, </a:t>
            </a:r>
            <a:r>
              <a:rPr lang="de-DE" b="0" dirty="0" err="1">
                <a:latin typeface="DINOT-Bold" panose="020B0504020101020102" pitchFamily="34" charset="77"/>
              </a:rPr>
              <a:t>it</a:t>
            </a:r>
            <a:r>
              <a:rPr lang="de-DE" b="0" dirty="0">
                <a:latin typeface="DINOT-Bold" panose="020B0504020101020102" pitchFamily="34" charset="77"/>
              </a:rPr>
              <a:t> </a:t>
            </a:r>
            <a:r>
              <a:rPr lang="de-DE" b="0" dirty="0" err="1">
                <a:latin typeface="DINOT-Bold" panose="020B0504020101020102" pitchFamily="34" charset="77"/>
              </a:rPr>
              <a:t>would</a:t>
            </a:r>
            <a:r>
              <a:rPr lang="de-DE" b="0" dirty="0">
                <a:latin typeface="DINOT-Bold" panose="020B0504020101020102" pitchFamily="34" charset="77"/>
              </a:rPr>
              <a:t> </a:t>
            </a:r>
            <a:r>
              <a:rPr lang="de-DE" b="0" dirty="0" err="1">
                <a:latin typeface="DINOT-Bold" panose="020B0504020101020102" pitchFamily="34" charset="77"/>
              </a:rPr>
              <a:t>be</a:t>
            </a:r>
            <a:r>
              <a:rPr lang="de-DE" b="0" dirty="0">
                <a:latin typeface="DINOT-Bold" panose="020B0504020101020102" pitchFamily="34" charset="77"/>
              </a:rPr>
              <a:t> </a:t>
            </a:r>
            <a:r>
              <a:rPr lang="de-DE" b="0" dirty="0" err="1">
                <a:latin typeface="DINOT-Bold" panose="020B0504020101020102" pitchFamily="34" charset="77"/>
              </a:rPr>
              <a:t>great</a:t>
            </a:r>
            <a:r>
              <a:rPr lang="de-DE" b="0" dirty="0">
                <a:latin typeface="DINOT-Bold" panose="020B0504020101020102" pitchFamily="34" charset="77"/>
              </a:rPr>
              <a:t> </a:t>
            </a:r>
            <a:r>
              <a:rPr lang="de-DE" b="0" dirty="0" err="1">
                <a:latin typeface="DINOT-Bold" panose="020B0504020101020102" pitchFamily="34" charset="77"/>
              </a:rPr>
              <a:t>if</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could</a:t>
            </a:r>
            <a:r>
              <a:rPr lang="de-DE" b="0" dirty="0">
                <a:latin typeface="DINOT-Bold" panose="020B0504020101020102" pitchFamily="34" charset="77"/>
              </a:rPr>
              <a:t>…</a:t>
            </a:r>
            <a:endParaRPr b="0" dirty="0">
              <a:latin typeface="DINOT-Bold" panose="020B0504020101020102" pitchFamily="34" charset="77"/>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5" name="Google Shape;745;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de-DE" b="0" dirty="0">
                <a:latin typeface="DINOT-Bold" panose="020B0504020101020102" pitchFamily="34" charset="77"/>
              </a:rPr>
              <a:t>… </a:t>
            </a:r>
            <a:r>
              <a:rPr lang="de-DE" b="0" dirty="0" err="1">
                <a:latin typeface="DINOT-Bold" panose="020B0504020101020102" pitchFamily="34" charset="77"/>
              </a:rPr>
              <a:t>share</a:t>
            </a:r>
            <a:r>
              <a:rPr lang="de-DE" b="0" dirty="0">
                <a:latin typeface="DINOT-Bold" panose="020B0504020101020102" pitchFamily="34" charset="77"/>
              </a:rPr>
              <a:t> </a:t>
            </a:r>
            <a:r>
              <a:rPr lang="de-DE" b="0" dirty="0" err="1">
                <a:latin typeface="DINOT-Bold" panose="020B0504020101020102" pitchFamily="34" charset="77"/>
              </a:rPr>
              <a:t>with</a:t>
            </a:r>
            <a:r>
              <a:rPr lang="de-DE" b="0" dirty="0">
                <a:latin typeface="DINOT-Bold" panose="020B0504020101020102" pitchFamily="34" charset="77"/>
              </a:rPr>
              <a:t> </a:t>
            </a:r>
            <a:r>
              <a:rPr lang="de-DE" b="0" dirty="0" err="1">
                <a:latin typeface="DINOT-Bold" panose="020B0504020101020102" pitchFamily="34" charset="77"/>
              </a:rPr>
              <a:t>us</a:t>
            </a:r>
            <a:r>
              <a:rPr lang="de-DE" b="0" dirty="0">
                <a:latin typeface="DINOT-Bold" panose="020B0504020101020102" pitchFamily="34" charset="77"/>
              </a:rPr>
              <a:t> not </a:t>
            </a:r>
            <a:r>
              <a:rPr lang="de-DE" b="0" dirty="0" err="1">
                <a:latin typeface="DINOT-Bold" panose="020B0504020101020102" pitchFamily="34" charset="77"/>
              </a:rPr>
              <a:t>only</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idea</a:t>
            </a:r>
            <a:r>
              <a:rPr lang="de-DE" b="0" dirty="0">
                <a:latin typeface="DINOT-Bold" panose="020B0504020101020102" pitchFamily="34" charset="77"/>
              </a:rPr>
              <a:t> but (</a:t>
            </a:r>
            <a:r>
              <a:rPr lang="de-DE" b="0" dirty="0" err="1">
                <a:latin typeface="DINOT-Bold" panose="020B0504020101020102" pitchFamily="34" charset="77"/>
              </a:rPr>
              <a:t>read</a:t>
            </a:r>
            <a:r>
              <a:rPr lang="de-DE" b="0" dirty="0">
                <a:latin typeface="DINOT-Bold" panose="020B0504020101020102" pitchFamily="34" charset="77"/>
              </a:rPr>
              <a:t> out)</a:t>
            </a:r>
            <a:endParaRPr b="0" dirty="0">
              <a:latin typeface="DINOT-Bold" panose="020B0504020101020102" pitchFamily="34" charset="77"/>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2" name="Google Shape;752;p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de-DE" sz="1100" b="0" dirty="0" err="1">
                <a:solidFill>
                  <a:schemeClr val="dk1"/>
                </a:solidFill>
                <a:highlight>
                  <a:schemeClr val="lt1"/>
                </a:highlight>
                <a:latin typeface="DINOT-Bold" panose="020B0504020101020102" pitchFamily="34" charset="77"/>
                <a:sym typeface="Arial"/>
              </a:rPr>
              <a:t>Unfortunaltey</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we</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cannot</a:t>
            </a:r>
            <a:r>
              <a:rPr lang="de-DE" sz="1100" b="0" dirty="0">
                <a:solidFill>
                  <a:schemeClr val="dk1"/>
                </a:solidFill>
                <a:highlight>
                  <a:schemeClr val="lt1"/>
                </a:highlight>
                <a:latin typeface="DINOT-Bold" panose="020B0504020101020102" pitchFamily="34" charset="77"/>
                <a:sym typeface="Arial"/>
              </a:rPr>
              <a:t> listen </a:t>
            </a:r>
            <a:r>
              <a:rPr lang="de-DE" sz="1100" b="0" dirty="0" err="1">
                <a:solidFill>
                  <a:schemeClr val="dk1"/>
                </a:solidFill>
                <a:highlight>
                  <a:schemeClr val="lt1"/>
                </a:highlight>
                <a:latin typeface="DINOT-Bold" panose="020B0504020101020102" pitchFamily="34" charset="77"/>
                <a:sym typeface="Arial"/>
              </a:rPr>
              <a:t>to</a:t>
            </a:r>
            <a:r>
              <a:rPr lang="de-DE" sz="1100" b="0" dirty="0">
                <a:solidFill>
                  <a:schemeClr val="dk1"/>
                </a:solidFill>
                <a:highlight>
                  <a:schemeClr val="lt1"/>
                </a:highlight>
                <a:latin typeface="DINOT-Bold" panose="020B0504020101020102" pitchFamily="34" charset="77"/>
                <a:sym typeface="Arial"/>
              </a:rPr>
              <a:t> </a:t>
            </a:r>
            <a:r>
              <a:rPr lang="de-DE" sz="1100" b="0" dirty="0" err="1">
                <a:solidFill>
                  <a:schemeClr val="dk1"/>
                </a:solidFill>
                <a:highlight>
                  <a:schemeClr val="lt1"/>
                </a:highlight>
                <a:latin typeface="DINOT-Bold" panose="020B0504020101020102" pitchFamily="34" charset="77"/>
                <a:sym typeface="Arial"/>
              </a:rPr>
              <a:t>everyone</a:t>
            </a:r>
            <a:r>
              <a:rPr lang="de-DE" sz="1100" b="0" dirty="0">
                <a:solidFill>
                  <a:schemeClr val="dk1"/>
                </a:solidFill>
                <a:highlight>
                  <a:schemeClr val="lt1"/>
                </a:highlight>
                <a:latin typeface="DINOT-Bold" panose="020B0504020101020102" pitchFamily="34" charset="77"/>
                <a:sym typeface="Arial"/>
              </a:rPr>
              <a:t> but </a:t>
            </a:r>
            <a:r>
              <a:rPr lang="de-DE" sz="1100" b="0" dirty="0" err="1">
                <a:solidFill>
                  <a:schemeClr val="dk1"/>
                </a:solidFill>
                <a:highlight>
                  <a:schemeClr val="lt1"/>
                </a:highlight>
                <a:latin typeface="DINOT-Bold" panose="020B0504020101020102" pitchFamily="34" charset="77"/>
                <a:sym typeface="Arial"/>
              </a:rPr>
              <a:t>we</a:t>
            </a:r>
            <a:r>
              <a:rPr lang="de-DE" sz="1100" b="0" dirty="0">
                <a:solidFill>
                  <a:schemeClr val="dk1"/>
                </a:solidFill>
                <a:highlight>
                  <a:schemeClr val="lt1"/>
                </a:highlight>
                <a:latin typeface="DINOT-Bold" panose="020B0504020101020102" pitchFamily="34" charset="77"/>
                <a:sym typeface="Arial"/>
              </a:rPr>
              <a:t> do </a:t>
            </a:r>
            <a:r>
              <a:rPr lang="de-DE" sz="1100" b="0" dirty="0" err="1">
                <a:solidFill>
                  <a:schemeClr val="dk1"/>
                </a:solidFill>
                <a:highlight>
                  <a:schemeClr val="lt1"/>
                </a:highlight>
                <a:latin typeface="DINOT-Bold" panose="020B0504020101020102" pitchFamily="34" charset="77"/>
                <a:sym typeface="Arial"/>
              </a:rPr>
              <a:t>have</a:t>
            </a:r>
            <a:r>
              <a:rPr lang="de-DE" sz="1100" b="0" dirty="0">
                <a:solidFill>
                  <a:schemeClr val="dk1"/>
                </a:solidFill>
                <a:highlight>
                  <a:schemeClr val="lt1"/>
                </a:highlight>
                <a:latin typeface="DINOT-Bold" panose="020B0504020101020102" pitchFamily="34" charset="77"/>
                <a:sym typeface="Arial"/>
              </a:rPr>
              <a:t> time </a:t>
            </a:r>
            <a:r>
              <a:rPr lang="de-DE" sz="1100" b="0" dirty="0" err="1">
                <a:solidFill>
                  <a:schemeClr val="dk1"/>
                </a:solidFill>
                <a:highlight>
                  <a:schemeClr val="lt1"/>
                </a:highlight>
                <a:latin typeface="DINOT-Bold" panose="020B0504020101020102" pitchFamily="34" charset="77"/>
                <a:sym typeface="Arial"/>
              </a:rPr>
              <a:t>for</a:t>
            </a:r>
            <a:r>
              <a:rPr lang="de-DE" sz="1100" b="0" dirty="0">
                <a:solidFill>
                  <a:schemeClr val="dk1"/>
                </a:solidFill>
                <a:highlight>
                  <a:schemeClr val="lt1"/>
                </a:highlight>
                <a:latin typeface="DINOT-Bold" panose="020B0504020101020102" pitchFamily="34" charset="77"/>
                <a:sym typeface="Arial"/>
              </a:rPr>
              <a:t> 3 </a:t>
            </a:r>
            <a:r>
              <a:rPr lang="de-DE" sz="1100" b="0" dirty="0" err="1">
                <a:solidFill>
                  <a:schemeClr val="dk1"/>
                </a:solidFill>
                <a:highlight>
                  <a:schemeClr val="lt1"/>
                </a:highlight>
                <a:latin typeface="DINOT-Bold" panose="020B0504020101020102" pitchFamily="34" charset="77"/>
                <a:sym typeface="Arial"/>
              </a:rPr>
              <a:t>presentations</a:t>
            </a:r>
            <a:r>
              <a:rPr lang="de-DE" sz="1100" b="0" dirty="0">
                <a:solidFill>
                  <a:schemeClr val="dk1"/>
                </a:solidFill>
                <a:highlight>
                  <a:schemeClr val="lt1"/>
                </a:highlight>
                <a:latin typeface="DINOT-Bold" panose="020B0504020101020102" pitchFamily="34" charset="77"/>
                <a:sym typeface="Arial"/>
              </a:rPr>
              <a:t>. </a:t>
            </a:r>
          </a:p>
          <a:p>
            <a:pPr marL="0" marR="0" lvl="0" indent="0" algn="l" rtl="0">
              <a:lnSpc>
                <a:spcPct val="100000"/>
              </a:lnSpc>
              <a:spcBef>
                <a:spcPts val="0"/>
              </a:spcBef>
              <a:spcAft>
                <a:spcPts val="0"/>
              </a:spcAft>
              <a:buClr>
                <a:srgbClr val="000000"/>
              </a:buClr>
              <a:buSzPts val="1100"/>
              <a:buFont typeface="Arial"/>
              <a:buNone/>
            </a:pPr>
            <a:r>
              <a:rPr lang="de-DE" sz="1100" b="0" dirty="0">
                <a:solidFill>
                  <a:schemeClr val="dk1"/>
                </a:solidFill>
                <a:highlight>
                  <a:schemeClr val="lt1"/>
                </a:highlight>
                <a:latin typeface="DINOT-Bold" panose="020B0504020101020102" pitchFamily="34" charset="77"/>
                <a:sym typeface="Arial"/>
              </a:rPr>
              <a:t>(</a:t>
            </a:r>
            <a:r>
              <a:rPr lang="de-DE" sz="1100" b="0" dirty="0" err="1">
                <a:solidFill>
                  <a:schemeClr val="dk1"/>
                </a:solidFill>
                <a:highlight>
                  <a:schemeClr val="lt1"/>
                </a:highlight>
                <a:latin typeface="DINOT-Bold" panose="020B0504020101020102" pitchFamily="34" charset="77"/>
                <a:sym typeface="Arial"/>
              </a:rPr>
              <a:t>read</a:t>
            </a:r>
            <a:r>
              <a:rPr lang="de-DE" sz="1100" b="0" dirty="0">
                <a:solidFill>
                  <a:schemeClr val="dk1"/>
                </a:solidFill>
                <a:highlight>
                  <a:schemeClr val="lt1"/>
                </a:highlight>
                <a:latin typeface="DINOT-Bold" panose="020B0504020101020102" pitchFamily="34" charset="77"/>
                <a:sym typeface="Arial"/>
              </a:rPr>
              <a:t> out)</a:t>
            </a:r>
            <a:endParaRPr b="0" dirty="0">
              <a:latin typeface="DINOT-Bold" panose="020B0504020101020102" pitchFamily="34" charset="77"/>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3" name="Google Shape;763;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de-DE" b="0" dirty="0" err="1">
                <a:latin typeface="DINOT-Bold" panose="020B0504020101020102" pitchFamily="34" charset="77"/>
              </a:rPr>
              <a:t>Alright</a:t>
            </a:r>
            <a:r>
              <a:rPr lang="de-DE" b="0" dirty="0">
                <a:latin typeface="DINOT-Bold" panose="020B0504020101020102" pitchFamily="34" charset="77"/>
              </a:rPr>
              <a:t>, so </a:t>
            </a:r>
            <a:r>
              <a:rPr lang="de-DE" b="0" dirty="0" err="1">
                <a:latin typeface="DINOT-Bold" panose="020B0504020101020102" pitchFamily="34" charset="77"/>
              </a:rPr>
              <a:t>we</a:t>
            </a:r>
            <a:r>
              <a:rPr lang="de-DE" b="0" dirty="0">
                <a:latin typeface="DINOT-Bold" panose="020B0504020101020102" pitchFamily="34" charset="77"/>
              </a:rPr>
              <a:t> do </a:t>
            </a:r>
            <a:r>
              <a:rPr lang="de-DE" b="0" dirty="0" err="1">
                <a:latin typeface="DINOT-Bold" panose="020B0504020101020102" pitchFamily="34" charset="77"/>
              </a:rPr>
              <a:t>have</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running</a:t>
            </a:r>
            <a:r>
              <a:rPr lang="de-DE" b="0" dirty="0">
                <a:latin typeface="DINOT-Bold" panose="020B0504020101020102" pitchFamily="34" charset="77"/>
              </a:rPr>
              <a:t> </a:t>
            </a:r>
            <a:r>
              <a:rPr lang="de-DE" b="0" dirty="0" err="1">
                <a:latin typeface="DINOT-Bold" panose="020B0504020101020102" pitchFamily="34" charset="77"/>
              </a:rPr>
              <a:t>order</a:t>
            </a:r>
            <a:r>
              <a:rPr lang="de-DE" b="0" dirty="0">
                <a:latin typeface="DINOT-Bold" panose="020B0504020101020102" pitchFamily="34" charset="77"/>
              </a:rPr>
              <a:t> and </a:t>
            </a:r>
            <a:r>
              <a:rPr lang="de-DE" b="0" dirty="0" err="1">
                <a:latin typeface="DINOT-Bold" panose="020B0504020101020102" pitchFamily="34" charset="77"/>
              </a:rPr>
              <a:t>with</a:t>
            </a:r>
            <a:r>
              <a:rPr lang="de-DE" b="0" dirty="0">
                <a:latin typeface="DINOT-Bold" panose="020B0504020101020102" pitchFamily="34" charset="77"/>
              </a:rPr>
              <a:t> </a:t>
            </a:r>
            <a:r>
              <a:rPr lang="de-DE" b="0" dirty="0" err="1">
                <a:latin typeface="DINOT-Bold" panose="020B0504020101020102" pitchFamily="34" charset="77"/>
              </a:rPr>
              <a:t>this</a:t>
            </a:r>
            <a:r>
              <a:rPr lang="de-DE" b="0" dirty="0">
                <a:latin typeface="DINOT-Bold" panose="020B0504020101020102" pitchFamily="34" charset="77"/>
              </a:rPr>
              <a:t>: The </a:t>
            </a:r>
            <a:r>
              <a:rPr lang="de-DE" b="0" dirty="0" err="1">
                <a:latin typeface="DINOT-Bold" panose="020B0504020101020102" pitchFamily="34" charset="77"/>
              </a:rPr>
              <a:t>stage</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t>
            </a:r>
            <a:r>
              <a:rPr lang="de-DE" b="0" dirty="0" err="1">
                <a:latin typeface="DINOT-Bold" panose="020B0504020101020102" pitchFamily="34" charset="77"/>
              </a:rPr>
              <a:t>yours</a:t>
            </a:r>
            <a:r>
              <a:rPr lang="de-DE" b="0" dirty="0">
                <a:latin typeface="DINOT-Bold" panose="020B0504020101020102" pitchFamily="34" charset="77"/>
              </a:rPr>
              <a:t>!</a:t>
            </a:r>
            <a:endParaRPr b="0" dirty="0">
              <a:latin typeface="DINOT-Bold" panose="020B0504020101020102" pitchFamily="34" charset="77"/>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9" name="Google Shape;769;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30200" lvl="0" indent="-171450" algn="l" rtl="0">
              <a:lnSpc>
                <a:spcPct val="100000"/>
              </a:lnSpc>
              <a:spcBef>
                <a:spcPts val="0"/>
              </a:spcBef>
              <a:spcAft>
                <a:spcPts val="0"/>
              </a:spcAft>
              <a:buSzPts val="1100"/>
              <a:buFont typeface="Arial" panose="020B0604020202020204" pitchFamily="34" charset="0"/>
              <a:buChar char="•"/>
            </a:pPr>
            <a:r>
              <a:rPr lang="de-DE" b="0" dirty="0">
                <a:latin typeface="DINOT-Bold" panose="020B0504020101020102" pitchFamily="34" charset="77"/>
              </a:rPr>
              <a:t>Fantastic! </a:t>
            </a:r>
            <a:r>
              <a:rPr lang="de-DE" b="0" dirty="0" err="1">
                <a:latin typeface="DINOT-Bold" panose="020B0504020101020102" pitchFamily="34" charset="77"/>
              </a:rPr>
              <a:t>Thank</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so </a:t>
            </a:r>
            <a:r>
              <a:rPr lang="de-DE" b="0" dirty="0" err="1">
                <a:latin typeface="DINOT-Bold" panose="020B0504020101020102" pitchFamily="34" charset="77"/>
              </a:rPr>
              <a:t>much</a:t>
            </a:r>
            <a:r>
              <a:rPr lang="de-DE" b="0" dirty="0">
                <a:latin typeface="DINOT-Bold" panose="020B0504020101020102" pitchFamily="34" charset="77"/>
              </a:rPr>
              <a:t> </a:t>
            </a:r>
            <a:r>
              <a:rPr lang="de-DE" b="0" dirty="0" err="1">
                <a:latin typeface="DINOT-Bold" panose="020B0504020101020102" pitchFamily="34" charset="77"/>
              </a:rPr>
              <a:t>for</a:t>
            </a:r>
            <a:r>
              <a:rPr lang="de-DE" b="0" dirty="0">
                <a:latin typeface="DINOT-Bold" panose="020B0504020101020102" pitchFamily="34" charset="77"/>
              </a:rPr>
              <a:t> </a:t>
            </a:r>
            <a:r>
              <a:rPr lang="de-DE" b="0" dirty="0" err="1">
                <a:latin typeface="DINOT-Bold" panose="020B0504020101020102" pitchFamily="34" charset="77"/>
              </a:rPr>
              <a:t>sharing</a:t>
            </a:r>
            <a:r>
              <a:rPr lang="de-DE" b="0" dirty="0">
                <a:latin typeface="DINOT-Bold" panose="020B0504020101020102" pitchFamily="34" charset="77"/>
              </a:rPr>
              <a:t> </a:t>
            </a:r>
            <a:r>
              <a:rPr lang="de-DE" b="0" dirty="0" err="1">
                <a:latin typeface="DINOT-Bold" panose="020B0504020101020102" pitchFamily="34" charset="77"/>
              </a:rPr>
              <a:t>your</a:t>
            </a:r>
            <a:r>
              <a:rPr lang="de-DE" b="0" dirty="0">
                <a:latin typeface="DINOT-Bold" panose="020B0504020101020102" pitchFamily="34" charset="77"/>
              </a:rPr>
              <a:t> </a:t>
            </a:r>
            <a:r>
              <a:rPr lang="de-DE" b="0" dirty="0" err="1">
                <a:latin typeface="DINOT-Bold" panose="020B0504020101020102" pitchFamily="34" charset="77"/>
              </a:rPr>
              <a:t>process</a:t>
            </a:r>
            <a:r>
              <a:rPr lang="de-DE" b="0" dirty="0">
                <a:latin typeface="DINOT-Bold" panose="020B0504020101020102" pitchFamily="34" charset="77"/>
              </a:rPr>
              <a:t> and </a:t>
            </a:r>
            <a:r>
              <a:rPr lang="de-DE" b="0" dirty="0" err="1">
                <a:latin typeface="DINOT-Bold" panose="020B0504020101020102" pitchFamily="34" charset="77"/>
              </a:rPr>
              <a:t>your</a:t>
            </a:r>
            <a:r>
              <a:rPr lang="de-DE" b="0" dirty="0">
                <a:latin typeface="DINOT-Bold" panose="020B0504020101020102" pitchFamily="34" charset="77"/>
              </a:rPr>
              <a:t> </a:t>
            </a:r>
            <a:r>
              <a:rPr lang="de-DE" b="0" dirty="0" err="1">
                <a:latin typeface="DINOT-Bold" panose="020B0504020101020102" pitchFamily="34" charset="77"/>
              </a:rPr>
              <a:t>ideas</a:t>
            </a:r>
            <a:r>
              <a:rPr lang="de-DE" b="0" dirty="0">
                <a:latin typeface="DINOT-Bold" panose="020B0504020101020102" pitchFamily="34" charset="77"/>
              </a:rPr>
              <a:t>! </a:t>
            </a:r>
          </a:p>
          <a:p>
            <a:pPr marL="330200" lvl="0" indent="-171450" algn="l" rtl="0">
              <a:lnSpc>
                <a:spcPct val="100000"/>
              </a:lnSpc>
              <a:spcBef>
                <a:spcPts val="0"/>
              </a:spcBef>
              <a:spcAft>
                <a:spcPts val="0"/>
              </a:spcAft>
              <a:buSzPts val="1100"/>
              <a:buFont typeface="Arial" panose="020B0604020202020204" pitchFamily="34" charset="0"/>
              <a:buChar char="•"/>
            </a:pPr>
            <a:r>
              <a:rPr lang="de-DE" b="0" dirty="0" err="1">
                <a:latin typeface="DINOT-Bold" panose="020B0504020101020102" pitchFamily="34" charset="77"/>
              </a:rPr>
              <a:t>We</a:t>
            </a:r>
            <a:r>
              <a:rPr lang="de-DE" b="0" dirty="0">
                <a:latin typeface="DINOT-Bold" panose="020B0504020101020102" pitchFamily="34" charset="77"/>
              </a:rPr>
              <a:t> </a:t>
            </a:r>
            <a:r>
              <a:rPr lang="de-DE" b="0" dirty="0" err="1">
                <a:latin typeface="DINOT-Bold" panose="020B0504020101020102" pitchFamily="34" charset="77"/>
              </a:rPr>
              <a:t>hope</a:t>
            </a:r>
            <a:r>
              <a:rPr lang="de-DE" b="0" dirty="0">
                <a:latin typeface="DINOT-Bold" panose="020B0504020101020102" pitchFamily="34" charset="77"/>
              </a:rPr>
              <a:t> </a:t>
            </a:r>
            <a:r>
              <a:rPr lang="de-DE" b="0" dirty="0" err="1">
                <a:latin typeface="DINOT-Bold" panose="020B0504020101020102" pitchFamily="34" charset="77"/>
              </a:rPr>
              <a:t>that</a:t>
            </a:r>
            <a:r>
              <a:rPr lang="de-DE" b="0" dirty="0">
                <a:latin typeface="DINOT-Bold" panose="020B0504020101020102" pitchFamily="34" charset="77"/>
              </a:rPr>
              <a:t> </a:t>
            </a:r>
            <a:r>
              <a:rPr lang="de-DE" b="0" dirty="0" err="1">
                <a:latin typeface="DINOT-Bold" panose="020B0504020101020102" pitchFamily="34" charset="77"/>
              </a:rPr>
              <a:t>this</a:t>
            </a:r>
            <a:r>
              <a:rPr lang="de-DE" b="0" dirty="0">
                <a:latin typeface="DINOT-Bold" panose="020B0504020101020102" pitchFamily="34" charset="77"/>
              </a:rPr>
              <a:t> </a:t>
            </a:r>
            <a:r>
              <a:rPr lang="de-DE" b="0" dirty="0" err="1">
                <a:latin typeface="DINOT-Bold" panose="020B0504020101020102" pitchFamily="34" charset="77"/>
              </a:rPr>
              <a:t>process</a:t>
            </a:r>
            <a:r>
              <a:rPr lang="de-DE" b="0" dirty="0">
                <a:latin typeface="DINOT-Bold" panose="020B0504020101020102" pitchFamily="34" charset="77"/>
              </a:rPr>
              <a:t> will </a:t>
            </a:r>
            <a:r>
              <a:rPr lang="de-DE" b="0" dirty="0" err="1">
                <a:latin typeface="DINOT-Bold" panose="020B0504020101020102" pitchFamily="34" charset="77"/>
              </a:rPr>
              <a:t>help</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not </a:t>
            </a:r>
            <a:r>
              <a:rPr lang="de-DE" b="0" dirty="0" err="1">
                <a:latin typeface="DINOT-Bold" panose="020B0504020101020102" pitchFamily="34" charset="77"/>
              </a:rPr>
              <a:t>only</a:t>
            </a:r>
            <a:r>
              <a:rPr lang="de-DE" b="0" dirty="0">
                <a:latin typeface="DINOT-Bold" panose="020B0504020101020102" pitchFamily="34" charset="77"/>
              </a:rPr>
              <a:t> in </a:t>
            </a:r>
            <a:r>
              <a:rPr lang="de-DE" b="0" dirty="0" err="1">
                <a:latin typeface="DINOT-Bold" panose="020B0504020101020102" pitchFamily="34" charset="77"/>
              </a:rPr>
              <a:t>this</a:t>
            </a:r>
            <a:r>
              <a:rPr lang="de-DE" b="0" dirty="0">
                <a:latin typeface="DINOT-Bold" panose="020B0504020101020102" pitchFamily="34" charset="77"/>
              </a:rPr>
              <a:t> </a:t>
            </a:r>
            <a:r>
              <a:rPr lang="de-DE" b="0" dirty="0" err="1">
                <a:latin typeface="DINOT-Bold" panose="020B0504020101020102" pitchFamily="34" charset="77"/>
              </a:rPr>
              <a:t>workshop</a:t>
            </a:r>
            <a:r>
              <a:rPr lang="de-DE" b="0" dirty="0">
                <a:latin typeface="DINOT-Bold" panose="020B0504020101020102" pitchFamily="34" charset="77"/>
              </a:rPr>
              <a:t> but also </a:t>
            </a:r>
            <a:r>
              <a:rPr lang="de-DE" b="0" dirty="0" err="1">
                <a:latin typeface="DINOT-Bold" panose="020B0504020101020102" pitchFamily="34" charset="77"/>
              </a:rPr>
              <a:t>for</a:t>
            </a:r>
            <a:r>
              <a:rPr lang="de-DE" b="0" dirty="0">
                <a:latin typeface="DINOT-Bold" panose="020B0504020101020102" pitchFamily="34" charset="77"/>
              </a:rPr>
              <a:t> </a:t>
            </a:r>
            <a:r>
              <a:rPr lang="de-DE" b="0" dirty="0" err="1">
                <a:latin typeface="DINOT-Bold" panose="020B0504020101020102" pitchFamily="34" charset="77"/>
              </a:rPr>
              <a:t>your</a:t>
            </a:r>
            <a:r>
              <a:rPr lang="de-DE" b="0" dirty="0">
                <a:latin typeface="DINOT-Bold" panose="020B0504020101020102" pitchFamily="34" charset="77"/>
              </a:rPr>
              <a:t> </a:t>
            </a:r>
            <a:r>
              <a:rPr lang="de-DE" b="0" dirty="0" err="1">
                <a:latin typeface="DINOT-Bold" panose="020B0504020101020102" pitchFamily="34" charset="77"/>
              </a:rPr>
              <a:t>future</a:t>
            </a:r>
            <a:r>
              <a:rPr lang="de-DE" b="0" dirty="0">
                <a:latin typeface="DINOT-Bold" panose="020B0504020101020102" pitchFamily="34" charset="77"/>
              </a:rPr>
              <a:t> </a:t>
            </a:r>
            <a:r>
              <a:rPr lang="de-DE" b="0" dirty="0" err="1">
                <a:latin typeface="DINOT-Bold" panose="020B0504020101020102" pitchFamily="34" charset="77"/>
              </a:rPr>
              <a:t>projects</a:t>
            </a:r>
            <a:r>
              <a:rPr lang="de-DE" b="0" dirty="0">
                <a:latin typeface="DINOT-Bold" panose="020B0504020101020102" pitchFamily="34" charset="77"/>
              </a:rPr>
              <a:t>. </a:t>
            </a:r>
          </a:p>
          <a:p>
            <a:pPr marL="330200" lvl="0" indent="-171450" algn="l" rtl="0">
              <a:lnSpc>
                <a:spcPct val="100000"/>
              </a:lnSpc>
              <a:spcBef>
                <a:spcPts val="0"/>
              </a:spcBef>
              <a:spcAft>
                <a:spcPts val="0"/>
              </a:spcAft>
              <a:buSzPts val="1100"/>
              <a:buFont typeface="Arial" panose="020B0604020202020204" pitchFamily="34" charset="0"/>
              <a:buChar char="•"/>
            </a:pPr>
            <a:r>
              <a:rPr lang="de-DE" b="0" dirty="0">
                <a:latin typeface="DINOT-Bold" panose="020B0504020101020102" pitchFamily="34" charset="77"/>
              </a:rPr>
              <a:t>So </a:t>
            </a:r>
            <a:r>
              <a:rPr lang="de-DE" b="0" dirty="0" err="1">
                <a:latin typeface="DINOT-Bold" panose="020B0504020101020102" pitchFamily="34" charset="77"/>
              </a:rPr>
              <a:t>afterwards</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will </a:t>
            </a:r>
            <a:r>
              <a:rPr lang="de-DE" b="0" dirty="0" err="1">
                <a:latin typeface="DINOT-Bold" panose="020B0504020101020102" pitchFamily="34" charset="77"/>
              </a:rPr>
              <a:t>receive</a:t>
            </a:r>
            <a:r>
              <a:rPr lang="de-DE" b="0" dirty="0">
                <a:latin typeface="DINOT-Bold" panose="020B0504020101020102" pitchFamily="34" charset="77"/>
              </a:rPr>
              <a:t> </a:t>
            </a:r>
            <a:r>
              <a:rPr lang="de-DE" b="0" dirty="0" err="1">
                <a:latin typeface="DINOT-Bold" panose="020B0504020101020102" pitchFamily="34" charset="77"/>
              </a:rPr>
              <a:t>this</a:t>
            </a:r>
            <a:r>
              <a:rPr lang="de-DE" b="0" dirty="0">
                <a:latin typeface="DINOT-Bold" panose="020B0504020101020102" pitchFamily="34" charset="77"/>
              </a:rPr>
              <a:t> </a:t>
            </a:r>
            <a:r>
              <a:rPr lang="de-DE" b="0" dirty="0" err="1">
                <a:latin typeface="DINOT-Bold" panose="020B0504020101020102" pitchFamily="34" charset="77"/>
              </a:rPr>
              <a:t>template</a:t>
            </a:r>
            <a:r>
              <a:rPr lang="de-DE" b="0" dirty="0">
                <a:latin typeface="DINOT-Bold" panose="020B0504020101020102" pitchFamily="34" charset="77"/>
              </a:rPr>
              <a:t> </a:t>
            </a:r>
            <a:r>
              <a:rPr lang="de-DE" b="0" dirty="0" err="1">
                <a:latin typeface="DINOT-Bold" panose="020B0504020101020102" pitchFamily="34" charset="77"/>
              </a:rPr>
              <a:t>that</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might</a:t>
            </a:r>
            <a:r>
              <a:rPr lang="de-DE" b="0" dirty="0">
                <a:latin typeface="DINOT-Bold" panose="020B0504020101020102" pitchFamily="34" charset="77"/>
              </a:rPr>
              <a:t> </a:t>
            </a:r>
            <a:r>
              <a:rPr lang="de-DE" b="0" dirty="0" err="1">
                <a:latin typeface="DINOT-Bold" panose="020B0504020101020102" pitchFamily="34" charset="77"/>
              </a:rPr>
              <a:t>want</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use</a:t>
            </a:r>
            <a:r>
              <a:rPr lang="de-DE" b="0" dirty="0">
                <a:latin typeface="DINOT-Bold" panose="020B0504020101020102" pitchFamily="34" charset="77"/>
              </a:rPr>
              <a:t> in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future</a:t>
            </a:r>
            <a:r>
              <a:rPr lang="de-DE" b="0" dirty="0">
                <a:latin typeface="DINOT-Bold" panose="020B0504020101020102" pitchFamily="34" charset="77"/>
              </a:rPr>
              <a:t>. </a:t>
            </a:r>
          </a:p>
          <a:p>
            <a:pPr marL="330200" lvl="0" indent="-171450" algn="l" rtl="0">
              <a:lnSpc>
                <a:spcPct val="100000"/>
              </a:lnSpc>
              <a:spcBef>
                <a:spcPts val="0"/>
              </a:spcBef>
              <a:spcAft>
                <a:spcPts val="0"/>
              </a:spcAft>
              <a:buSzPts val="1100"/>
              <a:buFont typeface="Arial" panose="020B0604020202020204" pitchFamily="34" charset="0"/>
              <a:buChar char="•"/>
            </a:pPr>
            <a:r>
              <a:rPr lang="de-DE" b="0" dirty="0">
                <a:latin typeface="DINOT-Bold" panose="020B0504020101020102" pitchFamily="34" charset="77"/>
              </a:rPr>
              <a:t>Here </a:t>
            </a:r>
            <a:r>
              <a:rPr lang="de-DE" b="0" dirty="0" err="1">
                <a:latin typeface="DINOT-Bold" panose="020B0504020101020102" pitchFamily="34" charset="77"/>
              </a:rPr>
              <a:t>you</a:t>
            </a:r>
            <a:r>
              <a:rPr lang="de-DE" b="0" dirty="0">
                <a:latin typeface="DINOT-Bold" panose="020B0504020101020102" pitchFamily="34" charset="77"/>
              </a:rPr>
              <a:t> do find </a:t>
            </a:r>
            <a:r>
              <a:rPr lang="de-DE" b="0" dirty="0" err="1">
                <a:latin typeface="DINOT-Bold" panose="020B0504020101020102" pitchFamily="34" charset="77"/>
              </a:rPr>
              <a:t>the</a:t>
            </a:r>
            <a:r>
              <a:rPr lang="de-DE" b="0" dirty="0">
                <a:latin typeface="DINOT-Bold" panose="020B0504020101020102" pitchFamily="34" charset="77"/>
              </a:rPr>
              <a:t> 4 </a:t>
            </a:r>
            <a:r>
              <a:rPr lang="de-DE" b="0" dirty="0" err="1">
                <a:latin typeface="DINOT-Bold" panose="020B0504020101020102" pitchFamily="34" charset="77"/>
              </a:rPr>
              <a:t>steps</a:t>
            </a:r>
            <a:r>
              <a:rPr lang="de-DE" b="0" dirty="0">
                <a:latin typeface="DINOT-Bold" panose="020B0504020101020102" pitchFamily="34" charset="77"/>
              </a:rPr>
              <a:t> </a:t>
            </a:r>
            <a:r>
              <a:rPr lang="de-DE" b="0" dirty="0" err="1">
                <a:latin typeface="DINOT-Bold" panose="020B0504020101020102" pitchFamily="34" charset="77"/>
              </a:rPr>
              <a:t>of</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ideation</a:t>
            </a:r>
            <a:r>
              <a:rPr lang="de-DE" b="0" dirty="0">
                <a:latin typeface="DINOT-Bold" panose="020B0504020101020102" pitchFamily="34" charset="77"/>
              </a:rPr>
              <a:t> </a:t>
            </a:r>
            <a:r>
              <a:rPr lang="de-DE" b="0" dirty="0" err="1">
                <a:latin typeface="DINOT-Bold" panose="020B0504020101020102" pitchFamily="34" charset="77"/>
              </a:rPr>
              <a:t>process</a:t>
            </a:r>
            <a:r>
              <a:rPr lang="de-DE" b="0" dirty="0">
                <a:latin typeface="DINOT-Bold" panose="020B0504020101020102" pitchFamily="34" charset="77"/>
              </a:rPr>
              <a:t> </a:t>
            </a:r>
            <a:r>
              <a:rPr lang="de-DE" b="0" dirty="0" err="1">
                <a:latin typeface="DINOT-Bold" panose="020B0504020101020102" pitchFamily="34" charset="77"/>
              </a:rPr>
              <a:t>with</a:t>
            </a:r>
            <a:r>
              <a:rPr lang="de-DE" b="0" dirty="0">
                <a:latin typeface="DINOT-Bold" panose="020B0504020101020102" pitchFamily="34" charset="77"/>
              </a:rPr>
              <a:t> </a:t>
            </a:r>
            <a:r>
              <a:rPr lang="de-DE" b="0" dirty="0" err="1">
                <a:latin typeface="DINOT-Bold" panose="020B0504020101020102" pitchFamily="34" charset="77"/>
              </a:rPr>
              <a:t>Step</a:t>
            </a:r>
            <a:r>
              <a:rPr lang="de-DE" b="0" dirty="0">
                <a:latin typeface="DINOT-Bold" panose="020B0504020101020102" pitchFamily="34" charset="77"/>
              </a:rPr>
              <a:t> 1 and 2 </a:t>
            </a:r>
            <a:r>
              <a:rPr lang="de-DE" b="0" dirty="0" err="1">
                <a:latin typeface="DINOT-Bold" panose="020B0504020101020102" pitchFamily="34" charset="77"/>
              </a:rPr>
              <a:t>covered</a:t>
            </a:r>
            <a:r>
              <a:rPr lang="de-DE" b="0" dirty="0">
                <a:latin typeface="DINOT-Bold" panose="020B0504020101020102" pitchFamily="34" charset="77"/>
              </a:rPr>
              <a:t> on </a:t>
            </a:r>
            <a:r>
              <a:rPr lang="de-DE" b="0" dirty="0" err="1">
                <a:latin typeface="DINOT-Bold" panose="020B0504020101020102" pitchFamily="34" charset="77"/>
              </a:rPr>
              <a:t>this</a:t>
            </a:r>
            <a:r>
              <a:rPr lang="de-DE" b="0" dirty="0">
                <a:latin typeface="DINOT-Bold" panose="020B0504020101020102" pitchFamily="34" charset="77"/>
              </a:rPr>
              <a:t> </a:t>
            </a:r>
            <a:r>
              <a:rPr lang="de-DE" b="0" dirty="0" err="1">
                <a:latin typeface="DINOT-Bold" panose="020B0504020101020102" pitchFamily="34" charset="77"/>
              </a:rPr>
              <a:t>page</a:t>
            </a:r>
            <a:r>
              <a:rPr lang="de-DE" b="0" dirty="0">
                <a:latin typeface="DINOT-Bold" panose="020B0504020101020102" pitchFamily="34" charset="77"/>
              </a:rPr>
              <a:t>…</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6" name="Google Shape;776;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de-DE" b="0" dirty="0">
                <a:latin typeface="DINOT-Bold" panose="020B0504020101020102" pitchFamily="34" charset="77"/>
              </a:rPr>
              <a:t>… and </a:t>
            </a:r>
            <a:r>
              <a:rPr lang="de-DE" b="0" dirty="0" err="1">
                <a:latin typeface="DINOT-Bold" panose="020B0504020101020102" pitchFamily="34" charset="77"/>
              </a:rPr>
              <a:t>step</a:t>
            </a:r>
            <a:r>
              <a:rPr lang="de-DE" b="0" dirty="0">
                <a:latin typeface="DINOT-Bold" panose="020B0504020101020102" pitchFamily="34" charset="77"/>
              </a:rPr>
              <a:t> 3 and 4 </a:t>
            </a:r>
            <a:r>
              <a:rPr lang="de-DE" b="0" dirty="0" err="1">
                <a:latin typeface="DINOT-Bold" panose="020B0504020101020102" pitchFamily="34" charset="77"/>
              </a:rPr>
              <a:t>covered</a:t>
            </a:r>
            <a:r>
              <a:rPr lang="de-DE" b="0" dirty="0">
                <a:latin typeface="DINOT-Bold" panose="020B0504020101020102" pitchFamily="34" charset="77"/>
              </a:rPr>
              <a:t> on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second</a:t>
            </a:r>
            <a:r>
              <a:rPr lang="de-DE" b="0" dirty="0">
                <a:latin typeface="DINOT-Bold" panose="020B0504020101020102" pitchFamily="34" charset="77"/>
              </a:rPr>
              <a:t> </a:t>
            </a:r>
            <a:r>
              <a:rPr lang="de-DE" b="0" dirty="0" err="1">
                <a:latin typeface="DINOT-Bold" panose="020B0504020101020102" pitchFamily="34" charset="77"/>
              </a:rPr>
              <a:t>page</a:t>
            </a:r>
            <a:r>
              <a:rPr lang="de-DE" b="0" dirty="0">
                <a:latin typeface="DINOT-Bold" panose="020B0504020101020102" pitchFamily="34" charset="77"/>
              </a:rPr>
              <a:t>. </a:t>
            </a:r>
          </a:p>
          <a:p>
            <a:pPr marL="457200" lvl="0" indent="-228600" algn="l" rtl="0">
              <a:lnSpc>
                <a:spcPct val="100000"/>
              </a:lnSpc>
              <a:spcBef>
                <a:spcPts val="0"/>
              </a:spcBef>
              <a:spcAft>
                <a:spcPts val="0"/>
              </a:spcAft>
              <a:buSzPts val="1100"/>
              <a:buNone/>
            </a:pP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can</a:t>
            </a:r>
            <a:r>
              <a:rPr lang="de-DE" b="0" dirty="0">
                <a:latin typeface="DINOT-Bold" panose="020B0504020101020102" pitchFamily="34" charset="77"/>
              </a:rPr>
              <a:t> </a:t>
            </a:r>
            <a:r>
              <a:rPr lang="de-DE" b="0" dirty="0" err="1">
                <a:latin typeface="DINOT-Bold" panose="020B0504020101020102" pitchFamily="34" charset="77"/>
              </a:rPr>
              <a:t>simply</a:t>
            </a:r>
            <a:r>
              <a:rPr lang="de-DE" b="0" dirty="0">
                <a:latin typeface="DINOT-Bold" panose="020B0504020101020102" pitchFamily="34" charset="77"/>
              </a:rPr>
              <a:t> </a:t>
            </a:r>
            <a:r>
              <a:rPr lang="de-DE" b="0" dirty="0" err="1">
                <a:latin typeface="DINOT-Bold" panose="020B0504020101020102" pitchFamily="34" charset="77"/>
              </a:rPr>
              <a:t>adapt</a:t>
            </a:r>
            <a:r>
              <a:rPr lang="de-DE" b="0" dirty="0">
                <a:latin typeface="DINOT-Bold" panose="020B0504020101020102" pitchFamily="34" charset="77"/>
              </a:rPr>
              <a:t> </a:t>
            </a:r>
            <a:r>
              <a:rPr lang="de-DE" b="0" dirty="0" err="1">
                <a:latin typeface="DINOT-Bold" panose="020B0504020101020102" pitchFamily="34" charset="77"/>
              </a:rPr>
              <a:t>for</a:t>
            </a:r>
            <a:r>
              <a:rPr lang="de-DE" b="0" dirty="0">
                <a:latin typeface="DINOT-Bold" panose="020B0504020101020102" pitchFamily="34" charset="77"/>
              </a:rPr>
              <a:t> </a:t>
            </a:r>
            <a:r>
              <a:rPr lang="de-DE" b="0" dirty="0" err="1">
                <a:latin typeface="DINOT-Bold" panose="020B0504020101020102" pitchFamily="34" charset="77"/>
              </a:rPr>
              <a:t>instance</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filters</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your</a:t>
            </a:r>
            <a:r>
              <a:rPr lang="de-DE" b="0" dirty="0">
                <a:latin typeface="DINOT-Bold" panose="020B0504020101020102" pitchFamily="34" charset="77"/>
              </a:rPr>
              <a:t> </a:t>
            </a:r>
            <a:r>
              <a:rPr lang="de-DE" b="0" dirty="0" err="1">
                <a:latin typeface="DINOT-Bold" panose="020B0504020101020102" pitchFamily="34" charset="77"/>
              </a:rPr>
              <a:t>project</a:t>
            </a:r>
            <a:r>
              <a:rPr lang="de-DE" b="0" dirty="0">
                <a:latin typeface="DINOT-Bold" panose="020B0504020101020102" pitchFamily="34" charset="77"/>
              </a:rPr>
              <a:t> </a:t>
            </a:r>
            <a:r>
              <a:rPr lang="de-DE" b="0" dirty="0" err="1">
                <a:latin typeface="DINOT-Bold" panose="020B0504020101020102" pitchFamily="34" charset="77"/>
              </a:rPr>
              <a:t>if</a:t>
            </a:r>
            <a:r>
              <a:rPr lang="de-DE" b="0" dirty="0">
                <a:latin typeface="DINOT-Bold" panose="020B0504020101020102" pitchFamily="34" charset="77"/>
              </a:rPr>
              <a:t> </a:t>
            </a:r>
            <a:r>
              <a:rPr lang="de-DE" b="0" dirty="0" err="1">
                <a:latin typeface="DINOT-Bold" panose="020B0504020101020102" pitchFamily="34" charset="77"/>
              </a:rPr>
              <a:t>those</a:t>
            </a:r>
            <a:r>
              <a:rPr lang="de-DE" b="0" dirty="0">
                <a:latin typeface="DINOT-Bold" panose="020B0504020101020102" pitchFamily="34" charset="77"/>
              </a:rPr>
              <a:t> </a:t>
            </a:r>
            <a:r>
              <a:rPr lang="de-DE" b="0" dirty="0" err="1">
                <a:latin typeface="DINOT-Bold" panose="020B0504020101020102" pitchFamily="34" charset="77"/>
              </a:rPr>
              <a:t>are</a:t>
            </a:r>
            <a:r>
              <a:rPr lang="de-DE" b="0" dirty="0">
                <a:latin typeface="DINOT-Bold" panose="020B0504020101020102" pitchFamily="34" charset="77"/>
              </a:rPr>
              <a:t> not </a:t>
            </a:r>
            <a:r>
              <a:rPr lang="de-DE" b="0" dirty="0" err="1">
                <a:latin typeface="DINOT-Bold" panose="020B0504020101020102" pitchFamily="34" charset="77"/>
              </a:rPr>
              <a:t>applicable</a:t>
            </a:r>
            <a:r>
              <a:rPr lang="de-DE" b="0" dirty="0">
                <a:latin typeface="DINOT-Bold" panose="020B0504020101020102" pitchFamily="34" charset="77"/>
              </a:rPr>
              <a:t>. </a:t>
            </a:r>
          </a:p>
          <a:p>
            <a:pPr marL="457200" lvl="0" indent="-228600" algn="l" rtl="0">
              <a:lnSpc>
                <a:spcPct val="100000"/>
              </a:lnSpc>
              <a:spcBef>
                <a:spcPts val="0"/>
              </a:spcBef>
              <a:spcAft>
                <a:spcPts val="0"/>
              </a:spcAft>
              <a:buSzPts val="1100"/>
              <a:buNone/>
            </a:pPr>
            <a:endParaRPr lang="de-DE" b="0" dirty="0">
              <a:latin typeface="DINOT-Bold" panose="020B0504020101020102" pitchFamily="34" charset="77"/>
            </a:endParaRPr>
          </a:p>
          <a:p>
            <a:pPr marL="457200" lvl="0" indent="-228600" algn="l" rtl="0">
              <a:lnSpc>
                <a:spcPct val="100000"/>
              </a:lnSpc>
              <a:spcBef>
                <a:spcPts val="0"/>
              </a:spcBef>
              <a:spcAft>
                <a:spcPts val="0"/>
              </a:spcAft>
              <a:buSzPts val="1100"/>
              <a:buNone/>
            </a:pPr>
            <a:r>
              <a:rPr lang="de-DE" b="0" dirty="0">
                <a:latin typeface="DINOT-Bold" panose="020B0504020101020102" pitchFamily="34" charset="77"/>
              </a:rPr>
              <a:t>Wow, and </a:t>
            </a:r>
            <a:r>
              <a:rPr lang="de-DE" b="0" dirty="0" err="1">
                <a:latin typeface="DINOT-Bold" panose="020B0504020101020102" pitchFamily="34" charset="77"/>
              </a:rPr>
              <a:t>with</a:t>
            </a:r>
            <a:r>
              <a:rPr lang="de-DE" b="0" dirty="0">
                <a:latin typeface="DINOT-Bold" panose="020B0504020101020102" pitchFamily="34" charset="77"/>
              </a:rPr>
              <a:t> </a:t>
            </a:r>
            <a:r>
              <a:rPr lang="de-DE" b="0" dirty="0" err="1">
                <a:latin typeface="DINOT-Bold" panose="020B0504020101020102" pitchFamily="34" charset="77"/>
              </a:rPr>
              <a:t>this</a:t>
            </a:r>
            <a:r>
              <a:rPr lang="de-DE" b="0" dirty="0">
                <a:latin typeface="DINOT-Bold" panose="020B0504020101020102" pitchFamily="34" charset="77"/>
              </a:rPr>
              <a:t> </a:t>
            </a:r>
            <a:r>
              <a:rPr lang="de-DE" b="0" dirty="0" err="1">
                <a:latin typeface="DINOT-Bold" panose="020B0504020101020102" pitchFamily="34" charset="77"/>
              </a:rPr>
              <a:t>there</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 well-</a:t>
            </a:r>
            <a:r>
              <a:rPr lang="de-DE" b="0" dirty="0" err="1">
                <a:latin typeface="DINOT-Bold" panose="020B0504020101020102" pitchFamily="34" charset="77"/>
              </a:rPr>
              <a:t>deversed</a:t>
            </a:r>
            <a:r>
              <a:rPr lang="de-DE" b="0" dirty="0">
                <a:latin typeface="DINOT-Bold" panose="020B0504020101020102" pitchFamily="34" charset="77"/>
              </a:rPr>
              <a:t> break. And </a:t>
            </a:r>
            <a:r>
              <a:rPr lang="de-DE" b="0" dirty="0" err="1">
                <a:latin typeface="DINOT-Bold" panose="020B0504020101020102" pitchFamily="34" charset="77"/>
              </a:rPr>
              <a:t>afterwards</a:t>
            </a:r>
            <a:r>
              <a:rPr lang="de-DE" b="0" dirty="0">
                <a:latin typeface="DINOT-Bold" panose="020B0504020101020102" pitchFamily="34" charset="77"/>
              </a:rPr>
              <a:t> </a:t>
            </a:r>
            <a:r>
              <a:rPr lang="de-DE" b="0" dirty="0" err="1">
                <a:latin typeface="DINOT-Bold" panose="020B0504020101020102" pitchFamily="34" charset="77"/>
              </a:rPr>
              <a:t>we</a:t>
            </a:r>
            <a:r>
              <a:rPr lang="de-DE" b="0" dirty="0">
                <a:latin typeface="DINOT-Bold" panose="020B0504020101020102" pitchFamily="34" charset="77"/>
              </a:rPr>
              <a:t> will </a:t>
            </a:r>
            <a:r>
              <a:rPr lang="de-DE" b="0" dirty="0" err="1">
                <a:latin typeface="DINOT-Bold" panose="020B0504020101020102" pitchFamily="34" charset="77"/>
              </a:rPr>
              <a:t>dive</a:t>
            </a:r>
            <a:r>
              <a:rPr lang="de-DE" b="0" dirty="0">
                <a:latin typeface="DINOT-Bold" panose="020B0504020101020102" pitchFamily="34" charset="77"/>
              </a:rPr>
              <a:t> </a:t>
            </a:r>
            <a:r>
              <a:rPr lang="de-DE" b="0" dirty="0" err="1">
                <a:latin typeface="DINOT-Bold" panose="020B0504020101020102" pitchFamily="34" charset="77"/>
              </a:rPr>
              <a:t>into</a:t>
            </a:r>
            <a:r>
              <a:rPr lang="de-DE" b="0" dirty="0">
                <a:latin typeface="DINOT-Bold" panose="020B0504020101020102" pitchFamily="34" charset="77"/>
              </a:rPr>
              <a:t> </a:t>
            </a:r>
            <a:r>
              <a:rPr lang="de-DE" b="0" dirty="0" err="1">
                <a:latin typeface="DINOT-Bold" panose="020B0504020101020102" pitchFamily="34" charset="77"/>
              </a:rPr>
              <a:t>our</a:t>
            </a:r>
            <a:r>
              <a:rPr lang="de-DE" b="0" dirty="0">
                <a:latin typeface="DINOT-Bold" panose="020B0504020101020102" pitchFamily="34" charset="77"/>
              </a:rPr>
              <a:t> pitch </a:t>
            </a:r>
            <a:r>
              <a:rPr lang="de-DE" b="0" dirty="0" err="1">
                <a:latin typeface="DINOT-Bold" panose="020B0504020101020102" pitchFamily="34" charset="77"/>
              </a:rPr>
              <a:t>training</a:t>
            </a:r>
            <a:r>
              <a:rPr lang="de-DE" b="0" dirty="0">
                <a:latin typeface="DINOT-Bold" panose="020B0504020101020102" pitchFamily="34" charset="77"/>
              </a:rPr>
              <a:t>! </a:t>
            </a:r>
            <a:endParaRPr b="0" dirty="0">
              <a:latin typeface="DINOT-Bold" panose="020B0504020101020102" pitchFamily="34" charset="77"/>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7263be4a94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7263be4a94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61443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endParaRPr lang="de-DE"/>
          </a:p>
        </p:txBody>
      </p:sp>
    </p:spTree>
    <p:extLst>
      <p:ext uri="{BB962C8B-B14F-4D97-AF65-F5344CB8AC3E}">
        <p14:creationId xmlns:p14="http://schemas.microsoft.com/office/powerpoint/2010/main" val="128306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 name="Google Shape;17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de-DE" sz="1100" b="0" u="none" strike="noStrike" cap="none" dirty="0">
                <a:solidFill>
                  <a:srgbClr val="000000"/>
                </a:solidFill>
                <a:latin typeface="DINOT-Bold" panose="020B0504020101020102" pitchFamily="34" charset="77"/>
                <a:sym typeface="Arial"/>
              </a:rPr>
              <a:t>Well, </a:t>
            </a:r>
            <a:r>
              <a:rPr lang="de-DE" sz="1100" b="0" u="none" strike="noStrike" cap="none" dirty="0" err="1">
                <a:solidFill>
                  <a:srgbClr val="000000"/>
                </a:solidFill>
                <a:latin typeface="DINOT-Bold" panose="020B0504020101020102" pitchFamily="34" charset="77"/>
                <a:sym typeface="Arial"/>
              </a:rPr>
              <a:t>we</a:t>
            </a:r>
            <a:r>
              <a:rPr lang="de-DE" sz="1100" b="0" u="none" strike="noStrike" cap="none" dirty="0">
                <a:solidFill>
                  <a:srgbClr val="000000"/>
                </a:solidFill>
                <a:latin typeface="DINOT-Bold" panose="020B0504020101020102" pitchFamily="34" charset="77"/>
                <a:sym typeface="Arial"/>
              </a:rPr>
              <a:t> </a:t>
            </a:r>
            <a:r>
              <a:rPr lang="de-DE" sz="1100" b="0" u="none" strike="noStrike" cap="none" dirty="0" err="1">
                <a:solidFill>
                  <a:srgbClr val="000000"/>
                </a:solidFill>
                <a:latin typeface="DINOT-Bold" panose="020B0504020101020102" pitchFamily="34" charset="77"/>
                <a:sym typeface="Arial"/>
              </a:rPr>
              <a:t>asked</a:t>
            </a:r>
            <a:r>
              <a:rPr lang="de-DE" sz="1100" b="0" u="none" strike="noStrike" cap="none" dirty="0">
                <a:solidFill>
                  <a:srgbClr val="000000"/>
                </a:solidFill>
                <a:latin typeface="DINOT-Bold" panose="020B0504020101020102" pitchFamily="34" charset="77"/>
                <a:sym typeface="Arial"/>
              </a:rPr>
              <a:t> </a:t>
            </a:r>
            <a:r>
              <a:rPr lang="de-DE" sz="1100" b="0" u="none" strike="noStrike" cap="none" dirty="0" err="1">
                <a:solidFill>
                  <a:srgbClr val="000000"/>
                </a:solidFill>
                <a:latin typeface="DINOT-Bold" panose="020B0504020101020102" pitchFamily="34" charset="77"/>
                <a:sym typeface="Arial"/>
              </a:rPr>
              <a:t>the</a:t>
            </a:r>
            <a:r>
              <a:rPr lang="de-DE" sz="1100" b="0" u="none" strike="noStrike" cap="none" dirty="0">
                <a:solidFill>
                  <a:srgbClr val="000000"/>
                </a:solidFill>
                <a:latin typeface="DINOT-Bold" panose="020B0504020101020102" pitchFamily="34" charset="77"/>
                <a:sym typeface="Arial"/>
              </a:rPr>
              <a:t> Collins </a:t>
            </a:r>
            <a:r>
              <a:rPr lang="de-DE" sz="1100" b="0" u="none" strike="noStrike" cap="none" dirty="0" err="1">
                <a:solidFill>
                  <a:srgbClr val="000000"/>
                </a:solidFill>
                <a:latin typeface="DINOT-Bold" panose="020B0504020101020102" pitchFamily="34" charset="77"/>
                <a:sym typeface="Arial"/>
              </a:rPr>
              <a:t>dictionary</a:t>
            </a:r>
            <a:r>
              <a:rPr lang="de-DE" sz="1100" b="0" u="none" strike="noStrike" cap="none" dirty="0">
                <a:solidFill>
                  <a:srgbClr val="000000"/>
                </a:solidFill>
                <a:latin typeface="DINOT-Bold" panose="020B0504020101020102" pitchFamily="34" charset="77"/>
                <a:sym typeface="Arial"/>
              </a:rPr>
              <a:t> </a:t>
            </a:r>
            <a:r>
              <a:rPr lang="de-DE" sz="1100" b="0" u="none" strike="noStrike" cap="none" dirty="0" err="1">
                <a:solidFill>
                  <a:srgbClr val="000000"/>
                </a:solidFill>
                <a:latin typeface="DINOT-Bold" panose="020B0504020101020102" pitchFamily="34" charset="77"/>
                <a:sym typeface="Arial"/>
              </a:rPr>
              <a:t>about</a:t>
            </a:r>
            <a:r>
              <a:rPr lang="de-DE" sz="1100" b="0" u="none" strike="noStrike" cap="none" dirty="0">
                <a:solidFill>
                  <a:srgbClr val="000000"/>
                </a:solidFill>
                <a:latin typeface="DINOT-Bold" panose="020B0504020101020102" pitchFamily="34" charset="77"/>
                <a:sym typeface="Arial"/>
              </a:rPr>
              <a:t> it. </a:t>
            </a:r>
            <a:r>
              <a:rPr lang="de-DE" sz="1100" b="0" u="none" strike="noStrike" cap="none" dirty="0" err="1">
                <a:solidFill>
                  <a:srgbClr val="000000"/>
                </a:solidFill>
                <a:latin typeface="DINOT-Bold" panose="020B0504020101020102" pitchFamily="34" charset="77"/>
                <a:sym typeface="Arial"/>
              </a:rPr>
              <a:t>It</a:t>
            </a:r>
            <a:r>
              <a:rPr lang="de-DE" sz="1100" b="0" u="none" strike="noStrike" cap="none" dirty="0">
                <a:solidFill>
                  <a:srgbClr val="000000"/>
                </a:solidFill>
                <a:latin typeface="DINOT-Bold" panose="020B0504020101020102" pitchFamily="34" charset="77"/>
                <a:sym typeface="Arial"/>
              </a:rPr>
              <a:t> </a:t>
            </a:r>
            <a:r>
              <a:rPr lang="de-DE" sz="1100" b="0" u="none" strike="noStrike" cap="none" dirty="0" err="1">
                <a:solidFill>
                  <a:srgbClr val="000000"/>
                </a:solidFill>
                <a:latin typeface="DINOT-Bold" panose="020B0504020101020102" pitchFamily="34" charset="77"/>
                <a:sym typeface="Arial"/>
              </a:rPr>
              <a:t>says</a:t>
            </a:r>
            <a:r>
              <a:rPr lang="de-DE" sz="1100" b="0" u="none" strike="noStrike" cap="none" dirty="0">
                <a:solidFill>
                  <a:srgbClr val="000000"/>
                </a:solidFill>
                <a:latin typeface="DINOT-Bold" panose="020B0504020101020102" pitchFamily="34" charset="77"/>
                <a:sym typeface="Arial"/>
              </a:rPr>
              <a:t>: </a:t>
            </a:r>
          </a:p>
          <a:p>
            <a:pPr marL="0" lvl="0" indent="0" algn="l" rtl="0">
              <a:lnSpc>
                <a:spcPct val="100000"/>
              </a:lnSpc>
              <a:spcBef>
                <a:spcPts val="0"/>
              </a:spcBef>
              <a:spcAft>
                <a:spcPts val="0"/>
              </a:spcAft>
              <a:buSzPts val="1100"/>
              <a:buNone/>
            </a:pPr>
            <a:endParaRPr lang="de-DE" sz="1100" b="0" u="none" strike="noStrike" cap="none" dirty="0">
              <a:solidFill>
                <a:srgbClr val="000000"/>
              </a:solidFill>
              <a:latin typeface="DINOT-Bold" panose="020B0504020101020102" pitchFamily="34" charset="77"/>
              <a:sym typeface="Arial"/>
            </a:endParaRPr>
          </a:p>
          <a:p>
            <a:pPr marL="0" lvl="0" indent="0" algn="l" rtl="0">
              <a:lnSpc>
                <a:spcPct val="100000"/>
              </a:lnSpc>
              <a:spcBef>
                <a:spcPts val="0"/>
              </a:spcBef>
              <a:spcAft>
                <a:spcPts val="0"/>
              </a:spcAft>
              <a:buSzPts val="1100"/>
              <a:buNone/>
            </a:pPr>
            <a:r>
              <a:rPr lang="de-DE" sz="1100" b="0" u="none" strike="noStrike" cap="none" dirty="0">
                <a:solidFill>
                  <a:srgbClr val="000000"/>
                </a:solidFill>
                <a:latin typeface="DINOT-Bold" panose="020B0504020101020102" pitchFamily="34" charset="77"/>
                <a:sym typeface="Arial"/>
              </a:rPr>
              <a:t>Ideation ist </a:t>
            </a:r>
            <a:r>
              <a:rPr lang="de-DE" sz="1100" b="0" u="none" strike="noStrike" cap="none" dirty="0" err="1">
                <a:solidFill>
                  <a:srgbClr val="000000"/>
                </a:solidFill>
                <a:latin typeface="DINOT-Bold" panose="020B0504020101020102" pitchFamily="34" charset="77"/>
                <a:sym typeface="Arial"/>
              </a:rPr>
              <a:t>the</a:t>
            </a:r>
            <a:r>
              <a:rPr lang="de-DE" sz="1100" b="0" u="none" strike="noStrike" cap="none" dirty="0">
                <a:solidFill>
                  <a:srgbClr val="000000"/>
                </a:solidFill>
                <a:latin typeface="DINOT-Bold" panose="020B0504020101020102" pitchFamily="34" charset="77"/>
                <a:sym typeface="Arial"/>
              </a:rPr>
              <a:t> </a:t>
            </a:r>
            <a:r>
              <a:rPr lang="de-DE" sz="1100" b="0" u="none" strike="noStrike" cap="none" dirty="0" err="1">
                <a:solidFill>
                  <a:srgbClr val="000000"/>
                </a:solidFill>
                <a:latin typeface="DINOT-Bold" panose="020B0504020101020102" pitchFamily="34" charset="77"/>
                <a:sym typeface="Arial"/>
              </a:rPr>
              <a:t>formation</a:t>
            </a:r>
            <a:r>
              <a:rPr lang="de-DE" sz="1100" b="0" u="none" strike="noStrike" cap="none" dirty="0">
                <a:solidFill>
                  <a:srgbClr val="000000"/>
                </a:solidFill>
                <a:latin typeface="DINOT-Bold" panose="020B0504020101020102" pitchFamily="34" charset="77"/>
                <a:sym typeface="Arial"/>
              </a:rPr>
              <a:t> </a:t>
            </a:r>
            <a:r>
              <a:rPr lang="de-DE" sz="1100" b="0" u="none" strike="noStrike" cap="none" dirty="0" err="1">
                <a:solidFill>
                  <a:srgbClr val="000000"/>
                </a:solidFill>
                <a:latin typeface="DINOT-Bold" panose="020B0504020101020102" pitchFamily="34" charset="77"/>
                <a:sym typeface="Arial"/>
              </a:rPr>
              <a:t>or</a:t>
            </a:r>
            <a:r>
              <a:rPr lang="de-DE" sz="1100" b="0" u="none" strike="noStrike" cap="none" dirty="0">
                <a:solidFill>
                  <a:srgbClr val="000000"/>
                </a:solidFill>
                <a:latin typeface="DINOT-Bold" panose="020B0504020101020102" pitchFamily="34" charset="77"/>
                <a:sym typeface="Arial"/>
              </a:rPr>
              <a:t> </a:t>
            </a:r>
            <a:r>
              <a:rPr lang="de-DE" sz="1100" b="0" u="none" strike="noStrike" cap="none" dirty="0" err="1">
                <a:solidFill>
                  <a:srgbClr val="000000"/>
                </a:solidFill>
                <a:latin typeface="DINOT-Bold" panose="020B0504020101020102" pitchFamily="34" charset="77"/>
                <a:sym typeface="Arial"/>
              </a:rPr>
              <a:t>conception</a:t>
            </a:r>
            <a:r>
              <a:rPr lang="de-DE" sz="1100" b="0" u="none" strike="noStrike" cap="none" dirty="0">
                <a:solidFill>
                  <a:srgbClr val="000000"/>
                </a:solidFill>
                <a:latin typeface="DINOT-Bold" panose="020B0504020101020102" pitchFamily="34" charset="77"/>
                <a:sym typeface="Arial"/>
              </a:rPr>
              <a:t> </a:t>
            </a:r>
            <a:r>
              <a:rPr lang="de-DE" sz="1100" b="0" u="none" strike="noStrike" cap="none" dirty="0" err="1">
                <a:solidFill>
                  <a:srgbClr val="000000"/>
                </a:solidFill>
                <a:latin typeface="DINOT-Bold" panose="020B0504020101020102" pitchFamily="34" charset="77"/>
                <a:sym typeface="Arial"/>
              </a:rPr>
              <a:t>of</a:t>
            </a:r>
            <a:r>
              <a:rPr lang="de-DE" sz="1100" b="0" u="none" strike="noStrike" cap="none" dirty="0">
                <a:solidFill>
                  <a:srgbClr val="000000"/>
                </a:solidFill>
                <a:latin typeface="DINOT-Bold" panose="020B0504020101020102" pitchFamily="34" charset="77"/>
                <a:sym typeface="Arial"/>
              </a:rPr>
              <a:t> </a:t>
            </a:r>
            <a:r>
              <a:rPr lang="de-DE" sz="1100" b="0" u="none" strike="noStrike" cap="none" dirty="0" err="1">
                <a:solidFill>
                  <a:srgbClr val="000000"/>
                </a:solidFill>
                <a:latin typeface="DINOT-Bold" panose="020B0504020101020102" pitchFamily="34" charset="77"/>
                <a:sym typeface="Arial"/>
              </a:rPr>
              <a:t>ideas</a:t>
            </a:r>
            <a:r>
              <a:rPr lang="de-DE" sz="1100" b="0" u="none" strike="noStrike" cap="none" dirty="0">
                <a:solidFill>
                  <a:srgbClr val="000000"/>
                </a:solidFill>
                <a:latin typeface="DINOT-Bold" panose="020B0504020101020102" pitchFamily="34" charset="77"/>
                <a:sym typeface="Arial"/>
              </a:rPr>
              <a:t> </a:t>
            </a:r>
            <a:r>
              <a:rPr lang="de-DE" sz="1100" b="0" u="none" strike="noStrike" cap="none" dirty="0" err="1">
                <a:solidFill>
                  <a:srgbClr val="000000"/>
                </a:solidFill>
                <a:latin typeface="DINOT-Bold" panose="020B0504020101020102" pitchFamily="34" charset="77"/>
                <a:sym typeface="Arial"/>
              </a:rPr>
              <a:t>by</a:t>
            </a:r>
            <a:r>
              <a:rPr lang="de-DE" sz="1100" b="0" u="none" strike="noStrike" cap="none" dirty="0">
                <a:solidFill>
                  <a:srgbClr val="000000"/>
                </a:solidFill>
                <a:latin typeface="DINOT-Bold" panose="020B0504020101020102" pitchFamily="34" charset="77"/>
                <a:sym typeface="Arial"/>
              </a:rPr>
              <a:t> </a:t>
            </a:r>
            <a:r>
              <a:rPr lang="de-DE" sz="1100" b="0" u="none" strike="noStrike" cap="none" dirty="0" err="1">
                <a:solidFill>
                  <a:srgbClr val="000000"/>
                </a:solidFill>
                <a:latin typeface="DINOT-Bold" panose="020B0504020101020102" pitchFamily="34" charset="77"/>
                <a:sym typeface="Arial"/>
              </a:rPr>
              <a:t>the</a:t>
            </a:r>
            <a:r>
              <a:rPr lang="de-DE" sz="1100" b="0" u="none" strike="noStrike" cap="none" dirty="0">
                <a:solidFill>
                  <a:srgbClr val="000000"/>
                </a:solidFill>
                <a:latin typeface="DINOT-Bold" panose="020B0504020101020102" pitchFamily="34" charset="77"/>
                <a:sym typeface="Arial"/>
              </a:rPr>
              <a:t> mind. </a:t>
            </a:r>
          </a:p>
          <a:p>
            <a:pPr marL="0" lvl="0" indent="0" algn="l" rtl="0">
              <a:lnSpc>
                <a:spcPct val="100000"/>
              </a:lnSpc>
              <a:spcBef>
                <a:spcPts val="0"/>
              </a:spcBef>
              <a:spcAft>
                <a:spcPts val="0"/>
              </a:spcAft>
              <a:buSzPts val="1100"/>
              <a:buNone/>
            </a:pPr>
            <a:endParaRPr lang="de-DE" sz="1100" b="0" u="none" strike="noStrike" cap="none" dirty="0">
              <a:solidFill>
                <a:srgbClr val="000000"/>
              </a:solidFill>
              <a:latin typeface="DINOT-Bold" panose="020B0504020101020102" pitchFamily="34" charset="77"/>
              <a:sym typeface="Arial"/>
            </a:endParaRPr>
          </a:p>
          <a:p>
            <a:pPr marL="0" lvl="0" indent="0" algn="l" rtl="0">
              <a:lnSpc>
                <a:spcPct val="100000"/>
              </a:lnSpc>
              <a:spcBef>
                <a:spcPts val="0"/>
              </a:spcBef>
              <a:spcAft>
                <a:spcPts val="0"/>
              </a:spcAft>
              <a:buSzPts val="1100"/>
              <a:buNone/>
            </a:pPr>
            <a:r>
              <a:rPr lang="de-DE" sz="1100" b="0" u="none" strike="noStrike" cap="none" dirty="0">
                <a:solidFill>
                  <a:srgbClr val="000000"/>
                </a:solidFill>
                <a:latin typeface="DINOT-Bold" panose="020B0504020101020102" pitchFamily="34" charset="77"/>
                <a:sym typeface="Arial"/>
              </a:rPr>
              <a:t>But </a:t>
            </a:r>
            <a:r>
              <a:rPr lang="de-DE" sz="1100" b="0" u="none" strike="noStrike" cap="none" dirty="0" err="1">
                <a:solidFill>
                  <a:srgbClr val="000000"/>
                </a:solidFill>
                <a:latin typeface="DINOT-Bold" panose="020B0504020101020102" pitchFamily="34" charset="77"/>
                <a:sym typeface="Arial"/>
              </a:rPr>
              <a:t>how</a:t>
            </a:r>
            <a:r>
              <a:rPr lang="de-DE" sz="1100" b="0" u="none" strike="noStrike" cap="none" dirty="0">
                <a:solidFill>
                  <a:srgbClr val="000000"/>
                </a:solidFill>
                <a:latin typeface="DINOT-Bold" panose="020B0504020101020102" pitchFamily="34" charset="77"/>
                <a:sym typeface="Arial"/>
              </a:rPr>
              <a:t> </a:t>
            </a:r>
            <a:r>
              <a:rPr lang="de-DE" sz="1100" b="0" u="none" strike="noStrike" cap="none" dirty="0" err="1">
                <a:solidFill>
                  <a:srgbClr val="000000"/>
                </a:solidFill>
                <a:latin typeface="DINOT-Bold" panose="020B0504020101020102" pitchFamily="34" charset="77"/>
                <a:sym typeface="Arial"/>
              </a:rPr>
              <a:t>does</a:t>
            </a:r>
            <a:r>
              <a:rPr lang="de-DE" sz="1100" b="0" u="none" strike="noStrike" cap="none" dirty="0">
                <a:solidFill>
                  <a:srgbClr val="000000"/>
                </a:solidFill>
                <a:latin typeface="DINOT-Bold" panose="020B0504020101020102" pitchFamily="34" charset="77"/>
                <a:sym typeface="Arial"/>
              </a:rPr>
              <a:t> </a:t>
            </a:r>
            <a:r>
              <a:rPr lang="de-DE" sz="1100" b="0" u="none" strike="noStrike" cap="none" dirty="0" err="1">
                <a:solidFill>
                  <a:srgbClr val="000000"/>
                </a:solidFill>
                <a:latin typeface="DINOT-Bold" panose="020B0504020101020102" pitchFamily="34" charset="77"/>
                <a:sym typeface="Arial"/>
              </a:rPr>
              <a:t>this</a:t>
            </a:r>
            <a:r>
              <a:rPr lang="de-DE" sz="1100" b="0" u="none" strike="noStrike" cap="none" dirty="0">
                <a:solidFill>
                  <a:srgbClr val="000000"/>
                </a:solidFill>
                <a:latin typeface="DINOT-Bold" panose="020B0504020101020102" pitchFamily="34" charset="77"/>
                <a:sym typeface="Arial"/>
              </a:rPr>
              <a:t> happen? </a:t>
            </a:r>
            <a:r>
              <a:rPr lang="de-DE" sz="1100" b="0" u="none" strike="noStrike" cap="none" dirty="0" err="1">
                <a:solidFill>
                  <a:srgbClr val="000000"/>
                </a:solidFill>
                <a:latin typeface="DINOT-Bold" panose="020B0504020101020102" pitchFamily="34" charset="77"/>
                <a:sym typeface="Arial"/>
              </a:rPr>
              <a:t>How</a:t>
            </a:r>
            <a:r>
              <a:rPr lang="de-DE" sz="1100" b="0" u="none" strike="noStrike" cap="none" dirty="0">
                <a:solidFill>
                  <a:srgbClr val="000000"/>
                </a:solidFill>
                <a:latin typeface="DINOT-Bold" panose="020B0504020101020102" pitchFamily="34" charset="77"/>
                <a:sym typeface="Arial"/>
              </a:rPr>
              <a:t> </a:t>
            </a:r>
            <a:r>
              <a:rPr lang="de-DE" sz="1100" b="0" u="none" strike="noStrike" cap="none" dirty="0" err="1">
                <a:solidFill>
                  <a:srgbClr val="000000"/>
                </a:solidFill>
                <a:latin typeface="DINOT-Bold" panose="020B0504020101020102" pitchFamily="34" charset="77"/>
                <a:sym typeface="Arial"/>
              </a:rPr>
              <a:t>does</a:t>
            </a:r>
            <a:r>
              <a:rPr lang="de-DE" sz="1100" b="0" u="none" strike="noStrike" cap="none" dirty="0">
                <a:solidFill>
                  <a:srgbClr val="000000"/>
                </a:solidFill>
                <a:latin typeface="DINOT-Bold" panose="020B0504020101020102" pitchFamily="34" charset="77"/>
                <a:sym typeface="Arial"/>
              </a:rPr>
              <a:t> </a:t>
            </a:r>
            <a:r>
              <a:rPr lang="de-DE" sz="1100" b="0" u="none" strike="noStrike" cap="none" dirty="0" err="1">
                <a:solidFill>
                  <a:srgbClr val="000000"/>
                </a:solidFill>
                <a:latin typeface="DINOT-Bold" panose="020B0504020101020102" pitchFamily="34" charset="77"/>
                <a:sym typeface="Arial"/>
              </a:rPr>
              <a:t>our</a:t>
            </a:r>
            <a:r>
              <a:rPr lang="de-DE" sz="1100" b="0" u="none" strike="noStrike" cap="none" dirty="0">
                <a:solidFill>
                  <a:srgbClr val="000000"/>
                </a:solidFill>
                <a:latin typeface="DINOT-Bold" panose="020B0504020101020102" pitchFamily="34" charset="77"/>
                <a:sym typeface="Arial"/>
              </a:rPr>
              <a:t> </a:t>
            </a:r>
            <a:r>
              <a:rPr lang="de-DE" sz="1100" b="0" u="none" strike="noStrike" cap="none" dirty="0" err="1">
                <a:solidFill>
                  <a:srgbClr val="000000"/>
                </a:solidFill>
                <a:latin typeface="DINOT-Bold" panose="020B0504020101020102" pitchFamily="34" charset="77"/>
                <a:sym typeface="Arial"/>
              </a:rPr>
              <a:t>mind</a:t>
            </a:r>
            <a:r>
              <a:rPr lang="de-DE" sz="1100" b="0" u="none" strike="noStrike" cap="none" dirty="0">
                <a:solidFill>
                  <a:srgbClr val="000000"/>
                </a:solidFill>
                <a:latin typeface="DINOT-Bold" panose="020B0504020101020102" pitchFamily="34" charset="77"/>
                <a:sym typeface="Arial"/>
              </a:rPr>
              <a:t> </a:t>
            </a:r>
            <a:r>
              <a:rPr lang="de-DE" sz="1100" b="0" u="none" strike="noStrike" cap="none" dirty="0" err="1">
                <a:solidFill>
                  <a:srgbClr val="000000"/>
                </a:solidFill>
                <a:latin typeface="DINOT-Bold" panose="020B0504020101020102" pitchFamily="34" charset="77"/>
                <a:sym typeface="Arial"/>
              </a:rPr>
              <a:t>generate</a:t>
            </a:r>
            <a:r>
              <a:rPr lang="de-DE" sz="1100" b="0" u="none" strike="noStrike" cap="none" dirty="0">
                <a:solidFill>
                  <a:srgbClr val="000000"/>
                </a:solidFill>
                <a:latin typeface="DINOT-Bold" panose="020B0504020101020102" pitchFamily="34" charset="77"/>
                <a:sym typeface="Arial"/>
              </a:rPr>
              <a:t> </a:t>
            </a:r>
            <a:r>
              <a:rPr lang="de-DE" sz="1100" b="0" u="none" strike="noStrike" cap="none" dirty="0" err="1">
                <a:solidFill>
                  <a:srgbClr val="000000"/>
                </a:solidFill>
                <a:latin typeface="DINOT-Bold" panose="020B0504020101020102" pitchFamily="34" charset="77"/>
                <a:sym typeface="Arial"/>
              </a:rPr>
              <a:t>ideas</a:t>
            </a:r>
            <a:r>
              <a:rPr lang="de-DE" sz="1100" b="0" u="none" strike="noStrike" cap="none" dirty="0">
                <a:solidFill>
                  <a:srgbClr val="000000"/>
                </a:solidFill>
                <a:latin typeface="DINOT-Bold" panose="020B0504020101020102" pitchFamily="34" charset="77"/>
                <a:sym typeface="Arial"/>
              </a:rPr>
              <a:t> and </a:t>
            </a:r>
            <a:r>
              <a:rPr lang="de-DE" sz="1100" b="0" u="none" strike="noStrike" cap="none" dirty="0" err="1">
                <a:solidFill>
                  <a:srgbClr val="000000"/>
                </a:solidFill>
                <a:latin typeface="DINOT-Bold" panose="020B0504020101020102" pitchFamily="34" charset="77"/>
                <a:sym typeface="Arial"/>
              </a:rPr>
              <a:t>can</a:t>
            </a:r>
            <a:r>
              <a:rPr lang="de-DE" sz="1100" b="0" u="none" strike="noStrike" cap="none" dirty="0">
                <a:solidFill>
                  <a:srgbClr val="000000"/>
                </a:solidFill>
                <a:latin typeface="DINOT-Bold" panose="020B0504020101020102" pitchFamily="34" charset="77"/>
                <a:sym typeface="Arial"/>
              </a:rPr>
              <a:t> </a:t>
            </a:r>
            <a:r>
              <a:rPr lang="de-DE" sz="1100" b="0" u="none" strike="noStrike" cap="none" dirty="0" err="1">
                <a:solidFill>
                  <a:srgbClr val="000000"/>
                </a:solidFill>
                <a:latin typeface="DINOT-Bold" panose="020B0504020101020102" pitchFamily="34" charset="77"/>
                <a:sym typeface="Arial"/>
              </a:rPr>
              <a:t>we</a:t>
            </a:r>
            <a:r>
              <a:rPr lang="de-DE" sz="1100" b="0" u="none" strike="noStrike" cap="none" dirty="0">
                <a:solidFill>
                  <a:srgbClr val="000000"/>
                </a:solidFill>
                <a:latin typeface="DINOT-Bold" panose="020B0504020101020102" pitchFamily="34" charset="77"/>
                <a:sym typeface="Arial"/>
              </a:rPr>
              <a:t> </a:t>
            </a:r>
            <a:r>
              <a:rPr lang="de-DE" sz="1100" b="0" u="none" strike="noStrike" cap="none" dirty="0" err="1">
                <a:solidFill>
                  <a:srgbClr val="000000"/>
                </a:solidFill>
                <a:latin typeface="DINOT-Bold" panose="020B0504020101020102" pitchFamily="34" charset="77"/>
                <a:sym typeface="Arial"/>
              </a:rPr>
              <a:t>somehow</a:t>
            </a:r>
            <a:r>
              <a:rPr lang="de-DE" sz="1100" b="0" u="none" strike="noStrike" cap="none" dirty="0">
                <a:solidFill>
                  <a:srgbClr val="000000"/>
                </a:solidFill>
                <a:latin typeface="DINOT-Bold" panose="020B0504020101020102" pitchFamily="34" charset="77"/>
                <a:sym typeface="Arial"/>
              </a:rPr>
              <a:t> support </a:t>
            </a:r>
            <a:r>
              <a:rPr lang="de-DE" sz="1100" b="0" u="none" strike="noStrike" cap="none" dirty="0" err="1">
                <a:solidFill>
                  <a:srgbClr val="000000"/>
                </a:solidFill>
                <a:latin typeface="DINOT-Bold" panose="020B0504020101020102" pitchFamily="34" charset="77"/>
                <a:sym typeface="Arial"/>
              </a:rPr>
              <a:t>it</a:t>
            </a:r>
            <a:r>
              <a:rPr lang="de-DE" sz="1100" b="0" u="none" strike="noStrike" cap="none" dirty="0">
                <a:solidFill>
                  <a:srgbClr val="000000"/>
                </a:solidFill>
                <a:latin typeface="DINOT-Bold" panose="020B0504020101020102" pitchFamily="34" charset="77"/>
                <a:sym typeface="Arial"/>
              </a:rPr>
              <a:t> </a:t>
            </a:r>
            <a:r>
              <a:rPr lang="de-DE" sz="1100" b="0" u="none" strike="noStrike" cap="none" dirty="0" err="1">
                <a:solidFill>
                  <a:srgbClr val="000000"/>
                </a:solidFill>
                <a:latin typeface="DINOT-Bold" panose="020B0504020101020102" pitchFamily="34" charset="77"/>
                <a:sym typeface="Arial"/>
              </a:rPr>
              <a:t>doing</a:t>
            </a:r>
            <a:r>
              <a:rPr lang="de-DE" sz="1100" b="0" u="none" strike="noStrike" cap="none" dirty="0">
                <a:solidFill>
                  <a:srgbClr val="000000"/>
                </a:solidFill>
                <a:latin typeface="DINOT-Bold" panose="020B0504020101020102" pitchFamily="34" charset="77"/>
                <a:sym typeface="Arial"/>
              </a:rPr>
              <a:t> so?</a:t>
            </a:r>
            <a:endParaRPr sz="1100" b="0" u="none" strike="noStrike" cap="none" dirty="0">
              <a:solidFill>
                <a:srgbClr val="000000"/>
              </a:solidFill>
              <a:latin typeface="DINOT-Bold" panose="020B0504020101020102" pitchFamily="34" charset="77"/>
              <a:sym typeface="Arial"/>
            </a:endParaRPr>
          </a:p>
          <a:p>
            <a:pPr marL="0" lvl="0" indent="0" algn="l" rtl="0">
              <a:lnSpc>
                <a:spcPct val="100000"/>
              </a:lnSpc>
              <a:spcBef>
                <a:spcPts val="0"/>
              </a:spcBef>
              <a:spcAft>
                <a:spcPts val="0"/>
              </a:spcAft>
              <a:buSzPts val="1100"/>
              <a:buNone/>
            </a:pPr>
            <a:endParaRPr b="1" dirty="0">
              <a:latin typeface="DINOT-Bold" panose="020B0504020101020102" pitchFamily="34" charset="77"/>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726494fd45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726494fd45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
              <a:t>Thanks everybody.</a:t>
            </a:r>
          </a:p>
          <a:p>
            <a:pPr marL="171450" lvl="0" indent="-171450" algn="l" rtl="0">
              <a:spcBef>
                <a:spcPts val="0"/>
              </a:spcBef>
              <a:spcAft>
                <a:spcPts val="0"/>
              </a:spcAft>
            </a:pPr>
            <a:r>
              <a:rPr lang="en"/>
              <a:t>And after everybody checked-in I will now hand-over to my co-moderator </a:t>
            </a:r>
            <a:r>
              <a:rPr lang="en" err="1"/>
              <a:t>Frederike</a:t>
            </a:r>
            <a:r>
              <a:rPr lang="en"/>
              <a:t> for the input </a:t>
            </a:r>
            <a:r>
              <a:rPr lang="de-DE" err="1"/>
              <a:t>pitching</a:t>
            </a:r>
            <a:r>
              <a:rPr lang="de-DE"/>
              <a:t> &amp; </a:t>
            </a:r>
            <a:r>
              <a:rPr lang="de-DE" err="1"/>
              <a:t>storytelling</a:t>
            </a:r>
            <a:r>
              <a:rPr lang="en"/>
              <a:t>.</a:t>
            </a:r>
          </a:p>
          <a:p>
            <a:pPr marL="171450" lvl="0" indent="-171450" algn="l" rtl="0">
              <a:spcBef>
                <a:spcPts val="0"/>
              </a:spcBef>
              <a:spcAft>
                <a:spcPts val="0"/>
              </a:spcAft>
            </a:pPr>
            <a:endParaRPr lang="en"/>
          </a:p>
          <a:p>
            <a:pPr marL="171450" lvl="0" indent="-171450" algn="l" rtl="0">
              <a:spcBef>
                <a:spcPts val="0"/>
              </a:spcBef>
              <a:spcAft>
                <a:spcPts val="0"/>
              </a:spcAft>
            </a:pPr>
            <a:endParaRPr lang="en"/>
          </a:p>
          <a:p>
            <a:pPr marL="0" lvl="0" indent="0" algn="l" rtl="0">
              <a:spcBef>
                <a:spcPts val="0"/>
              </a:spcBef>
              <a:spcAft>
                <a:spcPts val="0"/>
              </a:spcAft>
              <a:buNone/>
            </a:pPr>
            <a:r>
              <a:rPr lang="de-DE" b="1"/>
              <a:t>Frederike</a:t>
            </a:r>
            <a:r>
              <a:rPr lang="de-DE"/>
              <a:t>:</a:t>
            </a:r>
          </a:p>
          <a:p>
            <a:pPr marL="0" lvl="0" indent="0" algn="l" rtl="0">
              <a:spcBef>
                <a:spcPts val="0"/>
              </a:spcBef>
              <a:spcAft>
                <a:spcPts val="0"/>
              </a:spcAft>
              <a:buNone/>
            </a:pPr>
            <a:r>
              <a:rPr lang="de-DE" err="1"/>
              <a:t>Thanks</a:t>
            </a:r>
            <a:r>
              <a:rPr lang="de-DE"/>
              <a:t> K! </a:t>
            </a:r>
            <a:r>
              <a:rPr lang="de-DE" err="1"/>
              <a:t>Let‘s</a:t>
            </a:r>
            <a:r>
              <a:rPr lang="de-DE"/>
              <a:t> </a:t>
            </a:r>
            <a:r>
              <a:rPr lang="de-DE" err="1"/>
              <a:t>dive</a:t>
            </a:r>
            <a:r>
              <a:rPr lang="de-DE"/>
              <a:t> </a:t>
            </a:r>
            <a:r>
              <a:rPr lang="de-DE" err="1"/>
              <a:t>into</a:t>
            </a:r>
            <a:r>
              <a:rPr lang="de-DE"/>
              <a:t> </a:t>
            </a:r>
            <a:r>
              <a:rPr lang="de-DE" err="1"/>
              <a:t>the</a:t>
            </a:r>
            <a:r>
              <a:rPr lang="de-DE"/>
              <a:t> </a:t>
            </a:r>
            <a:r>
              <a:rPr lang="de-DE" err="1"/>
              <a:t>topic</a:t>
            </a:r>
            <a:r>
              <a:rPr lang="de-DE"/>
              <a:t>!</a:t>
            </a:r>
          </a:p>
          <a:p>
            <a:pPr marL="0" lvl="0" indent="0" algn="l" rtl="0">
              <a:spcBef>
                <a:spcPts val="0"/>
              </a:spcBef>
              <a:spcAft>
                <a:spcPts val="0"/>
              </a:spcAft>
              <a:buNone/>
            </a:pPr>
            <a:endParaRPr lang="de-DE"/>
          </a:p>
          <a:p>
            <a:pPr marL="0" lvl="0" indent="0" algn="l" rtl="0">
              <a:spcBef>
                <a:spcPts val="0"/>
              </a:spcBef>
              <a:spcAft>
                <a:spcPts val="0"/>
              </a:spcAft>
              <a:buNone/>
            </a:pPr>
            <a:endParaRPr lang="de-DE"/>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7263be4a94_1_81: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de-DE"/>
              <a:t>So, a </a:t>
            </a:r>
            <a:r>
              <a:rPr lang="de-DE" err="1"/>
              <a:t>pitch</a:t>
            </a:r>
            <a:r>
              <a:rPr lang="de-DE"/>
              <a:t> </a:t>
            </a:r>
            <a:r>
              <a:rPr lang="de-DE" err="1"/>
              <a:t>is</a:t>
            </a:r>
            <a:r>
              <a:rPr lang="de-DE"/>
              <a:t> a </a:t>
            </a:r>
            <a:r>
              <a:rPr lang="de-DE" err="1"/>
              <a:t>short</a:t>
            </a:r>
            <a:r>
              <a:rPr lang="de-DE"/>
              <a:t> &amp; </a:t>
            </a:r>
            <a:r>
              <a:rPr lang="de-DE" err="1"/>
              <a:t>effective</a:t>
            </a:r>
            <a:r>
              <a:rPr lang="de-DE"/>
              <a:t> </a:t>
            </a:r>
            <a:r>
              <a:rPr lang="de-DE" err="1"/>
              <a:t>explanation</a:t>
            </a:r>
            <a:r>
              <a:rPr lang="de-DE"/>
              <a:t> </a:t>
            </a:r>
            <a:r>
              <a:rPr lang="de-DE" err="1"/>
              <a:t>aiming</a:t>
            </a:r>
            <a:r>
              <a:rPr lang="de-DE"/>
              <a:t> at </a:t>
            </a:r>
            <a:r>
              <a:rPr lang="de-DE" err="1"/>
              <a:t>persuading</a:t>
            </a:r>
            <a:r>
              <a:rPr lang="de-DE"/>
              <a:t> s.o. </a:t>
            </a:r>
            <a:r>
              <a:rPr lang="de-DE" err="1"/>
              <a:t>to</a:t>
            </a:r>
            <a:r>
              <a:rPr lang="de-DE"/>
              <a:t> </a:t>
            </a:r>
            <a:r>
              <a:rPr lang="de-DE" err="1"/>
              <a:t>buy</a:t>
            </a:r>
            <a:r>
              <a:rPr lang="de-DE"/>
              <a:t> a </a:t>
            </a:r>
            <a:r>
              <a:rPr lang="de-DE" err="1"/>
              <a:t>product</a:t>
            </a:r>
            <a:r>
              <a:rPr lang="de-DE"/>
              <a:t> / </a:t>
            </a:r>
            <a:r>
              <a:rPr lang="de-DE" err="1"/>
              <a:t>accept</a:t>
            </a:r>
            <a:r>
              <a:rPr lang="de-DE"/>
              <a:t> an </a:t>
            </a:r>
            <a:r>
              <a:rPr lang="de-DE" err="1"/>
              <a:t>idea</a:t>
            </a:r>
            <a:r>
              <a:rPr lang="de-DE"/>
              <a:t> / </a:t>
            </a:r>
            <a:r>
              <a:rPr lang="de-DE" err="1"/>
              <a:t>invest</a:t>
            </a:r>
            <a:r>
              <a:rPr lang="de-DE"/>
              <a:t> in </a:t>
            </a:r>
            <a:r>
              <a:rPr lang="de-DE" err="1"/>
              <a:t>it</a:t>
            </a:r>
            <a:endParaRPr lang="de-DE"/>
          </a:p>
          <a:p>
            <a:pPr marL="171450" lvl="0" indent="-171450" algn="l" rtl="0">
              <a:spcBef>
                <a:spcPts val="0"/>
              </a:spcBef>
              <a:spcAft>
                <a:spcPts val="0"/>
              </a:spcAft>
            </a:pPr>
            <a:r>
              <a:rPr lang="de-DE" err="1"/>
              <a:t>Why</a:t>
            </a:r>
            <a:r>
              <a:rPr lang="de-DE"/>
              <a:t> </a:t>
            </a:r>
            <a:r>
              <a:rPr lang="de-DE" err="1"/>
              <a:t>pitch</a:t>
            </a:r>
            <a:r>
              <a:rPr lang="de-DE"/>
              <a:t>? The </a:t>
            </a:r>
            <a:r>
              <a:rPr lang="de-DE" err="1"/>
              <a:t>goal</a:t>
            </a:r>
            <a:r>
              <a:rPr lang="de-DE"/>
              <a:t> ist </a:t>
            </a:r>
            <a:r>
              <a:rPr lang="de-DE" err="1"/>
              <a:t>to</a:t>
            </a:r>
            <a:r>
              <a:rPr lang="de-DE"/>
              <a:t> </a:t>
            </a:r>
            <a:r>
              <a:rPr lang="de-DE" err="1"/>
              <a:t>win</a:t>
            </a:r>
            <a:r>
              <a:rPr lang="de-DE"/>
              <a:t> </a:t>
            </a:r>
            <a:r>
              <a:rPr lang="de-DE" err="1"/>
              <a:t>new</a:t>
            </a:r>
            <a:r>
              <a:rPr lang="de-DE"/>
              <a:t> </a:t>
            </a:r>
            <a:r>
              <a:rPr lang="de-DE" err="1"/>
              <a:t>customers</a:t>
            </a:r>
            <a:r>
              <a:rPr lang="de-DE"/>
              <a:t>, </a:t>
            </a:r>
            <a:r>
              <a:rPr lang="de-DE" err="1"/>
              <a:t>investors</a:t>
            </a:r>
            <a:r>
              <a:rPr lang="de-DE"/>
              <a:t> </a:t>
            </a:r>
            <a:r>
              <a:rPr lang="de-DE" err="1"/>
              <a:t>ot</a:t>
            </a:r>
            <a:r>
              <a:rPr lang="de-DE"/>
              <a:t> </a:t>
            </a:r>
            <a:r>
              <a:rPr lang="de-DE" err="1"/>
              <a:t>other</a:t>
            </a:r>
            <a:r>
              <a:rPr lang="de-DE"/>
              <a:t> </a:t>
            </a:r>
            <a:r>
              <a:rPr lang="de-DE" err="1"/>
              <a:t>supporters</a:t>
            </a:r>
            <a:r>
              <a:rPr lang="de-DE"/>
              <a:t> </a:t>
            </a:r>
            <a:r>
              <a:rPr lang="de-DE" err="1"/>
              <a:t>for</a:t>
            </a:r>
            <a:r>
              <a:rPr lang="de-DE"/>
              <a:t> </a:t>
            </a:r>
            <a:r>
              <a:rPr lang="de-DE" err="1"/>
              <a:t>your</a:t>
            </a:r>
            <a:r>
              <a:rPr lang="de-DE"/>
              <a:t> </a:t>
            </a:r>
            <a:r>
              <a:rPr lang="de-DE" err="1"/>
              <a:t>business</a:t>
            </a:r>
            <a:r>
              <a:rPr lang="de-DE"/>
              <a:t>.</a:t>
            </a:r>
          </a:p>
          <a:p>
            <a:pPr marL="171450" lvl="0" indent="-171450" algn="l" rtl="0">
              <a:spcBef>
                <a:spcPts val="0"/>
              </a:spcBef>
              <a:spcAft>
                <a:spcPts val="0"/>
              </a:spcAft>
            </a:pPr>
            <a:r>
              <a:rPr lang="de-DE"/>
              <a:t>The </a:t>
            </a:r>
            <a:r>
              <a:rPr lang="de-DE" err="1"/>
              <a:t>question</a:t>
            </a:r>
            <a:r>
              <a:rPr lang="de-DE"/>
              <a:t> </a:t>
            </a:r>
            <a:r>
              <a:rPr lang="de-DE" err="1"/>
              <a:t>is</a:t>
            </a:r>
            <a:r>
              <a:rPr lang="de-DE"/>
              <a:t>: </a:t>
            </a:r>
            <a:r>
              <a:rPr lang="de-DE" err="1"/>
              <a:t>what</a:t>
            </a:r>
            <a:r>
              <a:rPr lang="de-DE"/>
              <a:t> </a:t>
            </a:r>
            <a:r>
              <a:rPr lang="de-DE" err="1"/>
              <a:t>needs</a:t>
            </a:r>
            <a:r>
              <a:rPr lang="de-DE"/>
              <a:t> </a:t>
            </a:r>
            <a:r>
              <a:rPr lang="de-DE" err="1"/>
              <a:t>to</a:t>
            </a:r>
            <a:r>
              <a:rPr lang="de-DE"/>
              <a:t> </a:t>
            </a:r>
            <a:r>
              <a:rPr lang="de-DE" err="1"/>
              <a:t>be</a:t>
            </a:r>
            <a:r>
              <a:rPr lang="de-DE"/>
              <a:t> in a </a:t>
            </a:r>
            <a:r>
              <a:rPr lang="de-DE" err="1"/>
              <a:t>pitch</a:t>
            </a:r>
            <a:r>
              <a:rPr lang="de-DE"/>
              <a:t> </a:t>
            </a:r>
            <a:r>
              <a:rPr lang="de-DE" err="1"/>
              <a:t>to</a:t>
            </a:r>
            <a:r>
              <a:rPr lang="de-DE"/>
              <a:t> </a:t>
            </a:r>
            <a:r>
              <a:rPr lang="de-DE" err="1"/>
              <a:t>make</a:t>
            </a:r>
            <a:r>
              <a:rPr lang="de-DE"/>
              <a:t> </a:t>
            </a:r>
            <a:r>
              <a:rPr lang="de-DE" err="1"/>
              <a:t>it</a:t>
            </a:r>
            <a:r>
              <a:rPr lang="de-DE"/>
              <a:t> on </a:t>
            </a:r>
            <a:r>
              <a:rPr lang="de-DE" err="1"/>
              <a:t>pint</a:t>
            </a:r>
            <a:r>
              <a:rPr lang="de-DE"/>
              <a:t>?</a:t>
            </a:r>
          </a:p>
          <a:p>
            <a:pPr marL="171450" lvl="0" indent="-171450" algn="l" rtl="0">
              <a:spcBef>
                <a:spcPts val="0"/>
              </a:spcBef>
              <a:spcAft>
                <a:spcPts val="0"/>
              </a:spcAft>
            </a:pPr>
            <a:r>
              <a:rPr lang="de-DE" err="1"/>
              <a:t>We</a:t>
            </a:r>
            <a:r>
              <a:rPr lang="de-DE"/>
              <a:t> </a:t>
            </a:r>
            <a:r>
              <a:rPr lang="de-DE" err="1"/>
              <a:t>have</a:t>
            </a:r>
            <a:r>
              <a:rPr lang="de-DE"/>
              <a:t> </a:t>
            </a:r>
            <a:r>
              <a:rPr lang="de-DE" err="1"/>
              <a:t>prepared</a:t>
            </a:r>
            <a:r>
              <a:rPr lang="de-DE"/>
              <a:t> 7 </a:t>
            </a:r>
            <a:r>
              <a:rPr lang="de-DE" err="1"/>
              <a:t>steps</a:t>
            </a:r>
            <a:r>
              <a:rPr lang="de-DE"/>
              <a:t> </a:t>
            </a:r>
            <a:r>
              <a:rPr lang="de-DE" err="1"/>
              <a:t>that</a:t>
            </a:r>
            <a:r>
              <a:rPr lang="de-DE"/>
              <a:t> </a:t>
            </a:r>
            <a:r>
              <a:rPr lang="de-DE" err="1"/>
              <a:t>we</a:t>
            </a:r>
            <a:r>
              <a:rPr lang="de-DE"/>
              <a:t> </a:t>
            </a:r>
            <a:r>
              <a:rPr lang="de-DE" err="1"/>
              <a:t>think</a:t>
            </a:r>
            <a:r>
              <a:rPr lang="de-DE"/>
              <a:t> </a:t>
            </a:r>
            <a:r>
              <a:rPr lang="de-DE" err="1"/>
              <a:t>is</a:t>
            </a:r>
            <a:r>
              <a:rPr lang="de-DE"/>
              <a:t> </a:t>
            </a:r>
            <a:r>
              <a:rPr lang="de-DE" err="1"/>
              <a:t>important</a:t>
            </a:r>
            <a:r>
              <a:rPr lang="de-DE"/>
              <a:t> </a:t>
            </a:r>
            <a:r>
              <a:rPr lang="de-DE" err="1"/>
              <a:t>to</a:t>
            </a:r>
            <a:r>
              <a:rPr lang="de-DE"/>
              <a:t> </a:t>
            </a:r>
            <a:r>
              <a:rPr lang="de-DE" err="1"/>
              <a:t>include</a:t>
            </a:r>
            <a:r>
              <a:rPr lang="de-DE"/>
              <a:t>.</a:t>
            </a:r>
          </a:p>
          <a:p>
            <a:pPr marL="171450" lvl="0" indent="-171450" algn="l" rtl="0">
              <a:spcBef>
                <a:spcPts val="0"/>
              </a:spcBef>
              <a:spcAft>
                <a:spcPts val="0"/>
              </a:spcAft>
            </a:pPr>
            <a:r>
              <a:rPr lang="de-DE"/>
              <a:t>The </a:t>
            </a:r>
            <a:r>
              <a:rPr lang="de-DE" err="1"/>
              <a:t>good</a:t>
            </a:r>
            <a:r>
              <a:rPr lang="de-DE"/>
              <a:t> </a:t>
            </a:r>
            <a:r>
              <a:rPr lang="de-DE" err="1"/>
              <a:t>thing</a:t>
            </a:r>
            <a:r>
              <a:rPr lang="de-DE"/>
              <a:t>: </a:t>
            </a:r>
            <a:r>
              <a:rPr lang="de-DE" err="1"/>
              <a:t>this</a:t>
            </a:r>
            <a:r>
              <a:rPr lang="de-DE"/>
              <a:t> </a:t>
            </a:r>
            <a:r>
              <a:rPr lang="de-DE" err="1"/>
              <a:t>structure</a:t>
            </a:r>
            <a:r>
              <a:rPr lang="de-DE"/>
              <a:t> </a:t>
            </a:r>
            <a:r>
              <a:rPr lang="de-DE" err="1"/>
              <a:t>of</a:t>
            </a:r>
            <a:r>
              <a:rPr lang="de-DE"/>
              <a:t> </a:t>
            </a:r>
            <a:r>
              <a:rPr lang="de-DE" err="1"/>
              <a:t>presenting</a:t>
            </a:r>
            <a:r>
              <a:rPr lang="de-DE"/>
              <a:t> </a:t>
            </a:r>
            <a:r>
              <a:rPr lang="de-DE" err="1"/>
              <a:t>your</a:t>
            </a:r>
            <a:r>
              <a:rPr lang="de-DE"/>
              <a:t> </a:t>
            </a:r>
            <a:r>
              <a:rPr lang="de-DE" err="1"/>
              <a:t>idea</a:t>
            </a:r>
            <a:r>
              <a:rPr lang="de-DE"/>
              <a:t> </a:t>
            </a:r>
            <a:r>
              <a:rPr lang="de-DE" err="1"/>
              <a:t>can</a:t>
            </a:r>
            <a:r>
              <a:rPr lang="de-DE"/>
              <a:t> also </a:t>
            </a:r>
            <a:r>
              <a:rPr lang="de-DE" err="1"/>
              <a:t>help</a:t>
            </a:r>
            <a:r>
              <a:rPr lang="de-DE"/>
              <a:t> </a:t>
            </a:r>
            <a:r>
              <a:rPr lang="de-DE" err="1"/>
              <a:t>to</a:t>
            </a:r>
            <a:r>
              <a:rPr lang="de-DE"/>
              <a:t> </a:t>
            </a:r>
            <a:r>
              <a:rPr lang="de-DE" err="1"/>
              <a:t>talk</a:t>
            </a:r>
            <a:r>
              <a:rPr lang="de-DE"/>
              <a:t> </a:t>
            </a:r>
            <a:r>
              <a:rPr lang="de-DE" err="1"/>
              <a:t>about</a:t>
            </a:r>
            <a:r>
              <a:rPr lang="de-DE"/>
              <a:t> </a:t>
            </a:r>
            <a:r>
              <a:rPr lang="de-DE" err="1"/>
              <a:t>it</a:t>
            </a:r>
            <a:r>
              <a:rPr lang="de-DE"/>
              <a:t> in </a:t>
            </a:r>
            <a:r>
              <a:rPr lang="de-DE" err="1"/>
              <a:t>generall</a:t>
            </a:r>
            <a:r>
              <a:rPr lang="de-DE"/>
              <a:t>. So </a:t>
            </a:r>
            <a:r>
              <a:rPr lang="de-DE" err="1"/>
              <a:t>you</a:t>
            </a:r>
            <a:r>
              <a:rPr lang="de-DE"/>
              <a:t> </a:t>
            </a:r>
            <a:r>
              <a:rPr lang="de-DE" err="1"/>
              <a:t>should</a:t>
            </a:r>
            <a:r>
              <a:rPr lang="de-DE"/>
              <a:t> </a:t>
            </a:r>
            <a:r>
              <a:rPr lang="de-DE" err="1"/>
              <a:t>have</a:t>
            </a:r>
            <a:r>
              <a:rPr lang="de-DE"/>
              <a:t> </a:t>
            </a:r>
            <a:r>
              <a:rPr lang="de-DE" err="1"/>
              <a:t>these</a:t>
            </a:r>
            <a:r>
              <a:rPr lang="de-DE"/>
              <a:t> </a:t>
            </a:r>
            <a:r>
              <a:rPr lang="de-DE" err="1"/>
              <a:t>facts</a:t>
            </a:r>
            <a:r>
              <a:rPr lang="de-DE"/>
              <a:t> </a:t>
            </a:r>
            <a:r>
              <a:rPr lang="de-DE" err="1"/>
              <a:t>ready</a:t>
            </a:r>
            <a:r>
              <a:rPr lang="de-DE"/>
              <a:t> </a:t>
            </a:r>
            <a:r>
              <a:rPr lang="de-DE" err="1"/>
              <a:t>to</a:t>
            </a:r>
            <a:r>
              <a:rPr lang="de-DE"/>
              <a:t> </a:t>
            </a:r>
            <a:r>
              <a:rPr lang="de-DE" err="1"/>
              <a:t>talk</a:t>
            </a:r>
            <a:r>
              <a:rPr lang="de-DE"/>
              <a:t> </a:t>
            </a:r>
            <a:r>
              <a:rPr lang="de-DE" err="1"/>
              <a:t>about</a:t>
            </a:r>
            <a:r>
              <a:rPr lang="de-DE"/>
              <a:t> </a:t>
            </a:r>
            <a:r>
              <a:rPr lang="de-DE" err="1"/>
              <a:t>your</a:t>
            </a:r>
            <a:r>
              <a:rPr lang="de-DE"/>
              <a:t> </a:t>
            </a:r>
            <a:r>
              <a:rPr lang="de-DE" err="1"/>
              <a:t>idea</a:t>
            </a:r>
            <a:r>
              <a:rPr lang="de-DE"/>
              <a:t> </a:t>
            </a:r>
            <a:r>
              <a:rPr lang="de-DE" err="1"/>
              <a:t>And</a:t>
            </a:r>
            <a:r>
              <a:rPr lang="de-DE"/>
              <a:t> </a:t>
            </a:r>
            <a:r>
              <a:rPr lang="de-DE" err="1"/>
              <a:t>talking</a:t>
            </a:r>
            <a:r>
              <a:rPr lang="de-DE"/>
              <a:t> </a:t>
            </a:r>
            <a:r>
              <a:rPr lang="de-DE" err="1"/>
              <a:t>about</a:t>
            </a:r>
            <a:r>
              <a:rPr lang="de-DE"/>
              <a:t> </a:t>
            </a:r>
            <a:r>
              <a:rPr lang="de-DE" err="1"/>
              <a:t>the</a:t>
            </a:r>
            <a:r>
              <a:rPr lang="de-DE"/>
              <a:t> </a:t>
            </a:r>
            <a:r>
              <a:rPr lang="de-DE" err="1"/>
              <a:t>idea</a:t>
            </a:r>
            <a:r>
              <a:rPr lang="de-DE"/>
              <a:t> </a:t>
            </a:r>
            <a:r>
              <a:rPr lang="de-DE" err="1"/>
              <a:t>is</a:t>
            </a:r>
            <a:r>
              <a:rPr lang="de-DE"/>
              <a:t> super </a:t>
            </a:r>
            <a:r>
              <a:rPr lang="de-DE" err="1"/>
              <a:t>important</a:t>
            </a:r>
            <a:r>
              <a:rPr lang="de-DE"/>
              <a:t> </a:t>
            </a:r>
            <a:r>
              <a:rPr lang="de-DE" err="1"/>
              <a:t>to</a:t>
            </a:r>
            <a:r>
              <a:rPr lang="de-DE"/>
              <a:t> </a:t>
            </a:r>
            <a:r>
              <a:rPr lang="de-DE" err="1"/>
              <a:t>learn</a:t>
            </a:r>
            <a:r>
              <a:rPr lang="de-DE"/>
              <a:t> </a:t>
            </a:r>
            <a:r>
              <a:rPr lang="de-DE" err="1"/>
              <a:t>about</a:t>
            </a:r>
            <a:r>
              <a:rPr lang="de-DE"/>
              <a:t> </a:t>
            </a:r>
            <a:r>
              <a:rPr lang="de-DE" err="1"/>
              <a:t>it</a:t>
            </a:r>
            <a:r>
              <a:rPr lang="de-DE"/>
              <a:t> </a:t>
            </a:r>
            <a:r>
              <a:rPr lang="de-DE" err="1"/>
              <a:t>and</a:t>
            </a:r>
            <a:r>
              <a:rPr lang="de-DE"/>
              <a:t> </a:t>
            </a:r>
            <a:r>
              <a:rPr lang="de-DE" err="1"/>
              <a:t>develop</a:t>
            </a:r>
            <a:r>
              <a:rPr lang="de-DE"/>
              <a:t> it.</a:t>
            </a:r>
          </a:p>
        </p:txBody>
      </p:sp>
      <p:sp>
        <p:nvSpPr>
          <p:cNvPr id="182" name="Google Shape;182;g7263be4a94_1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156754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7263be4a94_1_87: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lvl="0" indent="0">
              <a:spcAft>
                <a:spcPts val="1600"/>
              </a:spcAft>
              <a:buSzPct val="80000"/>
              <a:buFont typeface="+mj-lt"/>
              <a:buNone/>
            </a:pPr>
            <a:r>
              <a:rPr lang="de-DE" sz="1100" b="0" err="1">
                <a:solidFill>
                  <a:schemeClr val="tx1"/>
                </a:solidFill>
                <a:latin typeface="DINOT-Bold" panose="020B0504020101020102" pitchFamily="34" charset="77"/>
              </a:rPr>
              <a:t>Let‘s</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take</a:t>
            </a:r>
            <a:r>
              <a:rPr lang="de-DE" sz="1100" b="0">
                <a:solidFill>
                  <a:schemeClr val="tx1"/>
                </a:solidFill>
                <a:latin typeface="DINOT-Bold" panose="020B0504020101020102" pitchFamily="34" charset="77"/>
              </a:rPr>
              <a:t> a </a:t>
            </a:r>
            <a:r>
              <a:rPr lang="de-DE" sz="1100" b="0" err="1">
                <a:solidFill>
                  <a:schemeClr val="tx1"/>
                </a:solidFill>
                <a:latin typeface="DINOT-Bold" panose="020B0504020101020102" pitchFamily="34" charset="77"/>
              </a:rPr>
              <a:t>look</a:t>
            </a:r>
            <a:r>
              <a:rPr lang="de-DE" sz="1100" b="0">
                <a:solidFill>
                  <a:schemeClr val="tx1"/>
                </a:solidFill>
                <a:latin typeface="DINOT-Bold" panose="020B0504020101020102" pitchFamily="34" charset="77"/>
              </a:rPr>
              <a:t> at </a:t>
            </a:r>
            <a:r>
              <a:rPr lang="de-DE" sz="1100" b="0" err="1">
                <a:solidFill>
                  <a:schemeClr val="tx1"/>
                </a:solidFill>
                <a:latin typeface="DINOT-Bold" panose="020B0504020101020102" pitchFamily="34" charset="77"/>
              </a:rPr>
              <a:t>it</a:t>
            </a:r>
            <a:r>
              <a:rPr lang="de-DE" sz="1100" b="0">
                <a:solidFill>
                  <a:schemeClr val="tx1"/>
                </a:solidFill>
                <a:latin typeface="DINOT-Bold" panose="020B0504020101020102" pitchFamily="34" charset="77"/>
              </a:rPr>
              <a:t>:</a:t>
            </a:r>
          </a:p>
          <a:p>
            <a:pPr marL="0" lvl="0" indent="0">
              <a:spcAft>
                <a:spcPts val="1600"/>
              </a:spcAft>
              <a:buSzPct val="80000"/>
              <a:buFont typeface="+mj-lt"/>
              <a:buNone/>
            </a:pPr>
            <a:endParaRPr lang="de-DE" sz="1100" b="0">
              <a:solidFill>
                <a:schemeClr val="tx1"/>
              </a:solidFill>
              <a:latin typeface="DINOT-Bold" panose="020B0504020101020102" pitchFamily="34" charset="77"/>
            </a:endParaRPr>
          </a:p>
          <a:p>
            <a:pPr marL="0" lvl="0" indent="0">
              <a:spcAft>
                <a:spcPts val="1600"/>
              </a:spcAft>
              <a:buSzPct val="80000"/>
              <a:buFont typeface="+mj-lt"/>
              <a:buNone/>
            </a:pPr>
            <a:r>
              <a:rPr lang="de-DE" sz="1100" b="1">
                <a:solidFill>
                  <a:schemeClr val="tx1"/>
                </a:solidFill>
                <a:latin typeface="DINOT-Bold" panose="020B0504020101020102" pitchFamily="34" charset="77"/>
              </a:rPr>
              <a:t>Problem</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Come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up</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with</a:t>
            </a:r>
            <a:r>
              <a:rPr lang="de-DE" sz="1100" b="0">
                <a:solidFill>
                  <a:schemeClr val="tx1"/>
                </a:solidFill>
                <a:latin typeface="DINOT-Bold" panose="020B0504020101020102" pitchFamily="34" charset="77"/>
              </a:rPr>
              <a:t> 1 </a:t>
            </a:r>
            <a:r>
              <a:rPr lang="de-DE" sz="1100" b="0" err="1">
                <a:solidFill>
                  <a:schemeClr val="tx1"/>
                </a:solidFill>
                <a:latin typeface="DINOT-Bold" panose="020B0504020101020102" pitchFamily="34" charset="77"/>
              </a:rPr>
              <a:t>sentence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about</a:t>
            </a:r>
            <a:r>
              <a:rPr lang="de-DE" sz="1100" b="0">
                <a:solidFill>
                  <a:schemeClr val="tx1"/>
                </a:solidFill>
                <a:latin typeface="DINOT-Bold" panose="020B0504020101020102" pitchFamily="34" charset="77"/>
              </a:rPr>
              <a:t> </a:t>
            </a:r>
            <a:r>
              <a:rPr lang="de-DE" sz="1100" b="1" err="1">
                <a:solidFill>
                  <a:schemeClr val="tx1"/>
                </a:solidFill>
                <a:latin typeface="DINOT-Bold" panose="020B0504020101020102" pitchFamily="34" charset="77"/>
              </a:rPr>
              <a:t>what</a:t>
            </a:r>
            <a:r>
              <a:rPr lang="de-DE" sz="1100" b="1">
                <a:solidFill>
                  <a:schemeClr val="tx1"/>
                </a:solidFill>
                <a:latin typeface="DINOT-Bold" panose="020B0504020101020102" pitchFamily="34" charset="77"/>
              </a:rPr>
              <a:t> </a:t>
            </a:r>
            <a:r>
              <a:rPr lang="de-DE" sz="1100" b="1" err="1">
                <a:solidFill>
                  <a:schemeClr val="tx1"/>
                </a:solidFill>
                <a:latin typeface="DINOT-Bold" panose="020B0504020101020102" pitchFamily="34" charset="77"/>
              </a:rPr>
              <a:t>the</a:t>
            </a:r>
            <a:r>
              <a:rPr lang="de-DE" sz="1100" b="1">
                <a:solidFill>
                  <a:schemeClr val="tx1"/>
                </a:solidFill>
                <a:latin typeface="DINOT-Bold" panose="020B0504020101020102" pitchFamily="34" charset="77"/>
              </a:rPr>
              <a:t> </a:t>
            </a:r>
            <a:r>
              <a:rPr lang="de-DE" sz="1100" b="1" err="1">
                <a:solidFill>
                  <a:schemeClr val="tx1"/>
                </a:solidFill>
                <a:latin typeface="DINOT-Bold" panose="020B0504020101020102" pitchFamily="34" charset="77"/>
              </a:rPr>
              <a:t>problem</a:t>
            </a:r>
            <a:r>
              <a:rPr lang="de-DE" sz="1100" b="1">
                <a:solidFill>
                  <a:schemeClr val="tx1"/>
                </a:solidFill>
                <a:latin typeface="DINOT-Bold" panose="020B0504020101020102" pitchFamily="34" charset="77"/>
              </a:rPr>
              <a:t> </a:t>
            </a:r>
            <a:r>
              <a:rPr lang="de-DE" sz="1100" b="1" err="1">
                <a:solidFill>
                  <a:schemeClr val="tx1"/>
                </a:solidFill>
                <a:latin typeface="DINOT-Bold" panose="020B0504020101020102" pitchFamily="34" charset="77"/>
              </a:rPr>
              <a:t>you</a:t>
            </a:r>
            <a:r>
              <a:rPr lang="de-DE" sz="1100" b="1">
                <a:solidFill>
                  <a:schemeClr val="tx1"/>
                </a:solidFill>
                <a:latin typeface="DINOT-Bold" panose="020B0504020101020102" pitchFamily="34" charset="77"/>
              </a:rPr>
              <a:t> </a:t>
            </a:r>
            <a:r>
              <a:rPr lang="de-DE" sz="1100" b="1" err="1">
                <a:solidFill>
                  <a:schemeClr val="tx1"/>
                </a:solidFill>
                <a:latin typeface="DINOT-Bold" panose="020B0504020101020102" pitchFamily="34" charset="77"/>
              </a:rPr>
              <a:t>are</a:t>
            </a:r>
            <a:r>
              <a:rPr lang="de-DE" sz="1100" b="1">
                <a:solidFill>
                  <a:schemeClr val="tx1"/>
                </a:solidFill>
                <a:latin typeface="DINOT-Bold" panose="020B0504020101020102" pitchFamily="34" charset="77"/>
              </a:rPr>
              <a:t> </a:t>
            </a:r>
            <a:r>
              <a:rPr lang="de-DE" sz="1100" b="1" err="1">
                <a:solidFill>
                  <a:schemeClr val="tx1"/>
                </a:solidFill>
                <a:latin typeface="DINOT-Bold" panose="020B0504020101020102" pitchFamily="34" charset="77"/>
              </a:rPr>
              <a:t>solving</a:t>
            </a:r>
            <a:r>
              <a:rPr lang="de-DE" sz="1100" b="1">
                <a:solidFill>
                  <a:schemeClr val="tx1"/>
                </a:solidFill>
                <a:latin typeface="DINOT-Bold" panose="020B0504020101020102" pitchFamily="34" charset="77"/>
              </a:rPr>
              <a:t> </a:t>
            </a:r>
            <a:r>
              <a:rPr lang="de-DE" sz="1100" b="1" err="1">
                <a:solidFill>
                  <a:schemeClr val="tx1"/>
                </a:solidFill>
                <a:latin typeface="DINOT-Bold" panose="020B0504020101020102" pitchFamily="34" charset="77"/>
              </a:rPr>
              <a:t>with</a:t>
            </a:r>
            <a:r>
              <a:rPr lang="de-DE" sz="1100" b="1">
                <a:solidFill>
                  <a:schemeClr val="tx1"/>
                </a:solidFill>
                <a:latin typeface="DINOT-Bold" panose="020B0504020101020102" pitchFamily="34" charset="77"/>
              </a:rPr>
              <a:t> </a:t>
            </a:r>
            <a:r>
              <a:rPr lang="de-DE" sz="1100" b="1" err="1">
                <a:solidFill>
                  <a:schemeClr val="tx1"/>
                </a:solidFill>
                <a:latin typeface="DINOT-Bold" panose="020B0504020101020102" pitchFamily="34" charset="77"/>
              </a:rPr>
              <a:t>your</a:t>
            </a:r>
            <a:r>
              <a:rPr lang="de-DE" sz="1100" b="1">
                <a:solidFill>
                  <a:schemeClr val="tx1"/>
                </a:solidFill>
                <a:latin typeface="DINOT-Bold" panose="020B0504020101020102" pitchFamily="34" charset="77"/>
              </a:rPr>
              <a:t> </a:t>
            </a:r>
            <a:r>
              <a:rPr lang="de-DE" sz="1100" b="1" err="1">
                <a:solidFill>
                  <a:schemeClr val="tx1"/>
                </a:solidFill>
                <a:latin typeface="DINOT-Bold" panose="020B0504020101020102" pitchFamily="34" charset="77"/>
              </a:rPr>
              <a:t>problem</a:t>
            </a:r>
            <a:r>
              <a:rPr lang="de-DE" sz="1100" b="1">
                <a:solidFill>
                  <a:schemeClr val="tx1"/>
                </a:solidFill>
                <a:latin typeface="DINOT-Bold" panose="020B0504020101020102" pitchFamily="34" charset="77"/>
              </a:rPr>
              <a:t> </a:t>
            </a:r>
            <a:r>
              <a:rPr lang="de-DE" sz="1100" b="1" err="1">
                <a:solidFill>
                  <a:schemeClr val="tx1"/>
                </a:solidFill>
                <a:latin typeface="DINOT-Bold" panose="020B0504020101020102" pitchFamily="34" charset="77"/>
              </a:rPr>
              <a:t>is</a:t>
            </a:r>
            <a:endParaRPr lang="de-DE" sz="1100" b="1">
              <a:solidFill>
                <a:schemeClr val="tx1"/>
              </a:solidFill>
              <a:latin typeface="DINOT-Bold" panose="020B0504020101020102" pitchFamily="34" charset="77"/>
            </a:endParaRPr>
          </a:p>
          <a:p>
            <a:pPr marL="0" lvl="0" indent="0">
              <a:spcAft>
                <a:spcPts val="1600"/>
              </a:spcAft>
              <a:buSzPct val="80000"/>
              <a:buFont typeface="+mj-lt"/>
              <a:buNone/>
            </a:pPr>
            <a:endParaRPr lang="de-DE" sz="1100" b="0">
              <a:solidFill>
                <a:schemeClr val="tx1"/>
              </a:solidFill>
              <a:latin typeface="DINOT-Bold" panose="020B0504020101020102" pitchFamily="34" charset="77"/>
            </a:endParaRPr>
          </a:p>
          <a:p>
            <a:pPr marL="0" lvl="0" indent="0">
              <a:spcAft>
                <a:spcPts val="1600"/>
              </a:spcAft>
              <a:buSzPct val="80000"/>
              <a:buFont typeface="+mj-lt"/>
              <a:buNone/>
            </a:pPr>
            <a:r>
              <a:rPr lang="de-DE" sz="1100" b="0" err="1">
                <a:solidFill>
                  <a:schemeClr val="tx1"/>
                </a:solidFill>
                <a:latin typeface="DINOT-Bold" panose="020B0504020101020102" pitchFamily="34" charset="77"/>
              </a:rPr>
              <a:t>When</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you</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have</a:t>
            </a:r>
            <a:r>
              <a:rPr lang="de-DE" sz="1100" b="0">
                <a:solidFill>
                  <a:schemeClr val="tx1"/>
                </a:solidFill>
                <a:latin typeface="DINOT-Bold" panose="020B0504020101020102" pitchFamily="34" charset="77"/>
              </a:rPr>
              <a:t> a </a:t>
            </a:r>
            <a:r>
              <a:rPr lang="de-DE" sz="1100" b="0" err="1">
                <a:solidFill>
                  <a:schemeClr val="tx1"/>
                </a:solidFill>
                <a:latin typeface="DINOT-Bold" panose="020B0504020101020102" pitchFamily="34" charset="77"/>
              </a:rPr>
              <a:t>problem</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you</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are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solving</a:t>
            </a:r>
            <a:r>
              <a:rPr lang="de-DE" sz="1100" b="0">
                <a:solidFill>
                  <a:schemeClr val="tx1"/>
                </a:solidFill>
                <a:latin typeface="DINOT-Bold" panose="020B0504020101020102" pitchFamily="34" charset="77"/>
              </a:rPr>
              <a:t>, I am </a:t>
            </a:r>
            <a:r>
              <a:rPr lang="de-DE" sz="1100" b="0" err="1">
                <a:solidFill>
                  <a:schemeClr val="tx1"/>
                </a:solidFill>
                <a:latin typeface="DINOT-Bold" panose="020B0504020101020102" pitchFamily="34" charset="77"/>
              </a:rPr>
              <a:t>sure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that</a:t>
            </a:r>
            <a:r>
              <a:rPr lang="de-DE" sz="1100" b="0">
                <a:solidFill>
                  <a:schemeClr val="tx1"/>
                </a:solidFill>
                <a:latin typeface="DINOT-Bold" panose="020B0504020101020102" pitchFamily="34" charset="77"/>
              </a:rPr>
              <a:t> s.o. </a:t>
            </a:r>
            <a:r>
              <a:rPr lang="de-DE" sz="1100" b="0" err="1">
                <a:solidFill>
                  <a:schemeClr val="tx1"/>
                </a:solidFill>
                <a:latin typeface="DINOT-Bold" panose="020B0504020101020102" pitchFamily="34" charset="77"/>
              </a:rPr>
              <a:t>is</a:t>
            </a:r>
            <a:r>
              <a:rPr lang="de-DE" sz="1100" b="0">
                <a:solidFill>
                  <a:schemeClr val="tx1"/>
                </a:solidFill>
                <a:latin typeface="DINOT-Bold" panose="020B0504020101020102" pitchFamily="34" charset="77"/>
              </a:rPr>
              <a:t> also </a:t>
            </a:r>
            <a:r>
              <a:rPr lang="de-DE" sz="1100" b="0" err="1">
                <a:solidFill>
                  <a:schemeClr val="tx1"/>
                </a:solidFill>
                <a:latin typeface="DINOT-Bold" panose="020B0504020101020102" pitchFamily="34" charset="77"/>
              </a:rPr>
              <a:t>affected</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by</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that</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problem</a:t>
            </a:r>
            <a:r>
              <a:rPr lang="de-DE" sz="1100" b="0">
                <a:solidFill>
                  <a:schemeClr val="tx1"/>
                </a:solidFill>
                <a:latin typeface="DINOT-Bold" panose="020B0504020101020102" pitchFamily="34" charset="77"/>
              </a:rPr>
              <a:t>: </a:t>
            </a:r>
          </a:p>
          <a:p>
            <a:pPr marL="0" lvl="0" indent="0">
              <a:spcAft>
                <a:spcPts val="1600"/>
              </a:spcAft>
              <a:buSzPct val="80000"/>
              <a:buFont typeface="+mj-lt"/>
              <a:buNone/>
            </a:pPr>
            <a:r>
              <a:rPr lang="de-DE" sz="1100" b="1">
                <a:solidFill>
                  <a:schemeClr val="tx1"/>
                </a:solidFill>
                <a:latin typeface="DINOT-Bold" panose="020B0504020101020102" pitchFamily="34" charset="77"/>
              </a:rPr>
              <a:t>Who </a:t>
            </a:r>
            <a:r>
              <a:rPr lang="de-DE" sz="1100" b="1" err="1">
                <a:solidFill>
                  <a:schemeClr val="tx1"/>
                </a:solidFill>
                <a:latin typeface="DINOT-Bold" panose="020B0504020101020102" pitchFamily="34" charset="77"/>
              </a:rPr>
              <a:t>is</a:t>
            </a:r>
            <a:r>
              <a:rPr lang="de-DE" sz="1100" b="1">
                <a:solidFill>
                  <a:schemeClr val="tx1"/>
                </a:solidFill>
                <a:latin typeface="DINOT-Bold" panose="020B0504020101020102" pitchFamily="34" charset="77"/>
              </a:rPr>
              <a:t> </a:t>
            </a:r>
            <a:r>
              <a:rPr lang="de-DE" sz="1100" b="1" err="1">
                <a:solidFill>
                  <a:schemeClr val="tx1"/>
                </a:solidFill>
                <a:latin typeface="DINOT-Bold" panose="020B0504020101020102" pitchFamily="34" charset="77"/>
              </a:rPr>
              <a:t>this</a:t>
            </a:r>
            <a:r>
              <a:rPr lang="de-DE" sz="1100" b="1">
                <a:solidFill>
                  <a:schemeClr val="tx1"/>
                </a:solidFill>
                <a:latin typeface="DINOT-Bold" panose="020B0504020101020102" pitchFamily="34" charset="77"/>
              </a:rPr>
              <a:t> </a:t>
            </a:r>
            <a:r>
              <a:rPr lang="de-DE" sz="1100" b="1" err="1">
                <a:solidFill>
                  <a:schemeClr val="tx1"/>
                </a:solidFill>
                <a:latin typeface="DINOT-Bold" panose="020B0504020101020102" pitchFamily="34" charset="77"/>
              </a:rPr>
              <a:t>person</a:t>
            </a:r>
            <a:r>
              <a:rPr lang="de-DE" sz="1100" b="0">
                <a:solidFill>
                  <a:schemeClr val="tx1"/>
                </a:solidFill>
                <a:latin typeface="DINOT-Bold" panose="020B0504020101020102" pitchFamily="34" charset="77"/>
              </a:rPr>
              <a:t>? </a:t>
            </a:r>
            <a:r>
              <a:rPr lang="de-DE" sz="1100" b="1" err="1">
                <a:solidFill>
                  <a:schemeClr val="tx1"/>
                </a:solidFill>
                <a:latin typeface="DINOT-Bold" panose="020B0504020101020102" pitchFamily="34" charset="77"/>
              </a:rPr>
              <a:t>For</a:t>
            </a:r>
            <a:r>
              <a:rPr lang="de-DE" sz="1100" b="0">
                <a:solidFill>
                  <a:schemeClr val="tx1"/>
                </a:solidFill>
                <a:latin typeface="DINOT-Bold" panose="020B0504020101020102" pitchFamily="34" charset="77"/>
              </a:rPr>
              <a:t> </a:t>
            </a:r>
            <a:r>
              <a:rPr lang="de-DE" sz="1100" b="1" err="1">
                <a:solidFill>
                  <a:schemeClr val="tx1"/>
                </a:solidFill>
                <a:latin typeface="DINOT-Bold" panose="020B0504020101020102" pitchFamily="34" charset="77"/>
              </a:rPr>
              <a:t>whom</a:t>
            </a:r>
            <a:r>
              <a:rPr lang="de-DE" sz="1100" b="1">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are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you</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trying</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to</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solve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the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problem</a:t>
            </a:r>
            <a:r>
              <a:rPr lang="de-DE" sz="1100" b="0">
                <a:solidFill>
                  <a:schemeClr val="tx1"/>
                </a:solidFill>
                <a:latin typeface="DINOT-Bold" panose="020B0504020101020102" pitchFamily="34" charset="77"/>
              </a:rPr>
              <a:t>? Who </a:t>
            </a:r>
            <a:r>
              <a:rPr lang="de-DE" sz="1100" b="0" err="1">
                <a:solidFill>
                  <a:schemeClr val="tx1"/>
                </a:solidFill>
                <a:latin typeface="DINOT-Bold" panose="020B0504020101020102" pitchFamily="34" charset="77"/>
              </a:rPr>
              <a:t>is</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your</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target</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group</a:t>
            </a:r>
            <a:r>
              <a:rPr lang="de-DE" sz="1100" b="0">
                <a:solidFill>
                  <a:schemeClr val="tx1"/>
                </a:solidFill>
                <a:latin typeface="DINOT-Bold" panose="020B0504020101020102" pitchFamily="34" charset="77"/>
              </a:rPr>
              <a:t>? Who will </a:t>
            </a:r>
            <a:r>
              <a:rPr lang="de-DE" sz="1100" b="0" err="1">
                <a:solidFill>
                  <a:schemeClr val="tx1"/>
                </a:solidFill>
                <a:latin typeface="DINOT-Bold" panose="020B0504020101020102" pitchFamily="34" charset="77"/>
              </a:rPr>
              <a:t>be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using</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it</a:t>
            </a:r>
            <a:r>
              <a:rPr lang="de-DE" sz="1100" b="0">
                <a:solidFill>
                  <a:schemeClr val="tx1"/>
                </a:solidFill>
                <a:latin typeface="DINOT-Bold" panose="020B0504020101020102" pitchFamily="34" charset="77"/>
              </a:rPr>
              <a:t>? </a:t>
            </a:r>
          </a:p>
          <a:p>
            <a:pPr marL="0" lvl="0" indent="0">
              <a:spcAft>
                <a:spcPts val="1600"/>
              </a:spcAft>
              <a:buSzPct val="80000"/>
              <a:buFont typeface="+mj-lt"/>
              <a:buNone/>
            </a:pPr>
            <a:r>
              <a:rPr lang="de-DE" sz="1100" b="0" err="1">
                <a:solidFill>
                  <a:schemeClr val="tx1"/>
                </a:solidFill>
                <a:latin typeface="DINOT-Bold" panose="020B0504020101020102" pitchFamily="34" charset="77"/>
              </a:rPr>
              <a:t>It‘s</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always</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tempting</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to</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say</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it‘s</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for</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everyone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Really</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make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sure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to</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make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it</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concrete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and</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define</a:t>
            </a:r>
            <a:r>
              <a:rPr lang="de-DE" sz="1100" b="0">
                <a:solidFill>
                  <a:schemeClr val="tx1"/>
                </a:solidFill>
                <a:latin typeface="DINOT-Bold" panose="020B0504020101020102" pitchFamily="34" charset="77"/>
              </a:rPr>
              <a:t> a </a:t>
            </a:r>
            <a:r>
              <a:rPr lang="de-DE" sz="1100" b="0" err="1">
                <a:solidFill>
                  <a:schemeClr val="tx1"/>
                </a:solidFill>
                <a:latin typeface="DINOT-Bold" panose="020B0504020101020102" pitchFamily="34" charset="77"/>
              </a:rPr>
              <a:t>clear</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user</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group</a:t>
            </a:r>
            <a:r>
              <a:rPr lang="de-DE" sz="1100" b="0">
                <a:solidFill>
                  <a:schemeClr val="tx1"/>
                </a:solidFill>
                <a:latin typeface="DINOT-Bold" panose="020B0504020101020102" pitchFamily="34" charset="77"/>
              </a:rPr>
              <a:t>.</a:t>
            </a:r>
            <a:br>
              <a:rPr lang="de-DE" sz="1100" b="0">
                <a:solidFill>
                  <a:schemeClr val="tx1"/>
                </a:solidFill>
                <a:latin typeface="DINOT-Bold" panose="020B0504020101020102" pitchFamily="34" charset="77"/>
              </a:rPr>
            </a:br>
            <a:br>
              <a:rPr lang="de-DE" sz="1100" b="0">
                <a:solidFill>
                  <a:schemeClr val="tx1"/>
                </a:solidFill>
                <a:latin typeface="DINOT-Bold" panose="020B0504020101020102" pitchFamily="34" charset="77"/>
              </a:rPr>
            </a:br>
            <a:r>
              <a:rPr lang="de-DE" sz="1100" b="0" err="1">
                <a:solidFill>
                  <a:schemeClr val="tx1"/>
                </a:solidFill>
                <a:latin typeface="DINOT-Bold" panose="020B0504020101020102" pitchFamily="34" charset="77"/>
              </a:rPr>
              <a:t>If</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you</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have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done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the</a:t>
            </a:r>
            <a:r>
              <a:rPr lang="de-DE" sz="1100" b="0">
                <a:solidFill>
                  <a:schemeClr val="tx1"/>
                </a:solidFill>
                <a:latin typeface="DINOT-Bold" panose="020B0504020101020102" pitchFamily="34" charset="77"/>
              </a:rPr>
              <a:t> BMC Training: </a:t>
            </a:r>
            <a:r>
              <a:rPr lang="de-DE" sz="1100" b="0" err="1">
                <a:solidFill>
                  <a:schemeClr val="tx1"/>
                </a:solidFill>
                <a:latin typeface="DINOT-Bold" panose="020B0504020101020102" pitchFamily="34" charset="77"/>
              </a:rPr>
              <a:t>You</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can</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use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the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segment</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customers</a:t>
            </a:r>
            <a:r>
              <a:rPr lang="de-DE" sz="1100" b="0">
                <a:solidFill>
                  <a:schemeClr val="tx1"/>
                </a:solidFill>
                <a:latin typeface="DINOT-Bold" panose="020B0504020101020102" pitchFamily="34" charset="77"/>
              </a:rPr>
              <a:t>“.</a:t>
            </a:r>
          </a:p>
          <a:p>
            <a:pPr marL="0" lvl="0" indent="0">
              <a:spcAft>
                <a:spcPts val="1600"/>
              </a:spcAft>
              <a:buSzPct val="80000"/>
              <a:buFont typeface="+mj-lt"/>
              <a:buNone/>
            </a:pPr>
            <a:endParaRPr lang="de-DE" sz="1100" b="0">
              <a:solidFill>
                <a:schemeClr val="tx1"/>
              </a:solidFill>
              <a:latin typeface="DINOT-Bold" panose="020B0504020101020102" pitchFamily="34" charset="77"/>
            </a:endParaRPr>
          </a:p>
          <a:p>
            <a:pPr marL="0" lvl="0" indent="0">
              <a:spcAft>
                <a:spcPts val="1600"/>
              </a:spcAft>
              <a:buSzPct val="80000"/>
              <a:buFont typeface="+mj-lt"/>
              <a:buNone/>
            </a:pPr>
            <a:endParaRPr lang="de-DE" sz="1100" b="1">
              <a:solidFill>
                <a:schemeClr val="tx1"/>
              </a:solidFill>
              <a:latin typeface="DINOT-Bold" panose="020B0504020101020102" pitchFamily="34" charset="77"/>
            </a:endParaRPr>
          </a:p>
        </p:txBody>
      </p:sp>
      <p:sp>
        <p:nvSpPr>
          <p:cNvPr id="203" name="Google Shape;203;g7263be4a94_1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1884851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7263be4a94_1_87: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lvl="0" indent="0">
              <a:spcAft>
                <a:spcPts val="1600"/>
              </a:spcAft>
              <a:buSzPct val="80000"/>
              <a:buFont typeface="+mj-lt"/>
              <a:buNone/>
            </a:pPr>
            <a:r>
              <a:rPr lang="de-DE" sz="1100" b="0">
                <a:solidFill>
                  <a:schemeClr val="tx1"/>
                </a:solidFill>
                <a:latin typeface="DINOT-Bold" panose="020B0504020101020102" pitchFamily="34" charset="77"/>
              </a:rPr>
              <a:t>Next... </a:t>
            </a:r>
            <a:r>
              <a:rPr lang="de-DE" sz="1100" b="0" err="1">
                <a:solidFill>
                  <a:schemeClr val="tx1"/>
                </a:solidFill>
                <a:latin typeface="DINOT-Bold" panose="020B0504020101020102" pitchFamily="34" charset="77"/>
              </a:rPr>
              <a:t>Present</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your</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solution</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Explain</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the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product</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and</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tell</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how</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it</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works</a:t>
            </a:r>
            <a:r>
              <a:rPr lang="de-DE" sz="1100" b="0">
                <a:solidFill>
                  <a:schemeClr val="tx1"/>
                </a:solidFill>
                <a:latin typeface="DINOT-Bold" panose="020B0504020101020102" pitchFamily="34" charset="77"/>
              </a:rPr>
              <a:t>.</a:t>
            </a:r>
          </a:p>
          <a:p>
            <a:pPr marL="0" lvl="0" indent="0">
              <a:spcAft>
                <a:spcPts val="1600"/>
              </a:spcAft>
              <a:buSzPct val="80000"/>
              <a:buFont typeface="+mj-lt"/>
              <a:buNone/>
            </a:pPr>
            <a:endParaRPr lang="de-DE" sz="1100" b="0">
              <a:solidFill>
                <a:schemeClr val="tx1"/>
              </a:solidFill>
              <a:latin typeface="DINOT-Bold" panose="020B0504020101020102" pitchFamily="34" charset="77"/>
            </a:endParaRPr>
          </a:p>
          <a:p>
            <a:pPr marL="0" lvl="0" indent="0">
              <a:spcAft>
                <a:spcPts val="1600"/>
              </a:spcAft>
              <a:buSzPct val="80000"/>
              <a:buFont typeface="+mj-lt"/>
              <a:buNone/>
            </a:pPr>
            <a:r>
              <a:rPr lang="de-DE" sz="1100" b="0" err="1">
                <a:solidFill>
                  <a:schemeClr val="tx1"/>
                </a:solidFill>
                <a:latin typeface="DINOT-Bold" panose="020B0504020101020102" pitchFamily="34" charset="77"/>
              </a:rPr>
              <a:t>Make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sure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you</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define</a:t>
            </a:r>
            <a:r>
              <a:rPr lang="de-DE" sz="1100" b="0">
                <a:solidFill>
                  <a:schemeClr val="tx1"/>
                </a:solidFill>
                <a:latin typeface="DINOT-Bold" panose="020B0504020101020102" pitchFamily="34" charset="77"/>
              </a:rPr>
              <a:t> a </a:t>
            </a:r>
            <a:r>
              <a:rPr lang="de-DE" sz="1100" b="0" err="1">
                <a:solidFill>
                  <a:schemeClr val="tx1"/>
                </a:solidFill>
                <a:latin typeface="DINOT-Bold" panose="020B0504020101020102" pitchFamily="34" charset="77"/>
              </a:rPr>
              <a:t>good</a:t>
            </a:r>
            <a:r>
              <a:rPr lang="de-DE" sz="1100" b="0">
                <a:solidFill>
                  <a:schemeClr val="tx1"/>
                </a:solidFill>
                <a:latin typeface="DINOT-Bold" panose="020B0504020101020102" pitchFamily="34" charset="77"/>
              </a:rPr>
              <a:t> problem-solution fit: </a:t>
            </a:r>
            <a:r>
              <a:rPr lang="de-DE" sz="1100" b="0" err="1">
                <a:solidFill>
                  <a:schemeClr val="tx1"/>
                </a:solidFill>
                <a:latin typeface="DINOT-Bold" panose="020B0504020101020102" pitchFamily="34" charset="77"/>
              </a:rPr>
              <a:t>means</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those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aspects</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should</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really</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work</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well</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together</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make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sure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your</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solution</a:t>
            </a:r>
            <a:r>
              <a:rPr lang="de-DE" sz="1100" b="0">
                <a:solidFill>
                  <a:schemeClr val="tx1"/>
                </a:solidFill>
                <a:latin typeface="DINOT-Bold" panose="020B0504020101020102" pitchFamily="34" charset="77"/>
              </a:rPr>
              <a:t> </a:t>
            </a:r>
            <a:r>
              <a:rPr lang="de-DE" sz="1100" b="1">
                <a:solidFill>
                  <a:schemeClr val="tx1"/>
                </a:solidFill>
                <a:latin typeface="DINOT-Bold" panose="020B0504020101020102" pitchFamily="34" charset="77"/>
              </a:rPr>
              <a:t>ANSWERS</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your</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problem</a:t>
            </a:r>
            <a:endParaRPr lang="de-DE" sz="1100" b="0">
              <a:solidFill>
                <a:schemeClr val="tx1"/>
              </a:solidFill>
              <a:latin typeface="DINOT-Bold" panose="020B0504020101020102" pitchFamily="34" charset="77"/>
            </a:endParaRPr>
          </a:p>
          <a:p>
            <a:pPr marL="0" lvl="0" indent="0">
              <a:spcAft>
                <a:spcPts val="1600"/>
              </a:spcAft>
              <a:buSzPct val="80000"/>
              <a:buFont typeface="+mj-lt"/>
              <a:buNone/>
            </a:pPr>
            <a:endParaRPr lang="de-DE" sz="1100" b="0">
              <a:solidFill>
                <a:schemeClr val="tx1"/>
              </a:solidFill>
              <a:latin typeface="DINOT-Bold" panose="020B0504020101020102" pitchFamily="34" charset="77"/>
            </a:endParaRPr>
          </a:p>
          <a:p>
            <a:pPr marL="0" lvl="0" indent="0">
              <a:spcAft>
                <a:spcPts val="1600"/>
              </a:spcAft>
              <a:buSzPct val="80000"/>
              <a:buFont typeface="+mj-lt"/>
              <a:buNone/>
            </a:pPr>
            <a:r>
              <a:rPr lang="de-DE" sz="1100" b="0">
                <a:solidFill>
                  <a:schemeClr val="tx1"/>
                </a:solidFill>
                <a:latin typeface="DINOT-Bold" panose="020B0504020101020102" pitchFamily="34" charset="77"/>
              </a:rPr>
              <a:t>Keep </a:t>
            </a:r>
            <a:r>
              <a:rPr lang="de-DE" sz="1100" b="0" err="1">
                <a:solidFill>
                  <a:schemeClr val="tx1"/>
                </a:solidFill>
                <a:latin typeface="DINOT-Bold" panose="020B0504020101020102" pitchFamily="34" charset="77"/>
              </a:rPr>
              <a:t>youe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explanation</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short</a:t>
            </a:r>
            <a:r>
              <a:rPr lang="de-DE" sz="1100" b="0">
                <a:solidFill>
                  <a:schemeClr val="tx1"/>
                </a:solidFill>
                <a:latin typeface="DINOT-Bold" panose="020B0504020101020102" pitchFamily="34" charset="77"/>
              </a:rPr>
              <a:t> &amp; simple. </a:t>
            </a:r>
            <a:r>
              <a:rPr lang="de-DE" sz="1100" b="0" err="1">
                <a:solidFill>
                  <a:schemeClr val="tx1"/>
                </a:solidFill>
                <a:latin typeface="DINOT-Bold" panose="020B0504020101020102" pitchFamily="34" charset="77"/>
              </a:rPr>
              <a:t>Especially</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with</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tech</a:t>
            </a:r>
            <a:r>
              <a:rPr lang="de-DE" sz="1100" b="0">
                <a:solidFill>
                  <a:schemeClr val="tx1"/>
                </a:solidFill>
                <a:latin typeface="DINOT-Bold" panose="020B0504020101020102" pitchFamily="34" charset="77"/>
              </a:rPr>
              <a:t>. Solutions: </a:t>
            </a:r>
            <a:r>
              <a:rPr lang="de-DE" sz="1100" b="0" err="1">
                <a:solidFill>
                  <a:schemeClr val="tx1"/>
                </a:solidFill>
                <a:latin typeface="DINOT-Bold" panose="020B0504020101020102" pitchFamily="34" charset="77"/>
              </a:rPr>
              <a:t>Tempting</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to</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deep</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dive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into</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tech</a:t>
            </a:r>
            <a:r>
              <a:rPr lang="de-DE" sz="1100" b="0">
                <a:solidFill>
                  <a:schemeClr val="tx1"/>
                </a:solidFill>
                <a:latin typeface="DINOT-Bold" panose="020B0504020101020102" pitchFamily="34" charset="77"/>
              </a:rPr>
              <a:t>. Details. </a:t>
            </a:r>
            <a:r>
              <a:rPr lang="de-DE" sz="1100" b="0" err="1">
                <a:solidFill>
                  <a:schemeClr val="tx1"/>
                </a:solidFill>
                <a:latin typeface="DINOT-Bold" panose="020B0504020101020102" pitchFamily="34" charset="77"/>
              </a:rPr>
              <a:t>Don‘t</a:t>
            </a:r>
            <a:r>
              <a:rPr lang="de-DE" sz="1100" b="0">
                <a:solidFill>
                  <a:schemeClr val="tx1"/>
                </a:solidFill>
                <a:latin typeface="DINOT-Bold" panose="020B0504020101020102" pitchFamily="34" charset="77"/>
              </a:rPr>
              <a:t> do it. </a:t>
            </a:r>
            <a:r>
              <a:rPr lang="de-DE" sz="1100" b="0" err="1">
                <a:solidFill>
                  <a:schemeClr val="tx1"/>
                </a:solidFill>
                <a:latin typeface="DINOT-Bold" panose="020B0504020101020102" pitchFamily="34" charset="77"/>
              </a:rPr>
              <a:t>Pleole</a:t>
            </a:r>
            <a:r>
              <a:rPr lang="de-DE" sz="1100" b="0">
                <a:solidFill>
                  <a:schemeClr val="tx1"/>
                </a:solidFill>
                <a:latin typeface="DINOT-Bold" panose="020B0504020101020102" pitchFamily="34" charset="77"/>
              </a:rPr>
              <a:t> will </a:t>
            </a:r>
            <a:r>
              <a:rPr lang="de-DE" sz="1100" b="0" err="1">
                <a:solidFill>
                  <a:schemeClr val="tx1"/>
                </a:solidFill>
                <a:latin typeface="DINOT-Bold" panose="020B0504020101020102" pitchFamily="34" charset="77"/>
              </a:rPr>
              <a:t>ask</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if</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they</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have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questions</a:t>
            </a:r>
            <a:r>
              <a:rPr lang="de-DE" sz="1100" b="0">
                <a:solidFill>
                  <a:schemeClr val="tx1"/>
                </a:solidFill>
                <a:latin typeface="DINOT-Bold" panose="020B0504020101020102" pitchFamily="34" charset="77"/>
              </a:rPr>
              <a:t>.</a:t>
            </a:r>
          </a:p>
          <a:p>
            <a:pPr marL="0" lvl="0" indent="0">
              <a:spcAft>
                <a:spcPts val="1600"/>
              </a:spcAft>
              <a:buSzPct val="80000"/>
              <a:buFont typeface="+mj-lt"/>
              <a:buNone/>
            </a:pPr>
            <a:r>
              <a:rPr lang="de-DE" sz="1100" b="0">
                <a:solidFill>
                  <a:schemeClr val="tx1"/>
                </a:solidFill>
                <a:latin typeface="DINOT-Bold" panose="020B0504020101020102" pitchFamily="34" charset="77"/>
              </a:rPr>
              <a:t>This </a:t>
            </a:r>
            <a:r>
              <a:rPr lang="de-DE" sz="1100" b="0" err="1">
                <a:solidFill>
                  <a:schemeClr val="tx1"/>
                </a:solidFill>
                <a:latin typeface="DINOT-Bold" panose="020B0504020101020102" pitchFamily="34" charset="77"/>
              </a:rPr>
              <a:t>is</a:t>
            </a:r>
            <a:r>
              <a:rPr lang="de-DE" sz="1100" b="0">
                <a:solidFill>
                  <a:schemeClr val="tx1"/>
                </a:solidFill>
                <a:latin typeface="DINOT-Bold" panose="020B0504020101020102" pitchFamily="34" charset="77"/>
              </a:rPr>
              <a:t> a </a:t>
            </a:r>
            <a:r>
              <a:rPr lang="de-DE" sz="1100" b="0" err="1">
                <a:solidFill>
                  <a:schemeClr val="tx1"/>
                </a:solidFill>
                <a:latin typeface="DINOT-Bold" panose="020B0504020101020102" pitchFamily="34" charset="77"/>
              </a:rPr>
              <a:t>pitch</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You</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want</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to</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keep</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the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focus</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of</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the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audience</a:t>
            </a:r>
            <a:r>
              <a:rPr lang="de-DE" sz="1100" b="0">
                <a:solidFill>
                  <a:schemeClr val="tx1"/>
                </a:solidFill>
                <a:latin typeface="DINOT-Bold" panose="020B0504020101020102" pitchFamily="34" charset="77"/>
              </a:rPr>
              <a:t> </a:t>
            </a:r>
          </a:p>
          <a:p>
            <a:pPr marL="0" lvl="0" indent="0">
              <a:spcAft>
                <a:spcPts val="1600"/>
              </a:spcAft>
              <a:buSzPct val="80000"/>
              <a:buFont typeface="+mj-lt"/>
              <a:buNone/>
            </a:pPr>
            <a:endParaRPr lang="de-DE" sz="1100" b="0">
              <a:solidFill>
                <a:schemeClr val="tx1"/>
              </a:solidFill>
              <a:latin typeface="DINOT-Bold" panose="020B0504020101020102" pitchFamily="34" charset="77"/>
            </a:endParaRPr>
          </a:p>
          <a:p>
            <a:pPr marL="0" lvl="0" indent="0">
              <a:spcAft>
                <a:spcPts val="1600"/>
              </a:spcAft>
              <a:buSzPct val="80000"/>
              <a:buFont typeface="+mj-lt"/>
              <a:buNone/>
            </a:pPr>
            <a:r>
              <a:rPr lang="de-DE" sz="1100" b="0">
                <a:solidFill>
                  <a:schemeClr val="tx1"/>
                </a:solidFill>
                <a:latin typeface="DINOT-Bold" panose="020B0504020101020102" pitchFamily="34" charset="77"/>
              </a:rPr>
              <a:t>User </a:t>
            </a:r>
            <a:r>
              <a:rPr lang="de-DE" sz="1100" b="0" err="1">
                <a:solidFill>
                  <a:schemeClr val="tx1"/>
                </a:solidFill>
                <a:latin typeface="DINOT-Bold" panose="020B0504020101020102" pitchFamily="34" charset="77"/>
              </a:rPr>
              <a:t>experience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You</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can</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show</a:t>
            </a:r>
            <a:r>
              <a:rPr lang="de-DE" sz="1100" b="0">
                <a:solidFill>
                  <a:schemeClr val="tx1"/>
                </a:solidFill>
                <a:latin typeface="DINOT-Bold" panose="020B0504020101020102" pitchFamily="34" charset="77"/>
              </a:rPr>
              <a:t> a prototype, </a:t>
            </a:r>
            <a:r>
              <a:rPr lang="de-DE" sz="1100" b="0" err="1">
                <a:solidFill>
                  <a:schemeClr val="tx1"/>
                </a:solidFill>
                <a:latin typeface="DINOT-Bold" panose="020B0504020101020102" pitchFamily="34" charset="77"/>
              </a:rPr>
              <a:t>ask</a:t>
            </a:r>
            <a:r>
              <a:rPr lang="de-DE" sz="1100" b="0">
                <a:solidFill>
                  <a:schemeClr val="tx1"/>
                </a:solidFill>
                <a:latin typeface="DINOT-Bold" panose="020B0504020101020102" pitchFamily="34" charset="77"/>
              </a:rPr>
              <a:t> s.o. </a:t>
            </a:r>
            <a:r>
              <a:rPr lang="de-DE" sz="1100" b="0" err="1">
                <a:solidFill>
                  <a:schemeClr val="tx1"/>
                </a:solidFill>
                <a:latin typeface="DINOT-Bold" panose="020B0504020101020102" pitchFamily="34" charset="77"/>
              </a:rPr>
              <a:t>to</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try</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your</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product</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or</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make</a:t>
            </a:r>
            <a:r>
              <a:rPr lang="de-DE" sz="1100" b="0">
                <a:solidFill>
                  <a:schemeClr val="tx1"/>
                </a:solidFill>
                <a:latin typeface="DINOT-Bold" panose="020B0504020101020102" pitchFamily="34" charset="77"/>
              </a:rPr>
              <a:t> a </a:t>
            </a:r>
            <a:r>
              <a:rPr lang="de-DE" sz="1100" b="0" err="1">
                <a:solidFill>
                  <a:schemeClr val="tx1"/>
                </a:solidFill>
                <a:latin typeface="DINOT-Bold" panose="020B0504020101020102" pitchFamily="34" charset="77"/>
              </a:rPr>
              <a:t>video</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of</a:t>
            </a:r>
            <a:r>
              <a:rPr lang="de-DE" sz="1100" b="0">
                <a:solidFill>
                  <a:schemeClr val="tx1"/>
                </a:solidFill>
                <a:latin typeface="DINOT-Bold" panose="020B0504020101020102" pitchFamily="34" charset="77"/>
              </a:rPr>
              <a:t> s.o. </a:t>
            </a:r>
            <a:r>
              <a:rPr lang="de-DE" sz="1100" b="0" err="1">
                <a:solidFill>
                  <a:schemeClr val="tx1"/>
                </a:solidFill>
                <a:latin typeface="DINOT-Bold" panose="020B0504020101020102" pitchFamily="34" charset="77"/>
              </a:rPr>
              <a:t>interacting</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with</a:t>
            </a:r>
            <a:r>
              <a:rPr lang="de-DE" sz="1100" b="0">
                <a:solidFill>
                  <a:schemeClr val="tx1"/>
                </a:solidFill>
                <a:latin typeface="DINOT-Bold" panose="020B0504020101020102" pitchFamily="34" charset="77"/>
              </a:rPr>
              <a:t> it.</a:t>
            </a:r>
          </a:p>
        </p:txBody>
      </p:sp>
      <p:sp>
        <p:nvSpPr>
          <p:cNvPr id="203" name="Google Shape;203;g7263be4a94_1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6654735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7263be4a94_1_87: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lvl="0" indent="0">
              <a:spcAft>
                <a:spcPts val="1600"/>
              </a:spcAft>
              <a:buSzPct val="80000"/>
              <a:buFont typeface="+mj-lt"/>
              <a:buNone/>
            </a:pPr>
            <a:r>
              <a:rPr lang="de-DE" sz="1100" b="0">
                <a:solidFill>
                  <a:schemeClr val="tx1"/>
                </a:solidFill>
                <a:latin typeface="DINOT-Bold" panose="020B0504020101020102" pitchFamily="34" charset="77"/>
              </a:rPr>
              <a:t>Show </a:t>
            </a:r>
            <a:r>
              <a:rPr lang="de-DE" sz="1100" b="0" err="1">
                <a:solidFill>
                  <a:schemeClr val="tx1"/>
                </a:solidFill>
                <a:latin typeface="DINOT-Bold" panose="020B0504020101020102" pitchFamily="34" charset="77"/>
              </a:rPr>
              <a:t>that</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you</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know</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what</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you</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are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doing</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developing</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the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idea</a:t>
            </a:r>
            <a:endParaRPr lang="de-DE" sz="1100" b="0">
              <a:solidFill>
                <a:schemeClr val="tx1"/>
              </a:solidFill>
              <a:latin typeface="DINOT-Bold" panose="020B0504020101020102" pitchFamily="34" charset="77"/>
            </a:endParaRPr>
          </a:p>
          <a:p>
            <a:pPr marL="171450" lvl="0" indent="-171450">
              <a:spcAft>
                <a:spcPts val="1600"/>
              </a:spcAft>
              <a:buSzPct val="80000"/>
            </a:pPr>
            <a:r>
              <a:rPr lang="de-DE" sz="1100" b="0">
                <a:solidFill>
                  <a:schemeClr val="tx1"/>
                </a:solidFill>
                <a:latin typeface="DINOT-Bold" panose="020B0504020101020102" pitchFamily="34" charset="77"/>
              </a:rPr>
              <a:t>Who </a:t>
            </a:r>
            <a:r>
              <a:rPr lang="de-DE" sz="1100" b="0" err="1">
                <a:solidFill>
                  <a:schemeClr val="tx1"/>
                </a:solidFill>
                <a:latin typeface="DINOT-Bold" panose="020B0504020101020102" pitchFamily="34" charset="77"/>
              </a:rPr>
              <a:t>is</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working</a:t>
            </a:r>
            <a:r>
              <a:rPr lang="de-DE" sz="1100" b="0">
                <a:solidFill>
                  <a:schemeClr val="tx1"/>
                </a:solidFill>
                <a:latin typeface="DINOT-Bold" panose="020B0504020101020102" pitchFamily="34" charset="77"/>
              </a:rPr>
              <a:t> on </a:t>
            </a:r>
            <a:r>
              <a:rPr lang="de-DE" sz="1100" b="0" err="1">
                <a:solidFill>
                  <a:schemeClr val="tx1"/>
                </a:solidFill>
                <a:latin typeface="DINOT-Bold" panose="020B0504020101020102" pitchFamily="34" charset="77"/>
              </a:rPr>
              <a:t>the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idea</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Which</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right</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people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for</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it</a:t>
            </a:r>
            <a:r>
              <a:rPr lang="de-DE" sz="1100" b="0">
                <a:solidFill>
                  <a:schemeClr val="tx1"/>
                </a:solidFill>
                <a:latin typeface="DINOT-Bold" panose="020B0504020101020102" pitchFamily="34" charset="77"/>
              </a:rPr>
              <a:t> do </a:t>
            </a:r>
            <a:r>
              <a:rPr lang="de-DE" sz="1100" b="0" err="1">
                <a:solidFill>
                  <a:schemeClr val="tx1"/>
                </a:solidFill>
                <a:latin typeface="DINOT-Bold" panose="020B0504020101020102" pitchFamily="34" charset="77"/>
              </a:rPr>
              <a:t>you</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have</a:t>
            </a:r>
            <a:r>
              <a:rPr lang="de-DE" sz="1100" b="0">
                <a:solidFill>
                  <a:schemeClr val="tx1"/>
                </a:solidFill>
                <a:latin typeface="DINOT-Bold" panose="020B0504020101020102" pitchFamily="34" charset="77"/>
              </a:rPr>
              <a:t> in </a:t>
            </a:r>
            <a:r>
              <a:rPr lang="de-DE" sz="1100" b="0" err="1">
                <a:solidFill>
                  <a:schemeClr val="tx1"/>
                </a:solidFill>
                <a:latin typeface="DINOT-Bold" panose="020B0504020101020102" pitchFamily="34" charset="77"/>
              </a:rPr>
              <a:t>the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team</a:t>
            </a:r>
            <a:r>
              <a:rPr lang="de-DE" sz="1100" b="0">
                <a:solidFill>
                  <a:schemeClr val="tx1"/>
                </a:solidFill>
                <a:latin typeface="DINOT-Bold" panose="020B0504020101020102" pitchFamily="34" charset="77"/>
              </a:rPr>
              <a:t>?</a:t>
            </a:r>
          </a:p>
          <a:p>
            <a:pPr marL="171450" lvl="0" indent="-171450">
              <a:spcAft>
                <a:spcPts val="1600"/>
              </a:spcAft>
              <a:buSzPct val="80000"/>
            </a:pPr>
            <a:r>
              <a:rPr lang="de-DE" sz="1100" b="0">
                <a:solidFill>
                  <a:schemeClr val="tx1"/>
                </a:solidFill>
                <a:latin typeface="DINOT-Bold" panose="020B0504020101020102" pitchFamily="34" charset="77"/>
              </a:rPr>
              <a:t>Show </a:t>
            </a:r>
            <a:r>
              <a:rPr lang="de-DE" sz="1100" b="0" err="1">
                <a:solidFill>
                  <a:schemeClr val="tx1"/>
                </a:solidFill>
                <a:latin typeface="DINOT-Bold" panose="020B0504020101020102" pitchFamily="34" charset="77"/>
              </a:rPr>
              <a:t>that</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you</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know</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the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market</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you</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are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operation</a:t>
            </a:r>
            <a:r>
              <a:rPr lang="de-DE" sz="1100" b="0">
                <a:solidFill>
                  <a:schemeClr val="tx1"/>
                </a:solidFill>
                <a:latin typeface="DINOT-Bold" panose="020B0504020101020102" pitchFamily="34" charset="77"/>
              </a:rPr>
              <a:t> in / </a:t>
            </a:r>
            <a:r>
              <a:rPr lang="de-DE" sz="1100" b="0" err="1">
                <a:solidFill>
                  <a:schemeClr val="tx1"/>
                </a:solidFill>
                <a:latin typeface="DINOT-Bold" panose="020B0504020101020102" pitchFamily="34" charset="77"/>
              </a:rPr>
              <a:t>What</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is</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the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competitipn</a:t>
            </a:r>
            <a:r>
              <a:rPr lang="de-DE" sz="1100" b="0">
                <a:solidFill>
                  <a:schemeClr val="tx1"/>
                </a:solidFill>
                <a:latin typeface="DINOT-Bold" panose="020B0504020101020102" pitchFamily="34" charset="77"/>
              </a:rPr>
              <a:t>?</a:t>
            </a:r>
          </a:p>
          <a:p>
            <a:pPr marL="171450" lvl="0" indent="-171450">
              <a:spcAft>
                <a:spcPts val="1600"/>
              </a:spcAft>
              <a:buSzPct val="80000"/>
            </a:pPr>
            <a:r>
              <a:rPr lang="de-DE" sz="1100" b="0" err="1">
                <a:solidFill>
                  <a:schemeClr val="tx1"/>
                </a:solidFill>
                <a:latin typeface="DINOT-Bold" panose="020B0504020101020102" pitchFamily="34" charset="77"/>
              </a:rPr>
              <a:t>Present</a:t>
            </a:r>
            <a:r>
              <a:rPr lang="de-DE" sz="1100" b="0">
                <a:solidFill>
                  <a:schemeClr val="tx1"/>
                </a:solidFill>
                <a:latin typeface="DINOT-Bold" panose="020B0504020101020102" pitchFamily="34" charset="77"/>
              </a:rPr>
              <a:t> an </a:t>
            </a:r>
            <a:r>
              <a:rPr lang="de-DE" sz="1100" b="0" err="1">
                <a:solidFill>
                  <a:schemeClr val="tx1"/>
                </a:solidFill>
                <a:latin typeface="DINOT-Bold" panose="020B0504020101020102" pitchFamily="34" charset="77"/>
              </a:rPr>
              <a:t>overview</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of</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your</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financial</a:t>
            </a:r>
            <a:r>
              <a:rPr lang="de-DE" sz="1100" b="0">
                <a:solidFill>
                  <a:schemeClr val="tx1"/>
                </a:solidFill>
                <a:latin typeface="DINOT-Bold" panose="020B0504020101020102" pitchFamily="34" charset="77"/>
              </a:rPr>
              <a:t> plan. </a:t>
            </a:r>
            <a:r>
              <a:rPr lang="de-DE" sz="1100" b="0" err="1">
                <a:solidFill>
                  <a:schemeClr val="tx1"/>
                </a:solidFill>
                <a:latin typeface="DINOT-Bold" panose="020B0504020101020102" pitchFamily="34" charset="77"/>
              </a:rPr>
              <a:t>Make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it</a:t>
            </a:r>
            <a:r>
              <a:rPr lang="de-DE" sz="1100" b="0">
                <a:solidFill>
                  <a:schemeClr val="tx1"/>
                </a:solidFill>
                <a:latin typeface="DINOT-Bold" panose="020B0504020101020102" pitchFamily="34" charset="77"/>
              </a:rPr>
              <a:t> transparent </a:t>
            </a:r>
            <a:r>
              <a:rPr lang="de-DE" sz="1100" b="0" err="1">
                <a:solidFill>
                  <a:schemeClr val="tx1"/>
                </a:solidFill>
                <a:latin typeface="DINOT-Bold" panose="020B0504020101020102" pitchFamily="34" charset="77"/>
              </a:rPr>
              <a:t>what</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ahppens</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with</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the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money</a:t>
            </a:r>
            <a:r>
              <a:rPr lang="de-DE" sz="1100" b="0">
                <a:solidFill>
                  <a:schemeClr val="tx1"/>
                </a:solidFill>
                <a:latin typeface="DINOT-Bold" panose="020B0504020101020102" pitchFamily="34" charset="77"/>
              </a:rPr>
              <a:t>. Show </a:t>
            </a:r>
            <a:r>
              <a:rPr lang="de-DE" sz="1100" b="0" err="1">
                <a:solidFill>
                  <a:schemeClr val="tx1"/>
                </a:solidFill>
                <a:latin typeface="DINOT-Bold" panose="020B0504020101020102" pitchFamily="34" charset="77"/>
              </a:rPr>
              <a:t>them</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how</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you</a:t>
            </a:r>
            <a:r>
              <a:rPr lang="de-DE" sz="1100" b="0">
                <a:solidFill>
                  <a:schemeClr val="tx1"/>
                </a:solidFill>
                <a:latin typeface="DINOT-Bold" panose="020B0504020101020102" pitchFamily="34" charset="77"/>
              </a:rPr>
              <a:t> plan on </a:t>
            </a:r>
            <a:r>
              <a:rPr lang="de-DE" sz="1100" b="0" err="1">
                <a:solidFill>
                  <a:schemeClr val="tx1"/>
                </a:solidFill>
                <a:latin typeface="DINOT-Bold" panose="020B0504020101020102" pitchFamily="34" charset="77"/>
              </a:rPr>
              <a:t>building</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the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business</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finanycially</a:t>
            </a:r>
            <a:r>
              <a:rPr lang="de-DE" sz="1100" b="0">
                <a:solidFill>
                  <a:schemeClr val="tx1"/>
                </a:solidFill>
                <a:latin typeface="DINOT-Bold" panose="020B0504020101020102" pitchFamily="34" charset="77"/>
              </a:rPr>
              <a:t>.</a:t>
            </a:r>
          </a:p>
        </p:txBody>
      </p:sp>
      <p:sp>
        <p:nvSpPr>
          <p:cNvPr id="203" name="Google Shape;203;g7263be4a94_1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28762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7263be4a94_1_87: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lvl="0" indent="0">
              <a:spcAft>
                <a:spcPts val="1600"/>
              </a:spcAft>
              <a:buSzPct val="80000"/>
              <a:buFont typeface="+mj-lt"/>
              <a:buNone/>
            </a:pPr>
            <a:r>
              <a:rPr lang="de-DE" sz="1100" b="0" err="1">
                <a:solidFill>
                  <a:schemeClr val="tx1"/>
                </a:solidFill>
                <a:latin typeface="DINOT-Bold" panose="020B0504020101020102" pitchFamily="34" charset="77"/>
              </a:rPr>
              <a:t>Wrap</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up</a:t>
            </a:r>
            <a:r>
              <a:rPr lang="de-DE" sz="1100" b="0">
                <a:solidFill>
                  <a:schemeClr val="tx1"/>
                </a:solidFill>
                <a:latin typeface="DINOT-Bold" panose="020B0504020101020102" pitchFamily="34" charset="77"/>
              </a:rPr>
              <a:t> // </a:t>
            </a:r>
            <a:r>
              <a:rPr lang="de-DE" sz="1100" b="0" err="1">
                <a:solidFill>
                  <a:schemeClr val="tx1"/>
                </a:solidFill>
                <a:latin typeface="DINOT-Bold" panose="020B0504020101020102" pitchFamily="34" charset="77"/>
              </a:rPr>
              <a:t>Reminder</a:t>
            </a:r>
            <a:endParaRPr lang="de-DE" sz="1100" b="0">
              <a:solidFill>
                <a:schemeClr val="tx1"/>
              </a:solidFill>
              <a:latin typeface="DINOT-Bold" panose="020B0504020101020102" pitchFamily="34" charset="77"/>
            </a:endParaRPr>
          </a:p>
          <a:p>
            <a:pPr marL="171450" lvl="0" indent="-171450">
              <a:spcAft>
                <a:spcPts val="1600"/>
              </a:spcAft>
              <a:buSzPct val="80000"/>
            </a:pPr>
            <a:r>
              <a:rPr lang="de-DE" sz="1100" b="0">
                <a:solidFill>
                  <a:schemeClr val="tx1"/>
                </a:solidFill>
                <a:latin typeface="DINOT-Bold" panose="020B0504020101020102" pitchFamily="34" charset="77"/>
              </a:rPr>
              <a:t>In 1 </a:t>
            </a:r>
            <a:r>
              <a:rPr lang="de-DE" sz="1100" b="0" err="1">
                <a:solidFill>
                  <a:schemeClr val="tx1"/>
                </a:solidFill>
                <a:latin typeface="DINOT-Bold" panose="020B0504020101020102" pitchFamily="34" charset="77"/>
              </a:rPr>
              <a:t>sentence</a:t>
            </a:r>
            <a:r>
              <a:rPr lang="de-DE" sz="1100" b="0">
                <a:solidFill>
                  <a:schemeClr val="tx1"/>
                </a:solidFill>
                <a:latin typeface="DINOT-Bold" panose="020B0504020101020102" pitchFamily="34" charset="77"/>
              </a:rPr>
              <a:t>: Name </a:t>
            </a:r>
            <a:r>
              <a:rPr lang="de-DE" sz="1100" b="0" err="1">
                <a:solidFill>
                  <a:schemeClr val="tx1"/>
                </a:solidFill>
                <a:latin typeface="DINOT-Bold" panose="020B0504020101020102" pitchFamily="34" charset="77"/>
              </a:rPr>
              <a:t>of</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the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product</a:t>
            </a:r>
            <a:r>
              <a:rPr lang="de-DE" sz="1100" b="0">
                <a:solidFill>
                  <a:schemeClr val="tx1"/>
                </a:solidFill>
                <a:latin typeface="DINOT-Bold" panose="020B0504020101020102" pitchFamily="34" charset="77"/>
              </a:rPr>
              <a:t> &amp; </a:t>
            </a:r>
            <a:r>
              <a:rPr lang="de-DE" sz="1100" b="0" err="1">
                <a:solidFill>
                  <a:schemeClr val="tx1"/>
                </a:solidFill>
                <a:latin typeface="DINOT-Bold" panose="020B0504020101020102" pitchFamily="34" charset="77"/>
              </a:rPr>
              <a:t>what</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it</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does</a:t>
            </a:r>
            <a:r>
              <a:rPr lang="de-DE" sz="1100" b="0">
                <a:solidFill>
                  <a:schemeClr val="tx1"/>
                </a:solidFill>
                <a:latin typeface="DINOT-Bold" panose="020B0504020101020102" pitchFamily="34" charset="77"/>
              </a:rPr>
              <a:t>.</a:t>
            </a:r>
          </a:p>
          <a:p>
            <a:pPr marL="171450" lvl="0" indent="-171450">
              <a:spcAft>
                <a:spcPts val="1600"/>
              </a:spcAft>
              <a:buSzPct val="80000"/>
            </a:pPr>
            <a:endParaRPr lang="de-DE" sz="1100" b="0">
              <a:solidFill>
                <a:schemeClr val="tx1"/>
              </a:solidFill>
              <a:latin typeface="DINOT-Bold" panose="020B0504020101020102" pitchFamily="34" charset="77"/>
            </a:endParaRPr>
          </a:p>
          <a:p>
            <a:pPr marL="0" lvl="0" indent="0">
              <a:spcAft>
                <a:spcPts val="1600"/>
              </a:spcAft>
              <a:buSzPct val="80000"/>
              <a:buNone/>
            </a:pPr>
            <a:r>
              <a:rPr lang="de-DE" sz="1100" b="0">
                <a:solidFill>
                  <a:schemeClr val="tx1"/>
                </a:solidFill>
                <a:latin typeface="DINOT-Bold" panose="020B0504020101020102" pitchFamily="34" charset="77"/>
              </a:rPr>
              <a:t>Keep </a:t>
            </a:r>
            <a:r>
              <a:rPr lang="de-DE" sz="1100" b="0" err="1">
                <a:solidFill>
                  <a:schemeClr val="tx1"/>
                </a:solidFill>
                <a:latin typeface="DINOT-Bold" panose="020B0504020101020102" pitchFamily="34" charset="77"/>
              </a:rPr>
              <a:t>it</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short</a:t>
            </a:r>
            <a:r>
              <a:rPr lang="de-DE" sz="1100" b="0">
                <a:solidFill>
                  <a:schemeClr val="tx1"/>
                </a:solidFill>
                <a:latin typeface="DINOT-Bold" panose="020B0504020101020102" pitchFamily="34" charset="77"/>
              </a:rPr>
              <a:t> &amp; simple </a:t>
            </a:r>
            <a:r>
              <a:rPr lang="de-DE" sz="1100" b="0" err="1">
                <a:solidFill>
                  <a:schemeClr val="tx1"/>
                </a:solidFill>
                <a:latin typeface="DINOT-Bold" panose="020B0504020101020102" pitchFamily="34" charset="77"/>
              </a:rPr>
              <a:t>for</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everyone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to</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remember</a:t>
            </a:r>
            <a:r>
              <a:rPr lang="de-DE" sz="1100" b="0">
                <a:solidFill>
                  <a:schemeClr val="tx1"/>
                </a:solidFill>
                <a:latin typeface="DINOT-Bold" panose="020B0504020101020102" pitchFamily="34" charset="77"/>
              </a:rPr>
              <a:t>!</a:t>
            </a:r>
          </a:p>
        </p:txBody>
      </p:sp>
      <p:sp>
        <p:nvSpPr>
          <p:cNvPr id="203" name="Google Shape;203;g7263be4a94_1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158053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7263be4a94_1_87: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lvl="0" indent="0">
              <a:spcAft>
                <a:spcPts val="1600"/>
              </a:spcAft>
              <a:buSzPct val="80000"/>
              <a:buNone/>
            </a:pPr>
            <a:r>
              <a:rPr lang="de-DE" sz="1100" b="0">
                <a:solidFill>
                  <a:schemeClr val="tx1"/>
                </a:solidFill>
                <a:latin typeface="DINOT-Bold" panose="020B0504020101020102" pitchFamily="34" charset="77"/>
              </a:rPr>
              <a:t>= a </a:t>
            </a:r>
            <a:r>
              <a:rPr lang="de-DE" sz="1100" b="0" err="1">
                <a:solidFill>
                  <a:schemeClr val="tx1"/>
                </a:solidFill>
                <a:latin typeface="DINOT-Bold" panose="020B0504020101020102" pitchFamily="34" charset="77"/>
              </a:rPr>
              <a:t>small</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assignment</a:t>
            </a:r>
            <a:r>
              <a:rPr lang="de-DE" sz="1100" b="0">
                <a:solidFill>
                  <a:schemeClr val="tx1"/>
                </a:solidFill>
                <a:latin typeface="DINOT-Bold" panose="020B0504020101020102" pitchFamily="34" charset="77"/>
              </a:rPr>
              <a:t>.</a:t>
            </a:r>
          </a:p>
          <a:p>
            <a:pPr marL="0" lvl="0" indent="0">
              <a:spcAft>
                <a:spcPts val="1600"/>
              </a:spcAft>
              <a:buSzPct val="80000"/>
              <a:buNone/>
            </a:pPr>
            <a:endParaRPr lang="de-DE" sz="1100" b="0">
              <a:solidFill>
                <a:schemeClr val="tx1"/>
              </a:solidFill>
              <a:latin typeface="DINOT-Bold" panose="020B0504020101020102" pitchFamily="34" charset="77"/>
            </a:endParaRPr>
          </a:p>
          <a:p>
            <a:pPr marL="0" lvl="0" indent="0">
              <a:spcAft>
                <a:spcPts val="1600"/>
              </a:spcAft>
              <a:buSzPct val="80000"/>
              <a:buNone/>
            </a:pPr>
            <a:r>
              <a:rPr lang="de-DE" sz="1100" b="0" err="1">
                <a:solidFill>
                  <a:schemeClr val="tx1"/>
                </a:solidFill>
                <a:latin typeface="DINOT-Bold" panose="020B0504020101020102" pitchFamily="34" charset="77"/>
              </a:rPr>
              <a:t>What</a:t>
            </a:r>
            <a:r>
              <a:rPr lang="de-DE" sz="1100" b="0">
                <a:solidFill>
                  <a:schemeClr val="tx1"/>
                </a:solidFill>
                <a:latin typeface="DINOT-Bold" panose="020B0504020101020102" pitchFamily="34" charset="77"/>
              </a:rPr>
              <a:t> do </a:t>
            </a:r>
            <a:r>
              <a:rPr lang="de-DE" sz="1100" b="0" err="1">
                <a:solidFill>
                  <a:schemeClr val="tx1"/>
                </a:solidFill>
                <a:latin typeface="DINOT-Bold" panose="020B0504020101020102" pitchFamily="34" charset="77"/>
              </a:rPr>
              <a:t>you</a:t>
            </a:r>
            <a:r>
              <a:rPr lang="de-DE" sz="1100" b="0">
                <a:solidFill>
                  <a:schemeClr val="tx1"/>
                </a:solidFill>
                <a:latin typeface="DINOT-Bold" panose="020B0504020101020102" pitchFamily="34" charset="77"/>
              </a:rPr>
              <a:t> wand </a:t>
            </a:r>
            <a:r>
              <a:rPr lang="de-DE" sz="1100" b="0" err="1">
                <a:solidFill>
                  <a:schemeClr val="tx1"/>
                </a:solidFill>
                <a:latin typeface="DINOT-Bold" panose="020B0504020101020102" pitchFamily="34" charset="77"/>
              </a:rPr>
              <a:t>from</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your</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audience</a:t>
            </a:r>
            <a:r>
              <a:rPr lang="de-DE" sz="1100" b="0">
                <a:solidFill>
                  <a:schemeClr val="tx1"/>
                </a:solidFill>
                <a:latin typeface="DINOT-Bold" panose="020B0504020101020102" pitchFamily="34" charset="77"/>
              </a:rPr>
              <a:t>?</a:t>
            </a:r>
          </a:p>
          <a:p>
            <a:pPr marL="0" lvl="0" indent="0">
              <a:spcAft>
                <a:spcPts val="1600"/>
              </a:spcAft>
              <a:buSzPct val="80000"/>
              <a:buNone/>
            </a:pPr>
            <a:r>
              <a:rPr lang="de-DE" sz="1100" b="0">
                <a:solidFill>
                  <a:schemeClr val="tx1"/>
                </a:solidFill>
                <a:latin typeface="DINOT-Bold" panose="020B0504020101020102" pitchFamily="34" charset="77"/>
              </a:rPr>
              <a:t>*</a:t>
            </a:r>
            <a:r>
              <a:rPr lang="de-DE" sz="1100" b="0" err="1">
                <a:solidFill>
                  <a:schemeClr val="tx1"/>
                </a:solidFill>
                <a:latin typeface="DINOT-Bold" panose="020B0504020101020102" pitchFamily="34" charset="77"/>
              </a:rPr>
              <a:t>to</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sign</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up</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for</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my</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newsletter</a:t>
            </a:r>
            <a:r>
              <a:rPr lang="de-DE" sz="1100" b="0">
                <a:solidFill>
                  <a:schemeClr val="tx1"/>
                </a:solidFill>
                <a:latin typeface="DINOT-Bold" panose="020B0504020101020102" pitchFamily="34" charset="77"/>
              </a:rPr>
              <a:t>?</a:t>
            </a:r>
          </a:p>
          <a:p>
            <a:pPr marL="0" lvl="0" indent="0">
              <a:spcAft>
                <a:spcPts val="1600"/>
              </a:spcAft>
              <a:buSzPct val="80000"/>
              <a:buNone/>
            </a:pPr>
            <a:r>
              <a:rPr lang="de-DE" sz="1100" b="0">
                <a:solidFill>
                  <a:schemeClr val="tx1"/>
                </a:solidFill>
                <a:latin typeface="DINOT-Bold" panose="020B0504020101020102" pitchFamily="34" charset="77"/>
              </a:rPr>
              <a:t>*</a:t>
            </a:r>
            <a:r>
              <a:rPr lang="de-DE" sz="1100" b="0" err="1">
                <a:solidFill>
                  <a:schemeClr val="tx1"/>
                </a:solidFill>
                <a:latin typeface="DINOT-Bold" panose="020B0504020101020102" pitchFamily="34" charset="77"/>
              </a:rPr>
              <a:t>to</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come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over</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and</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ask</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questions</a:t>
            </a:r>
            <a:r>
              <a:rPr lang="de-DE" sz="1100" b="0">
                <a:solidFill>
                  <a:schemeClr val="tx1"/>
                </a:solidFill>
                <a:latin typeface="DINOT-Bold" panose="020B0504020101020102" pitchFamily="34" charset="77"/>
              </a:rPr>
              <a:t>?</a:t>
            </a:r>
          </a:p>
          <a:p>
            <a:pPr marL="0" lvl="0" indent="0">
              <a:spcAft>
                <a:spcPts val="1600"/>
              </a:spcAft>
              <a:buSzPct val="80000"/>
              <a:buNone/>
            </a:pPr>
            <a:r>
              <a:rPr lang="de-DE" sz="1100" b="0">
                <a:solidFill>
                  <a:schemeClr val="tx1"/>
                </a:solidFill>
                <a:latin typeface="DINOT-Bold" panose="020B0504020101020102" pitchFamily="34" charset="77"/>
              </a:rPr>
              <a:t>*</a:t>
            </a:r>
            <a:r>
              <a:rPr lang="de-DE" sz="1100" b="0" err="1">
                <a:solidFill>
                  <a:schemeClr val="tx1"/>
                </a:solidFill>
                <a:latin typeface="DINOT-Bold" panose="020B0504020101020102" pitchFamily="34" charset="77"/>
              </a:rPr>
              <a:t>to</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invest</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into</a:t>
            </a:r>
            <a:r>
              <a:rPr lang="de-DE" sz="1100" b="0">
                <a:solidFill>
                  <a:schemeClr val="tx1"/>
                </a:solidFill>
                <a:latin typeface="DINOT-Bold" panose="020B0504020101020102" pitchFamily="34" charset="77"/>
              </a:rPr>
              <a:t> a beta-version?</a:t>
            </a:r>
          </a:p>
          <a:p>
            <a:pPr marL="0" lvl="0" indent="0">
              <a:spcAft>
                <a:spcPts val="1600"/>
              </a:spcAft>
              <a:buSzPct val="80000"/>
              <a:buNone/>
            </a:pPr>
            <a:endParaRPr lang="de-DE" sz="1100" b="0">
              <a:solidFill>
                <a:schemeClr val="tx1"/>
              </a:solidFill>
              <a:latin typeface="DINOT-Bold" panose="020B0504020101020102" pitchFamily="34" charset="77"/>
            </a:endParaRPr>
          </a:p>
          <a:p>
            <a:pPr marL="0" lvl="0" indent="0">
              <a:spcAft>
                <a:spcPts val="1600"/>
              </a:spcAft>
              <a:buSzPct val="80000"/>
              <a:buNone/>
            </a:pPr>
            <a:r>
              <a:rPr lang="de-DE" sz="1100" b="0" err="1">
                <a:solidFill>
                  <a:schemeClr val="tx1"/>
                </a:solidFill>
                <a:latin typeface="DINOT-Bold" panose="020B0504020101020102" pitchFamily="34" charset="77"/>
              </a:rPr>
              <a:t>Make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sure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to</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really</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know</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whom</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your</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pitch</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is</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aiming</a:t>
            </a:r>
            <a:r>
              <a:rPr lang="de-DE" sz="1100" b="0">
                <a:solidFill>
                  <a:schemeClr val="tx1"/>
                </a:solidFill>
                <a:latin typeface="DINOT-Bold" panose="020B0504020101020102" pitchFamily="34" charset="77"/>
              </a:rPr>
              <a:t> at. </a:t>
            </a:r>
            <a:r>
              <a:rPr lang="de-DE" sz="1100" b="0" err="1">
                <a:solidFill>
                  <a:schemeClr val="tx1"/>
                </a:solidFill>
                <a:latin typeface="DINOT-Bold" panose="020B0504020101020102" pitchFamily="34" charset="77"/>
              </a:rPr>
              <a:t>What</a:t>
            </a:r>
            <a:r>
              <a:rPr lang="de-DE" sz="1100" b="0">
                <a:solidFill>
                  <a:schemeClr val="tx1"/>
                </a:solidFill>
                <a:latin typeface="DINOT-Bold" panose="020B0504020101020102" pitchFamily="34" charset="77"/>
              </a:rPr>
              <a:t> do </a:t>
            </a:r>
            <a:r>
              <a:rPr lang="de-DE" sz="1100" b="0" err="1">
                <a:solidFill>
                  <a:schemeClr val="tx1"/>
                </a:solidFill>
                <a:latin typeface="DINOT-Bold" panose="020B0504020101020102" pitchFamily="34" charset="77"/>
              </a:rPr>
              <a:t>you</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want</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from</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those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poeple</a:t>
            </a:r>
            <a:r>
              <a:rPr lang="de-DE" sz="1100" b="0">
                <a:solidFill>
                  <a:schemeClr val="tx1"/>
                </a:solidFill>
                <a:latin typeface="DINOT-Bold" panose="020B0504020101020102" pitchFamily="34" charset="77"/>
              </a:rPr>
              <a:t>?</a:t>
            </a:r>
          </a:p>
          <a:p>
            <a:pPr marL="171450" lvl="0" indent="-171450">
              <a:spcAft>
                <a:spcPts val="1600"/>
              </a:spcAft>
              <a:buSzPct val="80000"/>
              <a:buFontTx/>
              <a:buChar char="-"/>
            </a:pPr>
            <a:r>
              <a:rPr lang="de-DE" sz="1100" b="0" err="1">
                <a:solidFill>
                  <a:schemeClr val="tx1"/>
                </a:solidFill>
                <a:latin typeface="DINOT-Bold" panose="020B0504020101020102" pitchFamily="34" charset="77"/>
              </a:rPr>
              <a:t>Difference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if</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it</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is</a:t>
            </a:r>
            <a:r>
              <a:rPr lang="de-DE" sz="1100" b="0">
                <a:solidFill>
                  <a:schemeClr val="tx1"/>
                </a:solidFill>
                <a:latin typeface="DINOT-Bold" panose="020B0504020101020102" pitchFamily="34" charset="77"/>
              </a:rPr>
              <a:t> an </a:t>
            </a:r>
            <a:r>
              <a:rPr lang="de-DE" sz="1100" b="0" err="1">
                <a:solidFill>
                  <a:schemeClr val="tx1"/>
                </a:solidFill>
                <a:latin typeface="DINOT-Bold" panose="020B0504020101020102" pitchFamily="34" charset="77"/>
              </a:rPr>
              <a:t>investor</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or</a:t>
            </a:r>
            <a:r>
              <a:rPr lang="de-DE" sz="1100" b="0">
                <a:solidFill>
                  <a:schemeClr val="tx1"/>
                </a:solidFill>
                <a:latin typeface="DINOT-Bold" panose="020B0504020101020102" pitchFamily="34" charset="77"/>
              </a:rPr>
              <a:t> a </a:t>
            </a:r>
            <a:r>
              <a:rPr lang="de-DE" sz="1100" b="0" err="1">
                <a:solidFill>
                  <a:schemeClr val="tx1"/>
                </a:solidFill>
                <a:latin typeface="DINOT-Bold" panose="020B0504020101020102" pitchFamily="34" charset="77"/>
              </a:rPr>
              <a:t>customer</a:t>
            </a:r>
            <a:endParaRPr lang="de-DE" sz="1100" b="0">
              <a:solidFill>
                <a:schemeClr val="tx1"/>
              </a:solidFill>
              <a:latin typeface="DINOT-Bold" panose="020B0504020101020102" pitchFamily="34" charset="77"/>
            </a:endParaRPr>
          </a:p>
          <a:p>
            <a:pPr marL="171450" lvl="0" indent="-171450">
              <a:spcAft>
                <a:spcPts val="1600"/>
              </a:spcAft>
              <a:buSzPct val="80000"/>
              <a:buFontTx/>
              <a:buChar char="-"/>
            </a:pPr>
            <a:r>
              <a:rPr lang="de-DE" sz="1100" b="0">
                <a:solidFill>
                  <a:schemeClr val="tx1"/>
                </a:solidFill>
                <a:latin typeface="DINOT-Bold" panose="020B0504020101020102" pitchFamily="34" charset="77"/>
              </a:rPr>
              <a:t>Keep </a:t>
            </a:r>
            <a:r>
              <a:rPr lang="de-DE" sz="1100" b="0" err="1">
                <a:solidFill>
                  <a:schemeClr val="tx1"/>
                </a:solidFill>
                <a:latin typeface="DINOT-Bold" panose="020B0504020101020102" pitchFamily="34" charset="77"/>
              </a:rPr>
              <a:t>that</a:t>
            </a:r>
            <a:r>
              <a:rPr lang="de-DE" sz="1100" b="0">
                <a:solidFill>
                  <a:schemeClr val="tx1"/>
                </a:solidFill>
                <a:latin typeface="DINOT-Bold" panose="020B0504020101020102" pitchFamily="34" charset="77"/>
              </a:rPr>
              <a:t> in </a:t>
            </a:r>
            <a:r>
              <a:rPr lang="de-DE" sz="1100" b="0" err="1">
                <a:solidFill>
                  <a:schemeClr val="tx1"/>
                </a:solidFill>
                <a:latin typeface="DINOT-Bold" panose="020B0504020101020102" pitchFamily="34" charset="77"/>
              </a:rPr>
              <a:t>mind</a:t>
            </a:r>
            <a:r>
              <a:rPr lang="de-DE" sz="1100" b="0">
                <a:solidFill>
                  <a:schemeClr val="tx1"/>
                </a:solidFill>
                <a:latin typeface="DINOT-Bold" panose="020B0504020101020102" pitchFamily="34" charset="77"/>
              </a:rPr>
              <a:t>!</a:t>
            </a:r>
          </a:p>
          <a:p>
            <a:pPr marL="171450" lvl="0" indent="-171450">
              <a:spcAft>
                <a:spcPts val="1600"/>
              </a:spcAft>
              <a:buSzPct val="80000"/>
              <a:buFontTx/>
              <a:buChar char="-"/>
            </a:pPr>
            <a:endParaRPr lang="de-DE" sz="1100" b="0">
              <a:solidFill>
                <a:schemeClr val="tx1"/>
              </a:solidFill>
              <a:latin typeface="DINOT-Bold" panose="020B0504020101020102" pitchFamily="34" charset="77"/>
            </a:endParaRPr>
          </a:p>
          <a:p>
            <a:pPr marL="0" lvl="0" indent="0">
              <a:spcAft>
                <a:spcPts val="1600"/>
              </a:spcAft>
              <a:buSzPct val="80000"/>
              <a:buFontTx/>
              <a:buNone/>
            </a:pPr>
            <a:r>
              <a:rPr lang="de-DE" sz="1100" b="0">
                <a:solidFill>
                  <a:schemeClr val="tx1"/>
                </a:solidFill>
                <a:latin typeface="DINOT-Bold" panose="020B0504020101020102" pitchFamily="34" charset="77"/>
              </a:rPr>
              <a:t>So </a:t>
            </a:r>
            <a:r>
              <a:rPr lang="de-DE" sz="1100" b="0" err="1">
                <a:solidFill>
                  <a:schemeClr val="tx1"/>
                </a:solidFill>
                <a:latin typeface="DINOT-Bold" panose="020B0504020101020102" pitchFamily="34" charset="77"/>
              </a:rPr>
              <a:t>much</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for</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the</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differnt</a:t>
            </a:r>
            <a:r>
              <a:rPr lang="de-DE" sz="1100" b="0">
                <a:solidFill>
                  <a:schemeClr val="tx1"/>
                </a:solidFill>
                <a:latin typeface="DINOT-Bold" panose="020B0504020101020102" pitchFamily="34" charset="77"/>
              </a:rPr>
              <a:t> </a:t>
            </a:r>
            <a:r>
              <a:rPr lang="de-DE" sz="1100" b="0" err="1">
                <a:solidFill>
                  <a:schemeClr val="tx1"/>
                </a:solidFill>
                <a:latin typeface="DINOT-Bold" panose="020B0504020101020102" pitchFamily="34" charset="77"/>
              </a:rPr>
              <a:t>steps</a:t>
            </a:r>
            <a:r>
              <a:rPr lang="de-DE" sz="1100" b="0">
                <a:solidFill>
                  <a:schemeClr val="tx1"/>
                </a:solidFill>
                <a:latin typeface="DINOT-Bold" panose="020B0504020101020102" pitchFamily="34" charset="77"/>
              </a:rPr>
              <a:t>... 1-7</a:t>
            </a:r>
          </a:p>
        </p:txBody>
      </p:sp>
      <p:sp>
        <p:nvSpPr>
          <p:cNvPr id="203" name="Google Shape;203;g7263be4a94_1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625133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726494fd45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726494fd45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err="1"/>
              <a:t>Now</a:t>
            </a:r>
            <a:r>
              <a:rPr lang="de-DE"/>
              <a:t> </a:t>
            </a:r>
            <a:r>
              <a:rPr lang="de-DE" err="1"/>
              <a:t>that</a:t>
            </a:r>
            <a:r>
              <a:rPr lang="de-DE"/>
              <a:t> </a:t>
            </a:r>
            <a:r>
              <a:rPr lang="de-DE" err="1"/>
              <a:t>you</a:t>
            </a:r>
            <a:r>
              <a:rPr lang="de-DE"/>
              <a:t> </a:t>
            </a:r>
            <a:r>
              <a:rPr lang="de-DE" err="1"/>
              <a:t>have</a:t>
            </a:r>
            <a:r>
              <a:rPr lang="de-DE"/>
              <a:t> </a:t>
            </a:r>
            <a:r>
              <a:rPr lang="de-DE" err="1"/>
              <a:t>the</a:t>
            </a:r>
            <a:r>
              <a:rPr lang="de-DE"/>
              <a:t> </a:t>
            </a:r>
            <a:r>
              <a:rPr lang="de-DE" err="1"/>
              <a:t>facts</a:t>
            </a:r>
            <a:r>
              <a:rPr lang="de-DE"/>
              <a:t>, ist time </a:t>
            </a:r>
            <a:r>
              <a:rPr lang="de-DE" err="1"/>
              <a:t>to</a:t>
            </a:r>
            <a:r>
              <a:rPr lang="de-DE"/>
              <a:t> </a:t>
            </a:r>
            <a:r>
              <a:rPr lang="de-DE" err="1"/>
              <a:t>think</a:t>
            </a:r>
            <a:r>
              <a:rPr lang="de-DE"/>
              <a:t> </a:t>
            </a:r>
            <a:r>
              <a:rPr lang="de-DE" err="1"/>
              <a:t>about</a:t>
            </a:r>
            <a:r>
              <a:rPr lang="de-DE"/>
              <a:t> a </a:t>
            </a:r>
            <a:r>
              <a:rPr lang="de-DE" err="1"/>
              <a:t>good</a:t>
            </a:r>
            <a:r>
              <a:rPr lang="de-DE"/>
              <a:t> </a:t>
            </a:r>
            <a:r>
              <a:rPr lang="de-DE" err="1"/>
              <a:t>story</a:t>
            </a:r>
            <a:r>
              <a:rPr lang="de-DE"/>
              <a:t>/</a:t>
            </a:r>
            <a:r>
              <a:rPr lang="de-DE" err="1"/>
              <a:t>anecdote</a:t>
            </a:r>
            <a:r>
              <a:rPr lang="de-DE"/>
              <a:t> </a:t>
            </a:r>
            <a:r>
              <a:rPr lang="de-DE" err="1"/>
              <a:t>which</a:t>
            </a:r>
            <a:r>
              <a:rPr lang="de-DE"/>
              <a:t> </a:t>
            </a:r>
            <a:r>
              <a:rPr lang="de-DE" err="1"/>
              <a:t>introduces</a:t>
            </a:r>
            <a:r>
              <a:rPr lang="de-DE"/>
              <a:t> </a:t>
            </a:r>
            <a:r>
              <a:rPr lang="de-DE" err="1"/>
              <a:t>your</a:t>
            </a:r>
            <a:r>
              <a:rPr lang="de-DE"/>
              <a:t> </a:t>
            </a:r>
            <a:r>
              <a:rPr lang="de-DE" err="1"/>
              <a:t>pitch</a:t>
            </a:r>
            <a:endParaRPr lang="de-DE"/>
          </a:p>
          <a:p>
            <a:pPr marL="171450" lvl="0" indent="-171450" algn="l" rtl="0">
              <a:spcBef>
                <a:spcPts val="0"/>
              </a:spcBef>
              <a:spcAft>
                <a:spcPts val="0"/>
              </a:spcAft>
            </a:pPr>
            <a:r>
              <a:rPr lang="de-DE" err="1"/>
              <a:t>Could</a:t>
            </a:r>
            <a:r>
              <a:rPr lang="de-DE"/>
              <a:t> </a:t>
            </a:r>
            <a:r>
              <a:rPr lang="de-DE" err="1"/>
              <a:t>be</a:t>
            </a:r>
            <a:r>
              <a:rPr lang="de-DE"/>
              <a:t> </a:t>
            </a:r>
            <a:r>
              <a:rPr lang="de-DE" err="1"/>
              <a:t>f.ex</a:t>
            </a:r>
            <a:r>
              <a:rPr lang="de-DE"/>
              <a:t>. </a:t>
            </a:r>
            <a:r>
              <a:rPr lang="de-DE" err="1"/>
              <a:t>Introducing</a:t>
            </a:r>
            <a:r>
              <a:rPr lang="de-DE"/>
              <a:t> a </a:t>
            </a:r>
            <a:r>
              <a:rPr lang="de-DE" err="1"/>
              <a:t>hero</a:t>
            </a:r>
            <a:r>
              <a:rPr lang="de-DE"/>
              <a:t> </a:t>
            </a:r>
            <a:r>
              <a:rPr lang="de-DE" err="1"/>
              <a:t>or</a:t>
            </a:r>
            <a:r>
              <a:rPr lang="de-DE"/>
              <a:t> </a:t>
            </a:r>
            <a:r>
              <a:rPr lang="de-DE" err="1"/>
              <a:t>person</a:t>
            </a:r>
            <a:r>
              <a:rPr lang="de-DE"/>
              <a:t> </a:t>
            </a:r>
            <a:r>
              <a:rPr lang="de-DE" err="1"/>
              <a:t>that</a:t>
            </a:r>
            <a:r>
              <a:rPr lang="de-DE"/>
              <a:t> </a:t>
            </a:r>
            <a:r>
              <a:rPr lang="de-DE" err="1"/>
              <a:t>is</a:t>
            </a:r>
            <a:r>
              <a:rPr lang="de-DE"/>
              <a:t> </a:t>
            </a:r>
            <a:r>
              <a:rPr lang="de-DE" err="1"/>
              <a:t>really</a:t>
            </a:r>
            <a:r>
              <a:rPr lang="de-DE"/>
              <a:t> </a:t>
            </a:r>
            <a:r>
              <a:rPr lang="de-DE" err="1"/>
              <a:t>affected</a:t>
            </a:r>
            <a:r>
              <a:rPr lang="de-DE"/>
              <a:t> </a:t>
            </a:r>
            <a:r>
              <a:rPr lang="de-DE" err="1"/>
              <a:t>by</a:t>
            </a:r>
            <a:r>
              <a:rPr lang="de-DE"/>
              <a:t> </a:t>
            </a:r>
            <a:r>
              <a:rPr lang="de-DE" err="1"/>
              <a:t>the</a:t>
            </a:r>
            <a:r>
              <a:rPr lang="de-DE"/>
              <a:t> </a:t>
            </a:r>
            <a:r>
              <a:rPr lang="de-DE" err="1"/>
              <a:t>problem</a:t>
            </a:r>
            <a:r>
              <a:rPr lang="de-DE"/>
              <a:t> (</a:t>
            </a:r>
            <a:r>
              <a:rPr lang="de-DE" err="1"/>
              <a:t>once</a:t>
            </a:r>
            <a:r>
              <a:rPr lang="de-DE"/>
              <a:t> upon a time </a:t>
            </a:r>
            <a:r>
              <a:rPr lang="de-DE" err="1"/>
              <a:t>there</a:t>
            </a:r>
            <a:r>
              <a:rPr lang="de-DE"/>
              <a:t> was...)</a:t>
            </a:r>
          </a:p>
          <a:p>
            <a:pPr marL="171450" lvl="0" indent="-171450" algn="l" rtl="0">
              <a:spcBef>
                <a:spcPts val="0"/>
              </a:spcBef>
              <a:spcAft>
                <a:spcPts val="0"/>
              </a:spcAft>
            </a:pPr>
            <a:r>
              <a:rPr lang="de-DE"/>
              <a:t>Show </a:t>
            </a:r>
            <a:r>
              <a:rPr lang="de-DE" err="1"/>
              <a:t>how</a:t>
            </a:r>
            <a:r>
              <a:rPr lang="de-DE"/>
              <a:t> </a:t>
            </a:r>
            <a:r>
              <a:rPr lang="de-DE" err="1"/>
              <a:t>big</a:t>
            </a:r>
            <a:r>
              <a:rPr lang="de-DE"/>
              <a:t> </a:t>
            </a:r>
            <a:r>
              <a:rPr lang="de-DE" err="1"/>
              <a:t>that</a:t>
            </a:r>
            <a:r>
              <a:rPr lang="de-DE"/>
              <a:t> </a:t>
            </a:r>
            <a:r>
              <a:rPr lang="de-DE" err="1"/>
              <a:t>probplem</a:t>
            </a:r>
            <a:r>
              <a:rPr lang="de-DE"/>
              <a:t> </a:t>
            </a:r>
            <a:r>
              <a:rPr lang="de-DE" err="1"/>
              <a:t>really</a:t>
            </a:r>
            <a:r>
              <a:rPr lang="de-DE"/>
              <a:t> </a:t>
            </a:r>
            <a:r>
              <a:rPr lang="de-DE" err="1"/>
              <a:t>is</a:t>
            </a:r>
            <a:r>
              <a:rPr lang="de-DE"/>
              <a:t> </a:t>
            </a:r>
            <a:r>
              <a:rPr lang="de-DE" err="1"/>
              <a:t>for</a:t>
            </a:r>
            <a:r>
              <a:rPr lang="de-DE"/>
              <a:t> </a:t>
            </a:r>
            <a:r>
              <a:rPr lang="de-DE" err="1"/>
              <a:t>the</a:t>
            </a:r>
            <a:r>
              <a:rPr lang="de-DE"/>
              <a:t> </a:t>
            </a:r>
            <a:r>
              <a:rPr lang="de-DE" err="1"/>
              <a:t>target</a:t>
            </a:r>
            <a:r>
              <a:rPr lang="de-DE"/>
              <a:t> </a:t>
            </a:r>
            <a:r>
              <a:rPr lang="de-DE" err="1"/>
              <a:t>group</a:t>
            </a:r>
            <a:endParaRPr lang="de-DE"/>
          </a:p>
          <a:p>
            <a:pPr marL="171450" lvl="0" indent="-171450" algn="l" rtl="0">
              <a:spcBef>
                <a:spcPts val="0"/>
              </a:spcBef>
              <a:spcAft>
                <a:spcPts val="0"/>
              </a:spcAft>
            </a:pPr>
            <a:r>
              <a:rPr lang="de-DE" err="1"/>
              <a:t>Make</a:t>
            </a:r>
            <a:r>
              <a:rPr lang="de-DE"/>
              <a:t> </a:t>
            </a:r>
            <a:r>
              <a:rPr lang="de-DE" err="1"/>
              <a:t>sure</a:t>
            </a:r>
            <a:r>
              <a:rPr lang="de-DE"/>
              <a:t> </a:t>
            </a:r>
            <a:r>
              <a:rPr lang="de-DE" err="1"/>
              <a:t>the</a:t>
            </a:r>
            <a:r>
              <a:rPr lang="de-DE"/>
              <a:t> </a:t>
            </a:r>
            <a:r>
              <a:rPr lang="de-DE" err="1"/>
              <a:t>audience</a:t>
            </a:r>
            <a:r>
              <a:rPr lang="de-DE"/>
              <a:t> </a:t>
            </a:r>
            <a:r>
              <a:rPr lang="de-DE" err="1"/>
              <a:t>can</a:t>
            </a:r>
            <a:r>
              <a:rPr lang="de-DE"/>
              <a:t> </a:t>
            </a:r>
            <a:r>
              <a:rPr lang="de-DE" err="1"/>
              <a:t>feel</a:t>
            </a:r>
            <a:r>
              <a:rPr lang="de-DE"/>
              <a:t> </a:t>
            </a:r>
            <a:r>
              <a:rPr lang="de-DE" err="1"/>
              <a:t>the</a:t>
            </a:r>
            <a:r>
              <a:rPr lang="de-DE"/>
              <a:t> </a:t>
            </a:r>
            <a:r>
              <a:rPr lang="de-DE" err="1"/>
              <a:t>pain</a:t>
            </a:r>
            <a:r>
              <a:rPr lang="de-DE"/>
              <a:t>.</a:t>
            </a:r>
          </a:p>
          <a:p>
            <a:pPr marL="171450" lvl="0" indent="-171450" algn="l" rtl="0">
              <a:spcBef>
                <a:spcPts val="0"/>
              </a:spcBef>
              <a:spcAft>
                <a:spcPts val="0"/>
              </a:spcAft>
            </a:pPr>
            <a:endParaRPr lang="de-DE"/>
          </a:p>
          <a:p>
            <a:pPr marL="0" lvl="0" indent="0" algn="l" rtl="0">
              <a:spcBef>
                <a:spcPts val="0"/>
              </a:spcBef>
              <a:spcAft>
                <a:spcPts val="0"/>
              </a:spcAft>
              <a:buNone/>
            </a:pPr>
            <a:r>
              <a:rPr lang="de-DE"/>
              <a:t>... </a:t>
            </a:r>
            <a:r>
              <a:rPr lang="de-DE" err="1"/>
              <a:t>Embed</a:t>
            </a:r>
            <a:r>
              <a:rPr lang="de-DE"/>
              <a:t> </a:t>
            </a:r>
            <a:r>
              <a:rPr lang="de-DE" err="1"/>
              <a:t>emotions</a:t>
            </a:r>
            <a:r>
              <a:rPr lang="de-DE"/>
              <a:t> / </a:t>
            </a:r>
            <a:r>
              <a:rPr lang="de-DE" err="1"/>
              <a:t>surprises</a:t>
            </a:r>
            <a:endParaRPr lang="de-DE"/>
          </a:p>
          <a:p>
            <a:pPr marL="0" lvl="0" indent="0" algn="l" rtl="0">
              <a:spcBef>
                <a:spcPts val="0"/>
              </a:spcBef>
              <a:spcAft>
                <a:spcPts val="0"/>
              </a:spcAft>
              <a:buNone/>
            </a:pPr>
            <a:endParaRPr lang="de-DE"/>
          </a:p>
          <a:p>
            <a:pPr marL="0" lvl="0" indent="0" algn="l" rtl="0">
              <a:spcBef>
                <a:spcPts val="0"/>
              </a:spcBef>
              <a:spcAft>
                <a:spcPts val="0"/>
              </a:spcAft>
              <a:buNone/>
            </a:pPr>
            <a:r>
              <a:rPr lang="de-DE"/>
              <a:t>... </a:t>
            </a:r>
            <a:r>
              <a:rPr lang="de-DE" err="1"/>
              <a:t>Be</a:t>
            </a:r>
            <a:r>
              <a:rPr lang="de-DE"/>
              <a:t> </a:t>
            </a:r>
            <a:r>
              <a:rPr lang="de-DE" err="1"/>
              <a:t>authentic</a:t>
            </a:r>
            <a:endParaRPr lang="de-DE"/>
          </a:p>
          <a:p>
            <a:pPr marL="0" lvl="0" indent="0" algn="l" rtl="0">
              <a:spcBef>
                <a:spcPts val="0"/>
              </a:spcBef>
              <a:spcAft>
                <a:spcPts val="0"/>
              </a:spcAft>
              <a:buNone/>
            </a:pPr>
            <a:endParaRPr lang="de-DE"/>
          </a:p>
        </p:txBody>
      </p:sp>
    </p:spTree>
    <p:extLst>
      <p:ext uri="{BB962C8B-B14F-4D97-AF65-F5344CB8AC3E}">
        <p14:creationId xmlns:p14="http://schemas.microsoft.com/office/powerpoint/2010/main" val="425169531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7263be4a94_1_87: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lvl="0" indent="0">
              <a:spcAft>
                <a:spcPts val="1600"/>
              </a:spcAft>
              <a:buSzPct val="80000"/>
              <a:buFont typeface="+mj-lt"/>
              <a:buNone/>
            </a:pPr>
            <a:endParaRPr lang="de-DE" sz="1100" b="0">
              <a:solidFill>
                <a:schemeClr val="tx1"/>
              </a:solidFill>
              <a:latin typeface="DINOT-Bold" panose="020B0504020101020102" pitchFamily="34" charset="77"/>
            </a:endParaRPr>
          </a:p>
        </p:txBody>
      </p:sp>
      <p:sp>
        <p:nvSpPr>
          <p:cNvPr id="203" name="Google Shape;203;g7263be4a94_1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129243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7263be4a94_1_87: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lvl="0" indent="0">
              <a:spcAft>
                <a:spcPts val="1600"/>
              </a:spcAft>
              <a:buSzPct val="80000"/>
              <a:buFont typeface="+mj-lt"/>
              <a:buNone/>
            </a:pPr>
            <a:r>
              <a:rPr lang="de-DE" sz="1100" b="0">
                <a:solidFill>
                  <a:schemeClr val="tx1"/>
                </a:solidFill>
                <a:latin typeface="DINOT-Bold" panose="020B0504020101020102" pitchFamily="34" charset="77"/>
              </a:rPr>
              <a:t>VIDEO (Max 3 </a:t>
            </a:r>
            <a:r>
              <a:rPr lang="de-DE" sz="1100" b="0" err="1">
                <a:solidFill>
                  <a:schemeClr val="tx1"/>
                </a:solidFill>
                <a:latin typeface="DINOT-Bold" panose="020B0504020101020102" pitchFamily="34" charset="77"/>
              </a:rPr>
              <a:t>minuten</a:t>
            </a:r>
            <a:r>
              <a:rPr lang="de-DE" sz="1100" b="0">
                <a:solidFill>
                  <a:schemeClr val="tx1"/>
                </a:solidFill>
                <a:latin typeface="DINOT-Bold" panose="020B0504020101020102" pitchFamily="34" charset="77"/>
              </a:rPr>
              <a:t>)</a:t>
            </a:r>
          </a:p>
          <a:p>
            <a:pPr marL="0" marR="0" lvl="0" indent="0" algn="l" defTabSz="914400" rtl="0" eaLnBrk="1" fontAlgn="auto" latinLnBrk="0" hangingPunct="1">
              <a:lnSpc>
                <a:spcPct val="100000"/>
              </a:lnSpc>
              <a:spcBef>
                <a:spcPts val="0"/>
              </a:spcBef>
              <a:spcAft>
                <a:spcPts val="1600"/>
              </a:spcAft>
              <a:buClr>
                <a:srgbClr val="000000"/>
              </a:buClr>
              <a:buSzPct val="80000"/>
              <a:buFont typeface="+mj-lt"/>
              <a:buNone/>
              <a:tabLst/>
              <a:defRPr/>
            </a:pPr>
            <a:r>
              <a:rPr lang="de-DE" b="1"/>
              <a:t>Tom Bieling  </a:t>
            </a:r>
          </a:p>
          <a:p>
            <a:pPr marL="0" marR="0" lvl="0" indent="0" algn="l" defTabSz="914400" rtl="0" eaLnBrk="1" fontAlgn="auto" latinLnBrk="0" hangingPunct="1">
              <a:lnSpc>
                <a:spcPct val="100000"/>
              </a:lnSpc>
              <a:spcBef>
                <a:spcPts val="0"/>
              </a:spcBef>
              <a:spcAft>
                <a:spcPts val="1600"/>
              </a:spcAft>
              <a:buClr>
                <a:srgbClr val="000000"/>
              </a:buClr>
              <a:buSzPct val="80000"/>
              <a:buFont typeface="+mj-lt"/>
              <a:buNone/>
              <a:tabLst/>
              <a:defRPr/>
            </a:pPr>
            <a:r>
              <a:rPr lang="de-DE" b="1"/>
              <a:t>Breaking </a:t>
            </a:r>
            <a:r>
              <a:rPr lang="de-DE" b="1" err="1"/>
              <a:t>the</a:t>
            </a:r>
            <a:r>
              <a:rPr lang="de-DE" b="1"/>
              <a:t> Wall </a:t>
            </a:r>
            <a:r>
              <a:rPr lang="de-DE" b="1" err="1"/>
              <a:t>of</a:t>
            </a:r>
            <a:r>
              <a:rPr lang="de-DE" b="1"/>
              <a:t> </a:t>
            </a:r>
            <a:r>
              <a:rPr lang="de-DE" b="1" err="1"/>
              <a:t>Deaf</a:t>
            </a:r>
            <a:r>
              <a:rPr lang="de-DE" b="1"/>
              <a:t>-Blind Isolation - </a:t>
            </a:r>
            <a:r>
              <a:rPr lang="de-DE" b="1" err="1"/>
              <a:t>Falling</a:t>
            </a:r>
            <a:r>
              <a:rPr lang="de-DE" b="1"/>
              <a:t> Walls Young Innovator </a:t>
            </a:r>
            <a:r>
              <a:rPr lang="de-DE" b="1" err="1"/>
              <a:t>of</a:t>
            </a:r>
            <a:r>
              <a:rPr lang="de-DE" b="1"/>
              <a:t> </a:t>
            </a:r>
            <a:r>
              <a:rPr lang="de-DE" b="1" err="1"/>
              <a:t>the</a:t>
            </a:r>
            <a:r>
              <a:rPr lang="de-DE" b="1"/>
              <a:t> Year 2014</a:t>
            </a:r>
          </a:p>
          <a:p>
            <a:pPr marL="0" marR="0" lvl="0" indent="0" algn="l" defTabSz="914400" rtl="0" eaLnBrk="1" fontAlgn="auto" latinLnBrk="0" hangingPunct="1">
              <a:lnSpc>
                <a:spcPct val="100000"/>
              </a:lnSpc>
              <a:spcBef>
                <a:spcPts val="0"/>
              </a:spcBef>
              <a:spcAft>
                <a:spcPts val="1600"/>
              </a:spcAft>
              <a:buClr>
                <a:srgbClr val="000000"/>
              </a:buClr>
              <a:buSzPct val="80000"/>
              <a:buFont typeface="+mj-lt"/>
              <a:buNone/>
              <a:tabLst/>
              <a:defRPr/>
            </a:pPr>
            <a:endParaRPr lang="de-DE" b="1"/>
          </a:p>
          <a:p>
            <a:pPr marL="0" marR="0" lvl="0" indent="0" algn="l" defTabSz="914400" rtl="0" eaLnBrk="1" fontAlgn="auto" latinLnBrk="0" hangingPunct="1">
              <a:lnSpc>
                <a:spcPct val="100000"/>
              </a:lnSpc>
              <a:spcBef>
                <a:spcPts val="0"/>
              </a:spcBef>
              <a:spcAft>
                <a:spcPts val="1600"/>
              </a:spcAft>
              <a:buClr>
                <a:srgbClr val="000000"/>
              </a:buClr>
              <a:buSzPct val="80000"/>
              <a:buFont typeface="+mj-lt"/>
              <a:buNone/>
              <a:tabLst/>
              <a:defRPr/>
            </a:pPr>
            <a:r>
              <a:rPr lang="de-DE"/>
              <a:t>A </a:t>
            </a:r>
            <a:r>
              <a:rPr lang="de-DE" err="1"/>
              <a:t>communication</a:t>
            </a:r>
            <a:r>
              <a:rPr lang="de-DE"/>
              <a:t> </a:t>
            </a:r>
            <a:r>
              <a:rPr lang="de-DE" err="1"/>
              <a:t>device</a:t>
            </a:r>
            <a:r>
              <a:rPr lang="de-DE"/>
              <a:t> </a:t>
            </a:r>
            <a:r>
              <a:rPr lang="de-DE" err="1"/>
              <a:t>for</a:t>
            </a:r>
            <a:r>
              <a:rPr lang="de-DE"/>
              <a:t> </a:t>
            </a:r>
            <a:r>
              <a:rPr lang="de-DE" err="1"/>
              <a:t>the</a:t>
            </a:r>
            <a:r>
              <a:rPr lang="de-DE"/>
              <a:t> </a:t>
            </a:r>
            <a:r>
              <a:rPr lang="de-DE" err="1"/>
              <a:t>deaf</a:t>
            </a:r>
            <a:r>
              <a:rPr lang="de-DE"/>
              <a:t>-blind, </a:t>
            </a:r>
            <a:r>
              <a:rPr lang="de-DE" err="1"/>
              <a:t>allowing</a:t>
            </a:r>
            <a:r>
              <a:rPr lang="de-DE"/>
              <a:t> </a:t>
            </a:r>
            <a:r>
              <a:rPr lang="de-DE" err="1"/>
              <a:t>to</a:t>
            </a:r>
            <a:r>
              <a:rPr lang="de-DE"/>
              <a:t> </a:t>
            </a:r>
            <a:r>
              <a:rPr lang="de-DE" err="1"/>
              <a:t>communicate</a:t>
            </a:r>
            <a:r>
              <a:rPr lang="de-DE"/>
              <a:t> </a:t>
            </a:r>
            <a:r>
              <a:rPr lang="de-DE" err="1"/>
              <a:t>with</a:t>
            </a:r>
            <a:r>
              <a:rPr lang="de-DE"/>
              <a:t> </a:t>
            </a:r>
            <a:r>
              <a:rPr lang="de-DE" err="1"/>
              <a:t>anybody</a:t>
            </a:r>
            <a:r>
              <a:rPr lang="de-DE"/>
              <a:t>, </a:t>
            </a:r>
            <a:r>
              <a:rPr lang="de-DE" err="1"/>
              <a:t>anytime</a:t>
            </a:r>
            <a:r>
              <a:rPr lang="de-DE"/>
              <a:t>.</a:t>
            </a:r>
          </a:p>
          <a:p>
            <a:pPr marL="0" marR="0" lvl="0" indent="0" algn="l" defTabSz="914400" rtl="0" eaLnBrk="1" fontAlgn="auto" latinLnBrk="0" hangingPunct="1">
              <a:lnSpc>
                <a:spcPct val="100000"/>
              </a:lnSpc>
              <a:spcBef>
                <a:spcPts val="0"/>
              </a:spcBef>
              <a:spcAft>
                <a:spcPts val="1600"/>
              </a:spcAft>
              <a:buClr>
                <a:srgbClr val="000000"/>
              </a:buClr>
              <a:buSzPct val="80000"/>
              <a:buFont typeface="+mj-lt"/>
              <a:buNone/>
              <a:tabLst/>
              <a:defRPr/>
            </a:pPr>
            <a:endParaRPr lang="de-DE" b="1"/>
          </a:p>
          <a:p>
            <a:pPr marL="0" marR="0" lvl="0" indent="0" algn="l" defTabSz="914400" rtl="0" eaLnBrk="1" fontAlgn="auto" latinLnBrk="0" hangingPunct="1">
              <a:lnSpc>
                <a:spcPct val="100000"/>
              </a:lnSpc>
              <a:spcBef>
                <a:spcPts val="0"/>
              </a:spcBef>
              <a:spcAft>
                <a:spcPts val="1600"/>
              </a:spcAft>
              <a:buClr>
                <a:srgbClr val="000000"/>
              </a:buClr>
              <a:buSzPct val="80000"/>
              <a:buFont typeface="+mj-lt"/>
              <a:buNone/>
              <a:tabLst/>
              <a:defRPr/>
            </a:pPr>
            <a:r>
              <a:rPr lang="de-DE" b="1" err="1"/>
              <a:t>When</a:t>
            </a:r>
            <a:r>
              <a:rPr lang="de-DE" b="1"/>
              <a:t> </a:t>
            </a:r>
            <a:r>
              <a:rPr lang="de-DE" b="1" err="1"/>
              <a:t>you</a:t>
            </a:r>
            <a:r>
              <a:rPr lang="de-DE" b="1"/>
              <a:t> </a:t>
            </a:r>
            <a:r>
              <a:rPr lang="de-DE" b="1" err="1"/>
              <a:t>look</a:t>
            </a:r>
            <a:r>
              <a:rPr lang="de-DE" b="1"/>
              <a:t> at </a:t>
            </a:r>
            <a:r>
              <a:rPr lang="de-DE" b="1" err="1"/>
              <a:t>the</a:t>
            </a:r>
            <a:r>
              <a:rPr lang="de-DE" b="1"/>
              <a:t> </a:t>
            </a:r>
            <a:r>
              <a:rPr lang="de-DE" b="1" err="1"/>
              <a:t>video</a:t>
            </a:r>
            <a:r>
              <a:rPr lang="de-DE" b="1"/>
              <a:t>: </a:t>
            </a:r>
            <a:r>
              <a:rPr lang="de-DE" b="1" err="1"/>
              <a:t>It‘s</a:t>
            </a:r>
            <a:r>
              <a:rPr lang="de-DE" b="1"/>
              <a:t> not so </a:t>
            </a:r>
            <a:r>
              <a:rPr lang="de-DE" b="1" err="1"/>
              <a:t>much</a:t>
            </a:r>
            <a:r>
              <a:rPr lang="de-DE" b="1"/>
              <a:t> </a:t>
            </a:r>
            <a:r>
              <a:rPr lang="de-DE" b="1" err="1"/>
              <a:t>about</a:t>
            </a:r>
            <a:r>
              <a:rPr lang="de-DE" b="1"/>
              <a:t> </a:t>
            </a:r>
            <a:r>
              <a:rPr lang="de-DE" b="1" err="1"/>
              <a:t>the</a:t>
            </a:r>
            <a:r>
              <a:rPr lang="de-DE" b="1"/>
              <a:t> </a:t>
            </a:r>
            <a:r>
              <a:rPr lang="de-DE" b="1" err="1"/>
              <a:t>content</a:t>
            </a:r>
            <a:r>
              <a:rPr lang="de-DE" b="1"/>
              <a:t>, </a:t>
            </a:r>
            <a:r>
              <a:rPr lang="de-DE" b="1" err="1"/>
              <a:t>rather</a:t>
            </a:r>
            <a:r>
              <a:rPr lang="de-DE" b="1"/>
              <a:t> </a:t>
            </a:r>
            <a:r>
              <a:rPr lang="de-DE" b="1" err="1"/>
              <a:t>look</a:t>
            </a:r>
            <a:r>
              <a:rPr lang="de-DE" b="1"/>
              <a:t> at </a:t>
            </a:r>
            <a:r>
              <a:rPr lang="de-DE" b="1" err="1"/>
              <a:t>the</a:t>
            </a:r>
            <a:r>
              <a:rPr lang="de-DE" b="1"/>
              <a:t> </a:t>
            </a:r>
            <a:r>
              <a:rPr lang="de-DE" b="1" err="1"/>
              <a:t>structure</a:t>
            </a:r>
            <a:r>
              <a:rPr lang="de-DE" b="1"/>
              <a:t> &amp; </a:t>
            </a:r>
            <a:r>
              <a:rPr lang="de-DE" b="1" err="1"/>
              <a:t>how</a:t>
            </a:r>
            <a:r>
              <a:rPr lang="de-DE" b="1"/>
              <a:t> </a:t>
            </a:r>
            <a:r>
              <a:rPr lang="de-DE" b="1" err="1"/>
              <a:t>the</a:t>
            </a:r>
            <a:r>
              <a:rPr lang="de-DE" b="1"/>
              <a:t> pitch </a:t>
            </a:r>
            <a:r>
              <a:rPr lang="de-DE" b="1" err="1"/>
              <a:t>is</a:t>
            </a:r>
            <a:r>
              <a:rPr lang="de-DE" b="1"/>
              <a:t> </a:t>
            </a:r>
            <a:r>
              <a:rPr lang="de-DE" b="1" err="1"/>
              <a:t>build</a:t>
            </a:r>
            <a:r>
              <a:rPr lang="de-DE" b="1"/>
              <a:t> / </a:t>
            </a:r>
            <a:r>
              <a:rPr lang="de-DE" b="1" err="1"/>
              <a:t>what</a:t>
            </a:r>
            <a:r>
              <a:rPr lang="de-DE" b="1"/>
              <a:t> </a:t>
            </a:r>
            <a:r>
              <a:rPr lang="de-DE" b="1" err="1"/>
              <a:t>the</a:t>
            </a:r>
            <a:r>
              <a:rPr lang="de-DE" b="1"/>
              <a:t> </a:t>
            </a:r>
            <a:r>
              <a:rPr lang="de-DE" b="1" err="1"/>
              <a:t>storyline</a:t>
            </a:r>
            <a:r>
              <a:rPr lang="de-DE" b="1"/>
              <a:t> </a:t>
            </a:r>
            <a:r>
              <a:rPr lang="de-DE" b="1" err="1"/>
              <a:t>is</a:t>
            </a:r>
            <a:r>
              <a:rPr lang="de-DE" b="1"/>
              <a:t>.</a:t>
            </a:r>
          </a:p>
          <a:p>
            <a:pPr marL="0" marR="0" lvl="0" indent="0" algn="l" defTabSz="914400" rtl="0" eaLnBrk="1" fontAlgn="auto" latinLnBrk="0" hangingPunct="1">
              <a:lnSpc>
                <a:spcPct val="100000"/>
              </a:lnSpc>
              <a:spcBef>
                <a:spcPts val="0"/>
              </a:spcBef>
              <a:spcAft>
                <a:spcPts val="1600"/>
              </a:spcAft>
              <a:buClr>
                <a:srgbClr val="000000"/>
              </a:buClr>
              <a:buSzPct val="80000"/>
              <a:buFont typeface="+mj-lt"/>
              <a:buNone/>
              <a:tabLst/>
              <a:defRPr/>
            </a:pPr>
            <a:endParaRPr lang="de-DE" b="1"/>
          </a:p>
          <a:p>
            <a:pPr marL="0" marR="0" lvl="0" indent="0" algn="l" defTabSz="914400" rtl="0" eaLnBrk="1" fontAlgn="auto" latinLnBrk="0" hangingPunct="1">
              <a:lnSpc>
                <a:spcPct val="100000"/>
              </a:lnSpc>
              <a:spcBef>
                <a:spcPts val="0"/>
              </a:spcBef>
              <a:spcAft>
                <a:spcPts val="1600"/>
              </a:spcAft>
              <a:buClr>
                <a:srgbClr val="000000"/>
              </a:buClr>
              <a:buSzPct val="80000"/>
              <a:buFont typeface="+mj-lt"/>
              <a:buNone/>
              <a:tabLst/>
              <a:defRPr/>
            </a:pPr>
            <a:endParaRPr lang="de-DE" b="1"/>
          </a:p>
          <a:p>
            <a:pPr marL="0" lvl="0" indent="0">
              <a:spcAft>
                <a:spcPts val="1600"/>
              </a:spcAft>
              <a:buSzPct val="80000"/>
              <a:buFont typeface="+mj-lt"/>
              <a:buNone/>
            </a:pPr>
            <a:r>
              <a:rPr lang="de-DE"/>
              <a:t>___________________________________</a:t>
            </a:r>
            <a:br>
              <a:rPr lang="de-DE"/>
            </a:br>
            <a:r>
              <a:rPr lang="de-DE"/>
              <a:t>Tom Bieling and </a:t>
            </a:r>
            <a:r>
              <a:rPr lang="de-DE" err="1"/>
              <a:t>his</a:t>
            </a:r>
            <a:r>
              <a:rPr lang="de-DE"/>
              <a:t> </a:t>
            </a:r>
            <a:r>
              <a:rPr lang="de-DE" err="1"/>
              <a:t>team</a:t>
            </a:r>
            <a:r>
              <a:rPr lang="de-DE"/>
              <a:t> at </a:t>
            </a:r>
            <a:r>
              <a:rPr lang="de-DE" err="1"/>
              <a:t>the</a:t>
            </a:r>
            <a:r>
              <a:rPr lang="de-DE"/>
              <a:t> Design Research Lab </a:t>
            </a:r>
            <a:r>
              <a:rPr lang="de-DE" err="1"/>
              <a:t>developed</a:t>
            </a:r>
            <a:r>
              <a:rPr lang="de-DE"/>
              <a:t> a </a:t>
            </a:r>
            <a:r>
              <a:rPr lang="de-DE" err="1"/>
              <a:t>communication</a:t>
            </a:r>
            <a:r>
              <a:rPr lang="de-DE"/>
              <a:t> </a:t>
            </a:r>
            <a:r>
              <a:rPr lang="de-DE" err="1"/>
              <a:t>technology</a:t>
            </a:r>
            <a:r>
              <a:rPr lang="de-DE"/>
              <a:t> </a:t>
            </a:r>
            <a:r>
              <a:rPr lang="de-DE" err="1"/>
              <a:t>for</a:t>
            </a:r>
            <a:r>
              <a:rPr lang="de-DE"/>
              <a:t> </a:t>
            </a:r>
            <a:r>
              <a:rPr lang="de-DE" err="1"/>
              <a:t>deaf</a:t>
            </a:r>
            <a:r>
              <a:rPr lang="de-DE"/>
              <a:t>-blind </a:t>
            </a:r>
            <a:r>
              <a:rPr lang="de-DE" err="1"/>
              <a:t>people</a:t>
            </a:r>
            <a:r>
              <a:rPr lang="de-DE"/>
              <a:t>, </a:t>
            </a:r>
            <a:r>
              <a:rPr lang="de-DE" err="1"/>
              <a:t>through</a:t>
            </a:r>
            <a:r>
              <a:rPr lang="de-DE"/>
              <a:t> </a:t>
            </a:r>
            <a:r>
              <a:rPr lang="de-DE" err="1"/>
              <a:t>which</a:t>
            </a:r>
            <a:r>
              <a:rPr lang="de-DE"/>
              <a:t> </a:t>
            </a:r>
            <a:r>
              <a:rPr lang="de-DE" err="1"/>
              <a:t>they</a:t>
            </a:r>
            <a:r>
              <a:rPr lang="de-DE"/>
              <a:t> </a:t>
            </a:r>
            <a:r>
              <a:rPr lang="de-DE" err="1"/>
              <a:t>can</a:t>
            </a:r>
            <a:r>
              <a:rPr lang="de-DE"/>
              <a:t> </a:t>
            </a:r>
            <a:r>
              <a:rPr lang="de-DE" err="1"/>
              <a:t>interact</a:t>
            </a:r>
            <a:r>
              <a:rPr lang="de-DE"/>
              <a:t> </a:t>
            </a:r>
            <a:r>
              <a:rPr lang="de-DE" err="1"/>
              <a:t>with</a:t>
            </a:r>
            <a:r>
              <a:rPr lang="de-DE"/>
              <a:t> </a:t>
            </a:r>
            <a:r>
              <a:rPr lang="de-DE" err="1"/>
              <a:t>anyone</a:t>
            </a:r>
            <a:r>
              <a:rPr lang="de-DE"/>
              <a:t> at </a:t>
            </a:r>
            <a:r>
              <a:rPr lang="de-DE" err="1"/>
              <a:t>any</a:t>
            </a:r>
            <a:r>
              <a:rPr lang="de-DE"/>
              <a:t> time. The Lorm Hand </a:t>
            </a:r>
            <a:r>
              <a:rPr lang="de-DE" err="1"/>
              <a:t>is</a:t>
            </a:r>
            <a:r>
              <a:rPr lang="de-DE"/>
              <a:t> an </a:t>
            </a:r>
            <a:r>
              <a:rPr lang="de-DE" err="1"/>
              <a:t>installation</a:t>
            </a:r>
            <a:r>
              <a:rPr lang="de-DE"/>
              <a:t>, </a:t>
            </a:r>
            <a:r>
              <a:rPr lang="de-DE" err="1"/>
              <a:t>which</a:t>
            </a:r>
            <a:r>
              <a:rPr lang="de-DE"/>
              <a:t> </a:t>
            </a:r>
            <a:r>
              <a:rPr lang="de-DE" err="1"/>
              <a:t>connects</a:t>
            </a:r>
            <a:r>
              <a:rPr lang="de-DE"/>
              <a:t> </a:t>
            </a:r>
            <a:r>
              <a:rPr lang="de-DE" err="1"/>
              <a:t>deaf</a:t>
            </a:r>
            <a:r>
              <a:rPr lang="de-DE"/>
              <a:t>-blind </a:t>
            </a:r>
            <a:r>
              <a:rPr lang="de-DE" err="1"/>
              <a:t>people</a:t>
            </a:r>
            <a:r>
              <a:rPr lang="de-DE"/>
              <a:t> </a:t>
            </a:r>
            <a:r>
              <a:rPr lang="de-DE" err="1"/>
              <a:t>with</a:t>
            </a:r>
            <a:r>
              <a:rPr lang="de-DE"/>
              <a:t> </a:t>
            </a:r>
            <a:r>
              <a:rPr lang="de-DE" err="1"/>
              <a:t>twitter</a:t>
            </a:r>
            <a:r>
              <a:rPr lang="de-DE"/>
              <a:t> </a:t>
            </a:r>
            <a:r>
              <a:rPr lang="de-DE" err="1"/>
              <a:t>or</a:t>
            </a:r>
            <a:r>
              <a:rPr lang="de-DE"/>
              <a:t> </a:t>
            </a:r>
            <a:r>
              <a:rPr lang="de-DE" err="1"/>
              <a:t>other</a:t>
            </a:r>
            <a:r>
              <a:rPr lang="de-DE"/>
              <a:t> social </a:t>
            </a:r>
            <a:r>
              <a:rPr lang="de-DE" err="1"/>
              <a:t>networks</a:t>
            </a:r>
            <a:r>
              <a:rPr lang="de-DE"/>
              <a:t>. </a:t>
            </a:r>
            <a:r>
              <a:rPr lang="de-DE" err="1"/>
              <a:t>Using</a:t>
            </a:r>
            <a:r>
              <a:rPr lang="de-DE"/>
              <a:t> </a:t>
            </a:r>
            <a:r>
              <a:rPr lang="de-DE" err="1"/>
              <a:t>touch</a:t>
            </a:r>
            <a:r>
              <a:rPr lang="de-DE"/>
              <a:t> </a:t>
            </a:r>
            <a:r>
              <a:rPr lang="de-DE" err="1"/>
              <a:t>sensory</a:t>
            </a:r>
            <a:r>
              <a:rPr lang="de-DE"/>
              <a:t> </a:t>
            </a:r>
            <a:r>
              <a:rPr lang="de-DE" err="1"/>
              <a:t>technology</a:t>
            </a:r>
            <a:r>
              <a:rPr lang="de-DE"/>
              <a:t>, </a:t>
            </a:r>
            <a:r>
              <a:rPr lang="de-DE" err="1"/>
              <a:t>the</a:t>
            </a:r>
            <a:r>
              <a:rPr lang="de-DE"/>
              <a:t> Lorm Hand </a:t>
            </a:r>
            <a:r>
              <a:rPr lang="de-DE" err="1"/>
              <a:t>enables</a:t>
            </a:r>
            <a:r>
              <a:rPr lang="de-DE"/>
              <a:t> </a:t>
            </a:r>
            <a:r>
              <a:rPr lang="de-DE" err="1"/>
              <a:t>deaf</a:t>
            </a:r>
            <a:r>
              <a:rPr lang="de-DE"/>
              <a:t>-blind </a:t>
            </a:r>
            <a:r>
              <a:rPr lang="de-DE" err="1"/>
              <a:t>people</a:t>
            </a:r>
            <a:r>
              <a:rPr lang="de-DE"/>
              <a:t> </a:t>
            </a:r>
            <a:r>
              <a:rPr lang="de-DE" err="1"/>
              <a:t>to</a:t>
            </a:r>
            <a:r>
              <a:rPr lang="de-DE"/>
              <a:t> </a:t>
            </a:r>
            <a:r>
              <a:rPr lang="de-DE" err="1"/>
              <a:t>compose</a:t>
            </a:r>
            <a:r>
              <a:rPr lang="de-DE"/>
              <a:t> </a:t>
            </a:r>
            <a:r>
              <a:rPr lang="de-DE" err="1"/>
              <a:t>text</a:t>
            </a:r>
            <a:r>
              <a:rPr lang="de-DE"/>
              <a:t> </a:t>
            </a:r>
            <a:r>
              <a:rPr lang="de-DE" err="1"/>
              <a:t>messages</a:t>
            </a:r>
            <a:r>
              <a:rPr lang="de-DE"/>
              <a:t> </a:t>
            </a:r>
            <a:r>
              <a:rPr lang="de-DE" err="1"/>
              <a:t>by</a:t>
            </a:r>
            <a:r>
              <a:rPr lang="de-DE"/>
              <a:t> </a:t>
            </a:r>
            <a:r>
              <a:rPr lang="de-DE" err="1"/>
              <a:t>applying</a:t>
            </a:r>
            <a:r>
              <a:rPr lang="de-DE"/>
              <a:t> </a:t>
            </a:r>
            <a:r>
              <a:rPr lang="de-DE" err="1"/>
              <a:t>the</a:t>
            </a:r>
            <a:r>
              <a:rPr lang="de-DE"/>
              <a:t> </a:t>
            </a:r>
            <a:r>
              <a:rPr lang="de-DE" err="1"/>
              <a:t>tactile</a:t>
            </a:r>
            <a:r>
              <a:rPr lang="de-DE"/>
              <a:t> hand-</a:t>
            </a:r>
            <a:r>
              <a:rPr lang="de-DE" err="1"/>
              <a:t>touch</a:t>
            </a:r>
            <a:r>
              <a:rPr lang="de-DE"/>
              <a:t> </a:t>
            </a:r>
            <a:r>
              <a:rPr lang="de-DE" err="1"/>
              <a:t>alphabet</a:t>
            </a:r>
            <a:r>
              <a:rPr lang="de-DE"/>
              <a:t> LORM, a </a:t>
            </a:r>
            <a:r>
              <a:rPr lang="de-DE" err="1"/>
              <a:t>common</a:t>
            </a:r>
            <a:r>
              <a:rPr lang="de-DE"/>
              <a:t> </a:t>
            </a:r>
            <a:r>
              <a:rPr lang="de-DE" err="1"/>
              <a:t>way</a:t>
            </a:r>
            <a:r>
              <a:rPr lang="de-DE"/>
              <a:t> </a:t>
            </a:r>
            <a:r>
              <a:rPr lang="de-DE" err="1"/>
              <a:t>of</a:t>
            </a:r>
            <a:r>
              <a:rPr lang="de-DE"/>
              <a:t> </a:t>
            </a:r>
            <a:r>
              <a:rPr lang="de-DE" err="1"/>
              <a:t>communication</a:t>
            </a:r>
            <a:r>
              <a:rPr lang="de-DE"/>
              <a:t> </a:t>
            </a:r>
            <a:r>
              <a:rPr lang="de-DE" err="1"/>
              <a:t>used</a:t>
            </a:r>
            <a:r>
              <a:rPr lang="de-DE"/>
              <a:t> </a:t>
            </a:r>
            <a:r>
              <a:rPr lang="de-DE" err="1"/>
              <a:t>by</a:t>
            </a:r>
            <a:r>
              <a:rPr lang="de-DE"/>
              <a:t> </a:t>
            </a:r>
            <a:r>
              <a:rPr lang="de-DE" err="1"/>
              <a:t>the</a:t>
            </a:r>
            <a:r>
              <a:rPr lang="de-DE"/>
              <a:t> </a:t>
            </a:r>
            <a:r>
              <a:rPr lang="de-DE" err="1"/>
              <a:t>deaf</a:t>
            </a:r>
            <a:r>
              <a:rPr lang="de-DE"/>
              <a:t>-blind. After </a:t>
            </a:r>
            <a:r>
              <a:rPr lang="de-DE" err="1"/>
              <a:t>typing</a:t>
            </a:r>
            <a:r>
              <a:rPr lang="de-DE"/>
              <a:t> a </a:t>
            </a:r>
            <a:r>
              <a:rPr lang="de-DE" err="1"/>
              <a:t>message</a:t>
            </a:r>
            <a:r>
              <a:rPr lang="de-DE"/>
              <a:t> on </a:t>
            </a:r>
            <a:r>
              <a:rPr lang="de-DE" err="1"/>
              <a:t>the</a:t>
            </a:r>
            <a:r>
              <a:rPr lang="de-DE"/>
              <a:t> Lorm Hand, </a:t>
            </a:r>
            <a:r>
              <a:rPr lang="de-DE" err="1"/>
              <a:t>it</a:t>
            </a:r>
            <a:r>
              <a:rPr lang="de-DE"/>
              <a:t> </a:t>
            </a:r>
            <a:r>
              <a:rPr lang="de-DE" err="1"/>
              <a:t>can</a:t>
            </a:r>
            <a:r>
              <a:rPr lang="de-DE"/>
              <a:t> </a:t>
            </a:r>
            <a:r>
              <a:rPr lang="de-DE" err="1"/>
              <a:t>immediately</a:t>
            </a:r>
            <a:r>
              <a:rPr lang="de-DE"/>
              <a:t> </a:t>
            </a:r>
            <a:r>
              <a:rPr lang="de-DE" err="1"/>
              <a:t>be</a:t>
            </a:r>
            <a:r>
              <a:rPr lang="de-DE"/>
              <a:t> </a:t>
            </a:r>
            <a:r>
              <a:rPr lang="de-DE" err="1"/>
              <a:t>tweeted</a:t>
            </a:r>
            <a:r>
              <a:rPr lang="de-DE"/>
              <a:t> </a:t>
            </a:r>
            <a:r>
              <a:rPr lang="de-DE" err="1"/>
              <a:t>or</a:t>
            </a:r>
            <a:r>
              <a:rPr lang="de-DE"/>
              <a:t> </a:t>
            </a:r>
            <a:r>
              <a:rPr lang="de-DE" err="1"/>
              <a:t>shared</a:t>
            </a:r>
            <a:r>
              <a:rPr lang="de-DE"/>
              <a:t> </a:t>
            </a:r>
            <a:r>
              <a:rPr lang="de-DE" err="1"/>
              <a:t>with</a:t>
            </a:r>
            <a:r>
              <a:rPr lang="de-DE"/>
              <a:t> social </a:t>
            </a:r>
            <a:r>
              <a:rPr lang="de-DE" err="1"/>
              <a:t>networks</a:t>
            </a:r>
            <a:r>
              <a:rPr lang="de-DE"/>
              <a:t>.</a:t>
            </a:r>
          </a:p>
          <a:p>
            <a:pPr marL="0" lvl="0" indent="0">
              <a:spcAft>
                <a:spcPts val="1600"/>
              </a:spcAft>
              <a:buSzPct val="80000"/>
              <a:buFont typeface="+mj-lt"/>
              <a:buNone/>
            </a:pPr>
            <a:endParaRPr lang="de-DE" sz="1100" b="0">
              <a:solidFill>
                <a:schemeClr val="tx1"/>
              </a:solidFill>
              <a:latin typeface="DINOT-Bold" panose="020B0504020101020102" pitchFamily="34" charset="77"/>
            </a:endParaRPr>
          </a:p>
        </p:txBody>
      </p:sp>
      <p:sp>
        <p:nvSpPr>
          <p:cNvPr id="203" name="Google Shape;203;g7263be4a94_1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9012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de-DE" b="0" dirty="0" err="1">
                <a:latin typeface="DINOT-Bold" panose="020B0504020101020102" pitchFamily="34" charset="77"/>
              </a:rPr>
              <a:t>Often</a:t>
            </a:r>
            <a:r>
              <a:rPr lang="de-DE" b="0" dirty="0">
                <a:latin typeface="DINOT-Bold" panose="020B0504020101020102" pitchFamily="34" charset="77"/>
              </a:rPr>
              <a:t>, </a:t>
            </a:r>
            <a:r>
              <a:rPr lang="de-DE" b="0" dirty="0" err="1">
                <a:latin typeface="DINOT-Bold" panose="020B0504020101020102" pitchFamily="34" charset="77"/>
              </a:rPr>
              <a:t>one</a:t>
            </a:r>
            <a:r>
              <a:rPr lang="de-DE" b="0" dirty="0">
                <a:latin typeface="DINOT-Bold" panose="020B0504020101020102" pitchFamily="34" charset="77"/>
              </a:rPr>
              <a:t> </a:t>
            </a:r>
            <a:r>
              <a:rPr lang="de-DE" b="0" dirty="0" err="1">
                <a:latin typeface="DINOT-Bold" panose="020B0504020101020102" pitchFamily="34" charset="77"/>
              </a:rPr>
              <a:t>says</a:t>
            </a:r>
            <a:r>
              <a:rPr lang="de-DE" b="0" dirty="0">
                <a:latin typeface="DINOT-Bold" panose="020B0504020101020102" pitchFamily="34" charset="77"/>
              </a:rPr>
              <a:t> </a:t>
            </a:r>
            <a:r>
              <a:rPr lang="de-DE" b="0" dirty="0" err="1">
                <a:latin typeface="DINOT-Bold" panose="020B0504020101020102" pitchFamily="34" charset="77"/>
              </a:rPr>
              <a:t>that</a:t>
            </a:r>
            <a:r>
              <a:rPr lang="de-DE" b="0" dirty="0">
                <a:latin typeface="DINOT-Bold" panose="020B0504020101020102" pitchFamily="34" charset="77"/>
              </a:rPr>
              <a:t> </a:t>
            </a:r>
            <a:r>
              <a:rPr lang="de-DE" b="0" dirty="0" err="1">
                <a:latin typeface="DINOT-Bold" panose="020B0504020101020102" pitchFamily="34" charset="77"/>
              </a:rPr>
              <a:t>great</a:t>
            </a:r>
            <a:r>
              <a:rPr lang="de-DE" b="0" dirty="0">
                <a:latin typeface="DINOT-Bold" panose="020B0504020101020102" pitchFamily="34" charset="77"/>
              </a:rPr>
              <a:t> </a:t>
            </a:r>
            <a:r>
              <a:rPr lang="de-DE" b="0" dirty="0" err="1">
                <a:latin typeface="DINOT-Bold" panose="020B0504020101020102" pitchFamily="34" charset="77"/>
              </a:rPr>
              <a:t>ideas</a:t>
            </a:r>
            <a:r>
              <a:rPr lang="de-DE" b="0" dirty="0">
                <a:latin typeface="DINOT-Bold" panose="020B0504020101020102" pitchFamily="34" charset="77"/>
              </a:rPr>
              <a:t> </a:t>
            </a:r>
            <a:r>
              <a:rPr lang="de-DE" b="0" dirty="0" err="1">
                <a:latin typeface="DINOT-Bold" panose="020B0504020101020102" pitchFamily="34" charset="77"/>
              </a:rPr>
              <a:t>come</a:t>
            </a:r>
            <a:r>
              <a:rPr lang="de-DE" b="0" dirty="0">
                <a:latin typeface="DINOT-Bold" panose="020B0504020101020102" pitchFamily="34" charset="77"/>
              </a:rPr>
              <a:t> </a:t>
            </a:r>
            <a:r>
              <a:rPr lang="de-DE" b="0" dirty="0" err="1">
                <a:latin typeface="DINOT-Bold" panose="020B0504020101020102" pitchFamily="34" charset="77"/>
              </a:rPr>
              <a:t>while</a:t>
            </a:r>
            <a:r>
              <a:rPr lang="de-DE" b="0" dirty="0">
                <a:latin typeface="DINOT-Bold" panose="020B0504020101020102" pitchFamily="34" charset="77"/>
              </a:rPr>
              <a:t> </a:t>
            </a:r>
            <a:r>
              <a:rPr lang="de-DE" b="0" dirty="0" err="1">
                <a:latin typeface="DINOT-Bold" panose="020B0504020101020102" pitchFamily="34" charset="77"/>
              </a:rPr>
              <a:t>taking</a:t>
            </a:r>
            <a:r>
              <a:rPr lang="de-DE" b="0" dirty="0">
                <a:latin typeface="DINOT-Bold" panose="020B0504020101020102" pitchFamily="34" charset="77"/>
              </a:rPr>
              <a:t> a </a:t>
            </a:r>
            <a:r>
              <a:rPr lang="de-DE" b="0" dirty="0" err="1">
                <a:latin typeface="DINOT-Bold" panose="020B0504020101020102" pitchFamily="34" charset="77"/>
              </a:rPr>
              <a:t>shower</a:t>
            </a:r>
            <a:r>
              <a:rPr lang="de-DE" b="0" dirty="0">
                <a:latin typeface="DINOT-Bold" panose="020B0504020101020102" pitchFamily="34" charset="77"/>
              </a:rPr>
              <a:t>. </a:t>
            </a:r>
          </a:p>
          <a:p>
            <a:pPr marL="0" lvl="0" indent="0" algn="l" rtl="0">
              <a:lnSpc>
                <a:spcPct val="100000"/>
              </a:lnSpc>
              <a:spcBef>
                <a:spcPts val="0"/>
              </a:spcBef>
              <a:spcAft>
                <a:spcPts val="0"/>
              </a:spcAft>
              <a:buSzPts val="1100"/>
              <a:buNone/>
            </a:pPr>
            <a:r>
              <a:rPr lang="de-DE" b="0" dirty="0">
                <a:latin typeface="DINOT-Bold" panose="020B0504020101020102" pitchFamily="34" charset="77"/>
              </a:rPr>
              <a:t>Even </a:t>
            </a:r>
            <a:r>
              <a:rPr lang="de-DE" b="0" dirty="0" err="1">
                <a:latin typeface="DINOT-Bold" panose="020B0504020101020102" pitchFamily="34" charset="77"/>
              </a:rPr>
              <a:t>though</a:t>
            </a:r>
            <a:r>
              <a:rPr lang="de-DE" b="0" dirty="0">
                <a:latin typeface="DINOT-Bold" panose="020B0504020101020102" pitchFamily="34" charset="77"/>
              </a:rPr>
              <a:t> I </a:t>
            </a:r>
            <a:r>
              <a:rPr lang="de-DE" b="0" dirty="0" err="1">
                <a:latin typeface="DINOT-Bold" panose="020B0504020101020102" pitchFamily="34" charset="77"/>
              </a:rPr>
              <a:t>don‘t</a:t>
            </a:r>
            <a:r>
              <a:rPr lang="de-DE" b="0" dirty="0">
                <a:latin typeface="DINOT-Bold" panose="020B0504020101020102" pitchFamily="34" charset="77"/>
              </a:rPr>
              <a:t> </a:t>
            </a:r>
            <a:r>
              <a:rPr lang="de-DE" b="0" dirty="0" err="1">
                <a:latin typeface="DINOT-Bold" panose="020B0504020101020102" pitchFamily="34" charset="77"/>
              </a:rPr>
              <a:t>know</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science</a:t>
            </a:r>
            <a:r>
              <a:rPr lang="de-DE" b="0" dirty="0">
                <a:latin typeface="DINOT-Bold" panose="020B0504020101020102" pitchFamily="34" charset="77"/>
              </a:rPr>
              <a:t> </a:t>
            </a:r>
            <a:r>
              <a:rPr lang="de-DE" b="0" dirty="0" err="1">
                <a:latin typeface="DINOT-Bold" panose="020B0504020101020102" pitchFamily="34" charset="77"/>
              </a:rPr>
              <a:t>behind</a:t>
            </a:r>
            <a:r>
              <a:rPr lang="de-DE" b="0" dirty="0">
                <a:latin typeface="DINOT-Bold" panose="020B0504020101020102" pitchFamily="34" charset="77"/>
              </a:rPr>
              <a:t> </a:t>
            </a:r>
            <a:r>
              <a:rPr lang="de-DE" b="0" dirty="0" err="1">
                <a:latin typeface="DINOT-Bold" panose="020B0504020101020102" pitchFamily="34" charset="77"/>
              </a:rPr>
              <a:t>this</a:t>
            </a:r>
            <a:r>
              <a:rPr lang="de-DE" b="0" dirty="0">
                <a:latin typeface="DINOT-Bold" panose="020B0504020101020102" pitchFamily="34" charset="77"/>
              </a:rPr>
              <a:t> </a:t>
            </a:r>
            <a:r>
              <a:rPr lang="de-DE" b="0" dirty="0" err="1">
                <a:latin typeface="DINOT-Bold" panose="020B0504020101020102" pitchFamily="34" charset="77"/>
              </a:rPr>
              <a:t>saying</a:t>
            </a:r>
            <a:r>
              <a:rPr lang="de-DE" b="0" dirty="0">
                <a:latin typeface="DINOT-Bold" panose="020B0504020101020102" pitchFamily="34" charset="77"/>
              </a:rPr>
              <a:t> and </a:t>
            </a:r>
            <a:r>
              <a:rPr lang="de-DE" b="0" dirty="0" err="1">
                <a:latin typeface="DINOT-Bold" panose="020B0504020101020102" pitchFamily="34" charset="77"/>
              </a:rPr>
              <a:t>whether</a:t>
            </a:r>
            <a:r>
              <a:rPr lang="de-DE" b="0" dirty="0">
                <a:latin typeface="DINOT-Bold" panose="020B0504020101020102" pitchFamily="34" charset="77"/>
              </a:rPr>
              <a:t> </a:t>
            </a:r>
            <a:r>
              <a:rPr lang="de-DE" b="0" dirty="0" err="1">
                <a:latin typeface="DINOT-Bold" panose="020B0504020101020102" pitchFamily="34" charset="77"/>
              </a:rPr>
              <a:t>this</a:t>
            </a:r>
            <a:r>
              <a:rPr lang="de-DE" b="0" dirty="0">
                <a:latin typeface="DINOT-Bold" panose="020B0504020101020102" pitchFamily="34" charset="77"/>
              </a:rPr>
              <a:t> </a:t>
            </a:r>
            <a:r>
              <a:rPr lang="de-DE" b="0" dirty="0" err="1">
                <a:latin typeface="DINOT-Bold" panose="020B0504020101020102" pitchFamily="34" charset="77"/>
              </a:rPr>
              <a:t>has</a:t>
            </a:r>
            <a:r>
              <a:rPr lang="de-DE" b="0" dirty="0">
                <a:latin typeface="DINOT-Bold" panose="020B0504020101020102" pitchFamily="34" charset="77"/>
              </a:rPr>
              <a:t> </a:t>
            </a:r>
            <a:r>
              <a:rPr lang="de-DE" b="0" dirty="0" err="1">
                <a:latin typeface="DINOT-Bold" panose="020B0504020101020102" pitchFamily="34" charset="77"/>
              </a:rPr>
              <a:t>been</a:t>
            </a:r>
            <a:r>
              <a:rPr lang="de-DE" b="0" dirty="0">
                <a:latin typeface="DINOT-Bold" panose="020B0504020101020102" pitchFamily="34" charset="77"/>
              </a:rPr>
              <a:t> </a:t>
            </a:r>
            <a:r>
              <a:rPr lang="de-DE" b="0" dirty="0" err="1">
                <a:latin typeface="DINOT-Bold" panose="020B0504020101020102" pitchFamily="34" charset="77"/>
              </a:rPr>
              <a:t>investigated</a:t>
            </a:r>
            <a:r>
              <a:rPr lang="de-DE" b="0" dirty="0">
                <a:latin typeface="DINOT-Bold" panose="020B0504020101020102" pitchFamily="34" charset="77"/>
              </a:rPr>
              <a:t>, but </a:t>
            </a:r>
            <a:r>
              <a:rPr lang="de-DE" b="0" dirty="0" err="1">
                <a:latin typeface="DINOT-Bold" panose="020B0504020101020102" pitchFamily="34" charset="77"/>
              </a:rPr>
              <a:t>what</a:t>
            </a:r>
            <a:r>
              <a:rPr lang="de-DE" b="0" dirty="0">
                <a:latin typeface="DINOT-Bold" panose="020B0504020101020102" pitchFamily="34" charset="77"/>
              </a:rPr>
              <a:t> I do </a:t>
            </a:r>
            <a:r>
              <a:rPr lang="de-DE" b="0" dirty="0" err="1">
                <a:latin typeface="DINOT-Bold" panose="020B0504020101020102" pitchFamily="34" charset="77"/>
              </a:rPr>
              <a:t>know</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t>
            </a:r>
            <a:r>
              <a:rPr lang="de-DE" b="0" dirty="0" err="1">
                <a:latin typeface="DINOT-Bold" panose="020B0504020101020102" pitchFamily="34" charset="77"/>
              </a:rPr>
              <a:t>that</a:t>
            </a:r>
            <a:r>
              <a:rPr lang="de-DE" b="0" dirty="0">
                <a:latin typeface="DINOT-Bold" panose="020B0504020101020102" pitchFamily="34" charset="77"/>
              </a:rPr>
              <a:t> </a:t>
            </a:r>
            <a:r>
              <a:rPr lang="de-DE" b="0" dirty="0" err="1">
                <a:latin typeface="DINOT-Bold" panose="020B0504020101020102" pitchFamily="34" charset="77"/>
              </a:rPr>
              <a:t>our</a:t>
            </a:r>
            <a:r>
              <a:rPr lang="de-DE" b="0" dirty="0">
                <a:latin typeface="DINOT-Bold" panose="020B0504020101020102" pitchFamily="34" charset="77"/>
              </a:rPr>
              <a:t> </a:t>
            </a:r>
            <a:r>
              <a:rPr lang="de-DE" b="0" dirty="0" err="1">
                <a:latin typeface="DINOT-Bold" panose="020B0504020101020102" pitchFamily="34" charset="77"/>
              </a:rPr>
              <a:t>mind</a:t>
            </a:r>
            <a:r>
              <a:rPr lang="de-DE" b="0" dirty="0">
                <a:latin typeface="DINOT-Bold" panose="020B0504020101020102" pitchFamily="34" charset="77"/>
              </a:rPr>
              <a:t> </a:t>
            </a:r>
            <a:r>
              <a:rPr lang="de-DE" b="0" dirty="0" err="1">
                <a:latin typeface="DINOT-Bold" panose="020B0504020101020102" pitchFamily="34" charset="77"/>
              </a:rPr>
              <a:t>it</a:t>
            </a:r>
            <a:r>
              <a:rPr lang="de-DE" b="0" dirty="0">
                <a:latin typeface="DINOT-Bold" panose="020B0504020101020102" pitchFamily="34" charset="77"/>
              </a:rPr>
              <a:t> </a:t>
            </a:r>
            <a:r>
              <a:rPr lang="de-DE" b="0" dirty="0" err="1">
                <a:latin typeface="DINOT-Bold" panose="020B0504020101020102" pitchFamily="34" charset="77"/>
              </a:rPr>
              <a:t>likely</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come</a:t>
            </a:r>
            <a:r>
              <a:rPr lang="de-DE" b="0" dirty="0">
                <a:latin typeface="DINOT-Bold" panose="020B0504020101020102" pitchFamily="34" charset="77"/>
              </a:rPr>
              <a:t> </a:t>
            </a:r>
            <a:r>
              <a:rPr lang="de-DE" b="0" dirty="0" err="1">
                <a:latin typeface="DINOT-Bold" panose="020B0504020101020102" pitchFamily="34" charset="77"/>
              </a:rPr>
              <a:t>up</a:t>
            </a:r>
            <a:r>
              <a:rPr lang="de-DE" b="0" dirty="0">
                <a:latin typeface="DINOT-Bold" panose="020B0504020101020102" pitchFamily="34" charset="77"/>
              </a:rPr>
              <a:t> </a:t>
            </a:r>
            <a:r>
              <a:rPr lang="de-DE" b="0" dirty="0" err="1">
                <a:latin typeface="DINOT-Bold" panose="020B0504020101020102" pitchFamily="34" charset="77"/>
              </a:rPr>
              <a:t>with</a:t>
            </a:r>
            <a:r>
              <a:rPr lang="de-DE" b="0" dirty="0">
                <a:latin typeface="DINOT-Bold" panose="020B0504020101020102" pitchFamily="34" charset="77"/>
              </a:rPr>
              <a:t> </a:t>
            </a:r>
            <a:r>
              <a:rPr lang="de-DE" b="0" dirty="0" err="1">
                <a:latin typeface="DINOT-Bold" panose="020B0504020101020102" pitchFamily="34" charset="77"/>
              </a:rPr>
              <a:t>ideas</a:t>
            </a:r>
            <a:r>
              <a:rPr lang="de-DE" b="0" dirty="0">
                <a:latin typeface="DINOT-Bold" panose="020B0504020101020102" pitchFamily="34" charset="77"/>
              </a:rPr>
              <a:t> </a:t>
            </a:r>
            <a:r>
              <a:rPr lang="de-DE" b="0" dirty="0" err="1">
                <a:latin typeface="DINOT-Bold" panose="020B0504020101020102" pitchFamily="34" charset="77"/>
              </a:rPr>
              <a:t>when</a:t>
            </a:r>
            <a:r>
              <a:rPr lang="de-DE" b="0" dirty="0">
                <a:latin typeface="DINOT-Bold" panose="020B0504020101020102" pitchFamily="34" charset="77"/>
              </a:rPr>
              <a:t> </a:t>
            </a:r>
            <a:r>
              <a:rPr lang="de-DE" b="0" dirty="0" err="1">
                <a:latin typeface="DINOT-Bold" panose="020B0504020101020102" pitchFamily="34" charset="77"/>
              </a:rPr>
              <a:t>it</a:t>
            </a:r>
            <a:r>
              <a:rPr lang="de-DE" b="0" dirty="0">
                <a:latin typeface="DINOT-Bold" panose="020B0504020101020102" pitchFamily="34" charset="77"/>
              </a:rPr>
              <a:t> </a:t>
            </a:r>
            <a:r>
              <a:rPr lang="de-DE" b="0" dirty="0" err="1">
                <a:latin typeface="DINOT-Bold" panose="020B0504020101020102" pitchFamily="34" charset="77"/>
              </a:rPr>
              <a:t>has</a:t>
            </a:r>
            <a:r>
              <a:rPr lang="de-DE" b="0" dirty="0">
                <a:latin typeface="DINOT-Bold" panose="020B0504020101020102" pitchFamily="34" charset="77"/>
              </a:rPr>
              <a:t> </a:t>
            </a:r>
            <a:r>
              <a:rPr lang="de-DE" b="0" dirty="0" err="1">
                <a:latin typeface="DINOT-Bold" panose="020B0504020101020102" pitchFamily="34" charset="77"/>
              </a:rPr>
              <a:t>something</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do </a:t>
            </a:r>
            <a:r>
              <a:rPr lang="de-DE" b="0" dirty="0" err="1">
                <a:latin typeface="DINOT-Bold" panose="020B0504020101020102" pitchFamily="34" charset="77"/>
              </a:rPr>
              <a:t>that</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t>
            </a:r>
            <a:r>
              <a:rPr lang="de-DE" b="0" dirty="0" err="1">
                <a:latin typeface="DINOT-Bold" panose="020B0504020101020102" pitchFamily="34" charset="77"/>
              </a:rPr>
              <a:t>rather</a:t>
            </a:r>
            <a:r>
              <a:rPr lang="de-DE" b="0" dirty="0">
                <a:latin typeface="DINOT-Bold" panose="020B0504020101020102" pitchFamily="34" charset="77"/>
              </a:rPr>
              <a:t> </a:t>
            </a:r>
            <a:r>
              <a:rPr lang="de-DE" b="0" dirty="0" err="1">
                <a:latin typeface="DINOT-Bold" panose="020B0504020101020102" pitchFamily="34" charset="77"/>
              </a:rPr>
              <a:t>automated</a:t>
            </a:r>
            <a:r>
              <a:rPr lang="de-DE" b="0" dirty="0">
                <a:latin typeface="DINOT-Bold" panose="020B0504020101020102" pitchFamily="34" charset="77"/>
              </a:rPr>
              <a:t>. </a:t>
            </a:r>
            <a:r>
              <a:rPr lang="de-DE" b="0" dirty="0" err="1">
                <a:latin typeface="DINOT-Bold" panose="020B0504020101020102" pitchFamily="34" charset="77"/>
              </a:rPr>
              <a:t>We</a:t>
            </a:r>
            <a:r>
              <a:rPr lang="de-DE" b="0" dirty="0">
                <a:latin typeface="DINOT-Bold" panose="020B0504020101020102" pitchFamily="34" charset="77"/>
              </a:rPr>
              <a:t> </a:t>
            </a:r>
            <a:r>
              <a:rPr lang="de-DE" b="0" dirty="0" err="1">
                <a:latin typeface="DINOT-Bold" panose="020B0504020101020102" pitchFamily="34" charset="77"/>
              </a:rPr>
              <a:t>are</a:t>
            </a:r>
            <a:r>
              <a:rPr lang="de-DE" b="0" dirty="0">
                <a:latin typeface="DINOT-Bold" panose="020B0504020101020102" pitchFamily="34" charset="77"/>
              </a:rPr>
              <a:t> </a:t>
            </a:r>
            <a:r>
              <a:rPr lang="de-DE" b="0" dirty="0" err="1">
                <a:latin typeface="DINOT-Bold" panose="020B0504020101020102" pitchFamily="34" charset="77"/>
              </a:rPr>
              <a:t>awake</a:t>
            </a:r>
            <a:r>
              <a:rPr lang="de-DE" b="0" dirty="0">
                <a:latin typeface="DINOT-Bold" panose="020B0504020101020102" pitchFamily="34" charset="77"/>
              </a:rPr>
              <a:t> and </a:t>
            </a:r>
            <a:r>
              <a:rPr lang="de-DE" b="0" dirty="0" err="1">
                <a:latin typeface="DINOT-Bold" panose="020B0504020101020102" pitchFamily="34" charset="77"/>
              </a:rPr>
              <a:t>we</a:t>
            </a:r>
            <a:r>
              <a:rPr lang="de-DE" b="0" dirty="0">
                <a:latin typeface="DINOT-Bold" panose="020B0504020101020102" pitchFamily="34" charset="77"/>
              </a:rPr>
              <a:t> do </a:t>
            </a:r>
            <a:r>
              <a:rPr lang="de-DE" b="0" dirty="0" err="1">
                <a:latin typeface="DINOT-Bold" panose="020B0504020101020102" pitchFamily="34" charset="77"/>
              </a:rPr>
              <a:t>something</a:t>
            </a:r>
            <a:r>
              <a:rPr lang="de-DE" b="0" dirty="0">
                <a:latin typeface="DINOT-Bold" panose="020B0504020101020102" pitchFamily="34" charset="77"/>
              </a:rPr>
              <a:t>, but </a:t>
            </a:r>
            <a:r>
              <a:rPr lang="de-DE" b="0" dirty="0" err="1">
                <a:latin typeface="DINOT-Bold" panose="020B0504020101020102" pitchFamily="34" charset="77"/>
              </a:rPr>
              <a:t>this</a:t>
            </a:r>
            <a:r>
              <a:rPr lang="de-DE" b="0" dirty="0">
                <a:latin typeface="DINOT-Bold" panose="020B0504020101020102" pitchFamily="34" charset="77"/>
              </a:rPr>
              <a:t> </a:t>
            </a:r>
            <a:r>
              <a:rPr lang="de-DE" b="0" dirty="0" err="1">
                <a:latin typeface="DINOT-Bold" panose="020B0504020101020102" pitchFamily="34" charset="77"/>
              </a:rPr>
              <a:t>activity</a:t>
            </a:r>
            <a:r>
              <a:rPr lang="de-DE" b="0" dirty="0">
                <a:latin typeface="DINOT-Bold" panose="020B0504020101020102" pitchFamily="34" charset="77"/>
              </a:rPr>
              <a:t> </a:t>
            </a:r>
            <a:r>
              <a:rPr lang="de-DE" b="0" dirty="0" err="1">
                <a:latin typeface="DINOT-Bold" panose="020B0504020101020102" pitchFamily="34" charset="77"/>
              </a:rPr>
              <a:t>doesn‘t</a:t>
            </a:r>
            <a:r>
              <a:rPr lang="de-DE" b="0" dirty="0">
                <a:latin typeface="DINOT-Bold" panose="020B0504020101020102" pitchFamily="34" charset="77"/>
              </a:rPr>
              <a:t> </a:t>
            </a:r>
            <a:r>
              <a:rPr lang="de-DE" b="0" dirty="0" err="1">
                <a:latin typeface="DINOT-Bold" panose="020B0504020101020102" pitchFamily="34" charset="77"/>
              </a:rPr>
              <a:t>need</a:t>
            </a:r>
            <a:r>
              <a:rPr lang="de-DE" b="0" dirty="0">
                <a:latin typeface="DINOT-Bold" panose="020B0504020101020102" pitchFamily="34" charset="77"/>
              </a:rPr>
              <a:t> </a:t>
            </a:r>
            <a:r>
              <a:rPr lang="de-DE" b="0" dirty="0" err="1">
                <a:latin typeface="DINOT-Bold" panose="020B0504020101020102" pitchFamily="34" charset="77"/>
              </a:rPr>
              <a:t>too</a:t>
            </a:r>
            <a:r>
              <a:rPr lang="de-DE" b="0" dirty="0">
                <a:latin typeface="DINOT-Bold" panose="020B0504020101020102" pitchFamily="34" charset="77"/>
              </a:rPr>
              <a:t> </a:t>
            </a:r>
            <a:r>
              <a:rPr lang="de-DE" b="0" dirty="0" err="1">
                <a:latin typeface="DINOT-Bold" panose="020B0504020101020102" pitchFamily="34" charset="77"/>
              </a:rPr>
              <a:t>much</a:t>
            </a:r>
            <a:r>
              <a:rPr lang="de-DE" b="0" dirty="0">
                <a:latin typeface="DINOT-Bold" panose="020B0504020101020102" pitchFamily="34" charset="77"/>
              </a:rPr>
              <a:t> </a:t>
            </a:r>
            <a:r>
              <a:rPr lang="de-DE" b="0" dirty="0" err="1">
                <a:latin typeface="DINOT-Bold" panose="020B0504020101020102" pitchFamily="34" charset="77"/>
              </a:rPr>
              <a:t>of</a:t>
            </a:r>
            <a:r>
              <a:rPr lang="de-DE" b="0" dirty="0">
                <a:latin typeface="DINOT-Bold" panose="020B0504020101020102" pitchFamily="34" charset="77"/>
              </a:rPr>
              <a:t> </a:t>
            </a:r>
            <a:r>
              <a:rPr lang="de-DE" b="0" dirty="0" err="1">
                <a:latin typeface="DINOT-Bold" panose="020B0504020101020102" pitchFamily="34" charset="77"/>
              </a:rPr>
              <a:t>our</a:t>
            </a:r>
            <a:r>
              <a:rPr lang="de-DE" b="0" dirty="0">
                <a:latin typeface="DINOT-Bold" panose="020B0504020101020102" pitchFamily="34" charset="77"/>
              </a:rPr>
              <a:t> </a:t>
            </a:r>
            <a:r>
              <a:rPr lang="de-DE" b="0" dirty="0" err="1">
                <a:latin typeface="DINOT-Bold" panose="020B0504020101020102" pitchFamily="34" charset="77"/>
              </a:rPr>
              <a:t>attention</a:t>
            </a:r>
            <a:r>
              <a:rPr lang="de-DE" b="0" dirty="0">
                <a:latin typeface="DINOT-Bold" panose="020B0504020101020102" pitchFamily="34" charset="77"/>
              </a:rPr>
              <a:t>. Same </a:t>
            </a:r>
            <a:r>
              <a:rPr lang="de-DE" b="0" dirty="0" err="1">
                <a:latin typeface="DINOT-Bold" panose="020B0504020101020102" pitchFamily="34" charset="77"/>
              </a:rPr>
              <a:t>goes</a:t>
            </a:r>
            <a:r>
              <a:rPr lang="de-DE" b="0" dirty="0">
                <a:latin typeface="DINOT-Bold" panose="020B0504020101020102" pitchFamily="34" charset="77"/>
              </a:rPr>
              <a:t> </a:t>
            </a:r>
            <a:r>
              <a:rPr lang="de-DE" b="0" dirty="0" err="1">
                <a:latin typeface="DINOT-Bold" panose="020B0504020101020102" pitchFamily="34" charset="77"/>
              </a:rPr>
              <a:t>for</a:t>
            </a:r>
            <a:r>
              <a:rPr lang="de-DE" b="0" dirty="0">
                <a:latin typeface="DINOT-Bold" panose="020B0504020101020102" pitchFamily="34" charset="77"/>
              </a:rPr>
              <a:t> </a:t>
            </a:r>
            <a:r>
              <a:rPr lang="de-DE" b="0" dirty="0" err="1">
                <a:latin typeface="DINOT-Bold" panose="020B0504020101020102" pitchFamily="34" charset="77"/>
              </a:rPr>
              <a:t>example</a:t>
            </a:r>
            <a:r>
              <a:rPr lang="de-DE" b="0" dirty="0">
                <a:latin typeface="DINOT-Bold" panose="020B0504020101020102" pitchFamily="34" charset="77"/>
              </a:rPr>
              <a:t> </a:t>
            </a:r>
            <a:r>
              <a:rPr lang="de-DE" b="0" dirty="0" err="1">
                <a:latin typeface="DINOT-Bold" panose="020B0504020101020102" pitchFamily="34" charset="77"/>
              </a:rPr>
              <a:t>when</a:t>
            </a:r>
            <a:r>
              <a:rPr lang="de-DE" b="0" dirty="0">
                <a:latin typeface="DINOT-Bold" panose="020B0504020101020102" pitchFamily="34" charset="77"/>
              </a:rPr>
              <a:t> </a:t>
            </a:r>
            <a:r>
              <a:rPr lang="de-DE" b="0" dirty="0" err="1">
                <a:latin typeface="DINOT-Bold" panose="020B0504020101020102" pitchFamily="34" charset="77"/>
              </a:rPr>
              <a:t>riding</a:t>
            </a:r>
            <a:r>
              <a:rPr lang="de-DE" b="0" dirty="0">
                <a:latin typeface="DINOT-Bold" panose="020B0504020101020102" pitchFamily="34" charset="77"/>
              </a:rPr>
              <a:t> </a:t>
            </a:r>
            <a:r>
              <a:rPr lang="de-DE" b="0" dirty="0" err="1">
                <a:latin typeface="DINOT-Bold" panose="020B0504020101020102" pitchFamily="34" charset="77"/>
              </a:rPr>
              <a:t>your</a:t>
            </a:r>
            <a:r>
              <a:rPr lang="de-DE" b="0" dirty="0">
                <a:latin typeface="DINOT-Bold" panose="020B0504020101020102" pitchFamily="34" charset="77"/>
              </a:rPr>
              <a:t> bike </a:t>
            </a:r>
            <a:r>
              <a:rPr lang="de-DE" b="0" dirty="0" err="1">
                <a:latin typeface="DINOT-Bold" panose="020B0504020101020102" pitchFamily="34" charset="77"/>
              </a:rPr>
              <a:t>or</a:t>
            </a:r>
            <a:r>
              <a:rPr lang="de-DE" b="0" dirty="0">
                <a:latin typeface="DINOT-Bold" panose="020B0504020101020102" pitchFamily="34" charset="77"/>
              </a:rPr>
              <a:t> </a:t>
            </a:r>
            <a:r>
              <a:rPr lang="de-DE" b="0" dirty="0" err="1">
                <a:latin typeface="DINOT-Bold" panose="020B0504020101020102" pitchFamily="34" charset="77"/>
              </a:rPr>
              <a:t>going</a:t>
            </a:r>
            <a:r>
              <a:rPr lang="de-DE" b="0" dirty="0">
                <a:latin typeface="DINOT-Bold" panose="020B0504020101020102" pitchFamily="34" charset="77"/>
              </a:rPr>
              <a:t> </a:t>
            </a:r>
            <a:r>
              <a:rPr lang="de-DE" b="0" dirty="0" err="1">
                <a:latin typeface="DINOT-Bold" panose="020B0504020101020102" pitchFamily="34" charset="77"/>
              </a:rPr>
              <a:t>for</a:t>
            </a:r>
            <a:r>
              <a:rPr lang="de-DE" b="0" dirty="0">
                <a:latin typeface="DINOT-Bold" panose="020B0504020101020102" pitchFamily="34" charset="77"/>
              </a:rPr>
              <a:t> a </a:t>
            </a:r>
            <a:r>
              <a:rPr lang="de-DE" b="0" dirty="0" err="1">
                <a:latin typeface="DINOT-Bold" panose="020B0504020101020102" pitchFamily="34" charset="77"/>
              </a:rPr>
              <a:t>run</a:t>
            </a:r>
            <a:r>
              <a:rPr lang="de-DE" b="0" dirty="0">
                <a:latin typeface="DINOT-Bold" panose="020B0504020101020102" pitchFamily="34" charset="77"/>
              </a:rPr>
              <a:t>. </a:t>
            </a:r>
          </a:p>
          <a:p>
            <a:pPr marL="0" lvl="0" indent="0" algn="l" rtl="0">
              <a:lnSpc>
                <a:spcPct val="100000"/>
              </a:lnSpc>
              <a:spcBef>
                <a:spcPts val="0"/>
              </a:spcBef>
              <a:spcAft>
                <a:spcPts val="0"/>
              </a:spcAft>
              <a:buSzPts val="1100"/>
              <a:buNone/>
            </a:pPr>
            <a:endParaRPr lang="de-DE" b="0" dirty="0">
              <a:latin typeface="DINOT-Bold" panose="020B0504020101020102" pitchFamily="34" charset="77"/>
            </a:endParaRPr>
          </a:p>
          <a:p>
            <a:pPr marL="0" lvl="0" indent="0" algn="l" rtl="0">
              <a:lnSpc>
                <a:spcPct val="100000"/>
              </a:lnSpc>
              <a:spcBef>
                <a:spcPts val="0"/>
              </a:spcBef>
              <a:spcAft>
                <a:spcPts val="0"/>
              </a:spcAft>
              <a:buSzPts val="1100"/>
              <a:buNone/>
            </a:pPr>
            <a:r>
              <a:rPr lang="de-DE" b="0" dirty="0">
                <a:latin typeface="DINOT-Bold" panose="020B0504020101020102" pitchFamily="34" charset="77"/>
              </a:rPr>
              <a:t>So </a:t>
            </a:r>
            <a:r>
              <a:rPr lang="de-DE" b="0" dirty="0" err="1">
                <a:latin typeface="DINOT-Bold" panose="020B0504020101020102" pitchFamily="34" charset="77"/>
              </a:rPr>
              <a:t>is</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message</a:t>
            </a:r>
            <a:r>
              <a:rPr lang="de-DE" b="0" dirty="0">
                <a:latin typeface="DINOT-Bold" panose="020B0504020101020102" pitchFamily="34" charset="77"/>
              </a:rPr>
              <a:t> </a:t>
            </a:r>
            <a:r>
              <a:rPr lang="de-DE" b="0" dirty="0" err="1">
                <a:latin typeface="DINOT-Bold" panose="020B0504020101020102" pitchFamily="34" charset="77"/>
              </a:rPr>
              <a:t>now</a:t>
            </a:r>
            <a:r>
              <a:rPr lang="de-DE" b="0" dirty="0">
                <a:latin typeface="DINOT-Bold" panose="020B0504020101020102" pitchFamily="34" charset="77"/>
              </a:rPr>
              <a:t> </a:t>
            </a:r>
            <a:r>
              <a:rPr lang="de-DE" b="0" dirty="0" err="1">
                <a:latin typeface="DINOT-Bold" panose="020B0504020101020102" pitchFamily="34" charset="77"/>
              </a:rPr>
              <a:t>that</a:t>
            </a:r>
            <a:r>
              <a:rPr lang="de-DE" b="0" dirty="0">
                <a:latin typeface="DINOT-Bold" panose="020B0504020101020102" pitchFamily="34" charset="77"/>
              </a:rPr>
              <a:t> </a:t>
            </a:r>
            <a:r>
              <a:rPr lang="de-DE" b="0" dirty="0" err="1">
                <a:latin typeface="DINOT-Bold" panose="020B0504020101020102" pitchFamily="34" charset="77"/>
              </a:rPr>
              <a:t>we</a:t>
            </a:r>
            <a:r>
              <a:rPr lang="de-DE" b="0" dirty="0">
                <a:latin typeface="DINOT-Bold" panose="020B0504020101020102" pitchFamily="34" charset="77"/>
              </a:rPr>
              <a:t> </a:t>
            </a:r>
            <a:r>
              <a:rPr lang="de-DE" b="0" dirty="0" err="1">
                <a:latin typeface="DINOT-Bold" panose="020B0504020101020102" pitchFamily="34" charset="77"/>
              </a:rPr>
              <a:t>need</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take</a:t>
            </a:r>
            <a:r>
              <a:rPr lang="de-DE" b="0" dirty="0">
                <a:latin typeface="DINOT-Bold" panose="020B0504020101020102" pitchFamily="34" charset="77"/>
              </a:rPr>
              <a:t> </a:t>
            </a:r>
            <a:r>
              <a:rPr lang="de-DE" b="0" dirty="0" err="1">
                <a:latin typeface="DINOT-Bold" panose="020B0504020101020102" pitchFamily="34" charset="77"/>
              </a:rPr>
              <a:t>showers</a:t>
            </a:r>
            <a:r>
              <a:rPr lang="de-DE" b="0" dirty="0">
                <a:latin typeface="DINOT-Bold" panose="020B0504020101020102" pitchFamily="34" charset="77"/>
              </a:rPr>
              <a:t> </a:t>
            </a:r>
            <a:r>
              <a:rPr lang="de-DE" b="0" dirty="0" err="1">
                <a:latin typeface="DINOT-Bold" panose="020B0504020101020102" pitchFamily="34" charset="77"/>
              </a:rPr>
              <a:t>whenever</a:t>
            </a:r>
            <a:r>
              <a:rPr lang="de-DE" b="0" dirty="0">
                <a:latin typeface="DINOT-Bold" panose="020B0504020101020102" pitchFamily="34" charset="77"/>
              </a:rPr>
              <a:t> </a:t>
            </a:r>
            <a:r>
              <a:rPr lang="de-DE" b="0" dirty="0" err="1">
                <a:latin typeface="DINOT-Bold" panose="020B0504020101020102" pitchFamily="34" charset="77"/>
              </a:rPr>
              <a:t>we</a:t>
            </a:r>
            <a:r>
              <a:rPr lang="de-DE" b="0" dirty="0">
                <a:latin typeface="DINOT-Bold" panose="020B0504020101020102" pitchFamily="34" charset="77"/>
              </a:rPr>
              <a:t> </a:t>
            </a:r>
            <a:r>
              <a:rPr lang="de-DE" b="0" dirty="0" err="1">
                <a:latin typeface="DINOT-Bold" panose="020B0504020101020102" pitchFamily="34" charset="77"/>
              </a:rPr>
              <a:t>need</a:t>
            </a:r>
            <a:r>
              <a:rPr lang="de-DE" b="0" dirty="0">
                <a:latin typeface="DINOT-Bold" panose="020B0504020101020102" pitchFamily="34" charset="77"/>
              </a:rPr>
              <a:t> an </a:t>
            </a:r>
            <a:r>
              <a:rPr lang="de-DE" b="0" dirty="0" err="1">
                <a:latin typeface="DINOT-Bold" panose="020B0504020101020102" pitchFamily="34" charset="77"/>
              </a:rPr>
              <a:t>idea</a:t>
            </a:r>
            <a:r>
              <a:rPr lang="de-DE" b="0" dirty="0">
                <a:latin typeface="DINOT-Bold" panose="020B0504020101020102" pitchFamily="34" charset="77"/>
              </a:rPr>
              <a:t>? </a:t>
            </a:r>
            <a:r>
              <a:rPr lang="de-DE" b="0" dirty="0" err="1">
                <a:latin typeface="DINOT-Bold" panose="020B0504020101020102" pitchFamily="34" charset="77"/>
              </a:rPr>
              <a:t>Does</a:t>
            </a:r>
            <a:r>
              <a:rPr lang="de-DE" b="0" dirty="0">
                <a:latin typeface="DINOT-Bold" panose="020B0504020101020102" pitchFamily="34" charset="77"/>
              </a:rPr>
              <a:t> </a:t>
            </a:r>
            <a:r>
              <a:rPr lang="de-DE" b="0" dirty="0" err="1">
                <a:latin typeface="DINOT-Bold" panose="020B0504020101020102" pitchFamily="34" charset="77"/>
              </a:rPr>
              <a:t>it</a:t>
            </a:r>
            <a:r>
              <a:rPr lang="de-DE" b="0" dirty="0">
                <a:latin typeface="DINOT-Bold" panose="020B0504020101020102" pitchFamily="34" charset="77"/>
              </a:rPr>
              <a:t> </a:t>
            </a:r>
            <a:r>
              <a:rPr lang="de-DE" b="0" dirty="0" err="1">
                <a:latin typeface="DINOT-Bold" panose="020B0504020101020102" pitchFamily="34" charset="77"/>
              </a:rPr>
              <a:t>only</a:t>
            </a:r>
            <a:r>
              <a:rPr lang="de-DE" b="0" dirty="0">
                <a:latin typeface="DINOT-Bold" panose="020B0504020101020102" pitchFamily="34" charset="77"/>
              </a:rPr>
              <a:t> </a:t>
            </a:r>
            <a:r>
              <a:rPr lang="de-DE" b="0" dirty="0" err="1">
                <a:latin typeface="DINOT-Bold" panose="020B0504020101020102" pitchFamily="34" charset="77"/>
              </a:rPr>
              <a:t>work</a:t>
            </a:r>
            <a:r>
              <a:rPr lang="de-DE" b="0" dirty="0">
                <a:latin typeface="DINOT-Bold" panose="020B0504020101020102" pitchFamily="34" charset="77"/>
              </a:rPr>
              <a:t> like </a:t>
            </a:r>
            <a:r>
              <a:rPr lang="de-DE" b="0" dirty="0" err="1">
                <a:latin typeface="DINOT-Bold" panose="020B0504020101020102" pitchFamily="34" charset="77"/>
              </a:rPr>
              <a:t>this</a:t>
            </a:r>
            <a:r>
              <a:rPr lang="de-DE" b="0" dirty="0">
                <a:latin typeface="DINOT-Bold" panose="020B0504020101020102" pitchFamily="34" charset="77"/>
              </a:rPr>
              <a:t>? </a:t>
            </a:r>
          </a:p>
          <a:p>
            <a:pPr marL="0" lvl="0" indent="0" algn="l" rtl="0">
              <a:lnSpc>
                <a:spcPct val="100000"/>
              </a:lnSpc>
              <a:spcBef>
                <a:spcPts val="0"/>
              </a:spcBef>
              <a:spcAft>
                <a:spcPts val="0"/>
              </a:spcAft>
              <a:buSzPts val="1100"/>
              <a:buNone/>
            </a:pPr>
            <a:endParaRPr lang="de-DE" b="0" dirty="0">
              <a:latin typeface="DINOT-Bold" panose="020B0504020101020102" pitchFamily="34" charset="77"/>
            </a:endParaRPr>
          </a:p>
          <a:p>
            <a:pPr marL="0" lvl="0" indent="0" algn="l" rtl="0">
              <a:lnSpc>
                <a:spcPct val="100000"/>
              </a:lnSpc>
              <a:spcBef>
                <a:spcPts val="0"/>
              </a:spcBef>
              <a:spcAft>
                <a:spcPts val="0"/>
              </a:spcAft>
              <a:buSzPts val="1100"/>
              <a:buNone/>
            </a:pPr>
            <a:r>
              <a:rPr lang="de-DE" b="0" dirty="0" err="1">
                <a:latin typeface="DINOT-Bold" panose="020B0504020101020102" pitchFamily="34" charset="77"/>
              </a:rPr>
              <a:t>Luckily</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answer</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t>
            </a:r>
            <a:r>
              <a:rPr lang="de-DE" b="0" dirty="0" err="1">
                <a:latin typeface="DINOT-Bold" panose="020B0504020101020102" pitchFamily="34" charset="77"/>
              </a:rPr>
              <a:t>no</a:t>
            </a:r>
            <a:r>
              <a:rPr lang="de-DE" b="0" dirty="0">
                <a:latin typeface="DINOT-Bold" panose="020B0504020101020102" pitchFamily="34" charset="77"/>
              </a:rPr>
              <a:t>!</a:t>
            </a:r>
            <a:endParaRPr b="0" dirty="0">
              <a:latin typeface="DINOT-Bold" panose="020B0504020101020102" pitchFamily="34" charset="77"/>
            </a:endParaRPr>
          </a:p>
          <a:p>
            <a:pPr marL="0" lvl="0" indent="0" algn="l" rtl="0">
              <a:lnSpc>
                <a:spcPct val="100000"/>
              </a:lnSpc>
              <a:spcBef>
                <a:spcPts val="0"/>
              </a:spcBef>
              <a:spcAft>
                <a:spcPts val="0"/>
              </a:spcAft>
              <a:buSzPts val="1100"/>
              <a:buNone/>
            </a:pPr>
            <a:endParaRPr b="1" dirty="0">
              <a:latin typeface="DINOT-Bold" panose="020B0504020101020102" pitchFamily="34" charset="77"/>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726494fd45_1_125:notes"/>
          <p:cNvSpPr txBox="1">
            <a:spLocks noGrp="1"/>
          </p:cNvSpPr>
          <p:nvPr>
            <p:ph type="body" idx="1"/>
          </p:nvPr>
        </p:nvSpPr>
        <p:spPr>
          <a:xfrm>
            <a:off x="685800" y="4400551"/>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6" name="Google Shape;226;g726494fd45_1_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983632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726494fd45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726494fd45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de-DE" sz="1100">
                <a:solidFill>
                  <a:schemeClr val="dk1"/>
                </a:solidFill>
                <a:highlight>
                  <a:schemeClr val="lt1"/>
                </a:highlight>
              </a:rPr>
              <a:t>The </a:t>
            </a:r>
            <a:r>
              <a:rPr lang="de-DE" sz="1100" err="1">
                <a:solidFill>
                  <a:schemeClr val="dk1"/>
                </a:solidFill>
                <a:highlight>
                  <a:schemeClr val="lt1"/>
                </a:highlight>
              </a:rPr>
              <a:t>Exercise</a:t>
            </a:r>
            <a:r>
              <a:rPr lang="de-DE" sz="1100">
                <a:solidFill>
                  <a:schemeClr val="dk1"/>
                </a:solidFill>
                <a:highlight>
                  <a:schemeClr val="lt1"/>
                </a:highlight>
              </a:rPr>
              <a:t> </a:t>
            </a:r>
            <a:r>
              <a:rPr lang="de-DE" sz="1100" err="1">
                <a:solidFill>
                  <a:schemeClr val="dk1"/>
                </a:solidFill>
                <a:highlight>
                  <a:schemeClr val="lt1"/>
                </a:highlight>
              </a:rPr>
              <a:t>is</a:t>
            </a:r>
            <a:r>
              <a:rPr lang="de-DE" sz="1100">
                <a:solidFill>
                  <a:schemeClr val="dk1"/>
                </a:solidFill>
                <a:highlight>
                  <a:schemeClr val="lt1"/>
                </a:highlight>
              </a:rPr>
              <a:t> </a:t>
            </a:r>
            <a:r>
              <a:rPr lang="de-DE" sz="1100" err="1">
                <a:solidFill>
                  <a:schemeClr val="dk1"/>
                </a:solidFill>
                <a:highlight>
                  <a:schemeClr val="lt1"/>
                </a:highlight>
              </a:rPr>
              <a:t>divided</a:t>
            </a:r>
            <a:r>
              <a:rPr lang="de-DE" sz="1100">
                <a:solidFill>
                  <a:schemeClr val="dk1"/>
                </a:solidFill>
                <a:highlight>
                  <a:schemeClr val="lt1"/>
                </a:highlight>
              </a:rPr>
              <a:t> </a:t>
            </a:r>
            <a:r>
              <a:rPr lang="de-DE" sz="1100" err="1">
                <a:solidFill>
                  <a:schemeClr val="dk1"/>
                </a:solidFill>
                <a:highlight>
                  <a:schemeClr val="lt1"/>
                </a:highlight>
              </a:rPr>
              <a:t>into</a:t>
            </a:r>
            <a:r>
              <a:rPr lang="de-DE" sz="1100">
                <a:solidFill>
                  <a:schemeClr val="dk1"/>
                </a:solidFill>
                <a:highlight>
                  <a:schemeClr val="lt1"/>
                </a:highlight>
              </a:rPr>
              <a:t> </a:t>
            </a:r>
            <a:r>
              <a:rPr lang="de-DE" sz="1100" err="1">
                <a:solidFill>
                  <a:schemeClr val="dk1"/>
                </a:solidFill>
                <a:highlight>
                  <a:schemeClr val="lt1"/>
                </a:highlight>
              </a:rPr>
              <a:t>two</a:t>
            </a:r>
            <a:r>
              <a:rPr lang="de-DE" sz="1100">
                <a:solidFill>
                  <a:schemeClr val="dk1"/>
                </a:solidFill>
                <a:highlight>
                  <a:schemeClr val="lt1"/>
                </a:highlight>
              </a:rPr>
              <a:t> </a:t>
            </a:r>
            <a:r>
              <a:rPr lang="de-DE" sz="1100" err="1">
                <a:solidFill>
                  <a:schemeClr val="dk1"/>
                </a:solidFill>
                <a:highlight>
                  <a:schemeClr val="lt1"/>
                </a:highlight>
              </a:rPr>
              <a:t>parts</a:t>
            </a:r>
            <a:r>
              <a:rPr lang="de-DE" sz="1100">
                <a:solidFill>
                  <a:schemeClr val="dk1"/>
                </a:solidFill>
                <a:highlight>
                  <a:schemeClr val="lt1"/>
                </a:highlight>
              </a:rPr>
              <a:t>:</a:t>
            </a:r>
          </a:p>
          <a:p>
            <a:pPr marL="171450" lvl="0" indent="-171450" algn="l" rtl="0">
              <a:spcBef>
                <a:spcPts val="0"/>
              </a:spcBef>
              <a:spcAft>
                <a:spcPts val="0"/>
              </a:spcAft>
            </a:pPr>
            <a:endParaRPr lang="de-DE" sz="1100">
              <a:solidFill>
                <a:schemeClr val="dk1"/>
              </a:solidFill>
              <a:highlight>
                <a:schemeClr val="lt1"/>
              </a:highlight>
            </a:endParaRPr>
          </a:p>
          <a:p>
            <a:pPr marL="628650" lvl="1" indent="-171450" algn="l" rtl="0">
              <a:spcBef>
                <a:spcPts val="0"/>
              </a:spcBef>
              <a:spcAft>
                <a:spcPts val="0"/>
              </a:spcAft>
            </a:pPr>
            <a:r>
              <a:rPr lang="de-DE" sz="1100" b="1">
                <a:solidFill>
                  <a:schemeClr val="dk1"/>
                </a:solidFill>
                <a:highlight>
                  <a:schemeClr val="lt1"/>
                </a:highlight>
              </a:rPr>
              <a:t>Part I</a:t>
            </a:r>
            <a:r>
              <a:rPr lang="de-DE" sz="1100">
                <a:solidFill>
                  <a:schemeClr val="dk1"/>
                </a:solidFill>
                <a:highlight>
                  <a:schemeClr val="lt1"/>
                </a:highlight>
              </a:rPr>
              <a:t>: </a:t>
            </a:r>
            <a:r>
              <a:rPr lang="de-DE" sz="1100" err="1">
                <a:solidFill>
                  <a:schemeClr val="dk1"/>
                </a:solidFill>
                <a:highlight>
                  <a:schemeClr val="lt1"/>
                </a:highlight>
              </a:rPr>
              <a:t>You</a:t>
            </a:r>
            <a:r>
              <a:rPr lang="de-DE" sz="1100">
                <a:solidFill>
                  <a:schemeClr val="dk1"/>
                </a:solidFill>
                <a:highlight>
                  <a:schemeClr val="lt1"/>
                </a:highlight>
              </a:rPr>
              <a:t> will </a:t>
            </a:r>
            <a:r>
              <a:rPr lang="de-DE" sz="1100" err="1">
                <a:solidFill>
                  <a:schemeClr val="dk1"/>
                </a:solidFill>
                <a:highlight>
                  <a:schemeClr val="lt1"/>
                </a:highlight>
              </a:rPr>
              <a:t>have</a:t>
            </a:r>
            <a:r>
              <a:rPr lang="de-DE" sz="1100">
                <a:solidFill>
                  <a:schemeClr val="dk1"/>
                </a:solidFill>
                <a:highlight>
                  <a:schemeClr val="lt1"/>
                </a:highlight>
              </a:rPr>
              <a:t> </a:t>
            </a:r>
            <a:r>
              <a:rPr lang="de-DE" sz="1100" err="1">
                <a:solidFill>
                  <a:schemeClr val="dk1"/>
                </a:solidFill>
                <a:highlight>
                  <a:schemeClr val="lt1"/>
                </a:highlight>
              </a:rPr>
              <a:t>the</a:t>
            </a:r>
            <a:r>
              <a:rPr lang="de-DE" sz="1100">
                <a:solidFill>
                  <a:schemeClr val="dk1"/>
                </a:solidFill>
                <a:highlight>
                  <a:schemeClr val="lt1"/>
                </a:highlight>
              </a:rPr>
              <a:t> </a:t>
            </a:r>
            <a:r>
              <a:rPr lang="de-DE" sz="1100" err="1">
                <a:solidFill>
                  <a:schemeClr val="dk1"/>
                </a:solidFill>
                <a:highlight>
                  <a:schemeClr val="lt1"/>
                </a:highlight>
              </a:rPr>
              <a:t>chance</a:t>
            </a:r>
            <a:r>
              <a:rPr lang="de-DE" sz="1100">
                <a:solidFill>
                  <a:schemeClr val="dk1"/>
                </a:solidFill>
                <a:highlight>
                  <a:schemeClr val="lt1"/>
                </a:highlight>
              </a:rPr>
              <a:t> </a:t>
            </a:r>
            <a:r>
              <a:rPr lang="de-DE" sz="1100" err="1">
                <a:solidFill>
                  <a:schemeClr val="dk1"/>
                </a:solidFill>
                <a:highlight>
                  <a:schemeClr val="lt1"/>
                </a:highlight>
              </a:rPr>
              <a:t>to</a:t>
            </a:r>
            <a:r>
              <a:rPr lang="de-DE" sz="1100">
                <a:solidFill>
                  <a:schemeClr val="dk1"/>
                </a:solidFill>
                <a:highlight>
                  <a:schemeClr val="lt1"/>
                </a:highlight>
              </a:rPr>
              <a:t> </a:t>
            </a:r>
            <a:r>
              <a:rPr lang="de-DE" sz="1100" err="1">
                <a:solidFill>
                  <a:schemeClr val="dk1"/>
                </a:solidFill>
                <a:highlight>
                  <a:schemeClr val="lt1"/>
                </a:highlight>
              </a:rPr>
              <a:t>work</a:t>
            </a:r>
            <a:r>
              <a:rPr lang="de-DE" sz="1100">
                <a:solidFill>
                  <a:schemeClr val="dk1"/>
                </a:solidFill>
                <a:highlight>
                  <a:schemeClr val="lt1"/>
                </a:highlight>
              </a:rPr>
              <a:t> on </a:t>
            </a:r>
            <a:r>
              <a:rPr lang="de-DE" sz="1100" err="1">
                <a:solidFill>
                  <a:schemeClr val="dk1"/>
                </a:solidFill>
                <a:highlight>
                  <a:schemeClr val="lt1"/>
                </a:highlight>
              </a:rPr>
              <a:t>your</a:t>
            </a:r>
            <a:r>
              <a:rPr lang="de-DE" sz="1100">
                <a:solidFill>
                  <a:schemeClr val="dk1"/>
                </a:solidFill>
                <a:highlight>
                  <a:schemeClr val="lt1"/>
                </a:highlight>
              </a:rPr>
              <a:t> </a:t>
            </a:r>
            <a:r>
              <a:rPr lang="de-DE" sz="1100" b="1" err="1">
                <a:solidFill>
                  <a:schemeClr val="dk1"/>
                </a:solidFill>
                <a:highlight>
                  <a:schemeClr val="lt1"/>
                </a:highlight>
              </a:rPr>
              <a:t>skills</a:t>
            </a:r>
            <a:r>
              <a:rPr lang="de-DE" sz="1100" b="1">
                <a:solidFill>
                  <a:schemeClr val="dk1"/>
                </a:solidFill>
                <a:highlight>
                  <a:schemeClr val="lt1"/>
                </a:highlight>
              </a:rPr>
              <a:t> on </a:t>
            </a:r>
            <a:r>
              <a:rPr lang="de-DE" sz="1100" b="1" err="1">
                <a:solidFill>
                  <a:schemeClr val="dk1"/>
                </a:solidFill>
                <a:highlight>
                  <a:schemeClr val="lt1"/>
                </a:highlight>
              </a:rPr>
              <a:t>how</a:t>
            </a:r>
            <a:r>
              <a:rPr lang="de-DE" sz="1100" b="1">
                <a:solidFill>
                  <a:schemeClr val="dk1"/>
                </a:solidFill>
                <a:highlight>
                  <a:schemeClr val="lt1"/>
                </a:highlight>
              </a:rPr>
              <a:t> </a:t>
            </a:r>
            <a:r>
              <a:rPr lang="de-DE" sz="1100" b="1" err="1">
                <a:solidFill>
                  <a:schemeClr val="dk1"/>
                </a:solidFill>
                <a:highlight>
                  <a:schemeClr val="lt1"/>
                </a:highlight>
              </a:rPr>
              <a:t>to</a:t>
            </a:r>
            <a:r>
              <a:rPr lang="de-DE" sz="1100" b="1">
                <a:solidFill>
                  <a:schemeClr val="dk1"/>
                </a:solidFill>
                <a:highlight>
                  <a:schemeClr val="lt1"/>
                </a:highlight>
              </a:rPr>
              <a:t> </a:t>
            </a:r>
            <a:r>
              <a:rPr lang="de-DE" sz="1100" b="1" err="1">
                <a:solidFill>
                  <a:schemeClr val="dk1"/>
                </a:solidFill>
                <a:highlight>
                  <a:schemeClr val="lt1"/>
                </a:highlight>
              </a:rPr>
              <a:t>build</a:t>
            </a:r>
            <a:r>
              <a:rPr lang="de-DE" sz="1100" b="1">
                <a:solidFill>
                  <a:schemeClr val="dk1"/>
                </a:solidFill>
                <a:highlight>
                  <a:schemeClr val="lt1"/>
                </a:highlight>
              </a:rPr>
              <a:t> a 2 </a:t>
            </a:r>
            <a:r>
              <a:rPr lang="de-DE" sz="1100" b="1" err="1">
                <a:solidFill>
                  <a:schemeClr val="dk1"/>
                </a:solidFill>
                <a:highlight>
                  <a:schemeClr val="lt1"/>
                </a:highlight>
              </a:rPr>
              <a:t>minute</a:t>
            </a:r>
            <a:r>
              <a:rPr lang="de-DE" sz="1100" b="1">
                <a:solidFill>
                  <a:schemeClr val="dk1"/>
                </a:solidFill>
                <a:highlight>
                  <a:schemeClr val="lt1"/>
                </a:highlight>
              </a:rPr>
              <a:t> </a:t>
            </a:r>
            <a:r>
              <a:rPr lang="de-DE" sz="1100" b="1" err="1">
                <a:solidFill>
                  <a:schemeClr val="dk1"/>
                </a:solidFill>
                <a:highlight>
                  <a:schemeClr val="lt1"/>
                </a:highlight>
              </a:rPr>
              <a:t>pitch</a:t>
            </a:r>
            <a:r>
              <a:rPr lang="de-DE" sz="1100" b="1">
                <a:solidFill>
                  <a:schemeClr val="dk1"/>
                </a:solidFill>
                <a:highlight>
                  <a:schemeClr val="lt1"/>
                </a:highlight>
              </a:rPr>
              <a:t> </a:t>
            </a:r>
            <a:r>
              <a:rPr lang="de-DE" sz="1100" b="0" err="1">
                <a:solidFill>
                  <a:schemeClr val="dk1"/>
                </a:solidFill>
                <a:highlight>
                  <a:schemeClr val="lt1"/>
                </a:highlight>
              </a:rPr>
              <a:t>and</a:t>
            </a:r>
            <a:r>
              <a:rPr lang="de-DE" sz="1100" b="1">
                <a:solidFill>
                  <a:schemeClr val="dk1"/>
                </a:solidFill>
                <a:highlight>
                  <a:schemeClr val="lt1"/>
                </a:highlight>
              </a:rPr>
              <a:t> </a:t>
            </a:r>
            <a:r>
              <a:rPr lang="de-DE" sz="1100" b="1" err="1">
                <a:solidFill>
                  <a:schemeClr val="dk1"/>
                </a:solidFill>
                <a:highlight>
                  <a:schemeClr val="lt1"/>
                </a:highlight>
              </a:rPr>
              <a:t>put</a:t>
            </a:r>
            <a:r>
              <a:rPr lang="de-DE" sz="1100" b="1">
                <a:solidFill>
                  <a:schemeClr val="dk1"/>
                </a:solidFill>
                <a:highlight>
                  <a:schemeClr val="lt1"/>
                </a:highlight>
              </a:rPr>
              <a:t> </a:t>
            </a:r>
            <a:r>
              <a:rPr lang="de-DE" sz="1100" b="1" err="1">
                <a:solidFill>
                  <a:schemeClr val="dk1"/>
                </a:solidFill>
                <a:highlight>
                  <a:schemeClr val="lt1"/>
                </a:highlight>
              </a:rPr>
              <a:t>it</a:t>
            </a:r>
            <a:r>
              <a:rPr lang="de-DE" sz="1100" b="1">
                <a:solidFill>
                  <a:schemeClr val="dk1"/>
                </a:solidFill>
                <a:highlight>
                  <a:schemeClr val="lt1"/>
                </a:highlight>
              </a:rPr>
              <a:t> in an </a:t>
            </a:r>
            <a:r>
              <a:rPr lang="de-DE" sz="1100" b="1" err="1">
                <a:solidFill>
                  <a:schemeClr val="dk1"/>
                </a:solidFill>
                <a:highlight>
                  <a:schemeClr val="lt1"/>
                </a:highlight>
              </a:rPr>
              <a:t>engaging</a:t>
            </a:r>
            <a:r>
              <a:rPr lang="de-DE" sz="1100" b="1">
                <a:solidFill>
                  <a:schemeClr val="dk1"/>
                </a:solidFill>
                <a:highlight>
                  <a:schemeClr val="lt1"/>
                </a:highlight>
              </a:rPr>
              <a:t> </a:t>
            </a:r>
            <a:r>
              <a:rPr lang="de-DE" sz="1100" b="1" err="1">
                <a:solidFill>
                  <a:schemeClr val="dk1"/>
                </a:solidFill>
                <a:highlight>
                  <a:schemeClr val="lt1"/>
                </a:highlight>
              </a:rPr>
              <a:t>story</a:t>
            </a:r>
            <a:r>
              <a:rPr lang="de-DE" sz="1100" b="1">
                <a:solidFill>
                  <a:schemeClr val="dk1"/>
                </a:solidFill>
                <a:highlight>
                  <a:schemeClr val="lt1"/>
                </a:highlight>
              </a:rPr>
              <a:t>. </a:t>
            </a:r>
            <a:br>
              <a:rPr lang="de-DE" sz="1100">
                <a:solidFill>
                  <a:schemeClr val="dk1"/>
                </a:solidFill>
                <a:highlight>
                  <a:schemeClr val="lt1"/>
                </a:highlight>
              </a:rPr>
            </a:br>
            <a:endParaRPr lang="de-DE" sz="1100">
              <a:solidFill>
                <a:schemeClr val="dk1"/>
              </a:solidFill>
              <a:highlight>
                <a:schemeClr val="lt1"/>
              </a:highlight>
            </a:endParaRPr>
          </a:p>
          <a:p>
            <a:pPr marL="1085850" lvl="2" indent="-171450" algn="l" rtl="0">
              <a:spcBef>
                <a:spcPts val="0"/>
              </a:spcBef>
              <a:spcAft>
                <a:spcPts val="0"/>
              </a:spcAft>
            </a:pPr>
            <a:r>
              <a:rPr lang="de-DE" sz="1100">
                <a:solidFill>
                  <a:schemeClr val="dk1"/>
                </a:solidFill>
                <a:highlight>
                  <a:schemeClr val="lt1"/>
                </a:highlight>
              </a:rPr>
              <a:t>This </a:t>
            </a:r>
            <a:r>
              <a:rPr lang="de-DE" sz="1100" err="1">
                <a:solidFill>
                  <a:schemeClr val="dk1"/>
                </a:solidFill>
                <a:highlight>
                  <a:schemeClr val="lt1"/>
                </a:highlight>
              </a:rPr>
              <a:t>part</a:t>
            </a:r>
            <a:r>
              <a:rPr lang="de-DE" sz="1100">
                <a:solidFill>
                  <a:schemeClr val="dk1"/>
                </a:solidFill>
                <a:highlight>
                  <a:schemeClr val="lt1"/>
                </a:highlight>
              </a:rPr>
              <a:t> will </a:t>
            </a:r>
            <a:r>
              <a:rPr lang="de-DE" sz="1100" err="1">
                <a:solidFill>
                  <a:schemeClr val="dk1"/>
                </a:solidFill>
                <a:highlight>
                  <a:schemeClr val="lt1"/>
                </a:highlight>
              </a:rPr>
              <a:t>be</a:t>
            </a:r>
            <a:r>
              <a:rPr lang="de-DE" sz="1100">
                <a:solidFill>
                  <a:schemeClr val="dk1"/>
                </a:solidFill>
                <a:highlight>
                  <a:schemeClr val="lt1"/>
                </a:highlight>
              </a:rPr>
              <a:t> an </a:t>
            </a:r>
            <a:r>
              <a:rPr lang="de-DE" sz="1100" err="1">
                <a:solidFill>
                  <a:schemeClr val="dk1"/>
                </a:solidFill>
                <a:highlight>
                  <a:schemeClr val="lt1"/>
                </a:highlight>
              </a:rPr>
              <a:t>exercise</a:t>
            </a:r>
            <a:r>
              <a:rPr lang="de-DE" sz="1100">
                <a:solidFill>
                  <a:schemeClr val="dk1"/>
                </a:solidFill>
                <a:highlight>
                  <a:schemeClr val="lt1"/>
                </a:highlight>
              </a:rPr>
              <a:t> </a:t>
            </a:r>
            <a:r>
              <a:rPr lang="de-DE" sz="1100" err="1">
                <a:solidFill>
                  <a:schemeClr val="dk1"/>
                </a:solidFill>
                <a:highlight>
                  <a:schemeClr val="lt1"/>
                </a:highlight>
              </a:rPr>
              <a:t>you</a:t>
            </a:r>
            <a:r>
              <a:rPr lang="de-DE" sz="1100">
                <a:solidFill>
                  <a:schemeClr val="dk1"/>
                </a:solidFill>
                <a:highlight>
                  <a:schemeClr val="lt1"/>
                </a:highlight>
              </a:rPr>
              <a:t> will </a:t>
            </a:r>
            <a:r>
              <a:rPr lang="de-DE" sz="1100" err="1">
                <a:solidFill>
                  <a:schemeClr val="dk1"/>
                </a:solidFill>
                <a:highlight>
                  <a:schemeClr val="lt1"/>
                </a:highlight>
              </a:rPr>
              <a:t>work</a:t>
            </a:r>
            <a:r>
              <a:rPr lang="de-DE" sz="1100">
                <a:solidFill>
                  <a:schemeClr val="dk1"/>
                </a:solidFill>
                <a:highlight>
                  <a:schemeClr val="lt1"/>
                </a:highlight>
              </a:rPr>
              <a:t> on </a:t>
            </a:r>
            <a:r>
              <a:rPr lang="de-DE" sz="1100" err="1">
                <a:solidFill>
                  <a:schemeClr val="dk1"/>
                </a:solidFill>
                <a:highlight>
                  <a:schemeClr val="lt1"/>
                </a:highlight>
              </a:rPr>
              <a:t>by</a:t>
            </a:r>
            <a:r>
              <a:rPr lang="de-DE" sz="1100">
                <a:solidFill>
                  <a:schemeClr val="dk1"/>
                </a:solidFill>
                <a:highlight>
                  <a:schemeClr val="lt1"/>
                </a:highlight>
              </a:rPr>
              <a:t> </a:t>
            </a:r>
            <a:r>
              <a:rPr lang="de-DE" sz="1100" err="1">
                <a:solidFill>
                  <a:schemeClr val="dk1"/>
                </a:solidFill>
                <a:highlight>
                  <a:schemeClr val="lt1"/>
                </a:highlight>
              </a:rPr>
              <a:t>yourself</a:t>
            </a:r>
            <a:br>
              <a:rPr lang="de-DE" sz="1100">
                <a:solidFill>
                  <a:schemeClr val="dk1"/>
                </a:solidFill>
                <a:highlight>
                  <a:schemeClr val="lt1"/>
                </a:highlight>
              </a:rPr>
            </a:br>
            <a:endParaRPr lang="de-DE" sz="1100">
              <a:solidFill>
                <a:schemeClr val="dk1"/>
              </a:solidFill>
              <a:highlight>
                <a:schemeClr val="lt1"/>
              </a:highlight>
            </a:endParaRPr>
          </a:p>
          <a:p>
            <a:pPr marL="628650" lvl="1" indent="-171450" algn="l" rtl="0">
              <a:spcBef>
                <a:spcPts val="0"/>
              </a:spcBef>
              <a:spcAft>
                <a:spcPts val="0"/>
              </a:spcAft>
            </a:pPr>
            <a:r>
              <a:rPr lang="de-DE" sz="1100" b="1">
                <a:solidFill>
                  <a:schemeClr val="dk1"/>
                </a:solidFill>
                <a:highlight>
                  <a:schemeClr val="lt1"/>
                </a:highlight>
              </a:rPr>
              <a:t>Part II: </a:t>
            </a:r>
            <a:r>
              <a:rPr lang="de-DE" sz="1100" err="1">
                <a:solidFill>
                  <a:schemeClr val="dk1"/>
                </a:solidFill>
                <a:highlight>
                  <a:schemeClr val="lt1"/>
                </a:highlight>
              </a:rPr>
              <a:t>If</a:t>
            </a:r>
            <a:r>
              <a:rPr lang="de-DE" sz="1100">
                <a:solidFill>
                  <a:schemeClr val="dk1"/>
                </a:solidFill>
                <a:highlight>
                  <a:schemeClr val="lt1"/>
                </a:highlight>
              </a:rPr>
              <a:t> </a:t>
            </a:r>
            <a:r>
              <a:rPr lang="de-DE" sz="1100" err="1">
                <a:solidFill>
                  <a:schemeClr val="dk1"/>
                </a:solidFill>
                <a:highlight>
                  <a:schemeClr val="lt1"/>
                </a:highlight>
              </a:rPr>
              <a:t>you</a:t>
            </a:r>
            <a:r>
              <a:rPr lang="de-DE" sz="1100">
                <a:solidFill>
                  <a:schemeClr val="dk1"/>
                </a:solidFill>
                <a:highlight>
                  <a:schemeClr val="lt1"/>
                </a:highlight>
              </a:rPr>
              <a:t> </a:t>
            </a:r>
            <a:r>
              <a:rPr lang="de-DE" sz="1100" err="1">
                <a:solidFill>
                  <a:schemeClr val="dk1"/>
                </a:solidFill>
                <a:highlight>
                  <a:schemeClr val="lt1"/>
                </a:highlight>
              </a:rPr>
              <a:t>remember</a:t>
            </a:r>
            <a:r>
              <a:rPr lang="de-DE" sz="1100">
                <a:solidFill>
                  <a:schemeClr val="dk1"/>
                </a:solidFill>
                <a:highlight>
                  <a:schemeClr val="lt1"/>
                </a:highlight>
              </a:rPr>
              <a:t> </a:t>
            </a:r>
            <a:r>
              <a:rPr lang="de-DE" sz="1100" err="1">
                <a:solidFill>
                  <a:schemeClr val="dk1"/>
                </a:solidFill>
                <a:highlight>
                  <a:schemeClr val="lt1"/>
                </a:highlight>
              </a:rPr>
              <a:t>what</a:t>
            </a:r>
            <a:r>
              <a:rPr lang="de-DE" sz="1100">
                <a:solidFill>
                  <a:schemeClr val="dk1"/>
                </a:solidFill>
                <a:highlight>
                  <a:schemeClr val="lt1"/>
                </a:highlight>
              </a:rPr>
              <a:t> </a:t>
            </a:r>
            <a:r>
              <a:rPr lang="de-DE" sz="1100" err="1">
                <a:solidFill>
                  <a:schemeClr val="dk1"/>
                </a:solidFill>
                <a:highlight>
                  <a:schemeClr val="lt1"/>
                </a:highlight>
              </a:rPr>
              <a:t>we</a:t>
            </a:r>
            <a:r>
              <a:rPr lang="de-DE" sz="1100">
                <a:solidFill>
                  <a:schemeClr val="dk1"/>
                </a:solidFill>
                <a:highlight>
                  <a:schemeClr val="lt1"/>
                </a:highlight>
              </a:rPr>
              <a:t> </a:t>
            </a:r>
            <a:r>
              <a:rPr lang="de-DE" sz="1100" err="1">
                <a:solidFill>
                  <a:schemeClr val="dk1"/>
                </a:solidFill>
                <a:highlight>
                  <a:schemeClr val="lt1"/>
                </a:highlight>
              </a:rPr>
              <a:t>been</a:t>
            </a:r>
            <a:r>
              <a:rPr lang="de-DE" sz="1100">
                <a:solidFill>
                  <a:schemeClr val="dk1"/>
                </a:solidFill>
                <a:highlight>
                  <a:schemeClr val="lt1"/>
                </a:highlight>
              </a:rPr>
              <a:t> </a:t>
            </a:r>
            <a:r>
              <a:rPr lang="de-DE" sz="1100" err="1">
                <a:solidFill>
                  <a:schemeClr val="dk1"/>
                </a:solidFill>
                <a:highlight>
                  <a:schemeClr val="lt1"/>
                </a:highlight>
              </a:rPr>
              <a:t>talking</a:t>
            </a:r>
            <a:r>
              <a:rPr lang="de-DE" sz="1100">
                <a:solidFill>
                  <a:schemeClr val="dk1"/>
                </a:solidFill>
                <a:highlight>
                  <a:schemeClr val="lt1"/>
                </a:highlight>
              </a:rPr>
              <a:t> </a:t>
            </a:r>
            <a:r>
              <a:rPr lang="de-DE" sz="1100" err="1">
                <a:solidFill>
                  <a:schemeClr val="dk1"/>
                </a:solidFill>
                <a:highlight>
                  <a:schemeClr val="lt1"/>
                </a:highlight>
              </a:rPr>
              <a:t>about</a:t>
            </a:r>
            <a:r>
              <a:rPr lang="de-DE" sz="1100">
                <a:solidFill>
                  <a:schemeClr val="dk1"/>
                </a:solidFill>
                <a:highlight>
                  <a:schemeClr val="lt1"/>
                </a:highlight>
              </a:rPr>
              <a:t> last </a:t>
            </a:r>
            <a:r>
              <a:rPr lang="de-DE" sz="1100" err="1">
                <a:solidFill>
                  <a:schemeClr val="dk1"/>
                </a:solidFill>
                <a:highlight>
                  <a:schemeClr val="lt1"/>
                </a:highlight>
              </a:rPr>
              <a:t>week</a:t>
            </a:r>
            <a:r>
              <a:rPr lang="de-DE" sz="1100">
                <a:solidFill>
                  <a:schemeClr val="dk1"/>
                </a:solidFill>
                <a:highlight>
                  <a:schemeClr val="lt1"/>
                </a:highlight>
              </a:rPr>
              <a:t>: </a:t>
            </a:r>
            <a:r>
              <a:rPr lang="de-DE" sz="1100" b="1">
                <a:solidFill>
                  <a:schemeClr val="dk1"/>
                </a:solidFill>
                <a:highlight>
                  <a:schemeClr val="lt1"/>
                </a:highlight>
              </a:rPr>
              <a:t>The </a:t>
            </a:r>
            <a:r>
              <a:rPr lang="de-DE" sz="1100" b="1" err="1">
                <a:solidFill>
                  <a:schemeClr val="dk1"/>
                </a:solidFill>
                <a:highlight>
                  <a:schemeClr val="lt1"/>
                </a:highlight>
              </a:rPr>
              <a:t>entrepreneurial</a:t>
            </a:r>
            <a:r>
              <a:rPr lang="de-DE" sz="1100" b="1">
                <a:solidFill>
                  <a:schemeClr val="dk1"/>
                </a:solidFill>
                <a:highlight>
                  <a:schemeClr val="lt1"/>
                </a:highlight>
              </a:rPr>
              <a:t> </a:t>
            </a:r>
            <a:r>
              <a:rPr lang="de-DE" sz="1100" b="1" err="1">
                <a:solidFill>
                  <a:schemeClr val="dk1"/>
                </a:solidFill>
                <a:highlight>
                  <a:schemeClr val="lt1"/>
                </a:highlight>
              </a:rPr>
              <a:t>Mindset</a:t>
            </a:r>
            <a:r>
              <a:rPr lang="de-DE" sz="1100" b="1">
                <a:solidFill>
                  <a:schemeClr val="dk1"/>
                </a:solidFill>
                <a:highlight>
                  <a:schemeClr val="lt1"/>
                </a:highlight>
              </a:rPr>
              <a:t> </a:t>
            </a:r>
            <a:r>
              <a:rPr lang="de-DE" sz="1100" err="1">
                <a:solidFill>
                  <a:schemeClr val="dk1"/>
                </a:solidFill>
                <a:highlight>
                  <a:schemeClr val="lt1"/>
                </a:highlight>
              </a:rPr>
              <a:t>is</a:t>
            </a:r>
            <a:r>
              <a:rPr lang="de-DE" sz="1100">
                <a:solidFill>
                  <a:schemeClr val="dk1"/>
                </a:solidFill>
                <a:highlight>
                  <a:schemeClr val="lt1"/>
                </a:highlight>
              </a:rPr>
              <a:t> all </a:t>
            </a:r>
            <a:r>
              <a:rPr lang="de-DE" sz="1100" err="1">
                <a:solidFill>
                  <a:schemeClr val="dk1"/>
                </a:solidFill>
                <a:highlight>
                  <a:schemeClr val="lt1"/>
                </a:highlight>
              </a:rPr>
              <a:t>about</a:t>
            </a:r>
            <a:r>
              <a:rPr lang="de-DE" sz="1100">
                <a:solidFill>
                  <a:schemeClr val="dk1"/>
                </a:solidFill>
                <a:highlight>
                  <a:schemeClr val="lt1"/>
                </a:highlight>
              </a:rPr>
              <a:t> </a:t>
            </a:r>
            <a:r>
              <a:rPr lang="de-DE" sz="1100" err="1">
                <a:solidFill>
                  <a:schemeClr val="dk1"/>
                </a:solidFill>
                <a:highlight>
                  <a:schemeClr val="lt1"/>
                </a:highlight>
              </a:rPr>
              <a:t>getting</a:t>
            </a:r>
            <a:r>
              <a:rPr lang="de-DE" sz="1100">
                <a:solidFill>
                  <a:schemeClr val="dk1"/>
                </a:solidFill>
                <a:highlight>
                  <a:schemeClr val="lt1"/>
                </a:highlight>
              </a:rPr>
              <a:t> </a:t>
            </a:r>
            <a:r>
              <a:rPr lang="de-DE" sz="1100" err="1">
                <a:solidFill>
                  <a:schemeClr val="dk1"/>
                </a:solidFill>
                <a:highlight>
                  <a:schemeClr val="lt1"/>
                </a:highlight>
              </a:rPr>
              <a:t>feedback</a:t>
            </a:r>
            <a:r>
              <a:rPr lang="de-DE" sz="1100">
                <a:solidFill>
                  <a:schemeClr val="dk1"/>
                </a:solidFill>
                <a:highlight>
                  <a:schemeClr val="lt1"/>
                </a:highlight>
              </a:rPr>
              <a:t>, </a:t>
            </a:r>
            <a:r>
              <a:rPr lang="de-DE" sz="1100" err="1">
                <a:solidFill>
                  <a:schemeClr val="dk1"/>
                </a:solidFill>
                <a:highlight>
                  <a:schemeClr val="lt1"/>
                </a:highlight>
              </a:rPr>
              <a:t>learning</a:t>
            </a:r>
            <a:r>
              <a:rPr lang="de-DE" sz="1100">
                <a:solidFill>
                  <a:schemeClr val="dk1"/>
                </a:solidFill>
                <a:highlight>
                  <a:schemeClr val="lt1"/>
                </a:highlight>
              </a:rPr>
              <a:t> </a:t>
            </a:r>
            <a:r>
              <a:rPr lang="de-DE" sz="1100" err="1">
                <a:solidFill>
                  <a:schemeClr val="dk1"/>
                </a:solidFill>
                <a:highlight>
                  <a:schemeClr val="lt1"/>
                </a:highlight>
              </a:rPr>
              <a:t>by</a:t>
            </a:r>
            <a:r>
              <a:rPr lang="de-DE" sz="1100">
                <a:solidFill>
                  <a:schemeClr val="dk1"/>
                </a:solidFill>
                <a:highlight>
                  <a:schemeClr val="lt1"/>
                </a:highlight>
              </a:rPr>
              <a:t> </a:t>
            </a:r>
            <a:r>
              <a:rPr lang="de-DE" sz="1100" err="1">
                <a:solidFill>
                  <a:schemeClr val="dk1"/>
                </a:solidFill>
                <a:highlight>
                  <a:schemeClr val="lt1"/>
                </a:highlight>
              </a:rPr>
              <a:t>doing</a:t>
            </a:r>
            <a:r>
              <a:rPr lang="de-DE" sz="1100">
                <a:solidFill>
                  <a:schemeClr val="dk1"/>
                </a:solidFill>
                <a:highlight>
                  <a:schemeClr val="lt1"/>
                </a:highlight>
              </a:rPr>
              <a:t> </a:t>
            </a:r>
            <a:r>
              <a:rPr lang="de-DE" sz="1100" err="1">
                <a:solidFill>
                  <a:schemeClr val="dk1"/>
                </a:solidFill>
                <a:highlight>
                  <a:schemeClr val="lt1"/>
                </a:highlight>
              </a:rPr>
              <a:t>and</a:t>
            </a:r>
            <a:r>
              <a:rPr lang="de-DE" sz="1100">
                <a:solidFill>
                  <a:schemeClr val="dk1"/>
                </a:solidFill>
                <a:highlight>
                  <a:schemeClr val="lt1"/>
                </a:highlight>
              </a:rPr>
              <a:t> </a:t>
            </a:r>
            <a:r>
              <a:rPr lang="de-DE" sz="1100" err="1">
                <a:solidFill>
                  <a:schemeClr val="dk1"/>
                </a:solidFill>
                <a:highlight>
                  <a:schemeClr val="lt1"/>
                </a:highlight>
              </a:rPr>
              <a:t>iterating</a:t>
            </a:r>
            <a:r>
              <a:rPr lang="de-DE" sz="1100">
                <a:solidFill>
                  <a:schemeClr val="dk1"/>
                </a:solidFill>
                <a:highlight>
                  <a:schemeClr val="lt1"/>
                </a:highlight>
              </a:rPr>
              <a:t> </a:t>
            </a:r>
            <a:r>
              <a:rPr lang="de-DE" sz="1100" err="1">
                <a:solidFill>
                  <a:schemeClr val="dk1"/>
                </a:solidFill>
                <a:highlight>
                  <a:schemeClr val="lt1"/>
                </a:highlight>
              </a:rPr>
              <a:t>your</a:t>
            </a:r>
            <a:r>
              <a:rPr lang="de-DE" sz="1100">
                <a:solidFill>
                  <a:schemeClr val="dk1"/>
                </a:solidFill>
                <a:highlight>
                  <a:schemeClr val="lt1"/>
                </a:highlight>
              </a:rPr>
              <a:t> </a:t>
            </a:r>
            <a:r>
              <a:rPr lang="de-DE" sz="1100" err="1">
                <a:solidFill>
                  <a:schemeClr val="dk1"/>
                </a:solidFill>
                <a:highlight>
                  <a:schemeClr val="lt1"/>
                </a:highlight>
              </a:rPr>
              <a:t>idea</a:t>
            </a:r>
            <a:r>
              <a:rPr lang="de-DE" sz="1100">
                <a:solidFill>
                  <a:schemeClr val="dk1"/>
                </a:solidFill>
                <a:highlight>
                  <a:schemeClr val="lt1"/>
                </a:highlight>
              </a:rPr>
              <a:t>?</a:t>
            </a:r>
            <a:br>
              <a:rPr lang="de-DE" sz="1100">
                <a:solidFill>
                  <a:schemeClr val="dk1"/>
                </a:solidFill>
                <a:highlight>
                  <a:schemeClr val="lt1"/>
                </a:highlight>
              </a:rPr>
            </a:br>
            <a:endParaRPr lang="de-DE" sz="1100">
              <a:solidFill>
                <a:schemeClr val="dk1"/>
              </a:solidFill>
              <a:highlight>
                <a:schemeClr val="lt1"/>
              </a:highlight>
            </a:endParaRPr>
          </a:p>
          <a:p>
            <a:pPr marL="1085850" lvl="2" indent="-171450" algn="l" rtl="0">
              <a:spcBef>
                <a:spcPts val="0"/>
              </a:spcBef>
              <a:spcAft>
                <a:spcPts val="0"/>
              </a:spcAft>
            </a:pPr>
            <a:r>
              <a:rPr lang="de-DE" sz="1100" err="1">
                <a:solidFill>
                  <a:schemeClr val="dk1"/>
                </a:solidFill>
                <a:highlight>
                  <a:schemeClr val="lt1"/>
                </a:highlight>
              </a:rPr>
              <a:t>Yeah</a:t>
            </a:r>
            <a:r>
              <a:rPr lang="de-DE" sz="1100">
                <a:solidFill>
                  <a:schemeClr val="dk1"/>
                </a:solidFill>
                <a:highlight>
                  <a:schemeClr val="lt1"/>
                </a:highlight>
              </a:rPr>
              <a:t>. </a:t>
            </a:r>
            <a:r>
              <a:rPr lang="de-DE" sz="1100" err="1">
                <a:solidFill>
                  <a:schemeClr val="dk1"/>
                </a:solidFill>
                <a:highlight>
                  <a:schemeClr val="lt1"/>
                </a:highlight>
              </a:rPr>
              <a:t>And</a:t>
            </a:r>
            <a:r>
              <a:rPr lang="de-DE" sz="1100">
                <a:solidFill>
                  <a:schemeClr val="dk1"/>
                </a:solidFill>
                <a:highlight>
                  <a:schemeClr val="lt1"/>
                </a:highlight>
              </a:rPr>
              <a:t> </a:t>
            </a:r>
            <a:r>
              <a:rPr lang="de-DE" sz="1100" err="1">
                <a:solidFill>
                  <a:schemeClr val="dk1"/>
                </a:solidFill>
                <a:highlight>
                  <a:schemeClr val="lt1"/>
                </a:highlight>
              </a:rPr>
              <a:t>this</a:t>
            </a:r>
            <a:r>
              <a:rPr lang="de-DE" sz="1100">
                <a:solidFill>
                  <a:schemeClr val="dk1"/>
                </a:solidFill>
                <a:highlight>
                  <a:schemeClr val="lt1"/>
                </a:highlight>
              </a:rPr>
              <a:t> </a:t>
            </a:r>
            <a:r>
              <a:rPr lang="de-DE" sz="1100" err="1">
                <a:solidFill>
                  <a:schemeClr val="dk1"/>
                </a:solidFill>
                <a:highlight>
                  <a:schemeClr val="lt1"/>
                </a:highlight>
              </a:rPr>
              <a:t>is</a:t>
            </a:r>
            <a:r>
              <a:rPr lang="de-DE" sz="1100">
                <a:solidFill>
                  <a:schemeClr val="dk1"/>
                </a:solidFill>
                <a:highlight>
                  <a:schemeClr val="lt1"/>
                </a:highlight>
              </a:rPr>
              <a:t> </a:t>
            </a:r>
            <a:r>
              <a:rPr lang="de-DE" sz="1100" err="1">
                <a:solidFill>
                  <a:schemeClr val="dk1"/>
                </a:solidFill>
                <a:highlight>
                  <a:schemeClr val="lt1"/>
                </a:highlight>
              </a:rPr>
              <a:t>exactly</a:t>
            </a:r>
            <a:r>
              <a:rPr lang="de-DE" sz="1100">
                <a:solidFill>
                  <a:schemeClr val="dk1"/>
                </a:solidFill>
                <a:highlight>
                  <a:schemeClr val="lt1"/>
                </a:highlight>
              </a:rPr>
              <a:t> </a:t>
            </a:r>
            <a:r>
              <a:rPr lang="de-DE" sz="1100" err="1">
                <a:solidFill>
                  <a:schemeClr val="dk1"/>
                </a:solidFill>
                <a:highlight>
                  <a:schemeClr val="lt1"/>
                </a:highlight>
              </a:rPr>
              <a:t>whartwe</a:t>
            </a:r>
            <a:r>
              <a:rPr lang="de-DE" sz="1100">
                <a:solidFill>
                  <a:schemeClr val="dk1"/>
                </a:solidFill>
                <a:highlight>
                  <a:schemeClr val="lt1"/>
                </a:highlight>
              </a:rPr>
              <a:t> will do </a:t>
            </a:r>
            <a:r>
              <a:rPr lang="de-DE" sz="1100" err="1">
                <a:solidFill>
                  <a:schemeClr val="dk1"/>
                </a:solidFill>
                <a:highlight>
                  <a:schemeClr val="lt1"/>
                </a:highlight>
              </a:rPr>
              <a:t>as</a:t>
            </a:r>
            <a:r>
              <a:rPr lang="de-DE" sz="1100">
                <a:solidFill>
                  <a:schemeClr val="dk1"/>
                </a:solidFill>
                <a:highlight>
                  <a:schemeClr val="lt1"/>
                </a:highlight>
              </a:rPr>
              <a:t> </a:t>
            </a:r>
            <a:r>
              <a:rPr lang="de-DE" sz="1100" err="1">
                <a:solidFill>
                  <a:schemeClr val="dk1"/>
                </a:solidFill>
                <a:highlight>
                  <a:schemeClr val="lt1"/>
                </a:highlight>
              </a:rPr>
              <a:t>part</a:t>
            </a:r>
            <a:r>
              <a:rPr lang="de-DE" sz="1100">
                <a:solidFill>
                  <a:schemeClr val="dk1"/>
                </a:solidFill>
                <a:highlight>
                  <a:schemeClr val="lt1"/>
                </a:highlight>
              </a:rPr>
              <a:t> 2: </a:t>
            </a:r>
          </a:p>
          <a:p>
            <a:pPr marL="1085850" lvl="2" indent="-171450" algn="l" rtl="0">
              <a:spcBef>
                <a:spcPts val="0"/>
              </a:spcBef>
              <a:spcAft>
                <a:spcPts val="0"/>
              </a:spcAft>
            </a:pPr>
            <a:r>
              <a:rPr lang="de-DE" sz="1100" err="1">
                <a:solidFill>
                  <a:schemeClr val="dk1"/>
                </a:solidFill>
                <a:highlight>
                  <a:schemeClr val="lt1"/>
                </a:highlight>
              </a:rPr>
              <a:t>You‘ll</a:t>
            </a:r>
            <a:r>
              <a:rPr lang="de-DE" sz="1100">
                <a:solidFill>
                  <a:schemeClr val="dk1"/>
                </a:solidFill>
                <a:highlight>
                  <a:schemeClr val="lt1"/>
                </a:highlight>
              </a:rPr>
              <a:t> </a:t>
            </a:r>
            <a:r>
              <a:rPr lang="de-DE" sz="1100" err="1">
                <a:solidFill>
                  <a:schemeClr val="dk1"/>
                </a:solidFill>
                <a:highlight>
                  <a:schemeClr val="lt1"/>
                </a:highlight>
              </a:rPr>
              <a:t>have</a:t>
            </a:r>
            <a:r>
              <a:rPr lang="de-DE" sz="1100">
                <a:solidFill>
                  <a:schemeClr val="dk1"/>
                </a:solidFill>
                <a:highlight>
                  <a:schemeClr val="lt1"/>
                </a:highlight>
              </a:rPr>
              <a:t> </a:t>
            </a:r>
            <a:r>
              <a:rPr lang="de-DE" sz="1100" err="1">
                <a:solidFill>
                  <a:schemeClr val="dk1"/>
                </a:solidFill>
                <a:highlight>
                  <a:schemeClr val="lt1"/>
                </a:highlight>
              </a:rPr>
              <a:t>the</a:t>
            </a:r>
            <a:r>
              <a:rPr lang="de-DE" sz="1100">
                <a:solidFill>
                  <a:schemeClr val="dk1"/>
                </a:solidFill>
                <a:highlight>
                  <a:schemeClr val="lt1"/>
                </a:highlight>
              </a:rPr>
              <a:t> </a:t>
            </a:r>
            <a:r>
              <a:rPr lang="de-DE" sz="1100" err="1">
                <a:solidFill>
                  <a:schemeClr val="dk1"/>
                </a:solidFill>
                <a:highlight>
                  <a:schemeClr val="lt1"/>
                </a:highlight>
              </a:rPr>
              <a:t>chance</a:t>
            </a:r>
            <a:r>
              <a:rPr lang="de-DE" sz="1100">
                <a:solidFill>
                  <a:schemeClr val="dk1"/>
                </a:solidFill>
                <a:highlight>
                  <a:schemeClr val="lt1"/>
                </a:highlight>
              </a:rPr>
              <a:t> </a:t>
            </a:r>
            <a:r>
              <a:rPr lang="de-DE" sz="1100" err="1">
                <a:solidFill>
                  <a:schemeClr val="dk1"/>
                </a:solidFill>
                <a:highlight>
                  <a:schemeClr val="lt1"/>
                </a:highlight>
              </a:rPr>
              <a:t>to</a:t>
            </a:r>
            <a:r>
              <a:rPr lang="de-DE" sz="1100">
                <a:solidFill>
                  <a:schemeClr val="dk1"/>
                </a:solidFill>
                <a:highlight>
                  <a:schemeClr val="lt1"/>
                </a:highlight>
              </a:rPr>
              <a:t> </a:t>
            </a:r>
            <a:r>
              <a:rPr lang="de-DE" sz="1100" err="1">
                <a:solidFill>
                  <a:schemeClr val="dk1"/>
                </a:solidFill>
                <a:highlight>
                  <a:schemeClr val="lt1"/>
                </a:highlight>
              </a:rPr>
              <a:t>actually</a:t>
            </a:r>
            <a:r>
              <a:rPr lang="de-DE" sz="1100">
                <a:solidFill>
                  <a:schemeClr val="dk1"/>
                </a:solidFill>
                <a:highlight>
                  <a:schemeClr val="lt1"/>
                </a:highlight>
              </a:rPr>
              <a:t> </a:t>
            </a:r>
            <a:r>
              <a:rPr lang="de-DE" sz="1100" b="1" err="1">
                <a:solidFill>
                  <a:schemeClr val="dk1"/>
                </a:solidFill>
                <a:highlight>
                  <a:schemeClr val="lt1"/>
                </a:highlight>
              </a:rPr>
              <a:t>test</a:t>
            </a:r>
            <a:r>
              <a:rPr lang="de-DE" sz="1100" b="1">
                <a:solidFill>
                  <a:schemeClr val="dk1"/>
                </a:solidFill>
                <a:highlight>
                  <a:schemeClr val="lt1"/>
                </a:highlight>
              </a:rPr>
              <a:t> </a:t>
            </a:r>
            <a:r>
              <a:rPr lang="de-DE" sz="1100" b="1" err="1">
                <a:solidFill>
                  <a:schemeClr val="dk1"/>
                </a:solidFill>
                <a:highlight>
                  <a:schemeClr val="lt1"/>
                </a:highlight>
              </a:rPr>
              <a:t>your</a:t>
            </a:r>
            <a:r>
              <a:rPr lang="de-DE" sz="1100" b="1">
                <a:solidFill>
                  <a:schemeClr val="dk1"/>
                </a:solidFill>
                <a:highlight>
                  <a:schemeClr val="lt1"/>
                </a:highlight>
              </a:rPr>
              <a:t> </a:t>
            </a:r>
            <a:r>
              <a:rPr lang="de-DE" sz="1100" b="1" err="1">
                <a:solidFill>
                  <a:schemeClr val="dk1"/>
                </a:solidFill>
                <a:highlight>
                  <a:schemeClr val="lt1"/>
                </a:highlight>
              </a:rPr>
              <a:t>pitch</a:t>
            </a:r>
            <a:r>
              <a:rPr lang="de-DE" sz="1100" b="1">
                <a:solidFill>
                  <a:schemeClr val="dk1"/>
                </a:solidFill>
                <a:highlight>
                  <a:schemeClr val="lt1"/>
                </a:highlight>
              </a:rPr>
              <a:t> </a:t>
            </a:r>
            <a:r>
              <a:rPr lang="de-DE" sz="1100" b="1" err="1">
                <a:solidFill>
                  <a:schemeClr val="dk1"/>
                </a:solidFill>
                <a:highlight>
                  <a:schemeClr val="lt1"/>
                </a:highlight>
              </a:rPr>
              <a:t>right</a:t>
            </a:r>
            <a:r>
              <a:rPr lang="de-DE" sz="1100" b="1">
                <a:solidFill>
                  <a:schemeClr val="dk1"/>
                </a:solidFill>
                <a:highlight>
                  <a:schemeClr val="lt1"/>
                </a:highlight>
              </a:rPr>
              <a:t> </a:t>
            </a:r>
            <a:r>
              <a:rPr lang="de-DE" sz="1100" b="1" err="1">
                <a:solidFill>
                  <a:schemeClr val="dk1"/>
                </a:solidFill>
                <a:highlight>
                  <a:schemeClr val="lt1"/>
                </a:highlight>
              </a:rPr>
              <a:t>away</a:t>
            </a:r>
            <a:r>
              <a:rPr lang="de-DE" sz="1100">
                <a:solidFill>
                  <a:schemeClr val="dk1"/>
                </a:solidFill>
                <a:highlight>
                  <a:schemeClr val="lt1"/>
                </a:highlight>
              </a:rPr>
              <a:t>.</a:t>
            </a:r>
          </a:p>
          <a:p>
            <a:pPr marL="1085850" lvl="2" indent="-171450" algn="l" rtl="0">
              <a:spcBef>
                <a:spcPts val="0"/>
              </a:spcBef>
              <a:spcAft>
                <a:spcPts val="0"/>
              </a:spcAft>
            </a:pPr>
            <a:r>
              <a:rPr lang="de-DE" sz="1100" err="1">
                <a:solidFill>
                  <a:schemeClr val="dk1"/>
                </a:solidFill>
                <a:highlight>
                  <a:schemeClr val="lt1"/>
                </a:highlight>
              </a:rPr>
              <a:t>You‘ll</a:t>
            </a:r>
            <a:r>
              <a:rPr lang="de-DE" sz="1100">
                <a:solidFill>
                  <a:schemeClr val="dk1"/>
                </a:solidFill>
                <a:highlight>
                  <a:schemeClr val="lt1"/>
                </a:highlight>
              </a:rPr>
              <a:t> </a:t>
            </a:r>
            <a:r>
              <a:rPr lang="de-DE" sz="1100" err="1">
                <a:solidFill>
                  <a:schemeClr val="dk1"/>
                </a:solidFill>
                <a:highlight>
                  <a:schemeClr val="lt1"/>
                </a:highlight>
              </a:rPr>
              <a:t>work</a:t>
            </a:r>
            <a:r>
              <a:rPr lang="de-DE" sz="1100">
                <a:solidFill>
                  <a:schemeClr val="dk1"/>
                </a:solidFill>
                <a:highlight>
                  <a:schemeClr val="lt1"/>
                </a:highlight>
              </a:rPr>
              <a:t> in </a:t>
            </a:r>
            <a:r>
              <a:rPr lang="de-DE" sz="1100" b="1" err="1">
                <a:solidFill>
                  <a:schemeClr val="dk1"/>
                </a:solidFill>
                <a:highlight>
                  <a:schemeClr val="lt1"/>
                </a:highlight>
              </a:rPr>
              <a:t>teams</a:t>
            </a:r>
            <a:r>
              <a:rPr lang="de-DE" sz="1100" b="1">
                <a:solidFill>
                  <a:schemeClr val="dk1"/>
                </a:solidFill>
                <a:highlight>
                  <a:schemeClr val="lt1"/>
                </a:highlight>
              </a:rPr>
              <a:t> </a:t>
            </a:r>
            <a:r>
              <a:rPr lang="de-DE" sz="1100" b="1" err="1">
                <a:solidFill>
                  <a:schemeClr val="dk1"/>
                </a:solidFill>
                <a:highlight>
                  <a:schemeClr val="lt1"/>
                </a:highlight>
              </a:rPr>
              <a:t>of</a:t>
            </a:r>
            <a:r>
              <a:rPr lang="de-DE" sz="1100" b="1">
                <a:solidFill>
                  <a:schemeClr val="dk1"/>
                </a:solidFill>
                <a:highlight>
                  <a:schemeClr val="lt1"/>
                </a:highlight>
              </a:rPr>
              <a:t> 3</a:t>
            </a:r>
            <a:r>
              <a:rPr lang="de-DE" sz="1100">
                <a:solidFill>
                  <a:schemeClr val="dk1"/>
                </a:solidFill>
                <a:highlight>
                  <a:schemeClr val="lt1"/>
                </a:highlight>
              </a:rPr>
              <a:t>, </a:t>
            </a:r>
            <a:r>
              <a:rPr lang="de-DE" sz="1100" err="1">
                <a:solidFill>
                  <a:schemeClr val="dk1"/>
                </a:solidFill>
                <a:highlight>
                  <a:schemeClr val="lt1"/>
                </a:highlight>
              </a:rPr>
              <a:t>test</a:t>
            </a:r>
            <a:r>
              <a:rPr lang="de-DE" sz="1100">
                <a:solidFill>
                  <a:schemeClr val="dk1"/>
                </a:solidFill>
                <a:highlight>
                  <a:schemeClr val="lt1"/>
                </a:highlight>
              </a:rPr>
              <a:t> </a:t>
            </a:r>
            <a:r>
              <a:rPr lang="de-DE" sz="1100" err="1">
                <a:solidFill>
                  <a:schemeClr val="dk1"/>
                </a:solidFill>
                <a:highlight>
                  <a:schemeClr val="lt1"/>
                </a:highlight>
              </a:rPr>
              <a:t>your</a:t>
            </a:r>
            <a:r>
              <a:rPr lang="de-DE" sz="1100">
                <a:solidFill>
                  <a:schemeClr val="dk1"/>
                </a:solidFill>
                <a:highlight>
                  <a:schemeClr val="lt1"/>
                </a:highlight>
              </a:rPr>
              <a:t> </a:t>
            </a:r>
            <a:r>
              <a:rPr lang="de-DE" sz="1100" err="1">
                <a:solidFill>
                  <a:schemeClr val="dk1"/>
                </a:solidFill>
                <a:highlight>
                  <a:schemeClr val="lt1"/>
                </a:highlight>
              </a:rPr>
              <a:t>pitch</a:t>
            </a:r>
            <a:r>
              <a:rPr lang="de-DE" sz="1100">
                <a:solidFill>
                  <a:schemeClr val="dk1"/>
                </a:solidFill>
                <a:highlight>
                  <a:schemeClr val="lt1"/>
                </a:highlight>
              </a:rPr>
              <a:t> </a:t>
            </a:r>
            <a:r>
              <a:rPr lang="de-DE" sz="1100" err="1">
                <a:solidFill>
                  <a:schemeClr val="dk1"/>
                </a:solidFill>
                <a:highlight>
                  <a:schemeClr val="lt1"/>
                </a:highlight>
              </a:rPr>
              <a:t>and</a:t>
            </a:r>
            <a:r>
              <a:rPr lang="de-DE" sz="1100">
                <a:solidFill>
                  <a:schemeClr val="dk1"/>
                </a:solidFill>
                <a:highlight>
                  <a:schemeClr val="lt1"/>
                </a:highlight>
              </a:rPr>
              <a:t> </a:t>
            </a:r>
            <a:r>
              <a:rPr lang="de-DE" sz="1100" err="1">
                <a:solidFill>
                  <a:schemeClr val="dk1"/>
                </a:solidFill>
                <a:highlight>
                  <a:schemeClr val="lt1"/>
                </a:highlight>
              </a:rPr>
              <a:t>then</a:t>
            </a:r>
            <a:r>
              <a:rPr lang="de-DE" sz="1100">
                <a:solidFill>
                  <a:schemeClr val="dk1"/>
                </a:solidFill>
                <a:highlight>
                  <a:schemeClr val="lt1"/>
                </a:highlight>
              </a:rPr>
              <a:t> </a:t>
            </a:r>
            <a:r>
              <a:rPr lang="de-DE" sz="1100" err="1">
                <a:solidFill>
                  <a:schemeClr val="dk1"/>
                </a:solidFill>
                <a:highlight>
                  <a:schemeClr val="lt1"/>
                </a:highlight>
              </a:rPr>
              <a:t>get</a:t>
            </a:r>
            <a:r>
              <a:rPr lang="de-DE" sz="1100">
                <a:solidFill>
                  <a:schemeClr val="dk1"/>
                </a:solidFill>
                <a:highlight>
                  <a:schemeClr val="lt1"/>
                </a:highlight>
              </a:rPr>
              <a:t> </a:t>
            </a:r>
            <a:r>
              <a:rPr lang="de-DE" sz="1100" b="1" err="1">
                <a:solidFill>
                  <a:schemeClr val="dk1"/>
                </a:solidFill>
                <a:highlight>
                  <a:schemeClr val="lt1"/>
                </a:highlight>
              </a:rPr>
              <a:t>immidiate</a:t>
            </a:r>
            <a:r>
              <a:rPr lang="de-DE" sz="1100" b="1">
                <a:solidFill>
                  <a:schemeClr val="dk1"/>
                </a:solidFill>
                <a:highlight>
                  <a:schemeClr val="lt1"/>
                </a:highlight>
              </a:rPr>
              <a:t> </a:t>
            </a:r>
            <a:r>
              <a:rPr lang="de-DE" sz="1100" b="1" err="1">
                <a:solidFill>
                  <a:schemeClr val="dk1"/>
                </a:solidFill>
                <a:highlight>
                  <a:schemeClr val="lt1"/>
                </a:highlight>
              </a:rPr>
              <a:t>feedback</a:t>
            </a:r>
            <a:r>
              <a:rPr lang="de-DE" sz="1100" b="1">
                <a:solidFill>
                  <a:schemeClr val="dk1"/>
                </a:solidFill>
                <a:highlight>
                  <a:schemeClr val="lt1"/>
                </a:highlight>
              </a:rPr>
              <a:t> </a:t>
            </a:r>
            <a:r>
              <a:rPr lang="de-DE" sz="1100" b="1" err="1">
                <a:solidFill>
                  <a:schemeClr val="dk1"/>
                </a:solidFill>
                <a:highlight>
                  <a:schemeClr val="lt1"/>
                </a:highlight>
              </a:rPr>
              <a:t>from</a:t>
            </a:r>
            <a:r>
              <a:rPr lang="de-DE" sz="1100" b="1">
                <a:solidFill>
                  <a:schemeClr val="dk1"/>
                </a:solidFill>
                <a:highlight>
                  <a:schemeClr val="lt1"/>
                </a:highlight>
              </a:rPr>
              <a:t> </a:t>
            </a:r>
            <a:r>
              <a:rPr lang="de-DE" sz="1100" b="1" err="1">
                <a:solidFill>
                  <a:schemeClr val="dk1"/>
                </a:solidFill>
                <a:highlight>
                  <a:schemeClr val="lt1"/>
                </a:highlight>
              </a:rPr>
              <a:t>your</a:t>
            </a:r>
            <a:r>
              <a:rPr lang="de-DE" sz="1100" b="1">
                <a:solidFill>
                  <a:schemeClr val="dk1"/>
                </a:solidFill>
                <a:highlight>
                  <a:schemeClr val="lt1"/>
                </a:highlight>
              </a:rPr>
              <a:t> </a:t>
            </a:r>
            <a:r>
              <a:rPr lang="de-DE" sz="1100" b="1" err="1">
                <a:solidFill>
                  <a:schemeClr val="dk1"/>
                </a:solidFill>
                <a:highlight>
                  <a:schemeClr val="lt1"/>
                </a:highlight>
              </a:rPr>
              <a:t>team</a:t>
            </a:r>
            <a:r>
              <a:rPr lang="de-DE" sz="1100">
                <a:solidFill>
                  <a:schemeClr val="dk1"/>
                </a:solidFill>
                <a:highlight>
                  <a:schemeClr val="lt1"/>
                </a:highlight>
              </a:rPr>
              <a:t>.</a:t>
            </a:r>
          </a:p>
          <a:p>
            <a:pPr marL="628650" lvl="1" indent="-171450" algn="l" rtl="0">
              <a:spcBef>
                <a:spcPts val="0"/>
              </a:spcBef>
              <a:spcAft>
                <a:spcPts val="0"/>
              </a:spcAft>
            </a:pPr>
            <a:endParaRPr sz="1100">
              <a:solidFill>
                <a:schemeClr val="dk1"/>
              </a:solidFill>
              <a:highlight>
                <a:schemeClr val="lt1"/>
              </a:highlight>
            </a:endParaRPr>
          </a:p>
        </p:txBody>
      </p:sp>
    </p:spTree>
    <p:extLst>
      <p:ext uri="{BB962C8B-B14F-4D97-AF65-F5344CB8AC3E}">
        <p14:creationId xmlns:p14="http://schemas.microsoft.com/office/powerpoint/2010/main" val="65331554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726494fd45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726494fd45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463386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726494fd45_1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726494fd45_1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de-DE" sz="1200">
                <a:solidFill>
                  <a:srgbClr val="FF0000"/>
                </a:solidFill>
              </a:rPr>
              <a:t>In </a:t>
            </a:r>
            <a:r>
              <a:rPr lang="de-DE" sz="1200" err="1">
                <a:solidFill>
                  <a:srgbClr val="FF0000"/>
                </a:solidFill>
              </a:rPr>
              <a:t>order</a:t>
            </a:r>
            <a:r>
              <a:rPr lang="de-DE" sz="1200">
                <a:solidFill>
                  <a:srgbClr val="FF0000"/>
                </a:solidFill>
              </a:rPr>
              <a:t> </a:t>
            </a:r>
            <a:r>
              <a:rPr lang="de-DE" sz="1200" err="1">
                <a:solidFill>
                  <a:srgbClr val="FF0000"/>
                </a:solidFill>
              </a:rPr>
              <a:t>to</a:t>
            </a:r>
            <a:r>
              <a:rPr lang="de-DE" sz="1200">
                <a:solidFill>
                  <a:srgbClr val="FF0000"/>
                </a:solidFill>
              </a:rPr>
              <a:t> </a:t>
            </a:r>
            <a:r>
              <a:rPr lang="de-DE" sz="1200" err="1">
                <a:solidFill>
                  <a:srgbClr val="FF0000"/>
                </a:solidFill>
              </a:rPr>
              <a:t>build</a:t>
            </a:r>
            <a:r>
              <a:rPr lang="de-DE" sz="1200">
                <a:solidFill>
                  <a:srgbClr val="FF0000"/>
                </a:solidFill>
              </a:rPr>
              <a:t> a </a:t>
            </a:r>
            <a:r>
              <a:rPr lang="de-DE" sz="1200" err="1">
                <a:solidFill>
                  <a:srgbClr val="FF0000"/>
                </a:solidFill>
              </a:rPr>
              <a:t>pitch</a:t>
            </a:r>
            <a:r>
              <a:rPr lang="de-DE" sz="1200">
                <a:solidFill>
                  <a:srgbClr val="FF0000"/>
                </a:solidFill>
              </a:rPr>
              <a:t> </a:t>
            </a:r>
            <a:r>
              <a:rPr lang="de-DE" sz="1200" err="1">
                <a:solidFill>
                  <a:srgbClr val="FF0000"/>
                </a:solidFill>
              </a:rPr>
              <a:t>of</a:t>
            </a:r>
            <a:r>
              <a:rPr lang="de-DE" sz="1200">
                <a:solidFill>
                  <a:srgbClr val="FF0000"/>
                </a:solidFill>
              </a:rPr>
              <a:t> </a:t>
            </a:r>
            <a:r>
              <a:rPr lang="de-DE" sz="1200" err="1">
                <a:solidFill>
                  <a:srgbClr val="FF0000"/>
                </a:solidFill>
              </a:rPr>
              <a:t>course</a:t>
            </a:r>
            <a:r>
              <a:rPr lang="de-DE" sz="1200">
                <a:solidFill>
                  <a:srgbClr val="FF0000"/>
                </a:solidFill>
              </a:rPr>
              <a:t> </a:t>
            </a:r>
            <a:r>
              <a:rPr lang="de-DE" sz="1200" err="1">
                <a:solidFill>
                  <a:srgbClr val="FF0000"/>
                </a:solidFill>
              </a:rPr>
              <a:t>you</a:t>
            </a:r>
            <a:r>
              <a:rPr lang="de-DE" sz="1200">
                <a:solidFill>
                  <a:srgbClr val="FF0000"/>
                </a:solidFill>
              </a:rPr>
              <a:t> </a:t>
            </a:r>
            <a:r>
              <a:rPr lang="de-DE" sz="1200" b="1" err="1">
                <a:solidFill>
                  <a:srgbClr val="FF0000"/>
                </a:solidFill>
              </a:rPr>
              <a:t>first</a:t>
            </a:r>
            <a:r>
              <a:rPr lang="de-DE" sz="1200" b="1">
                <a:solidFill>
                  <a:srgbClr val="FF0000"/>
                </a:solidFill>
              </a:rPr>
              <a:t> </a:t>
            </a:r>
            <a:r>
              <a:rPr lang="de-DE" sz="1200" b="1" err="1">
                <a:solidFill>
                  <a:srgbClr val="FF0000"/>
                </a:solidFill>
              </a:rPr>
              <a:t>of</a:t>
            </a:r>
            <a:r>
              <a:rPr lang="de-DE" sz="1200" b="1">
                <a:solidFill>
                  <a:srgbClr val="FF0000"/>
                </a:solidFill>
              </a:rPr>
              <a:t> all</a:t>
            </a:r>
            <a:r>
              <a:rPr lang="de-DE" sz="1200">
                <a:solidFill>
                  <a:srgbClr val="FF0000"/>
                </a:solidFill>
              </a:rPr>
              <a:t> </a:t>
            </a:r>
            <a:r>
              <a:rPr lang="de-DE" sz="1200" err="1">
                <a:solidFill>
                  <a:srgbClr val="FF0000"/>
                </a:solidFill>
              </a:rPr>
              <a:t>need</a:t>
            </a:r>
            <a:r>
              <a:rPr lang="de-DE" sz="1200">
                <a:solidFill>
                  <a:srgbClr val="FF0000"/>
                </a:solidFill>
              </a:rPr>
              <a:t> an </a:t>
            </a:r>
            <a:r>
              <a:rPr lang="de-DE" sz="1200" b="1" err="1">
                <a:solidFill>
                  <a:srgbClr val="FF0000"/>
                </a:solidFill>
              </a:rPr>
              <a:t>idea</a:t>
            </a:r>
            <a:r>
              <a:rPr lang="de-DE" sz="1200" b="1">
                <a:solidFill>
                  <a:srgbClr val="FF0000"/>
                </a:solidFill>
              </a:rPr>
              <a:t> </a:t>
            </a:r>
            <a:r>
              <a:rPr lang="de-DE" sz="1200" b="1" err="1">
                <a:solidFill>
                  <a:srgbClr val="FF0000"/>
                </a:solidFill>
              </a:rPr>
              <a:t>or</a:t>
            </a:r>
            <a:r>
              <a:rPr lang="de-DE" sz="1200" b="1">
                <a:solidFill>
                  <a:srgbClr val="FF0000"/>
                </a:solidFill>
              </a:rPr>
              <a:t> </a:t>
            </a:r>
            <a:r>
              <a:rPr lang="de-DE" sz="1200" b="1" err="1">
                <a:solidFill>
                  <a:srgbClr val="FF0000"/>
                </a:solidFill>
              </a:rPr>
              <a:t>project</a:t>
            </a:r>
            <a:r>
              <a:rPr lang="de-DE" sz="1200" b="1">
                <a:solidFill>
                  <a:srgbClr val="FF0000"/>
                </a:solidFill>
              </a:rPr>
              <a:t> </a:t>
            </a:r>
            <a:r>
              <a:rPr lang="de-DE" sz="1200" b="1" err="1">
                <a:solidFill>
                  <a:srgbClr val="FF0000"/>
                </a:solidFill>
              </a:rPr>
              <a:t>that</a:t>
            </a:r>
            <a:r>
              <a:rPr lang="de-DE" sz="1200" b="1">
                <a:solidFill>
                  <a:srgbClr val="FF0000"/>
                </a:solidFill>
              </a:rPr>
              <a:t> </a:t>
            </a:r>
            <a:r>
              <a:rPr lang="de-DE" sz="1200" b="1" err="1">
                <a:solidFill>
                  <a:srgbClr val="FF0000"/>
                </a:solidFill>
              </a:rPr>
              <a:t>you</a:t>
            </a:r>
            <a:r>
              <a:rPr lang="de-DE" sz="1200" b="1">
                <a:solidFill>
                  <a:srgbClr val="FF0000"/>
                </a:solidFill>
              </a:rPr>
              <a:t> </a:t>
            </a:r>
            <a:r>
              <a:rPr lang="de-DE" sz="1200" b="1" err="1">
                <a:solidFill>
                  <a:srgbClr val="FF0000"/>
                </a:solidFill>
              </a:rPr>
              <a:t>actually</a:t>
            </a:r>
            <a:r>
              <a:rPr lang="de-DE" sz="1200" b="1">
                <a:solidFill>
                  <a:srgbClr val="FF0000"/>
                </a:solidFill>
              </a:rPr>
              <a:t> </a:t>
            </a:r>
            <a:r>
              <a:rPr lang="de-DE" sz="1200" b="1" err="1">
                <a:solidFill>
                  <a:srgbClr val="FF0000"/>
                </a:solidFill>
              </a:rPr>
              <a:t>want</a:t>
            </a:r>
            <a:r>
              <a:rPr lang="de-DE" sz="1200" b="1">
                <a:solidFill>
                  <a:srgbClr val="FF0000"/>
                </a:solidFill>
              </a:rPr>
              <a:t> </a:t>
            </a:r>
            <a:r>
              <a:rPr lang="de-DE" sz="1200" b="1" err="1">
                <a:solidFill>
                  <a:srgbClr val="FF0000"/>
                </a:solidFill>
              </a:rPr>
              <a:t>to</a:t>
            </a:r>
            <a:r>
              <a:rPr lang="de-DE" sz="1200" b="1">
                <a:solidFill>
                  <a:srgbClr val="FF0000"/>
                </a:solidFill>
              </a:rPr>
              <a:t> </a:t>
            </a:r>
            <a:r>
              <a:rPr lang="de-DE" sz="1200" b="1" err="1">
                <a:solidFill>
                  <a:srgbClr val="FF0000"/>
                </a:solidFill>
              </a:rPr>
              <a:t>pitch</a:t>
            </a:r>
            <a:endParaRPr lang="de-DE" sz="1200" b="1">
              <a:solidFill>
                <a:srgbClr val="FF0000"/>
              </a:solidFill>
            </a:endParaRPr>
          </a:p>
          <a:p>
            <a:pPr marL="171450" lvl="0" indent="-171450" algn="l" rtl="0">
              <a:spcBef>
                <a:spcPts val="0"/>
              </a:spcBef>
              <a:spcAft>
                <a:spcPts val="0"/>
              </a:spcAft>
            </a:pPr>
            <a:r>
              <a:rPr lang="de-DE" sz="1200" err="1">
                <a:solidFill>
                  <a:srgbClr val="FF0000"/>
                </a:solidFill>
              </a:rPr>
              <a:t>We</a:t>
            </a:r>
            <a:r>
              <a:rPr lang="de-DE" sz="1200">
                <a:solidFill>
                  <a:srgbClr val="FF0000"/>
                </a:solidFill>
              </a:rPr>
              <a:t> </a:t>
            </a:r>
            <a:r>
              <a:rPr lang="de-DE" sz="1200" err="1">
                <a:solidFill>
                  <a:srgbClr val="FF0000"/>
                </a:solidFill>
              </a:rPr>
              <a:t>know</a:t>
            </a:r>
            <a:r>
              <a:rPr lang="de-DE" sz="1200">
                <a:solidFill>
                  <a:srgbClr val="FF0000"/>
                </a:solidFill>
              </a:rPr>
              <a:t> </a:t>
            </a:r>
            <a:r>
              <a:rPr lang="de-DE" sz="1200" err="1">
                <a:solidFill>
                  <a:srgbClr val="FF0000"/>
                </a:solidFill>
              </a:rPr>
              <a:t>that</a:t>
            </a:r>
            <a:r>
              <a:rPr lang="de-DE" sz="1200">
                <a:solidFill>
                  <a:srgbClr val="FF0000"/>
                </a:solidFill>
              </a:rPr>
              <a:t> </a:t>
            </a:r>
            <a:r>
              <a:rPr lang="de-DE" sz="1200" err="1">
                <a:solidFill>
                  <a:srgbClr val="FF0000"/>
                </a:solidFill>
              </a:rPr>
              <a:t>some</a:t>
            </a:r>
            <a:r>
              <a:rPr lang="de-DE" sz="1200">
                <a:solidFill>
                  <a:srgbClr val="FF0000"/>
                </a:solidFill>
              </a:rPr>
              <a:t> </a:t>
            </a:r>
            <a:r>
              <a:rPr lang="de-DE" sz="1200" err="1">
                <a:solidFill>
                  <a:srgbClr val="FF0000"/>
                </a:solidFill>
              </a:rPr>
              <a:t>of</a:t>
            </a:r>
            <a:r>
              <a:rPr lang="de-DE" sz="1200">
                <a:solidFill>
                  <a:srgbClr val="FF0000"/>
                </a:solidFill>
              </a:rPr>
              <a:t> </a:t>
            </a:r>
            <a:r>
              <a:rPr lang="de-DE" sz="1200" err="1">
                <a:solidFill>
                  <a:srgbClr val="FF0000"/>
                </a:solidFill>
              </a:rPr>
              <a:t>you</a:t>
            </a:r>
            <a:r>
              <a:rPr lang="de-DE" sz="1200">
                <a:solidFill>
                  <a:srgbClr val="FF0000"/>
                </a:solidFill>
              </a:rPr>
              <a:t> </a:t>
            </a:r>
            <a:r>
              <a:rPr lang="de-DE" sz="1200" b="1" err="1">
                <a:solidFill>
                  <a:srgbClr val="FF0000"/>
                </a:solidFill>
              </a:rPr>
              <a:t>already</a:t>
            </a:r>
            <a:r>
              <a:rPr lang="de-DE" sz="1200" b="1">
                <a:solidFill>
                  <a:srgbClr val="FF0000"/>
                </a:solidFill>
              </a:rPr>
              <a:t> </a:t>
            </a:r>
            <a:r>
              <a:rPr lang="de-DE" sz="1200" b="1" err="1">
                <a:solidFill>
                  <a:srgbClr val="FF0000"/>
                </a:solidFill>
              </a:rPr>
              <a:t>have</a:t>
            </a:r>
            <a:r>
              <a:rPr lang="de-DE" sz="1200" b="1">
                <a:solidFill>
                  <a:srgbClr val="FF0000"/>
                </a:solidFill>
              </a:rPr>
              <a:t> </a:t>
            </a:r>
            <a:r>
              <a:rPr lang="de-DE" sz="1200" b="1" err="1">
                <a:solidFill>
                  <a:srgbClr val="FF0000"/>
                </a:solidFill>
              </a:rPr>
              <a:t>ideas</a:t>
            </a:r>
            <a:r>
              <a:rPr lang="de-DE" sz="1200" b="1">
                <a:solidFill>
                  <a:srgbClr val="FF0000"/>
                </a:solidFill>
              </a:rPr>
              <a:t> </a:t>
            </a:r>
            <a:r>
              <a:rPr lang="de-DE" sz="1200" err="1">
                <a:solidFill>
                  <a:srgbClr val="FF0000"/>
                </a:solidFill>
              </a:rPr>
              <a:t>or</a:t>
            </a:r>
            <a:r>
              <a:rPr lang="de-DE" sz="1200">
                <a:solidFill>
                  <a:srgbClr val="FF0000"/>
                </a:solidFill>
              </a:rPr>
              <a:t> </a:t>
            </a:r>
            <a:r>
              <a:rPr lang="de-DE" sz="1200" err="1">
                <a:solidFill>
                  <a:srgbClr val="FF0000"/>
                </a:solidFill>
              </a:rPr>
              <a:t>projects</a:t>
            </a:r>
            <a:r>
              <a:rPr lang="de-DE" sz="1200">
                <a:solidFill>
                  <a:srgbClr val="FF0000"/>
                </a:solidFill>
              </a:rPr>
              <a:t>, </a:t>
            </a:r>
            <a:r>
              <a:rPr lang="de-DE" sz="1200" err="1">
                <a:solidFill>
                  <a:srgbClr val="FF0000"/>
                </a:solidFill>
              </a:rPr>
              <a:t>that</a:t>
            </a:r>
            <a:r>
              <a:rPr lang="de-DE" sz="1200">
                <a:solidFill>
                  <a:srgbClr val="FF0000"/>
                </a:solidFill>
              </a:rPr>
              <a:t> </a:t>
            </a:r>
            <a:r>
              <a:rPr lang="de-DE" sz="1200" err="1">
                <a:solidFill>
                  <a:srgbClr val="FF0000"/>
                </a:solidFill>
              </a:rPr>
              <a:t>they</a:t>
            </a:r>
            <a:r>
              <a:rPr lang="de-DE" sz="1200">
                <a:solidFill>
                  <a:srgbClr val="FF0000"/>
                </a:solidFill>
              </a:rPr>
              <a:t> </a:t>
            </a:r>
            <a:r>
              <a:rPr lang="de-DE" sz="1200" err="1">
                <a:solidFill>
                  <a:srgbClr val="FF0000"/>
                </a:solidFill>
              </a:rPr>
              <a:t>are</a:t>
            </a:r>
            <a:r>
              <a:rPr lang="de-DE" sz="1200">
                <a:solidFill>
                  <a:srgbClr val="FF0000"/>
                </a:solidFill>
              </a:rPr>
              <a:t> </a:t>
            </a:r>
            <a:r>
              <a:rPr lang="de-DE" sz="1200" err="1">
                <a:solidFill>
                  <a:srgbClr val="FF0000"/>
                </a:solidFill>
              </a:rPr>
              <a:t>working</a:t>
            </a:r>
            <a:r>
              <a:rPr lang="de-DE" sz="1200">
                <a:solidFill>
                  <a:srgbClr val="FF0000"/>
                </a:solidFill>
              </a:rPr>
              <a:t> on </a:t>
            </a:r>
            <a:r>
              <a:rPr lang="de-DE" sz="1200" err="1">
                <a:solidFill>
                  <a:srgbClr val="FF0000"/>
                </a:solidFill>
              </a:rPr>
              <a:t>and</a:t>
            </a:r>
            <a:r>
              <a:rPr lang="de-DE" sz="1200">
                <a:solidFill>
                  <a:srgbClr val="FF0000"/>
                </a:solidFill>
              </a:rPr>
              <a:t> </a:t>
            </a:r>
            <a:r>
              <a:rPr lang="de-DE" sz="1200" b="1" err="1">
                <a:solidFill>
                  <a:srgbClr val="FF0000"/>
                </a:solidFill>
              </a:rPr>
              <a:t>others</a:t>
            </a:r>
            <a:r>
              <a:rPr lang="de-DE" sz="1200" b="1">
                <a:solidFill>
                  <a:srgbClr val="FF0000"/>
                </a:solidFill>
              </a:rPr>
              <a:t> not </a:t>
            </a:r>
            <a:r>
              <a:rPr lang="de-DE" sz="1200" b="1" err="1">
                <a:solidFill>
                  <a:srgbClr val="FF0000"/>
                </a:solidFill>
              </a:rPr>
              <a:t>yet</a:t>
            </a:r>
            <a:r>
              <a:rPr lang="de-DE" sz="1200" b="1">
                <a:solidFill>
                  <a:srgbClr val="FF0000"/>
                </a:solidFill>
              </a:rPr>
              <a:t>.</a:t>
            </a:r>
          </a:p>
          <a:p>
            <a:pPr marL="171450" lvl="0" indent="-171450" algn="l" rtl="0">
              <a:spcBef>
                <a:spcPts val="0"/>
              </a:spcBef>
              <a:spcAft>
                <a:spcPts val="0"/>
              </a:spcAft>
            </a:pPr>
            <a:endParaRPr lang="de-DE" sz="1200">
              <a:solidFill>
                <a:srgbClr val="FF0000"/>
              </a:solidFill>
            </a:endParaRPr>
          </a:p>
          <a:p>
            <a:pPr marL="171450" lvl="0" indent="-171450" algn="l" rtl="0">
              <a:spcBef>
                <a:spcPts val="0"/>
              </a:spcBef>
              <a:spcAft>
                <a:spcPts val="0"/>
              </a:spcAft>
            </a:pPr>
            <a:r>
              <a:rPr lang="de-DE" sz="1200" b="1" err="1">
                <a:solidFill>
                  <a:srgbClr val="FF0000"/>
                </a:solidFill>
              </a:rPr>
              <a:t>Since</a:t>
            </a:r>
            <a:r>
              <a:rPr lang="de-DE" sz="1200" b="1">
                <a:solidFill>
                  <a:srgbClr val="FF0000"/>
                </a:solidFill>
              </a:rPr>
              <a:t> </a:t>
            </a:r>
            <a:r>
              <a:rPr lang="de-DE" sz="1200" b="1" err="1">
                <a:solidFill>
                  <a:srgbClr val="FF0000"/>
                </a:solidFill>
              </a:rPr>
              <a:t>this</a:t>
            </a:r>
            <a:r>
              <a:rPr lang="de-DE" sz="1200" b="1">
                <a:solidFill>
                  <a:srgbClr val="FF0000"/>
                </a:solidFill>
              </a:rPr>
              <a:t> </a:t>
            </a:r>
            <a:r>
              <a:rPr lang="de-DE" sz="1200" b="1" err="1">
                <a:solidFill>
                  <a:srgbClr val="FF0000"/>
                </a:solidFill>
              </a:rPr>
              <a:t>webinar</a:t>
            </a:r>
            <a:r>
              <a:rPr lang="de-DE" sz="1200" b="1">
                <a:solidFill>
                  <a:srgbClr val="FF0000"/>
                </a:solidFill>
              </a:rPr>
              <a:t> </a:t>
            </a:r>
            <a:r>
              <a:rPr lang="de-DE" sz="1200" b="1" err="1">
                <a:solidFill>
                  <a:srgbClr val="FF0000"/>
                </a:solidFill>
              </a:rPr>
              <a:t>is</a:t>
            </a:r>
            <a:r>
              <a:rPr lang="de-DE" sz="1200" b="1">
                <a:solidFill>
                  <a:srgbClr val="FF0000"/>
                </a:solidFill>
              </a:rPr>
              <a:t> </a:t>
            </a:r>
            <a:r>
              <a:rPr lang="de-DE" sz="1200" b="1" err="1">
                <a:solidFill>
                  <a:srgbClr val="FF0000"/>
                </a:solidFill>
              </a:rPr>
              <a:t>about</a:t>
            </a:r>
            <a:r>
              <a:rPr lang="de-DE" sz="1200" b="1">
                <a:solidFill>
                  <a:srgbClr val="FF0000"/>
                </a:solidFill>
              </a:rPr>
              <a:t> </a:t>
            </a:r>
            <a:r>
              <a:rPr lang="de-DE" sz="1200" b="1" err="1">
                <a:solidFill>
                  <a:srgbClr val="FF0000"/>
                </a:solidFill>
              </a:rPr>
              <a:t>learning</a:t>
            </a:r>
            <a:r>
              <a:rPr lang="de-DE" sz="1200" b="1">
                <a:solidFill>
                  <a:srgbClr val="FF0000"/>
                </a:solidFill>
              </a:rPr>
              <a:t> </a:t>
            </a:r>
            <a:r>
              <a:rPr lang="de-DE" sz="1200" b="1" err="1">
                <a:solidFill>
                  <a:srgbClr val="FF0000"/>
                </a:solidFill>
              </a:rPr>
              <a:t>methods</a:t>
            </a:r>
            <a:r>
              <a:rPr lang="de-DE" sz="1200" b="1">
                <a:solidFill>
                  <a:srgbClr val="FF0000"/>
                </a:solidFill>
              </a:rPr>
              <a:t> </a:t>
            </a:r>
            <a:r>
              <a:rPr lang="de-DE" sz="1200" b="1" err="1">
                <a:solidFill>
                  <a:srgbClr val="FF0000"/>
                </a:solidFill>
              </a:rPr>
              <a:t>and</a:t>
            </a:r>
            <a:r>
              <a:rPr lang="de-DE" sz="1200" b="1">
                <a:solidFill>
                  <a:srgbClr val="FF0000"/>
                </a:solidFill>
              </a:rPr>
              <a:t> </a:t>
            </a:r>
            <a:r>
              <a:rPr lang="de-DE" sz="1200" b="1" err="1">
                <a:solidFill>
                  <a:srgbClr val="FF0000"/>
                </a:solidFill>
              </a:rPr>
              <a:t>skills</a:t>
            </a:r>
            <a:r>
              <a:rPr lang="de-DE" sz="1200" b="1">
                <a:solidFill>
                  <a:srgbClr val="FF0000"/>
                </a:solidFill>
              </a:rPr>
              <a:t> </a:t>
            </a:r>
            <a:r>
              <a:rPr lang="de-DE" sz="1200" err="1">
                <a:solidFill>
                  <a:srgbClr val="FF0000"/>
                </a:solidFill>
              </a:rPr>
              <a:t>you</a:t>
            </a:r>
            <a:r>
              <a:rPr lang="de-DE" sz="1200">
                <a:solidFill>
                  <a:srgbClr val="FF0000"/>
                </a:solidFill>
              </a:rPr>
              <a:t> </a:t>
            </a:r>
            <a:r>
              <a:rPr lang="de-DE" sz="1200" b="1" err="1">
                <a:solidFill>
                  <a:srgbClr val="FF0000"/>
                </a:solidFill>
              </a:rPr>
              <a:t>dont</a:t>
            </a:r>
            <a:r>
              <a:rPr lang="de-DE" sz="1200" b="1">
                <a:solidFill>
                  <a:srgbClr val="FF0000"/>
                </a:solidFill>
              </a:rPr>
              <a:t> </a:t>
            </a:r>
            <a:r>
              <a:rPr lang="de-DE" sz="1200" b="1" err="1">
                <a:solidFill>
                  <a:srgbClr val="FF0000"/>
                </a:solidFill>
              </a:rPr>
              <a:t>need</a:t>
            </a:r>
            <a:r>
              <a:rPr lang="de-DE" sz="1200">
                <a:solidFill>
                  <a:srgbClr val="FF0000"/>
                </a:solidFill>
              </a:rPr>
              <a:t> </a:t>
            </a:r>
            <a:r>
              <a:rPr lang="de-DE" sz="1200" err="1">
                <a:solidFill>
                  <a:srgbClr val="FF0000"/>
                </a:solidFill>
              </a:rPr>
              <a:t>to</a:t>
            </a:r>
            <a:r>
              <a:rPr lang="de-DE" sz="1200">
                <a:solidFill>
                  <a:srgbClr val="FF0000"/>
                </a:solidFill>
              </a:rPr>
              <a:t> </a:t>
            </a:r>
            <a:r>
              <a:rPr lang="de-DE" sz="1200" err="1">
                <a:solidFill>
                  <a:srgbClr val="FF0000"/>
                </a:solidFill>
              </a:rPr>
              <a:t>have</a:t>
            </a:r>
            <a:r>
              <a:rPr lang="de-DE" sz="1200">
                <a:solidFill>
                  <a:srgbClr val="FF0000"/>
                </a:solidFill>
              </a:rPr>
              <a:t> </a:t>
            </a:r>
            <a:r>
              <a:rPr lang="de-DE" sz="1200" b="1">
                <a:solidFill>
                  <a:srgbClr val="FF0000"/>
                </a:solidFill>
              </a:rPr>
              <a:t>a real </a:t>
            </a:r>
            <a:r>
              <a:rPr lang="de-DE" sz="1200" b="1" err="1">
                <a:solidFill>
                  <a:srgbClr val="FF0000"/>
                </a:solidFill>
              </a:rPr>
              <a:t>project</a:t>
            </a:r>
            <a:r>
              <a:rPr lang="de-DE" sz="1200" b="1">
                <a:solidFill>
                  <a:srgbClr val="FF0000"/>
                </a:solidFill>
              </a:rPr>
              <a:t> </a:t>
            </a:r>
            <a:r>
              <a:rPr lang="de-DE" sz="1200">
                <a:solidFill>
                  <a:srgbClr val="FF0000"/>
                </a:solidFill>
              </a:rPr>
              <a:t>in </a:t>
            </a:r>
            <a:r>
              <a:rPr lang="de-DE" sz="1200" err="1">
                <a:solidFill>
                  <a:srgbClr val="FF0000"/>
                </a:solidFill>
              </a:rPr>
              <a:t>order</a:t>
            </a:r>
            <a:r>
              <a:rPr lang="de-DE" sz="1200">
                <a:solidFill>
                  <a:srgbClr val="FF0000"/>
                </a:solidFill>
              </a:rPr>
              <a:t> </a:t>
            </a:r>
            <a:r>
              <a:rPr lang="de-DE" sz="1200" err="1">
                <a:solidFill>
                  <a:srgbClr val="FF0000"/>
                </a:solidFill>
              </a:rPr>
              <a:t>to</a:t>
            </a:r>
            <a:r>
              <a:rPr lang="de-DE" sz="1200">
                <a:solidFill>
                  <a:srgbClr val="FF0000"/>
                </a:solidFill>
              </a:rPr>
              <a:t> </a:t>
            </a:r>
            <a:r>
              <a:rPr lang="de-DE" sz="1200" b="1" err="1">
                <a:solidFill>
                  <a:srgbClr val="FF0000"/>
                </a:solidFill>
              </a:rPr>
              <a:t>learn</a:t>
            </a:r>
            <a:r>
              <a:rPr lang="de-DE" sz="1200" b="1">
                <a:solidFill>
                  <a:srgbClr val="FF0000"/>
                </a:solidFill>
              </a:rPr>
              <a:t> </a:t>
            </a:r>
            <a:r>
              <a:rPr lang="de-DE" sz="1200" b="1" err="1">
                <a:solidFill>
                  <a:srgbClr val="FF0000"/>
                </a:solidFill>
              </a:rPr>
              <a:t>how</a:t>
            </a:r>
            <a:r>
              <a:rPr lang="de-DE" sz="1200" b="1">
                <a:solidFill>
                  <a:srgbClr val="FF0000"/>
                </a:solidFill>
              </a:rPr>
              <a:t> </a:t>
            </a:r>
            <a:r>
              <a:rPr lang="de-DE" sz="1200" b="1" err="1">
                <a:solidFill>
                  <a:srgbClr val="FF0000"/>
                </a:solidFill>
              </a:rPr>
              <a:t>to</a:t>
            </a:r>
            <a:r>
              <a:rPr lang="de-DE" sz="1200" b="1">
                <a:solidFill>
                  <a:srgbClr val="FF0000"/>
                </a:solidFill>
              </a:rPr>
              <a:t> </a:t>
            </a:r>
            <a:r>
              <a:rPr lang="de-DE" sz="1200" b="1" err="1">
                <a:solidFill>
                  <a:srgbClr val="FF0000"/>
                </a:solidFill>
              </a:rPr>
              <a:t>pitch</a:t>
            </a:r>
            <a:r>
              <a:rPr lang="de-DE" sz="1200" b="1">
                <a:solidFill>
                  <a:srgbClr val="FF0000"/>
                </a:solidFill>
              </a:rPr>
              <a:t>!</a:t>
            </a:r>
          </a:p>
          <a:p>
            <a:pPr marL="171450" lvl="0" indent="-171450" algn="l" rtl="0">
              <a:spcBef>
                <a:spcPts val="0"/>
              </a:spcBef>
              <a:spcAft>
                <a:spcPts val="0"/>
              </a:spcAft>
            </a:pPr>
            <a:endParaRPr lang="de-DE" sz="1200">
              <a:solidFill>
                <a:srgbClr val="FF0000"/>
              </a:solidFill>
            </a:endParaRPr>
          </a:p>
          <a:p>
            <a:pPr marL="171450" lvl="0" indent="-171450" algn="l" rtl="0">
              <a:spcBef>
                <a:spcPts val="0"/>
              </a:spcBef>
              <a:spcAft>
                <a:spcPts val="0"/>
              </a:spcAft>
            </a:pPr>
            <a:r>
              <a:rPr lang="de-DE" sz="1200">
                <a:solidFill>
                  <a:srgbClr val="FF0000"/>
                </a:solidFill>
              </a:rPr>
              <a:t>So </a:t>
            </a:r>
            <a:r>
              <a:rPr lang="de-DE" sz="1200" err="1">
                <a:solidFill>
                  <a:srgbClr val="FF0000"/>
                </a:solidFill>
              </a:rPr>
              <a:t>when</a:t>
            </a:r>
            <a:r>
              <a:rPr lang="de-DE" sz="1200">
                <a:solidFill>
                  <a:srgbClr val="FF0000"/>
                </a:solidFill>
              </a:rPr>
              <a:t> </a:t>
            </a:r>
            <a:r>
              <a:rPr lang="de-DE" sz="1200" err="1">
                <a:solidFill>
                  <a:srgbClr val="FF0000"/>
                </a:solidFill>
              </a:rPr>
              <a:t>it</a:t>
            </a:r>
            <a:r>
              <a:rPr lang="de-DE" sz="1200">
                <a:solidFill>
                  <a:srgbClr val="FF0000"/>
                </a:solidFill>
              </a:rPr>
              <a:t> </a:t>
            </a:r>
            <a:r>
              <a:rPr lang="de-DE" sz="1200" err="1">
                <a:solidFill>
                  <a:srgbClr val="FF0000"/>
                </a:solidFill>
              </a:rPr>
              <a:t>comes</a:t>
            </a:r>
            <a:r>
              <a:rPr lang="de-DE" sz="1200">
                <a:solidFill>
                  <a:srgbClr val="FF0000"/>
                </a:solidFill>
              </a:rPr>
              <a:t> </a:t>
            </a:r>
            <a:r>
              <a:rPr lang="de-DE" sz="1200" err="1">
                <a:solidFill>
                  <a:srgbClr val="FF0000"/>
                </a:solidFill>
              </a:rPr>
              <a:t>to</a:t>
            </a:r>
            <a:r>
              <a:rPr lang="de-DE" sz="1200">
                <a:solidFill>
                  <a:srgbClr val="FF0000"/>
                </a:solidFill>
              </a:rPr>
              <a:t> WHAT </a:t>
            </a:r>
            <a:r>
              <a:rPr lang="de-DE" sz="1200" err="1">
                <a:solidFill>
                  <a:srgbClr val="FF0000"/>
                </a:solidFill>
              </a:rPr>
              <a:t>it</a:t>
            </a:r>
            <a:r>
              <a:rPr lang="de-DE" sz="1200">
                <a:solidFill>
                  <a:srgbClr val="FF0000"/>
                </a:solidFill>
              </a:rPr>
              <a:t> </a:t>
            </a:r>
            <a:r>
              <a:rPr lang="de-DE" sz="1200" err="1">
                <a:solidFill>
                  <a:srgbClr val="FF0000"/>
                </a:solidFill>
              </a:rPr>
              <a:t>is</a:t>
            </a:r>
            <a:r>
              <a:rPr lang="de-DE" sz="1200">
                <a:solidFill>
                  <a:srgbClr val="FF0000"/>
                </a:solidFill>
              </a:rPr>
              <a:t> </a:t>
            </a:r>
            <a:r>
              <a:rPr lang="de-DE" sz="1200" err="1">
                <a:solidFill>
                  <a:srgbClr val="FF0000"/>
                </a:solidFill>
              </a:rPr>
              <a:t>that</a:t>
            </a:r>
            <a:r>
              <a:rPr lang="de-DE" sz="1200">
                <a:solidFill>
                  <a:srgbClr val="FF0000"/>
                </a:solidFill>
              </a:rPr>
              <a:t> </a:t>
            </a:r>
            <a:r>
              <a:rPr lang="de-DE" sz="1200" err="1">
                <a:solidFill>
                  <a:srgbClr val="FF0000"/>
                </a:solidFill>
              </a:rPr>
              <a:t>you</a:t>
            </a:r>
            <a:r>
              <a:rPr lang="de-DE" sz="1200">
                <a:solidFill>
                  <a:srgbClr val="FF0000"/>
                </a:solidFill>
              </a:rPr>
              <a:t> </a:t>
            </a:r>
            <a:r>
              <a:rPr lang="de-DE" sz="1200" err="1">
                <a:solidFill>
                  <a:srgbClr val="FF0000"/>
                </a:solidFill>
              </a:rPr>
              <a:t>want</a:t>
            </a:r>
            <a:r>
              <a:rPr lang="de-DE" sz="1200">
                <a:solidFill>
                  <a:srgbClr val="FF0000"/>
                </a:solidFill>
              </a:rPr>
              <a:t> </a:t>
            </a:r>
            <a:r>
              <a:rPr lang="de-DE" sz="1200" err="1">
                <a:solidFill>
                  <a:srgbClr val="FF0000"/>
                </a:solidFill>
              </a:rPr>
              <a:t>to</a:t>
            </a:r>
            <a:r>
              <a:rPr lang="de-DE" sz="1200">
                <a:solidFill>
                  <a:srgbClr val="FF0000"/>
                </a:solidFill>
              </a:rPr>
              <a:t> </a:t>
            </a:r>
            <a:r>
              <a:rPr lang="de-DE" sz="1200" err="1">
                <a:solidFill>
                  <a:srgbClr val="FF0000"/>
                </a:solidFill>
              </a:rPr>
              <a:t>pitch</a:t>
            </a:r>
            <a:r>
              <a:rPr lang="de-DE" sz="1200">
                <a:solidFill>
                  <a:srgbClr val="FF0000"/>
                </a:solidFill>
              </a:rPr>
              <a:t> </a:t>
            </a:r>
            <a:r>
              <a:rPr lang="de-DE" sz="1200" err="1">
                <a:solidFill>
                  <a:srgbClr val="FF0000"/>
                </a:solidFill>
              </a:rPr>
              <a:t>today</a:t>
            </a:r>
            <a:r>
              <a:rPr lang="de-DE" sz="1200">
                <a:solidFill>
                  <a:srgbClr val="FF0000"/>
                </a:solidFill>
              </a:rPr>
              <a:t>, </a:t>
            </a:r>
            <a:r>
              <a:rPr lang="de-DE" sz="1200" err="1">
                <a:solidFill>
                  <a:srgbClr val="FF0000"/>
                </a:solidFill>
              </a:rPr>
              <a:t>you</a:t>
            </a:r>
            <a:r>
              <a:rPr lang="de-DE" sz="1200">
                <a:solidFill>
                  <a:srgbClr val="FF0000"/>
                </a:solidFill>
              </a:rPr>
              <a:t> </a:t>
            </a:r>
            <a:r>
              <a:rPr lang="de-DE" sz="1200" err="1">
                <a:solidFill>
                  <a:srgbClr val="FF0000"/>
                </a:solidFill>
              </a:rPr>
              <a:t>have</a:t>
            </a:r>
            <a:r>
              <a:rPr lang="de-DE" sz="1200">
                <a:solidFill>
                  <a:srgbClr val="FF0000"/>
                </a:solidFill>
              </a:rPr>
              <a:t> </a:t>
            </a:r>
            <a:r>
              <a:rPr lang="de-DE" sz="1200" err="1">
                <a:solidFill>
                  <a:srgbClr val="FF0000"/>
                </a:solidFill>
              </a:rPr>
              <a:t>options</a:t>
            </a:r>
            <a:r>
              <a:rPr lang="de-DE" sz="1200">
                <a:solidFill>
                  <a:srgbClr val="FF0000"/>
                </a:solidFill>
              </a:rPr>
              <a:t> </a:t>
            </a:r>
            <a:r>
              <a:rPr lang="de-DE" sz="1200" err="1">
                <a:solidFill>
                  <a:srgbClr val="FF0000"/>
                </a:solidFill>
              </a:rPr>
              <a:t>to</a:t>
            </a:r>
            <a:r>
              <a:rPr lang="de-DE" sz="1200">
                <a:solidFill>
                  <a:srgbClr val="FF0000"/>
                </a:solidFill>
              </a:rPr>
              <a:t> </a:t>
            </a:r>
            <a:r>
              <a:rPr lang="de-DE" sz="1200" err="1">
                <a:solidFill>
                  <a:srgbClr val="FF0000"/>
                </a:solidFill>
              </a:rPr>
              <a:t>choose</a:t>
            </a:r>
            <a:r>
              <a:rPr lang="de-DE" sz="1200">
                <a:solidFill>
                  <a:srgbClr val="FF0000"/>
                </a:solidFill>
              </a:rPr>
              <a:t> </a:t>
            </a:r>
            <a:r>
              <a:rPr lang="de-DE" sz="1200" err="1">
                <a:solidFill>
                  <a:srgbClr val="FF0000"/>
                </a:solidFill>
              </a:rPr>
              <a:t>from</a:t>
            </a:r>
            <a:r>
              <a:rPr lang="de-DE" sz="1200">
                <a:solidFill>
                  <a:srgbClr val="FF0000"/>
                </a:solidFill>
              </a:rPr>
              <a:t>:</a:t>
            </a:r>
          </a:p>
          <a:p>
            <a:pPr marL="171450" lvl="0" indent="-171450" algn="l" rtl="0">
              <a:spcBef>
                <a:spcPts val="0"/>
              </a:spcBef>
              <a:spcAft>
                <a:spcPts val="0"/>
              </a:spcAft>
            </a:pPr>
            <a:endParaRPr lang="de-DE" sz="1200">
              <a:solidFill>
                <a:srgbClr val="FF0000"/>
              </a:solidFill>
            </a:endParaRPr>
          </a:p>
          <a:p>
            <a:pPr marL="628650" lvl="1" indent="-171450" algn="l" rtl="0">
              <a:spcBef>
                <a:spcPts val="0"/>
              </a:spcBef>
              <a:spcAft>
                <a:spcPts val="0"/>
              </a:spcAft>
            </a:pPr>
            <a:r>
              <a:rPr lang="de-DE" sz="1200" err="1">
                <a:solidFill>
                  <a:srgbClr val="FF0000"/>
                </a:solidFill>
              </a:rPr>
              <a:t>You</a:t>
            </a:r>
            <a:r>
              <a:rPr lang="de-DE" sz="1200">
                <a:solidFill>
                  <a:srgbClr val="FF0000"/>
                </a:solidFill>
              </a:rPr>
              <a:t> </a:t>
            </a:r>
            <a:r>
              <a:rPr lang="de-DE" sz="1200" err="1">
                <a:solidFill>
                  <a:srgbClr val="FF0000"/>
                </a:solidFill>
              </a:rPr>
              <a:t>can</a:t>
            </a:r>
            <a:r>
              <a:rPr lang="de-DE" sz="1200">
                <a:solidFill>
                  <a:srgbClr val="FF0000"/>
                </a:solidFill>
              </a:rPr>
              <a:t> </a:t>
            </a:r>
            <a:r>
              <a:rPr lang="de-DE" sz="1200" err="1">
                <a:solidFill>
                  <a:srgbClr val="FF0000"/>
                </a:solidFill>
              </a:rPr>
              <a:t>either</a:t>
            </a:r>
            <a:r>
              <a:rPr lang="de-DE" sz="1200">
                <a:solidFill>
                  <a:srgbClr val="FF0000"/>
                </a:solidFill>
              </a:rPr>
              <a:t> </a:t>
            </a:r>
            <a:r>
              <a:rPr lang="de-DE" sz="1200" err="1">
                <a:solidFill>
                  <a:srgbClr val="FF0000"/>
                </a:solidFill>
              </a:rPr>
              <a:t>chosse</a:t>
            </a:r>
            <a:r>
              <a:rPr lang="de-DE" sz="1200">
                <a:solidFill>
                  <a:srgbClr val="FF0000"/>
                </a:solidFill>
              </a:rPr>
              <a:t> </a:t>
            </a:r>
            <a:r>
              <a:rPr lang="de-DE" sz="1200" err="1">
                <a:solidFill>
                  <a:srgbClr val="FF0000"/>
                </a:solidFill>
              </a:rPr>
              <a:t>to</a:t>
            </a:r>
            <a:r>
              <a:rPr lang="de-DE" sz="1200">
                <a:solidFill>
                  <a:srgbClr val="FF0000"/>
                </a:solidFill>
              </a:rPr>
              <a:t> </a:t>
            </a:r>
            <a:r>
              <a:rPr lang="de-DE" sz="1200" err="1">
                <a:solidFill>
                  <a:srgbClr val="FF0000"/>
                </a:solidFill>
              </a:rPr>
              <a:t>go</a:t>
            </a:r>
            <a:r>
              <a:rPr lang="de-DE" sz="1200">
                <a:solidFill>
                  <a:srgbClr val="FF0000"/>
                </a:solidFill>
              </a:rPr>
              <a:t> </a:t>
            </a:r>
            <a:r>
              <a:rPr lang="de-DE" sz="1200" err="1">
                <a:solidFill>
                  <a:srgbClr val="FF0000"/>
                </a:solidFill>
              </a:rPr>
              <a:t>with</a:t>
            </a:r>
            <a:r>
              <a:rPr lang="de-DE" sz="1200">
                <a:solidFill>
                  <a:srgbClr val="FF0000"/>
                </a:solidFill>
              </a:rPr>
              <a:t> </a:t>
            </a:r>
            <a:r>
              <a:rPr lang="de-DE" sz="1200" b="1" err="1">
                <a:solidFill>
                  <a:srgbClr val="FF0000"/>
                </a:solidFill>
              </a:rPr>
              <a:t>your</a:t>
            </a:r>
            <a:r>
              <a:rPr lang="de-DE" sz="1200" b="1">
                <a:solidFill>
                  <a:srgbClr val="FF0000"/>
                </a:solidFill>
              </a:rPr>
              <a:t> </a:t>
            </a:r>
            <a:r>
              <a:rPr lang="de-DE" sz="1200" b="1" err="1">
                <a:solidFill>
                  <a:srgbClr val="FF0000"/>
                </a:solidFill>
              </a:rPr>
              <a:t>own</a:t>
            </a:r>
            <a:r>
              <a:rPr lang="de-DE" sz="1200" b="1">
                <a:solidFill>
                  <a:srgbClr val="FF0000"/>
                </a:solidFill>
              </a:rPr>
              <a:t> </a:t>
            </a:r>
            <a:r>
              <a:rPr lang="de-DE" sz="1200" b="1" err="1">
                <a:solidFill>
                  <a:srgbClr val="FF0000"/>
                </a:solidFill>
              </a:rPr>
              <a:t>idea</a:t>
            </a:r>
            <a:endParaRPr lang="de-DE" sz="1200" b="1">
              <a:solidFill>
                <a:srgbClr val="FF0000"/>
              </a:solidFill>
            </a:endParaRPr>
          </a:p>
          <a:p>
            <a:pPr marL="628650" lvl="1" indent="-171450" algn="l" rtl="0">
              <a:spcBef>
                <a:spcPts val="0"/>
              </a:spcBef>
              <a:spcAft>
                <a:spcPts val="0"/>
              </a:spcAft>
            </a:pPr>
            <a:r>
              <a:rPr lang="de-DE" sz="1200">
                <a:solidFill>
                  <a:srgbClr val="FF0000"/>
                </a:solidFill>
              </a:rPr>
              <a:t>OR </a:t>
            </a:r>
            <a:r>
              <a:rPr lang="de-DE" sz="1200" err="1">
                <a:solidFill>
                  <a:srgbClr val="FF0000"/>
                </a:solidFill>
              </a:rPr>
              <a:t>you</a:t>
            </a:r>
            <a:r>
              <a:rPr lang="de-DE" sz="1200">
                <a:solidFill>
                  <a:srgbClr val="FF0000"/>
                </a:solidFill>
              </a:rPr>
              <a:t> just </a:t>
            </a:r>
            <a:r>
              <a:rPr lang="de-DE" sz="1200" err="1">
                <a:solidFill>
                  <a:srgbClr val="FF0000"/>
                </a:solidFill>
              </a:rPr>
              <a:t>choose</a:t>
            </a:r>
            <a:r>
              <a:rPr lang="de-DE" sz="1200">
                <a:solidFill>
                  <a:srgbClr val="FF0000"/>
                </a:solidFill>
              </a:rPr>
              <a:t> an </a:t>
            </a:r>
            <a:r>
              <a:rPr lang="de-DE" sz="1200" b="1" err="1">
                <a:solidFill>
                  <a:srgbClr val="FF0000"/>
                </a:solidFill>
              </a:rPr>
              <a:t>object</a:t>
            </a:r>
            <a:r>
              <a:rPr lang="de-DE" sz="1200">
                <a:solidFill>
                  <a:srgbClr val="FF0000"/>
                </a:solidFill>
              </a:rPr>
              <a:t> in in </a:t>
            </a:r>
            <a:r>
              <a:rPr lang="de-DE" sz="1200" err="1">
                <a:solidFill>
                  <a:srgbClr val="FF0000"/>
                </a:solidFill>
              </a:rPr>
              <a:t>your</a:t>
            </a:r>
            <a:r>
              <a:rPr lang="de-DE" sz="1200">
                <a:solidFill>
                  <a:srgbClr val="FF0000"/>
                </a:solidFill>
              </a:rPr>
              <a:t> </a:t>
            </a:r>
            <a:r>
              <a:rPr lang="de-DE" sz="1200" err="1">
                <a:solidFill>
                  <a:srgbClr val="FF0000"/>
                </a:solidFill>
              </a:rPr>
              <a:t>direct</a:t>
            </a:r>
            <a:r>
              <a:rPr lang="de-DE" sz="1200">
                <a:solidFill>
                  <a:srgbClr val="FF0000"/>
                </a:solidFill>
              </a:rPr>
              <a:t> </a:t>
            </a:r>
            <a:r>
              <a:rPr lang="de-DE" sz="1200" err="1">
                <a:solidFill>
                  <a:srgbClr val="FF0000"/>
                </a:solidFill>
              </a:rPr>
              <a:t>environment</a:t>
            </a:r>
            <a:r>
              <a:rPr lang="de-DE" sz="1200">
                <a:solidFill>
                  <a:srgbClr val="FF0000"/>
                </a:solidFill>
              </a:rPr>
              <a:t> </a:t>
            </a:r>
            <a:r>
              <a:rPr lang="de-DE" sz="1200" err="1">
                <a:solidFill>
                  <a:srgbClr val="FF0000"/>
                </a:solidFill>
              </a:rPr>
              <a:t>that</a:t>
            </a:r>
            <a:r>
              <a:rPr lang="de-DE" sz="1200">
                <a:solidFill>
                  <a:srgbClr val="FF0000"/>
                </a:solidFill>
              </a:rPr>
              <a:t> </a:t>
            </a:r>
            <a:r>
              <a:rPr lang="de-DE" sz="1200" err="1">
                <a:solidFill>
                  <a:srgbClr val="FF0000"/>
                </a:solidFill>
              </a:rPr>
              <a:t>somehow</a:t>
            </a:r>
            <a:r>
              <a:rPr lang="de-DE" sz="1200">
                <a:solidFill>
                  <a:srgbClr val="FF0000"/>
                </a:solidFill>
              </a:rPr>
              <a:t> </a:t>
            </a:r>
            <a:r>
              <a:rPr lang="de-DE" sz="1200" err="1">
                <a:solidFill>
                  <a:srgbClr val="FF0000"/>
                </a:solidFill>
              </a:rPr>
              <a:t>speaks</a:t>
            </a:r>
            <a:r>
              <a:rPr lang="de-DE" sz="1200">
                <a:solidFill>
                  <a:srgbClr val="FF0000"/>
                </a:solidFill>
              </a:rPr>
              <a:t> </a:t>
            </a:r>
            <a:r>
              <a:rPr lang="de-DE" sz="1200" err="1">
                <a:solidFill>
                  <a:srgbClr val="FF0000"/>
                </a:solidFill>
              </a:rPr>
              <a:t>to</a:t>
            </a:r>
            <a:r>
              <a:rPr lang="de-DE" sz="1200">
                <a:solidFill>
                  <a:srgbClr val="FF0000"/>
                </a:solidFill>
              </a:rPr>
              <a:t> </a:t>
            </a:r>
            <a:r>
              <a:rPr lang="de-DE" sz="1200" err="1">
                <a:solidFill>
                  <a:srgbClr val="FF0000"/>
                </a:solidFill>
              </a:rPr>
              <a:t>you</a:t>
            </a:r>
            <a:r>
              <a:rPr lang="de-DE" sz="1200">
                <a:solidFill>
                  <a:srgbClr val="FF0000"/>
                </a:solidFill>
              </a:rPr>
              <a:t>, </a:t>
            </a:r>
            <a:r>
              <a:rPr lang="de-DE" sz="1200" b="1">
                <a:solidFill>
                  <a:srgbClr val="FF0000"/>
                </a:solidFill>
              </a:rPr>
              <a:t>like a glas </a:t>
            </a:r>
            <a:r>
              <a:rPr lang="de-DE" sz="1200" b="1" err="1">
                <a:solidFill>
                  <a:srgbClr val="FF0000"/>
                </a:solidFill>
              </a:rPr>
              <a:t>for</a:t>
            </a:r>
            <a:r>
              <a:rPr lang="de-DE" sz="1200" b="1">
                <a:solidFill>
                  <a:srgbClr val="FF0000"/>
                </a:solidFill>
              </a:rPr>
              <a:t> </a:t>
            </a:r>
            <a:r>
              <a:rPr lang="de-DE" sz="1200" b="1" err="1">
                <a:solidFill>
                  <a:srgbClr val="FF0000"/>
                </a:solidFill>
              </a:rPr>
              <a:t>examp</a:t>
            </a:r>
            <a:endParaRPr lang="de-DE" sz="1200" b="1">
              <a:solidFill>
                <a:srgbClr val="FF0000"/>
              </a:solidFil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726494fd45_1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726494fd45_1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de-DE" sz="1200">
                <a:solidFill>
                  <a:srgbClr val="FF0000"/>
                </a:solidFill>
              </a:rPr>
              <a:t>So </a:t>
            </a:r>
            <a:r>
              <a:rPr lang="de-DE" sz="1200" err="1">
                <a:solidFill>
                  <a:srgbClr val="FF0000"/>
                </a:solidFill>
              </a:rPr>
              <a:t>you</a:t>
            </a:r>
            <a:r>
              <a:rPr lang="de-DE" sz="1200">
                <a:solidFill>
                  <a:srgbClr val="FF0000"/>
                </a:solidFill>
              </a:rPr>
              <a:t> </a:t>
            </a:r>
            <a:r>
              <a:rPr lang="de-DE" sz="1200" err="1">
                <a:solidFill>
                  <a:srgbClr val="FF0000"/>
                </a:solidFill>
              </a:rPr>
              <a:t>now</a:t>
            </a:r>
            <a:r>
              <a:rPr lang="de-DE" sz="1200">
                <a:solidFill>
                  <a:srgbClr val="FF0000"/>
                </a:solidFill>
              </a:rPr>
              <a:t> </a:t>
            </a:r>
            <a:r>
              <a:rPr lang="de-DE" sz="1200" err="1">
                <a:solidFill>
                  <a:srgbClr val="FF0000"/>
                </a:solidFill>
              </a:rPr>
              <a:t>what</a:t>
            </a:r>
            <a:r>
              <a:rPr lang="de-DE" sz="1200">
                <a:solidFill>
                  <a:srgbClr val="FF0000"/>
                </a:solidFill>
              </a:rPr>
              <a:t> </a:t>
            </a:r>
            <a:r>
              <a:rPr lang="de-DE" sz="1200" err="1">
                <a:solidFill>
                  <a:srgbClr val="FF0000"/>
                </a:solidFill>
              </a:rPr>
              <a:t>you</a:t>
            </a:r>
            <a:r>
              <a:rPr lang="de-DE" sz="1200">
                <a:solidFill>
                  <a:srgbClr val="FF0000"/>
                </a:solidFill>
              </a:rPr>
              <a:t> </a:t>
            </a:r>
            <a:r>
              <a:rPr lang="de-DE" sz="1200" err="1">
                <a:solidFill>
                  <a:srgbClr val="FF0000"/>
                </a:solidFill>
              </a:rPr>
              <a:t>want</a:t>
            </a:r>
            <a:r>
              <a:rPr lang="de-DE" sz="1200">
                <a:solidFill>
                  <a:srgbClr val="FF0000"/>
                </a:solidFill>
              </a:rPr>
              <a:t> </a:t>
            </a:r>
            <a:r>
              <a:rPr lang="de-DE" sz="1200" err="1">
                <a:solidFill>
                  <a:srgbClr val="FF0000"/>
                </a:solidFill>
              </a:rPr>
              <a:t>to</a:t>
            </a:r>
            <a:r>
              <a:rPr lang="de-DE" sz="1200">
                <a:solidFill>
                  <a:srgbClr val="FF0000"/>
                </a:solidFill>
              </a:rPr>
              <a:t> </a:t>
            </a:r>
            <a:r>
              <a:rPr lang="de-DE" sz="1200" err="1">
                <a:solidFill>
                  <a:srgbClr val="FF0000"/>
                </a:solidFill>
              </a:rPr>
              <a:t>pitch</a:t>
            </a:r>
            <a:endParaRPr lang="de-DE" sz="1200">
              <a:solidFill>
                <a:srgbClr val="FF0000"/>
              </a:solidFill>
            </a:endParaRPr>
          </a:p>
          <a:p>
            <a:pPr marL="171450" lvl="0" indent="-171450" algn="l" rtl="0">
              <a:spcBef>
                <a:spcPts val="0"/>
              </a:spcBef>
              <a:spcAft>
                <a:spcPts val="0"/>
              </a:spcAft>
            </a:pPr>
            <a:r>
              <a:rPr lang="de-DE" sz="1200" err="1">
                <a:solidFill>
                  <a:srgbClr val="FF0000"/>
                </a:solidFill>
              </a:rPr>
              <a:t>Now</a:t>
            </a:r>
            <a:r>
              <a:rPr lang="de-DE" sz="1200">
                <a:solidFill>
                  <a:srgbClr val="FF0000"/>
                </a:solidFill>
              </a:rPr>
              <a:t> </a:t>
            </a:r>
            <a:r>
              <a:rPr lang="de-DE" sz="1200" err="1">
                <a:solidFill>
                  <a:srgbClr val="FF0000"/>
                </a:solidFill>
              </a:rPr>
              <a:t>lets</a:t>
            </a:r>
            <a:r>
              <a:rPr lang="de-DE" sz="1200">
                <a:solidFill>
                  <a:srgbClr val="FF0000"/>
                </a:solidFill>
              </a:rPr>
              <a:t> </a:t>
            </a:r>
            <a:r>
              <a:rPr lang="de-DE" sz="1200" err="1">
                <a:solidFill>
                  <a:srgbClr val="FF0000"/>
                </a:solidFill>
              </a:rPr>
              <a:t>have</a:t>
            </a:r>
            <a:r>
              <a:rPr lang="de-DE" sz="1200">
                <a:solidFill>
                  <a:srgbClr val="FF0000"/>
                </a:solidFill>
              </a:rPr>
              <a:t> a </a:t>
            </a:r>
            <a:r>
              <a:rPr lang="de-DE" sz="1200" err="1">
                <a:solidFill>
                  <a:srgbClr val="FF0000"/>
                </a:solidFill>
              </a:rPr>
              <a:t>look</a:t>
            </a:r>
            <a:r>
              <a:rPr lang="de-DE" sz="1200">
                <a:solidFill>
                  <a:srgbClr val="FF0000"/>
                </a:solidFill>
              </a:rPr>
              <a:t> on </a:t>
            </a:r>
            <a:r>
              <a:rPr lang="de-DE" sz="1200" err="1">
                <a:solidFill>
                  <a:srgbClr val="FF0000"/>
                </a:solidFill>
              </a:rPr>
              <a:t>how</a:t>
            </a:r>
            <a:r>
              <a:rPr lang="de-DE" sz="1200">
                <a:solidFill>
                  <a:srgbClr val="FF0000"/>
                </a:solidFill>
              </a:rPr>
              <a:t> </a:t>
            </a:r>
            <a:r>
              <a:rPr lang="de-DE" sz="1200" err="1">
                <a:solidFill>
                  <a:srgbClr val="FF0000"/>
                </a:solidFill>
              </a:rPr>
              <a:t>to</a:t>
            </a:r>
            <a:r>
              <a:rPr lang="de-DE" sz="1200">
                <a:solidFill>
                  <a:srgbClr val="FF0000"/>
                </a:solidFill>
              </a:rPr>
              <a:t> </a:t>
            </a:r>
            <a:r>
              <a:rPr lang="de-DE" sz="1200" err="1">
                <a:solidFill>
                  <a:srgbClr val="FF0000"/>
                </a:solidFill>
              </a:rPr>
              <a:t>build</a:t>
            </a:r>
            <a:r>
              <a:rPr lang="de-DE" sz="1200">
                <a:solidFill>
                  <a:srgbClr val="FF0000"/>
                </a:solidFill>
              </a:rPr>
              <a:t> a </a:t>
            </a:r>
            <a:r>
              <a:rPr lang="de-DE" sz="1200" err="1">
                <a:solidFill>
                  <a:srgbClr val="FF0000"/>
                </a:solidFill>
              </a:rPr>
              <a:t>pitch</a:t>
            </a:r>
            <a:r>
              <a:rPr lang="de-DE" sz="1200">
                <a:solidFill>
                  <a:srgbClr val="FF0000"/>
                </a:solidFill>
              </a:rPr>
              <a:t>!</a:t>
            </a:r>
          </a:p>
          <a:p>
            <a:pPr marL="171450" lvl="0" indent="-171450" algn="l" rtl="0">
              <a:spcBef>
                <a:spcPts val="0"/>
              </a:spcBef>
              <a:spcAft>
                <a:spcPts val="0"/>
              </a:spcAft>
            </a:pPr>
            <a:r>
              <a:rPr lang="de-DE" sz="1200" err="1">
                <a:solidFill>
                  <a:srgbClr val="FF0000"/>
                </a:solidFill>
              </a:rPr>
              <a:t>Since</a:t>
            </a:r>
            <a:r>
              <a:rPr lang="de-DE" sz="1200">
                <a:solidFill>
                  <a:srgbClr val="FF0000"/>
                </a:solidFill>
              </a:rPr>
              <a:t> </a:t>
            </a:r>
            <a:r>
              <a:rPr lang="de-DE" sz="1200" err="1">
                <a:solidFill>
                  <a:srgbClr val="FF0000"/>
                </a:solidFill>
              </a:rPr>
              <a:t>we</a:t>
            </a:r>
            <a:r>
              <a:rPr lang="de-DE" sz="1200">
                <a:solidFill>
                  <a:srgbClr val="FF0000"/>
                </a:solidFill>
              </a:rPr>
              <a:t> will not </a:t>
            </a:r>
            <a:r>
              <a:rPr lang="de-DE" sz="1200" err="1">
                <a:solidFill>
                  <a:srgbClr val="FF0000"/>
                </a:solidFill>
              </a:rPr>
              <a:t>have</a:t>
            </a:r>
            <a:r>
              <a:rPr lang="de-DE" sz="1200">
                <a:solidFill>
                  <a:srgbClr val="FF0000"/>
                </a:solidFill>
              </a:rPr>
              <a:t> </a:t>
            </a:r>
            <a:r>
              <a:rPr lang="de-DE" sz="1200" err="1">
                <a:solidFill>
                  <a:srgbClr val="FF0000"/>
                </a:solidFill>
              </a:rPr>
              <a:t>the</a:t>
            </a:r>
            <a:r>
              <a:rPr lang="de-DE" sz="1200">
                <a:solidFill>
                  <a:srgbClr val="FF0000"/>
                </a:solidFill>
              </a:rPr>
              <a:t> time </a:t>
            </a:r>
            <a:r>
              <a:rPr lang="de-DE" sz="1200" err="1">
                <a:solidFill>
                  <a:srgbClr val="FF0000"/>
                </a:solidFill>
              </a:rPr>
              <a:t>to</a:t>
            </a:r>
            <a:r>
              <a:rPr lang="de-DE" sz="1200">
                <a:solidFill>
                  <a:srgbClr val="FF0000"/>
                </a:solidFill>
              </a:rPr>
              <a:t> </a:t>
            </a:r>
            <a:r>
              <a:rPr lang="de-DE" sz="1200" err="1">
                <a:solidFill>
                  <a:srgbClr val="FF0000"/>
                </a:solidFill>
              </a:rPr>
              <a:t>build</a:t>
            </a:r>
            <a:r>
              <a:rPr lang="de-DE" sz="1200">
                <a:solidFill>
                  <a:srgbClr val="FF0000"/>
                </a:solidFill>
              </a:rPr>
              <a:t> </a:t>
            </a:r>
            <a:r>
              <a:rPr lang="de-DE" sz="1200" err="1">
                <a:solidFill>
                  <a:srgbClr val="FF0000"/>
                </a:solidFill>
              </a:rPr>
              <a:t>your</a:t>
            </a:r>
            <a:r>
              <a:rPr lang="de-DE" sz="1200">
                <a:solidFill>
                  <a:srgbClr val="FF0000"/>
                </a:solidFill>
              </a:rPr>
              <a:t> </a:t>
            </a:r>
            <a:r>
              <a:rPr lang="de-DE" sz="1200" err="1">
                <a:solidFill>
                  <a:srgbClr val="FF0000"/>
                </a:solidFill>
              </a:rPr>
              <a:t>pitch</a:t>
            </a:r>
            <a:r>
              <a:rPr lang="de-DE" sz="1200">
                <a:solidFill>
                  <a:srgbClr val="FF0000"/>
                </a:solidFill>
              </a:rPr>
              <a:t> </a:t>
            </a:r>
            <a:r>
              <a:rPr lang="de-DE" sz="1200" err="1">
                <a:solidFill>
                  <a:srgbClr val="FF0000"/>
                </a:solidFill>
              </a:rPr>
              <a:t>step</a:t>
            </a:r>
            <a:r>
              <a:rPr lang="de-DE" sz="1200">
                <a:solidFill>
                  <a:srgbClr val="FF0000"/>
                </a:solidFill>
              </a:rPr>
              <a:t> </a:t>
            </a:r>
            <a:r>
              <a:rPr lang="de-DE" sz="1200" err="1">
                <a:solidFill>
                  <a:srgbClr val="FF0000"/>
                </a:solidFill>
              </a:rPr>
              <a:t>by</a:t>
            </a:r>
            <a:r>
              <a:rPr lang="de-DE" sz="1200">
                <a:solidFill>
                  <a:srgbClr val="FF0000"/>
                </a:solidFill>
              </a:rPr>
              <a:t> </a:t>
            </a:r>
            <a:r>
              <a:rPr lang="de-DE" sz="1200" err="1">
                <a:solidFill>
                  <a:srgbClr val="FF0000"/>
                </a:solidFill>
              </a:rPr>
              <a:t>step</a:t>
            </a:r>
            <a:r>
              <a:rPr lang="de-DE" sz="1200">
                <a:solidFill>
                  <a:srgbClr val="FF0000"/>
                </a:solidFill>
              </a:rPr>
              <a:t> all </a:t>
            </a:r>
            <a:r>
              <a:rPr lang="de-DE" sz="1200" err="1">
                <a:solidFill>
                  <a:srgbClr val="FF0000"/>
                </a:solidFill>
              </a:rPr>
              <a:t>togethter</a:t>
            </a:r>
            <a:r>
              <a:rPr lang="de-DE" sz="1200">
                <a:solidFill>
                  <a:srgbClr val="FF0000"/>
                </a:solidFill>
              </a:rPr>
              <a:t> </a:t>
            </a:r>
            <a:r>
              <a:rPr lang="de-DE" sz="1200" err="1">
                <a:solidFill>
                  <a:srgbClr val="FF0000"/>
                </a:solidFill>
              </a:rPr>
              <a:t>today</a:t>
            </a:r>
            <a:r>
              <a:rPr lang="de-DE" sz="1200">
                <a:solidFill>
                  <a:srgbClr val="FF0000"/>
                </a:solidFill>
              </a:rPr>
              <a:t>, </a:t>
            </a:r>
            <a:r>
              <a:rPr lang="de-DE" sz="1200" err="1">
                <a:solidFill>
                  <a:srgbClr val="FF0000"/>
                </a:solidFill>
              </a:rPr>
              <a:t>we</a:t>
            </a:r>
            <a:r>
              <a:rPr lang="de-DE" sz="1200">
                <a:solidFill>
                  <a:srgbClr val="FF0000"/>
                </a:solidFill>
              </a:rPr>
              <a:t> will </a:t>
            </a:r>
            <a:r>
              <a:rPr lang="de-DE" sz="1200" err="1">
                <a:solidFill>
                  <a:srgbClr val="FF0000"/>
                </a:solidFill>
              </a:rPr>
              <a:t>focous</a:t>
            </a:r>
            <a:r>
              <a:rPr lang="de-DE" sz="1200">
                <a:solidFill>
                  <a:srgbClr val="FF0000"/>
                </a:solidFill>
              </a:rPr>
              <a:t> an </a:t>
            </a:r>
            <a:r>
              <a:rPr lang="de-DE" sz="1200" err="1">
                <a:solidFill>
                  <a:srgbClr val="FF0000"/>
                </a:solidFill>
              </a:rPr>
              <a:t>the</a:t>
            </a:r>
            <a:r>
              <a:rPr lang="de-DE" sz="1200">
                <a:solidFill>
                  <a:srgbClr val="FF0000"/>
                </a:solidFill>
              </a:rPr>
              <a:t> </a:t>
            </a:r>
            <a:r>
              <a:rPr lang="de-DE" sz="1200" err="1">
                <a:solidFill>
                  <a:srgbClr val="FF0000"/>
                </a:solidFill>
              </a:rPr>
              <a:t>core</a:t>
            </a:r>
            <a:r>
              <a:rPr lang="de-DE" sz="1200">
                <a:solidFill>
                  <a:srgbClr val="FF0000"/>
                </a:solidFill>
              </a:rPr>
              <a:t> </a:t>
            </a:r>
            <a:r>
              <a:rPr lang="de-DE" sz="1200" err="1">
                <a:solidFill>
                  <a:srgbClr val="FF0000"/>
                </a:solidFill>
              </a:rPr>
              <a:t>of</a:t>
            </a:r>
            <a:r>
              <a:rPr lang="de-DE" sz="1200">
                <a:solidFill>
                  <a:srgbClr val="FF0000"/>
                </a:solidFill>
              </a:rPr>
              <a:t> </a:t>
            </a:r>
            <a:r>
              <a:rPr lang="de-DE" sz="1200" err="1">
                <a:solidFill>
                  <a:srgbClr val="FF0000"/>
                </a:solidFill>
              </a:rPr>
              <a:t>each</a:t>
            </a:r>
            <a:r>
              <a:rPr lang="de-DE" sz="1200">
                <a:solidFill>
                  <a:srgbClr val="FF0000"/>
                </a:solidFill>
              </a:rPr>
              <a:t> </a:t>
            </a:r>
            <a:r>
              <a:rPr lang="de-DE" sz="1200" err="1">
                <a:solidFill>
                  <a:srgbClr val="FF0000"/>
                </a:solidFill>
              </a:rPr>
              <a:t>pitch</a:t>
            </a:r>
            <a:r>
              <a:rPr lang="de-DE" sz="1200">
                <a:solidFill>
                  <a:srgbClr val="FF0000"/>
                </a:solidFill>
              </a:rPr>
              <a:t>:</a:t>
            </a:r>
            <a:endParaRPr lang="de-DE" sz="1200" b="0">
              <a:solidFill>
                <a:srgbClr val="FF0000"/>
              </a:solidFill>
            </a:endParaRPr>
          </a:p>
          <a:p>
            <a:pPr marL="171450" lvl="0" indent="-171450" algn="l" rtl="0">
              <a:spcBef>
                <a:spcPts val="0"/>
              </a:spcBef>
              <a:spcAft>
                <a:spcPts val="0"/>
              </a:spcAft>
            </a:pPr>
            <a:endParaRPr lang="de-DE" sz="1200">
              <a:solidFill>
                <a:srgbClr val="FF0000"/>
              </a:solidFill>
            </a:endParaRPr>
          </a:p>
          <a:p>
            <a:pPr marL="171450" lvl="0" indent="-171450" algn="l" rtl="0">
              <a:spcBef>
                <a:spcPts val="0"/>
              </a:spcBef>
              <a:spcAft>
                <a:spcPts val="0"/>
              </a:spcAft>
            </a:pPr>
            <a:r>
              <a:rPr lang="de-DE" sz="1200">
                <a:solidFill>
                  <a:srgbClr val="FF0000"/>
                </a:solidFill>
              </a:rPr>
              <a:t>The </a:t>
            </a:r>
            <a:r>
              <a:rPr lang="de-DE" sz="1200" err="1">
                <a:solidFill>
                  <a:srgbClr val="FF0000"/>
                </a:solidFill>
              </a:rPr>
              <a:t>most</a:t>
            </a:r>
            <a:r>
              <a:rPr lang="de-DE" sz="1200">
                <a:solidFill>
                  <a:srgbClr val="FF0000"/>
                </a:solidFill>
              </a:rPr>
              <a:t> </a:t>
            </a:r>
            <a:r>
              <a:rPr lang="de-DE" sz="1200" err="1">
                <a:solidFill>
                  <a:srgbClr val="FF0000"/>
                </a:solidFill>
              </a:rPr>
              <a:t>important</a:t>
            </a:r>
            <a:r>
              <a:rPr lang="de-DE" sz="1200">
                <a:solidFill>
                  <a:srgbClr val="FF0000"/>
                </a:solidFill>
              </a:rPr>
              <a:t> </a:t>
            </a:r>
            <a:r>
              <a:rPr lang="de-DE" sz="1200" err="1">
                <a:solidFill>
                  <a:srgbClr val="FF0000"/>
                </a:solidFill>
              </a:rPr>
              <a:t>aspect</a:t>
            </a:r>
            <a:r>
              <a:rPr lang="de-DE" sz="1200">
                <a:solidFill>
                  <a:srgbClr val="FF0000"/>
                </a:solidFill>
              </a:rPr>
              <a:t> </a:t>
            </a:r>
            <a:r>
              <a:rPr lang="de-DE" sz="1200" err="1">
                <a:solidFill>
                  <a:srgbClr val="FF0000"/>
                </a:solidFill>
              </a:rPr>
              <a:t>of</a:t>
            </a:r>
            <a:r>
              <a:rPr lang="de-DE" sz="1200">
                <a:solidFill>
                  <a:srgbClr val="FF0000"/>
                </a:solidFill>
              </a:rPr>
              <a:t> a </a:t>
            </a:r>
            <a:r>
              <a:rPr lang="de-DE" sz="1200" err="1">
                <a:solidFill>
                  <a:srgbClr val="FF0000"/>
                </a:solidFill>
              </a:rPr>
              <a:t>pitch</a:t>
            </a:r>
            <a:r>
              <a:rPr lang="de-DE" sz="1200">
                <a:solidFill>
                  <a:srgbClr val="FF0000"/>
                </a:solidFill>
              </a:rPr>
              <a:t> </a:t>
            </a:r>
            <a:r>
              <a:rPr lang="de-DE" sz="1200" err="1">
                <a:solidFill>
                  <a:srgbClr val="FF0000"/>
                </a:solidFill>
              </a:rPr>
              <a:t>is</a:t>
            </a:r>
            <a:r>
              <a:rPr lang="de-DE" sz="1200">
                <a:solidFill>
                  <a:srgbClr val="FF0000"/>
                </a:solidFill>
              </a:rPr>
              <a:t> a strong »problem-solution fit«</a:t>
            </a:r>
          </a:p>
          <a:p>
            <a:pPr marL="685800" lvl="1" indent="-228600" algn="l" rtl="0">
              <a:spcBef>
                <a:spcPts val="0"/>
              </a:spcBef>
              <a:spcAft>
                <a:spcPts val="0"/>
              </a:spcAft>
              <a:buClr>
                <a:schemeClr val="dk1"/>
              </a:buClr>
              <a:buSzPts val="1100"/>
              <a:buFont typeface="+mj-lt"/>
              <a:buAutoNum type="arabicPeriod"/>
            </a:pPr>
            <a:r>
              <a:rPr lang="de-DE" sz="1200">
                <a:solidFill>
                  <a:srgbClr val="FF0000"/>
                </a:solidFill>
              </a:rPr>
              <a:t>Who </a:t>
            </a:r>
            <a:r>
              <a:rPr lang="de-DE" sz="1200" err="1">
                <a:solidFill>
                  <a:srgbClr val="FF0000"/>
                </a:solidFill>
              </a:rPr>
              <a:t>are</a:t>
            </a:r>
            <a:r>
              <a:rPr lang="de-DE" sz="1200">
                <a:solidFill>
                  <a:srgbClr val="FF0000"/>
                </a:solidFill>
              </a:rPr>
              <a:t> </a:t>
            </a:r>
            <a:r>
              <a:rPr lang="de-DE" sz="1200" err="1">
                <a:solidFill>
                  <a:srgbClr val="FF0000"/>
                </a:solidFill>
              </a:rPr>
              <a:t>your</a:t>
            </a:r>
            <a:r>
              <a:rPr lang="de-DE" sz="1200">
                <a:solidFill>
                  <a:srgbClr val="FF0000"/>
                </a:solidFill>
              </a:rPr>
              <a:t> </a:t>
            </a:r>
            <a:r>
              <a:rPr lang="de-DE" sz="1200" err="1">
                <a:solidFill>
                  <a:srgbClr val="FF0000"/>
                </a:solidFill>
              </a:rPr>
              <a:t>users</a:t>
            </a:r>
            <a:r>
              <a:rPr lang="de-DE" sz="1200">
                <a:solidFill>
                  <a:srgbClr val="FF0000"/>
                </a:solidFill>
              </a:rPr>
              <a:t> </a:t>
            </a:r>
            <a:r>
              <a:rPr lang="de-DE" sz="1200" err="1">
                <a:solidFill>
                  <a:srgbClr val="FF0000"/>
                </a:solidFill>
              </a:rPr>
              <a:t>and</a:t>
            </a:r>
            <a:r>
              <a:rPr lang="de-DE" sz="1200">
                <a:solidFill>
                  <a:srgbClr val="FF0000"/>
                </a:solidFill>
              </a:rPr>
              <a:t> </a:t>
            </a:r>
          </a:p>
          <a:p>
            <a:pPr marL="685800" lvl="1" indent="-228600" algn="l" rtl="0">
              <a:spcBef>
                <a:spcPts val="0"/>
              </a:spcBef>
              <a:spcAft>
                <a:spcPts val="0"/>
              </a:spcAft>
              <a:buClr>
                <a:schemeClr val="dk1"/>
              </a:buClr>
              <a:buSzPts val="1100"/>
              <a:buFont typeface="+mj-lt"/>
              <a:buAutoNum type="arabicPeriod"/>
            </a:pPr>
            <a:r>
              <a:rPr lang="de-DE" sz="1200" err="1">
                <a:solidFill>
                  <a:srgbClr val="FF0000"/>
                </a:solidFill>
              </a:rPr>
              <a:t>what</a:t>
            </a:r>
            <a:r>
              <a:rPr lang="de-DE" sz="1200">
                <a:solidFill>
                  <a:srgbClr val="FF0000"/>
                </a:solidFill>
              </a:rPr>
              <a:t> </a:t>
            </a:r>
            <a:r>
              <a:rPr lang="de-DE" sz="1200" err="1">
                <a:solidFill>
                  <a:srgbClr val="FF0000"/>
                </a:solidFill>
              </a:rPr>
              <a:t>is</a:t>
            </a:r>
            <a:r>
              <a:rPr lang="de-DE" sz="1200">
                <a:solidFill>
                  <a:srgbClr val="FF0000"/>
                </a:solidFill>
              </a:rPr>
              <a:t> </a:t>
            </a:r>
            <a:r>
              <a:rPr lang="de-DE" sz="1200" err="1">
                <a:solidFill>
                  <a:srgbClr val="FF0000"/>
                </a:solidFill>
              </a:rPr>
              <a:t>their</a:t>
            </a:r>
            <a:r>
              <a:rPr lang="de-DE" sz="1200">
                <a:solidFill>
                  <a:srgbClr val="FF0000"/>
                </a:solidFill>
              </a:rPr>
              <a:t> </a:t>
            </a:r>
            <a:r>
              <a:rPr lang="de-DE" sz="1200" err="1">
                <a:solidFill>
                  <a:srgbClr val="FF0000"/>
                </a:solidFill>
              </a:rPr>
              <a:t>problem</a:t>
            </a:r>
            <a:r>
              <a:rPr lang="de-DE" sz="1200">
                <a:solidFill>
                  <a:srgbClr val="FF0000"/>
                </a:solidFill>
              </a:rPr>
              <a:t>?</a:t>
            </a:r>
          </a:p>
          <a:p>
            <a:pPr marL="685800" lvl="1" indent="-228600" algn="l" rtl="0">
              <a:spcBef>
                <a:spcPts val="0"/>
              </a:spcBef>
              <a:spcAft>
                <a:spcPts val="0"/>
              </a:spcAft>
              <a:buClr>
                <a:schemeClr val="dk1"/>
              </a:buClr>
              <a:buSzPts val="1100"/>
              <a:buFont typeface="+mj-lt"/>
              <a:buAutoNum type="arabicPeriod"/>
            </a:pPr>
            <a:r>
              <a:rPr lang="de-DE" sz="1200" err="1">
                <a:solidFill>
                  <a:srgbClr val="FF0000"/>
                </a:solidFill>
              </a:rPr>
              <a:t>How</a:t>
            </a:r>
            <a:r>
              <a:rPr lang="de-DE" sz="1200">
                <a:solidFill>
                  <a:srgbClr val="FF0000"/>
                </a:solidFill>
              </a:rPr>
              <a:t> </a:t>
            </a:r>
            <a:r>
              <a:rPr lang="de-DE" sz="1200" err="1">
                <a:solidFill>
                  <a:srgbClr val="FF0000"/>
                </a:solidFill>
              </a:rPr>
              <a:t>is</a:t>
            </a:r>
            <a:r>
              <a:rPr lang="de-DE" sz="1200">
                <a:solidFill>
                  <a:srgbClr val="FF0000"/>
                </a:solidFill>
              </a:rPr>
              <a:t> </a:t>
            </a:r>
            <a:r>
              <a:rPr lang="de-DE" sz="1200" err="1">
                <a:solidFill>
                  <a:srgbClr val="FF0000"/>
                </a:solidFill>
              </a:rPr>
              <a:t>your</a:t>
            </a:r>
            <a:r>
              <a:rPr lang="de-DE" sz="1200">
                <a:solidFill>
                  <a:srgbClr val="FF0000"/>
                </a:solidFill>
              </a:rPr>
              <a:t> </a:t>
            </a:r>
            <a:r>
              <a:rPr lang="de-DE" sz="1200" err="1">
                <a:solidFill>
                  <a:srgbClr val="FF0000"/>
                </a:solidFill>
              </a:rPr>
              <a:t>idea</a:t>
            </a:r>
            <a:r>
              <a:rPr lang="de-DE" sz="1200">
                <a:solidFill>
                  <a:srgbClr val="FF0000"/>
                </a:solidFill>
              </a:rPr>
              <a:t>/</a:t>
            </a:r>
            <a:r>
              <a:rPr lang="de-DE" sz="1200" err="1">
                <a:solidFill>
                  <a:srgbClr val="FF0000"/>
                </a:solidFill>
              </a:rPr>
              <a:t>product</a:t>
            </a:r>
            <a:r>
              <a:rPr lang="de-DE" sz="1200">
                <a:solidFill>
                  <a:srgbClr val="FF0000"/>
                </a:solidFill>
              </a:rPr>
              <a:t> </a:t>
            </a:r>
            <a:r>
              <a:rPr lang="de-DE" sz="1200" err="1">
                <a:solidFill>
                  <a:srgbClr val="FF0000"/>
                </a:solidFill>
              </a:rPr>
              <a:t>solving</a:t>
            </a:r>
            <a:r>
              <a:rPr lang="de-DE" sz="1200">
                <a:solidFill>
                  <a:srgbClr val="FF0000"/>
                </a:solidFill>
              </a:rPr>
              <a:t> </a:t>
            </a:r>
            <a:r>
              <a:rPr lang="de-DE" sz="1200" err="1">
                <a:solidFill>
                  <a:srgbClr val="FF0000"/>
                </a:solidFill>
              </a:rPr>
              <a:t>that</a:t>
            </a:r>
            <a:r>
              <a:rPr lang="de-DE" sz="1200">
                <a:solidFill>
                  <a:srgbClr val="FF0000"/>
                </a:solidFill>
              </a:rPr>
              <a:t> </a:t>
            </a:r>
            <a:r>
              <a:rPr lang="de-DE" sz="1200" err="1">
                <a:solidFill>
                  <a:srgbClr val="FF0000"/>
                </a:solidFill>
              </a:rPr>
              <a:t>problem</a:t>
            </a:r>
            <a:r>
              <a:rPr lang="de-DE" sz="1200">
                <a:solidFill>
                  <a:srgbClr val="FF0000"/>
                </a:solidFill>
              </a:rPr>
              <a:t>?</a:t>
            </a:r>
          </a:p>
          <a:p>
            <a:pPr marL="685800" lvl="1" indent="-228600" algn="l" rtl="0">
              <a:spcBef>
                <a:spcPts val="0"/>
              </a:spcBef>
              <a:spcAft>
                <a:spcPts val="0"/>
              </a:spcAft>
              <a:buClr>
                <a:schemeClr val="dk1"/>
              </a:buClr>
              <a:buSzPts val="1100"/>
              <a:buFont typeface="+mj-lt"/>
              <a:buAutoNum type="arabicPeriod"/>
            </a:pPr>
            <a:endParaRPr lang="de-DE" sz="1200">
              <a:solidFill>
                <a:srgbClr val="FF0000"/>
              </a:solidFill>
            </a:endParaRPr>
          </a:p>
          <a:p>
            <a:pPr marL="228600" lvl="0" indent="-228600" algn="l" rtl="0">
              <a:spcBef>
                <a:spcPts val="0"/>
              </a:spcBef>
              <a:spcAft>
                <a:spcPts val="0"/>
              </a:spcAft>
              <a:buClr>
                <a:schemeClr val="dk1"/>
              </a:buClr>
              <a:buSzPts val="1100"/>
            </a:pPr>
            <a:r>
              <a:rPr lang="de-DE" sz="1200">
                <a:solidFill>
                  <a:srgbClr val="FF0000"/>
                </a:solidFill>
              </a:rPr>
              <a:t>Just </a:t>
            </a:r>
            <a:r>
              <a:rPr lang="de-DE" sz="1200" err="1">
                <a:solidFill>
                  <a:srgbClr val="FF0000"/>
                </a:solidFill>
              </a:rPr>
              <a:t>take</a:t>
            </a:r>
            <a:r>
              <a:rPr lang="de-DE" sz="1200">
                <a:solidFill>
                  <a:srgbClr val="FF0000"/>
                </a:solidFill>
              </a:rPr>
              <a:t> </a:t>
            </a:r>
            <a:r>
              <a:rPr lang="de-DE" sz="1200" err="1">
                <a:solidFill>
                  <a:srgbClr val="FF0000"/>
                </a:solidFill>
              </a:rPr>
              <a:t>notes</a:t>
            </a:r>
            <a:r>
              <a:rPr lang="de-DE" sz="1200">
                <a:solidFill>
                  <a:srgbClr val="FF0000"/>
                </a:solidFill>
              </a:rPr>
              <a:t> </a:t>
            </a:r>
            <a:r>
              <a:rPr lang="de-DE" sz="1200" err="1">
                <a:solidFill>
                  <a:srgbClr val="FF0000"/>
                </a:solidFill>
              </a:rPr>
              <a:t>here</a:t>
            </a:r>
            <a:endParaRPr lang="de-DE" sz="1200">
              <a:solidFill>
                <a:srgbClr val="FF0000"/>
              </a:solidFill>
            </a:endParaRPr>
          </a:p>
          <a:p>
            <a:pPr marL="171450" lvl="0" indent="-171450" algn="l" rtl="0">
              <a:spcBef>
                <a:spcPts val="0"/>
              </a:spcBef>
              <a:spcAft>
                <a:spcPts val="0"/>
              </a:spcAft>
            </a:pPr>
            <a:endParaRPr lang="de-DE" sz="1200">
              <a:solidFill>
                <a:srgbClr val="FF0000"/>
              </a:solidFill>
            </a:endParaRPr>
          </a:p>
          <a:p>
            <a:pPr marL="228600" lvl="0" indent="-228600" algn="l" rtl="0">
              <a:spcBef>
                <a:spcPts val="0"/>
              </a:spcBef>
              <a:spcAft>
                <a:spcPts val="0"/>
              </a:spcAft>
              <a:buClr>
                <a:schemeClr val="dk1"/>
              </a:buClr>
              <a:buSzPts val="1100"/>
              <a:buFont typeface="+mj-lt"/>
              <a:buAutoNum type="arabicPeriod"/>
            </a:pPr>
            <a:endParaRPr lang="de-DE" sz="1200">
              <a:solidFill>
                <a:srgbClr val="FF0000"/>
              </a:solidFill>
            </a:endParaRPr>
          </a:p>
        </p:txBody>
      </p:sp>
    </p:spTree>
    <p:extLst>
      <p:ext uri="{BB962C8B-B14F-4D97-AF65-F5344CB8AC3E}">
        <p14:creationId xmlns:p14="http://schemas.microsoft.com/office/powerpoint/2010/main" val="382212083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lvl="0" indent="-171450" algn="l" rtl="0">
              <a:spcBef>
                <a:spcPts val="0"/>
              </a:spcBef>
              <a:spcAft>
                <a:spcPts val="0"/>
              </a:spcAft>
            </a:pPr>
            <a:endParaRPr lang="de-DE" sz="1100">
              <a:solidFill>
                <a:srgbClr val="FF0000"/>
              </a:solidFill>
            </a:endParaRPr>
          </a:p>
          <a:p>
            <a:pPr marL="171450" lvl="0" indent="-171450" algn="l" rtl="0">
              <a:spcBef>
                <a:spcPts val="0"/>
              </a:spcBef>
              <a:spcAft>
                <a:spcPts val="0"/>
              </a:spcAft>
            </a:pPr>
            <a:r>
              <a:rPr lang="de-DE" sz="1100" err="1">
                <a:solidFill>
                  <a:srgbClr val="FF0000"/>
                </a:solidFill>
              </a:rPr>
              <a:t>Once</a:t>
            </a:r>
            <a:r>
              <a:rPr lang="de-DE" sz="1100">
                <a:solidFill>
                  <a:srgbClr val="FF0000"/>
                </a:solidFill>
              </a:rPr>
              <a:t> </a:t>
            </a:r>
            <a:r>
              <a:rPr lang="de-DE" sz="1100" err="1">
                <a:solidFill>
                  <a:srgbClr val="FF0000"/>
                </a:solidFill>
              </a:rPr>
              <a:t>you</a:t>
            </a:r>
            <a:r>
              <a:rPr lang="de-DE" sz="1100">
                <a:solidFill>
                  <a:srgbClr val="FF0000"/>
                </a:solidFill>
              </a:rPr>
              <a:t> </a:t>
            </a:r>
            <a:r>
              <a:rPr lang="de-DE" sz="1100" err="1">
                <a:solidFill>
                  <a:srgbClr val="FF0000"/>
                </a:solidFill>
              </a:rPr>
              <a:t>defined</a:t>
            </a:r>
            <a:r>
              <a:rPr lang="de-DE" sz="1100">
                <a:solidFill>
                  <a:srgbClr val="FF0000"/>
                </a:solidFill>
              </a:rPr>
              <a:t> </a:t>
            </a:r>
            <a:r>
              <a:rPr lang="de-DE" sz="1100" err="1">
                <a:solidFill>
                  <a:srgbClr val="FF0000"/>
                </a:solidFill>
              </a:rPr>
              <a:t>the</a:t>
            </a:r>
            <a:r>
              <a:rPr lang="de-DE" sz="1100">
                <a:solidFill>
                  <a:srgbClr val="FF0000"/>
                </a:solidFill>
              </a:rPr>
              <a:t> problem-solution-fit </a:t>
            </a:r>
            <a:r>
              <a:rPr lang="de-DE" sz="1100" err="1">
                <a:solidFill>
                  <a:srgbClr val="FF0000"/>
                </a:solidFill>
              </a:rPr>
              <a:t>it‘s</a:t>
            </a:r>
            <a:r>
              <a:rPr lang="de-DE" sz="1100">
                <a:solidFill>
                  <a:srgbClr val="FF0000"/>
                </a:solidFill>
              </a:rPr>
              <a:t> all </a:t>
            </a:r>
            <a:r>
              <a:rPr lang="de-DE" sz="1100" err="1">
                <a:solidFill>
                  <a:srgbClr val="FF0000"/>
                </a:solidFill>
              </a:rPr>
              <a:t>about</a:t>
            </a:r>
            <a:r>
              <a:rPr lang="de-DE" sz="1100">
                <a:solidFill>
                  <a:srgbClr val="FF0000"/>
                </a:solidFill>
              </a:rPr>
              <a:t>  </a:t>
            </a:r>
            <a:r>
              <a:rPr lang="de-DE" sz="1100" err="1">
                <a:solidFill>
                  <a:srgbClr val="FF0000"/>
                </a:solidFill>
              </a:rPr>
              <a:t>puttiing</a:t>
            </a:r>
            <a:r>
              <a:rPr lang="de-DE" sz="1100">
                <a:solidFill>
                  <a:srgbClr val="FF0000"/>
                </a:solidFill>
              </a:rPr>
              <a:t> </a:t>
            </a:r>
            <a:r>
              <a:rPr lang="de-DE" sz="1100" err="1">
                <a:solidFill>
                  <a:srgbClr val="FF0000"/>
                </a:solidFill>
              </a:rPr>
              <a:t>togerther</a:t>
            </a:r>
            <a:r>
              <a:rPr lang="de-DE" sz="1100">
                <a:solidFill>
                  <a:srgbClr val="FF0000"/>
                </a:solidFill>
              </a:rPr>
              <a:t> a </a:t>
            </a:r>
            <a:r>
              <a:rPr lang="de-DE" sz="1100" err="1">
                <a:solidFill>
                  <a:srgbClr val="FF0000"/>
                </a:solidFill>
              </a:rPr>
              <a:t>story</a:t>
            </a:r>
            <a:r>
              <a:rPr lang="de-DE" sz="1100">
                <a:solidFill>
                  <a:srgbClr val="FF0000"/>
                </a:solidFill>
              </a:rPr>
              <a:t>, </a:t>
            </a:r>
            <a:r>
              <a:rPr lang="de-DE" sz="1100" err="1">
                <a:solidFill>
                  <a:srgbClr val="FF0000"/>
                </a:solidFill>
              </a:rPr>
              <a:t>that</a:t>
            </a:r>
            <a:r>
              <a:rPr lang="de-DE" sz="1100">
                <a:solidFill>
                  <a:srgbClr val="FF0000"/>
                </a:solidFill>
              </a:rPr>
              <a:t> </a:t>
            </a:r>
            <a:r>
              <a:rPr lang="de-DE" sz="1100" err="1">
                <a:solidFill>
                  <a:srgbClr val="FF0000"/>
                </a:solidFill>
              </a:rPr>
              <a:t>people</a:t>
            </a:r>
            <a:r>
              <a:rPr lang="de-DE" sz="1100">
                <a:solidFill>
                  <a:srgbClr val="FF0000"/>
                </a:solidFill>
              </a:rPr>
              <a:t> </a:t>
            </a:r>
            <a:r>
              <a:rPr lang="de-DE" sz="1100" err="1">
                <a:solidFill>
                  <a:srgbClr val="FF0000"/>
                </a:solidFill>
              </a:rPr>
              <a:t>can</a:t>
            </a:r>
            <a:r>
              <a:rPr lang="de-DE" sz="1100">
                <a:solidFill>
                  <a:srgbClr val="FF0000"/>
                </a:solidFill>
              </a:rPr>
              <a:t> </a:t>
            </a:r>
            <a:r>
              <a:rPr lang="de-DE" sz="1100" err="1">
                <a:solidFill>
                  <a:srgbClr val="FF0000"/>
                </a:solidFill>
              </a:rPr>
              <a:t>relate</a:t>
            </a:r>
            <a:r>
              <a:rPr lang="de-DE" sz="1100">
                <a:solidFill>
                  <a:srgbClr val="FF0000"/>
                </a:solidFill>
              </a:rPr>
              <a:t> </a:t>
            </a:r>
            <a:r>
              <a:rPr lang="de-DE" sz="1100" err="1">
                <a:solidFill>
                  <a:srgbClr val="FF0000"/>
                </a:solidFill>
              </a:rPr>
              <a:t>to</a:t>
            </a:r>
            <a:r>
              <a:rPr lang="de-DE" sz="1100">
                <a:solidFill>
                  <a:srgbClr val="FF0000"/>
                </a:solidFill>
              </a:rPr>
              <a:t> </a:t>
            </a:r>
            <a:r>
              <a:rPr lang="de-DE" sz="1100" err="1">
                <a:solidFill>
                  <a:srgbClr val="FF0000"/>
                </a:solidFill>
              </a:rPr>
              <a:t>and</a:t>
            </a:r>
            <a:r>
              <a:rPr lang="de-DE" sz="1100">
                <a:solidFill>
                  <a:srgbClr val="FF0000"/>
                </a:solidFill>
              </a:rPr>
              <a:t> </a:t>
            </a:r>
            <a:r>
              <a:rPr lang="de-DE" sz="1100" err="1">
                <a:solidFill>
                  <a:srgbClr val="FF0000"/>
                </a:solidFill>
              </a:rPr>
              <a:t>that</a:t>
            </a:r>
            <a:r>
              <a:rPr lang="de-DE" sz="1100">
                <a:solidFill>
                  <a:srgbClr val="FF0000"/>
                </a:solidFill>
              </a:rPr>
              <a:t> </a:t>
            </a:r>
            <a:r>
              <a:rPr lang="de-DE" sz="1100" err="1">
                <a:solidFill>
                  <a:srgbClr val="FF0000"/>
                </a:solidFill>
              </a:rPr>
              <a:t>people</a:t>
            </a:r>
            <a:r>
              <a:rPr lang="de-DE" sz="1100">
                <a:solidFill>
                  <a:srgbClr val="FF0000"/>
                </a:solidFill>
              </a:rPr>
              <a:t> will </a:t>
            </a:r>
            <a:r>
              <a:rPr lang="de-DE" sz="1100" err="1">
                <a:solidFill>
                  <a:srgbClr val="FF0000"/>
                </a:solidFill>
              </a:rPr>
              <a:t>remember</a:t>
            </a:r>
            <a:r>
              <a:rPr lang="de-DE" sz="1100">
                <a:solidFill>
                  <a:srgbClr val="FF0000"/>
                </a:solidFill>
              </a:rPr>
              <a:t>.</a:t>
            </a:r>
          </a:p>
          <a:p>
            <a:pPr marL="171450" lvl="0" indent="-171450" algn="l" rtl="0">
              <a:spcBef>
                <a:spcPts val="0"/>
              </a:spcBef>
              <a:spcAft>
                <a:spcPts val="0"/>
              </a:spcAft>
            </a:pPr>
            <a:endParaRPr lang="de-DE" sz="1100">
              <a:solidFill>
                <a:srgbClr val="FF0000"/>
              </a:solidFill>
            </a:endParaRPr>
          </a:p>
          <a:p>
            <a:pPr marL="171450" lvl="0" indent="-171450" algn="l" rtl="0">
              <a:spcBef>
                <a:spcPts val="0"/>
              </a:spcBef>
              <a:spcAft>
                <a:spcPts val="0"/>
              </a:spcAft>
            </a:pPr>
            <a:endParaRPr lang="de-DE" sz="1100">
              <a:solidFill>
                <a:srgbClr val="FF0000"/>
              </a:solidFill>
            </a:endParaRPr>
          </a:p>
          <a:p>
            <a:pPr marL="171450" lvl="0" indent="-171450" algn="l" rtl="0">
              <a:spcBef>
                <a:spcPts val="0"/>
              </a:spcBef>
              <a:spcAft>
                <a:spcPts val="0"/>
              </a:spcAft>
            </a:pPr>
            <a:r>
              <a:rPr lang="de-DE" sz="1100" err="1">
                <a:solidFill>
                  <a:srgbClr val="FF0000"/>
                </a:solidFill>
              </a:rPr>
              <a:t>now</a:t>
            </a:r>
            <a:r>
              <a:rPr lang="de-DE" sz="1100">
                <a:solidFill>
                  <a:srgbClr val="FF0000"/>
                </a:solidFill>
              </a:rPr>
              <a:t> </a:t>
            </a:r>
            <a:r>
              <a:rPr lang="de-DE" sz="1100" err="1">
                <a:solidFill>
                  <a:srgbClr val="FF0000"/>
                </a:solidFill>
              </a:rPr>
              <a:t>your‘re</a:t>
            </a:r>
            <a:r>
              <a:rPr lang="de-DE" sz="1100">
                <a:solidFill>
                  <a:srgbClr val="FF0000"/>
                </a:solidFill>
              </a:rPr>
              <a:t> </a:t>
            </a:r>
            <a:r>
              <a:rPr lang="de-DE" sz="1100" err="1">
                <a:solidFill>
                  <a:srgbClr val="FF0000"/>
                </a:solidFill>
              </a:rPr>
              <a:t>thinking</a:t>
            </a:r>
            <a:r>
              <a:rPr lang="de-DE" sz="1100">
                <a:solidFill>
                  <a:srgbClr val="FF0000"/>
                </a:solidFill>
              </a:rPr>
              <a:t>: </a:t>
            </a:r>
            <a:r>
              <a:rPr lang="de-DE" sz="1100" b="1">
                <a:solidFill>
                  <a:srgbClr val="FF0000"/>
                </a:solidFill>
              </a:rPr>
              <a:t>»</a:t>
            </a:r>
            <a:r>
              <a:rPr lang="de-DE" sz="1100" b="1" err="1">
                <a:solidFill>
                  <a:srgbClr val="FF0000"/>
                </a:solidFill>
              </a:rPr>
              <a:t>How</a:t>
            </a:r>
            <a:r>
              <a:rPr lang="de-DE" sz="1100" b="1">
                <a:solidFill>
                  <a:srgbClr val="FF0000"/>
                </a:solidFill>
              </a:rPr>
              <a:t> </a:t>
            </a:r>
            <a:r>
              <a:rPr lang="de-DE" sz="1100" b="1" err="1">
                <a:solidFill>
                  <a:srgbClr val="FF0000"/>
                </a:solidFill>
              </a:rPr>
              <a:t>the</a:t>
            </a:r>
            <a:r>
              <a:rPr lang="de-DE" sz="1100" b="1">
                <a:solidFill>
                  <a:srgbClr val="FF0000"/>
                </a:solidFill>
              </a:rPr>
              <a:t> hell </a:t>
            </a:r>
            <a:r>
              <a:rPr lang="de-DE" sz="1100" b="1" err="1">
                <a:solidFill>
                  <a:srgbClr val="FF0000"/>
                </a:solidFill>
              </a:rPr>
              <a:t>should</a:t>
            </a:r>
            <a:r>
              <a:rPr lang="de-DE" sz="1100" b="1">
                <a:solidFill>
                  <a:srgbClr val="FF0000"/>
                </a:solidFill>
              </a:rPr>
              <a:t> I </a:t>
            </a:r>
            <a:r>
              <a:rPr lang="de-DE" sz="1100" b="1" err="1">
                <a:solidFill>
                  <a:srgbClr val="FF0000"/>
                </a:solidFill>
              </a:rPr>
              <a:t>work</a:t>
            </a:r>
            <a:r>
              <a:rPr lang="de-DE" sz="1100" b="1">
                <a:solidFill>
                  <a:srgbClr val="FF0000"/>
                </a:solidFill>
              </a:rPr>
              <a:t> on </a:t>
            </a:r>
            <a:r>
              <a:rPr lang="de-DE" sz="1100" b="1" err="1">
                <a:solidFill>
                  <a:srgbClr val="FF0000"/>
                </a:solidFill>
              </a:rPr>
              <a:t>that</a:t>
            </a:r>
            <a:r>
              <a:rPr lang="de-DE" sz="1100" b="1">
                <a:solidFill>
                  <a:srgbClr val="FF0000"/>
                </a:solidFill>
              </a:rPr>
              <a:t> </a:t>
            </a:r>
            <a:r>
              <a:rPr lang="de-DE" sz="1100" b="1" err="1">
                <a:solidFill>
                  <a:srgbClr val="FF0000"/>
                </a:solidFill>
              </a:rPr>
              <a:t>if</a:t>
            </a:r>
            <a:r>
              <a:rPr lang="de-DE" sz="1100" b="1">
                <a:solidFill>
                  <a:srgbClr val="FF0000"/>
                </a:solidFill>
              </a:rPr>
              <a:t> I </a:t>
            </a:r>
            <a:r>
              <a:rPr lang="de-DE" sz="1100" b="1" err="1">
                <a:solidFill>
                  <a:srgbClr val="FF0000"/>
                </a:solidFill>
              </a:rPr>
              <a:t>don‘t</a:t>
            </a:r>
            <a:r>
              <a:rPr lang="de-DE" sz="1100" b="1">
                <a:solidFill>
                  <a:srgbClr val="FF0000"/>
                </a:solidFill>
              </a:rPr>
              <a:t> </a:t>
            </a:r>
            <a:r>
              <a:rPr lang="de-DE" sz="1100" b="1" err="1">
                <a:solidFill>
                  <a:srgbClr val="FF0000"/>
                </a:solidFill>
              </a:rPr>
              <a:t>have</a:t>
            </a:r>
            <a:r>
              <a:rPr lang="de-DE" sz="1100" b="1">
                <a:solidFill>
                  <a:srgbClr val="FF0000"/>
                </a:solidFill>
              </a:rPr>
              <a:t> </a:t>
            </a:r>
            <a:r>
              <a:rPr lang="de-DE" sz="1100" b="1" err="1">
                <a:solidFill>
                  <a:srgbClr val="FF0000"/>
                </a:solidFill>
              </a:rPr>
              <a:t>my</a:t>
            </a:r>
            <a:r>
              <a:rPr lang="de-DE" sz="1100" b="1">
                <a:solidFill>
                  <a:srgbClr val="FF0000"/>
                </a:solidFill>
              </a:rPr>
              <a:t> </a:t>
            </a:r>
            <a:r>
              <a:rPr lang="de-DE" sz="1100" b="1" err="1">
                <a:solidFill>
                  <a:srgbClr val="FF0000"/>
                </a:solidFill>
              </a:rPr>
              <a:t>own</a:t>
            </a:r>
            <a:r>
              <a:rPr lang="de-DE" sz="1100" b="1">
                <a:solidFill>
                  <a:srgbClr val="FF0000"/>
                </a:solidFill>
              </a:rPr>
              <a:t> </a:t>
            </a:r>
            <a:r>
              <a:rPr lang="de-DE" sz="1100" b="1" err="1">
                <a:solidFill>
                  <a:srgbClr val="FF0000"/>
                </a:solidFill>
              </a:rPr>
              <a:t>idea</a:t>
            </a:r>
            <a:r>
              <a:rPr lang="de-DE" sz="1100" b="1">
                <a:solidFill>
                  <a:srgbClr val="FF0000"/>
                </a:solidFill>
              </a:rPr>
              <a:t> </a:t>
            </a:r>
            <a:r>
              <a:rPr lang="de-DE" sz="1100" b="1" err="1">
                <a:solidFill>
                  <a:srgbClr val="FF0000"/>
                </a:solidFill>
              </a:rPr>
              <a:t>yet</a:t>
            </a:r>
            <a:r>
              <a:rPr lang="de-DE" sz="1100" b="1">
                <a:solidFill>
                  <a:srgbClr val="FF0000"/>
                </a:solidFill>
              </a:rPr>
              <a:t>?«</a:t>
            </a:r>
            <a:br>
              <a:rPr lang="de-DE" sz="1100" b="1">
                <a:solidFill>
                  <a:srgbClr val="FF0000"/>
                </a:solidFill>
              </a:rPr>
            </a:br>
            <a:endParaRPr lang="de-DE" sz="1100" b="1">
              <a:solidFill>
                <a:srgbClr val="FF0000"/>
              </a:solidFill>
            </a:endParaRPr>
          </a:p>
          <a:p>
            <a:pPr marL="171450" lvl="0" indent="-171450" algn="l" rtl="0">
              <a:spcBef>
                <a:spcPts val="0"/>
              </a:spcBef>
              <a:spcAft>
                <a:spcPts val="0"/>
              </a:spcAft>
            </a:pPr>
            <a:r>
              <a:rPr lang="de-DE" sz="1100" err="1">
                <a:solidFill>
                  <a:srgbClr val="FF0000"/>
                </a:solidFill>
              </a:rPr>
              <a:t>Well</a:t>
            </a:r>
            <a:r>
              <a:rPr lang="de-DE" sz="1100">
                <a:solidFill>
                  <a:srgbClr val="FF0000"/>
                </a:solidFill>
              </a:rPr>
              <a:t>, </a:t>
            </a:r>
            <a:r>
              <a:rPr lang="de-DE" sz="1100" err="1">
                <a:solidFill>
                  <a:srgbClr val="FF0000"/>
                </a:solidFill>
              </a:rPr>
              <a:t>you</a:t>
            </a:r>
            <a:r>
              <a:rPr lang="de-DE" sz="1100">
                <a:solidFill>
                  <a:srgbClr val="FF0000"/>
                </a:solidFill>
              </a:rPr>
              <a:t> </a:t>
            </a:r>
            <a:r>
              <a:rPr lang="de-DE" sz="1100" err="1">
                <a:solidFill>
                  <a:srgbClr val="FF0000"/>
                </a:solidFill>
              </a:rPr>
              <a:t>can</a:t>
            </a:r>
            <a:r>
              <a:rPr lang="de-DE" sz="1100">
                <a:solidFill>
                  <a:srgbClr val="FF0000"/>
                </a:solidFill>
              </a:rPr>
              <a:t> </a:t>
            </a:r>
            <a:r>
              <a:rPr lang="de-DE" sz="1100" b="1" err="1">
                <a:solidFill>
                  <a:srgbClr val="FF0000"/>
                </a:solidFill>
              </a:rPr>
              <a:t>wonderfully</a:t>
            </a:r>
            <a:r>
              <a:rPr lang="de-DE" sz="1100" b="1">
                <a:solidFill>
                  <a:srgbClr val="FF0000"/>
                </a:solidFill>
              </a:rPr>
              <a:t> </a:t>
            </a:r>
            <a:r>
              <a:rPr lang="de-DE" sz="1100" b="1" err="1">
                <a:solidFill>
                  <a:srgbClr val="FF0000"/>
                </a:solidFill>
              </a:rPr>
              <a:t>practise</a:t>
            </a:r>
            <a:r>
              <a:rPr lang="de-DE" sz="1100" b="1">
                <a:solidFill>
                  <a:srgbClr val="FF0000"/>
                </a:solidFill>
              </a:rPr>
              <a:t> </a:t>
            </a:r>
            <a:r>
              <a:rPr lang="de-DE" sz="1100" b="1" err="1">
                <a:solidFill>
                  <a:srgbClr val="FF0000"/>
                </a:solidFill>
              </a:rPr>
              <a:t>your</a:t>
            </a:r>
            <a:r>
              <a:rPr lang="de-DE" sz="1100" b="1">
                <a:solidFill>
                  <a:srgbClr val="FF0000"/>
                </a:solidFill>
              </a:rPr>
              <a:t> </a:t>
            </a:r>
            <a:r>
              <a:rPr lang="de-DE" sz="1100" b="1" err="1">
                <a:solidFill>
                  <a:srgbClr val="FF0000"/>
                </a:solidFill>
              </a:rPr>
              <a:t>pitching</a:t>
            </a:r>
            <a:r>
              <a:rPr lang="de-DE" sz="1100">
                <a:solidFill>
                  <a:srgbClr val="FF0000"/>
                </a:solidFill>
              </a:rPr>
              <a:t> </a:t>
            </a:r>
            <a:r>
              <a:rPr lang="de-DE" sz="1100" err="1">
                <a:solidFill>
                  <a:srgbClr val="FF0000"/>
                </a:solidFill>
              </a:rPr>
              <a:t>skills</a:t>
            </a:r>
            <a:r>
              <a:rPr lang="de-DE" sz="1100">
                <a:solidFill>
                  <a:srgbClr val="FF0000"/>
                </a:solidFill>
              </a:rPr>
              <a:t> </a:t>
            </a:r>
            <a:r>
              <a:rPr lang="de-DE" sz="1100" err="1">
                <a:solidFill>
                  <a:srgbClr val="FF0000"/>
                </a:solidFill>
              </a:rPr>
              <a:t>by</a:t>
            </a:r>
            <a:r>
              <a:rPr lang="de-DE" sz="1100">
                <a:solidFill>
                  <a:srgbClr val="FF0000"/>
                </a:solidFill>
              </a:rPr>
              <a:t> </a:t>
            </a:r>
            <a:r>
              <a:rPr lang="de-DE" sz="1100" err="1">
                <a:solidFill>
                  <a:srgbClr val="FF0000"/>
                </a:solidFill>
              </a:rPr>
              <a:t>pitching</a:t>
            </a:r>
            <a:r>
              <a:rPr lang="de-DE" sz="1100">
                <a:solidFill>
                  <a:srgbClr val="FF0000"/>
                </a:solidFill>
              </a:rPr>
              <a:t> a </a:t>
            </a:r>
            <a:r>
              <a:rPr lang="de-DE" sz="1100" err="1">
                <a:solidFill>
                  <a:srgbClr val="FF0000"/>
                </a:solidFill>
              </a:rPr>
              <a:t>random</a:t>
            </a:r>
            <a:r>
              <a:rPr lang="de-DE" sz="1100">
                <a:solidFill>
                  <a:srgbClr val="FF0000"/>
                </a:solidFill>
              </a:rPr>
              <a:t> </a:t>
            </a:r>
            <a:r>
              <a:rPr lang="de-DE" sz="1100" err="1">
                <a:solidFill>
                  <a:srgbClr val="FF0000"/>
                </a:solidFill>
              </a:rPr>
              <a:t>object</a:t>
            </a:r>
            <a:br>
              <a:rPr lang="de-DE" sz="1100">
                <a:solidFill>
                  <a:srgbClr val="FF0000"/>
                </a:solidFill>
              </a:rPr>
            </a:br>
            <a:br>
              <a:rPr lang="de-DE" sz="1100">
                <a:solidFill>
                  <a:srgbClr val="FF0000"/>
                </a:solidFill>
              </a:rPr>
            </a:br>
            <a:r>
              <a:rPr lang="de-DE" sz="1100" err="1">
                <a:solidFill>
                  <a:srgbClr val="FF0000"/>
                </a:solidFill>
              </a:rPr>
              <a:t>and</a:t>
            </a:r>
            <a:r>
              <a:rPr lang="de-DE" sz="1100">
                <a:solidFill>
                  <a:srgbClr val="FF0000"/>
                </a:solidFill>
              </a:rPr>
              <a:t> </a:t>
            </a:r>
            <a:r>
              <a:rPr lang="de-DE" sz="1100" b="1" err="1">
                <a:solidFill>
                  <a:srgbClr val="FF0000"/>
                </a:solidFill>
              </a:rPr>
              <a:t>pretend</a:t>
            </a:r>
            <a:r>
              <a:rPr lang="de-DE" sz="1100" b="1">
                <a:solidFill>
                  <a:srgbClr val="FF0000"/>
                </a:solidFill>
              </a:rPr>
              <a:t> </a:t>
            </a:r>
            <a:r>
              <a:rPr lang="de-DE" sz="1100" b="1" err="1">
                <a:solidFill>
                  <a:srgbClr val="FF0000"/>
                </a:solidFill>
              </a:rPr>
              <a:t>that</a:t>
            </a:r>
            <a:r>
              <a:rPr lang="de-DE" sz="1100" b="1">
                <a:solidFill>
                  <a:srgbClr val="FF0000"/>
                </a:solidFill>
              </a:rPr>
              <a:t> </a:t>
            </a:r>
            <a:r>
              <a:rPr lang="de-DE" sz="1100" b="1" err="1">
                <a:solidFill>
                  <a:srgbClr val="FF0000"/>
                </a:solidFill>
              </a:rPr>
              <a:t>you</a:t>
            </a:r>
            <a:r>
              <a:rPr lang="de-DE" sz="1100" b="1">
                <a:solidFill>
                  <a:srgbClr val="FF0000"/>
                </a:solidFill>
              </a:rPr>
              <a:t> just </a:t>
            </a:r>
            <a:r>
              <a:rPr lang="de-DE" sz="1100" b="1" err="1">
                <a:solidFill>
                  <a:srgbClr val="FF0000"/>
                </a:solidFill>
              </a:rPr>
              <a:t>had</a:t>
            </a:r>
            <a:r>
              <a:rPr lang="de-DE" sz="1100" b="1">
                <a:solidFill>
                  <a:srgbClr val="FF0000"/>
                </a:solidFill>
              </a:rPr>
              <a:t> </a:t>
            </a:r>
            <a:r>
              <a:rPr lang="de-DE" sz="1100" b="1" err="1">
                <a:solidFill>
                  <a:srgbClr val="FF0000"/>
                </a:solidFill>
              </a:rPr>
              <a:t>the</a:t>
            </a:r>
            <a:r>
              <a:rPr lang="de-DE" sz="1100" b="1">
                <a:solidFill>
                  <a:srgbClr val="FF0000"/>
                </a:solidFill>
              </a:rPr>
              <a:t> </a:t>
            </a:r>
            <a:r>
              <a:rPr lang="de-DE" sz="1100" b="1" err="1">
                <a:solidFill>
                  <a:srgbClr val="FF0000"/>
                </a:solidFill>
              </a:rPr>
              <a:t>idea</a:t>
            </a:r>
            <a:r>
              <a:rPr lang="de-DE" sz="1100" b="1">
                <a:solidFill>
                  <a:srgbClr val="FF0000"/>
                </a:solidFill>
              </a:rPr>
              <a:t> </a:t>
            </a:r>
            <a:r>
              <a:rPr lang="de-DE" sz="1100" b="1" err="1">
                <a:solidFill>
                  <a:srgbClr val="FF0000"/>
                </a:solidFill>
              </a:rPr>
              <a:t>to</a:t>
            </a:r>
            <a:r>
              <a:rPr lang="de-DE" sz="1100" b="1">
                <a:solidFill>
                  <a:srgbClr val="FF0000"/>
                </a:solidFill>
              </a:rPr>
              <a:t> </a:t>
            </a:r>
            <a:r>
              <a:rPr lang="de-DE" sz="1100" b="1" err="1">
                <a:solidFill>
                  <a:srgbClr val="FF0000"/>
                </a:solidFill>
              </a:rPr>
              <a:t>develop</a:t>
            </a:r>
            <a:r>
              <a:rPr lang="de-DE" sz="1100" b="1">
                <a:solidFill>
                  <a:srgbClr val="FF0000"/>
                </a:solidFill>
              </a:rPr>
              <a:t> </a:t>
            </a:r>
            <a:r>
              <a:rPr lang="de-DE" sz="1100" b="1" err="1">
                <a:solidFill>
                  <a:srgbClr val="FF0000"/>
                </a:solidFill>
              </a:rPr>
              <a:t>that</a:t>
            </a:r>
            <a:r>
              <a:rPr lang="de-DE" sz="1100" b="1">
                <a:solidFill>
                  <a:srgbClr val="FF0000"/>
                </a:solidFill>
              </a:rPr>
              <a:t> </a:t>
            </a:r>
            <a:r>
              <a:rPr lang="de-DE" sz="1100" b="1" err="1">
                <a:solidFill>
                  <a:srgbClr val="FF0000"/>
                </a:solidFill>
              </a:rPr>
              <a:t>exact</a:t>
            </a:r>
            <a:r>
              <a:rPr lang="de-DE" sz="1100" b="1">
                <a:solidFill>
                  <a:srgbClr val="FF0000"/>
                </a:solidFill>
              </a:rPr>
              <a:t> </a:t>
            </a:r>
            <a:r>
              <a:rPr lang="de-DE" sz="1100" b="1" err="1">
                <a:solidFill>
                  <a:srgbClr val="FF0000"/>
                </a:solidFill>
              </a:rPr>
              <a:t>object</a:t>
            </a:r>
            <a:r>
              <a:rPr lang="de-DE" sz="1100" b="1">
                <a:solidFill>
                  <a:srgbClr val="FF0000"/>
                </a:solidFill>
              </a:rPr>
              <a:t> </a:t>
            </a:r>
            <a:r>
              <a:rPr lang="de-DE" sz="1100" err="1">
                <a:solidFill>
                  <a:srgbClr val="FF0000"/>
                </a:solidFill>
              </a:rPr>
              <a:t>and</a:t>
            </a:r>
            <a:r>
              <a:rPr lang="de-DE" sz="1100">
                <a:solidFill>
                  <a:srgbClr val="FF0000"/>
                </a:solidFill>
              </a:rPr>
              <a:t> </a:t>
            </a:r>
            <a:r>
              <a:rPr lang="de-DE" sz="1100" err="1">
                <a:solidFill>
                  <a:srgbClr val="FF0000"/>
                </a:solidFill>
              </a:rPr>
              <a:t>you</a:t>
            </a:r>
            <a:r>
              <a:rPr lang="de-DE" sz="1100">
                <a:solidFill>
                  <a:srgbClr val="FF0000"/>
                </a:solidFill>
              </a:rPr>
              <a:t> </a:t>
            </a:r>
            <a:r>
              <a:rPr lang="de-DE" sz="1100" err="1">
                <a:solidFill>
                  <a:srgbClr val="FF0000"/>
                </a:solidFill>
              </a:rPr>
              <a:t>now</a:t>
            </a:r>
            <a:r>
              <a:rPr lang="de-DE" sz="1100">
                <a:solidFill>
                  <a:srgbClr val="FF0000"/>
                </a:solidFill>
              </a:rPr>
              <a:t> </a:t>
            </a:r>
            <a:r>
              <a:rPr lang="de-DE" sz="1100" err="1">
                <a:solidFill>
                  <a:srgbClr val="FF0000"/>
                </a:solidFill>
              </a:rPr>
              <a:t>want</a:t>
            </a:r>
            <a:r>
              <a:rPr lang="de-DE" sz="1100">
                <a:solidFill>
                  <a:srgbClr val="FF0000"/>
                </a:solidFill>
              </a:rPr>
              <a:t> </a:t>
            </a:r>
            <a:r>
              <a:rPr lang="de-DE" sz="1100" err="1">
                <a:solidFill>
                  <a:srgbClr val="FF0000"/>
                </a:solidFill>
              </a:rPr>
              <a:t>to</a:t>
            </a:r>
            <a:r>
              <a:rPr lang="de-DE" sz="1100">
                <a:solidFill>
                  <a:srgbClr val="FF0000"/>
                </a:solidFill>
              </a:rPr>
              <a:t> </a:t>
            </a:r>
            <a:r>
              <a:rPr lang="de-DE" sz="1100" b="1" err="1">
                <a:solidFill>
                  <a:srgbClr val="FF0000"/>
                </a:solidFill>
              </a:rPr>
              <a:t>pitch</a:t>
            </a:r>
            <a:r>
              <a:rPr lang="de-DE" sz="1100" b="1">
                <a:solidFill>
                  <a:srgbClr val="FF0000"/>
                </a:solidFill>
              </a:rPr>
              <a:t> </a:t>
            </a:r>
            <a:r>
              <a:rPr lang="de-DE" sz="1100" b="1" err="1">
                <a:solidFill>
                  <a:srgbClr val="FF0000"/>
                </a:solidFill>
              </a:rPr>
              <a:t>it</a:t>
            </a:r>
            <a:r>
              <a:rPr lang="de-DE" sz="1100" b="1">
                <a:solidFill>
                  <a:srgbClr val="FF0000"/>
                </a:solidFill>
              </a:rPr>
              <a:t> </a:t>
            </a:r>
            <a:r>
              <a:rPr lang="de-DE" sz="1100" b="1" err="1">
                <a:solidFill>
                  <a:srgbClr val="FF0000"/>
                </a:solidFill>
              </a:rPr>
              <a:t>to</a:t>
            </a:r>
            <a:r>
              <a:rPr lang="de-DE" sz="1100" b="1">
                <a:solidFill>
                  <a:srgbClr val="FF0000"/>
                </a:solidFill>
              </a:rPr>
              <a:t> potential </a:t>
            </a:r>
            <a:r>
              <a:rPr lang="de-DE" sz="1100" b="1" err="1">
                <a:solidFill>
                  <a:srgbClr val="FF0000"/>
                </a:solidFill>
              </a:rPr>
              <a:t>investors</a:t>
            </a:r>
            <a:r>
              <a:rPr lang="de-DE" sz="1100">
                <a:solidFill>
                  <a:srgbClr val="FF0000"/>
                </a:solidFill>
              </a:rPr>
              <a:t>.</a:t>
            </a:r>
          </a:p>
          <a:p>
            <a:pPr marL="171450" lvl="0" indent="-171450" algn="l" rtl="0">
              <a:spcBef>
                <a:spcPts val="0"/>
              </a:spcBef>
              <a:spcAft>
                <a:spcPts val="0"/>
              </a:spcAft>
            </a:pPr>
            <a:endParaRPr lang="de-DE" sz="1100">
              <a:solidFill>
                <a:srgbClr val="FF0000"/>
              </a:solidFill>
            </a:endParaRPr>
          </a:p>
          <a:p>
            <a:pPr marL="171450" lvl="0" indent="-171450" algn="l" rtl="0">
              <a:spcBef>
                <a:spcPts val="0"/>
              </a:spcBef>
              <a:spcAft>
                <a:spcPts val="0"/>
              </a:spcAft>
            </a:pPr>
            <a:r>
              <a:rPr lang="de-DE" sz="1100" err="1">
                <a:solidFill>
                  <a:srgbClr val="FF0000"/>
                </a:solidFill>
              </a:rPr>
              <a:t>To</a:t>
            </a:r>
            <a:r>
              <a:rPr lang="de-DE" sz="1100">
                <a:solidFill>
                  <a:srgbClr val="FF0000"/>
                </a:solidFill>
              </a:rPr>
              <a:t> </a:t>
            </a:r>
            <a:r>
              <a:rPr lang="de-DE" sz="1100" err="1">
                <a:solidFill>
                  <a:srgbClr val="FF0000"/>
                </a:solidFill>
              </a:rPr>
              <a:t>make</a:t>
            </a:r>
            <a:r>
              <a:rPr lang="de-DE" sz="1100">
                <a:solidFill>
                  <a:srgbClr val="FF0000"/>
                </a:solidFill>
              </a:rPr>
              <a:t> </a:t>
            </a:r>
            <a:r>
              <a:rPr lang="de-DE" sz="1100" err="1">
                <a:solidFill>
                  <a:srgbClr val="FF0000"/>
                </a:solidFill>
              </a:rPr>
              <a:t>it</a:t>
            </a:r>
            <a:r>
              <a:rPr lang="de-DE" sz="1100">
                <a:solidFill>
                  <a:srgbClr val="FF0000"/>
                </a:solidFill>
              </a:rPr>
              <a:t> </a:t>
            </a:r>
            <a:r>
              <a:rPr lang="de-DE" sz="1100" err="1">
                <a:solidFill>
                  <a:srgbClr val="FF0000"/>
                </a:solidFill>
              </a:rPr>
              <a:t>tangible</a:t>
            </a:r>
            <a:r>
              <a:rPr lang="de-DE" sz="1100">
                <a:solidFill>
                  <a:srgbClr val="FF0000"/>
                </a:solidFill>
              </a:rPr>
              <a:t>: M1, </a:t>
            </a:r>
            <a:r>
              <a:rPr lang="de-DE" sz="1100" err="1">
                <a:solidFill>
                  <a:srgbClr val="FF0000"/>
                </a:solidFill>
              </a:rPr>
              <a:t>how</a:t>
            </a:r>
            <a:r>
              <a:rPr lang="de-DE" sz="1100">
                <a:solidFill>
                  <a:srgbClr val="FF0000"/>
                </a:solidFill>
              </a:rPr>
              <a:t> </a:t>
            </a:r>
            <a:r>
              <a:rPr lang="de-DE" sz="1100" err="1">
                <a:solidFill>
                  <a:srgbClr val="FF0000"/>
                </a:solidFill>
              </a:rPr>
              <a:t>could</a:t>
            </a:r>
            <a:r>
              <a:rPr lang="de-DE" sz="1100">
                <a:solidFill>
                  <a:srgbClr val="FF0000"/>
                </a:solidFill>
              </a:rPr>
              <a:t> </a:t>
            </a:r>
            <a:r>
              <a:rPr lang="de-DE" sz="1100" err="1">
                <a:solidFill>
                  <a:srgbClr val="FF0000"/>
                </a:solidFill>
              </a:rPr>
              <a:t>that</a:t>
            </a:r>
            <a:r>
              <a:rPr lang="de-DE" sz="1100">
                <a:solidFill>
                  <a:srgbClr val="FF0000"/>
                </a:solidFill>
              </a:rPr>
              <a:t> </a:t>
            </a:r>
            <a:r>
              <a:rPr lang="de-DE" sz="1100" err="1">
                <a:solidFill>
                  <a:srgbClr val="FF0000"/>
                </a:solidFill>
              </a:rPr>
              <a:t>work</a:t>
            </a:r>
            <a:r>
              <a:rPr lang="de-DE" sz="1100">
                <a:solidFill>
                  <a:srgbClr val="FF0000"/>
                </a:solidFill>
              </a:rPr>
              <a:t>?</a:t>
            </a:r>
          </a:p>
          <a:p>
            <a:pPr marL="171450" lvl="0" indent="-171450" algn="l" rtl="0">
              <a:spcBef>
                <a:spcPts val="0"/>
              </a:spcBef>
              <a:spcAft>
                <a:spcPts val="0"/>
              </a:spcAft>
            </a:pPr>
            <a:endParaRPr lang="de-DE" sz="1100">
              <a:solidFill>
                <a:srgbClr val="FF0000"/>
              </a:solidFill>
            </a:endParaRPr>
          </a:p>
          <a:p>
            <a:pPr marL="0" lvl="0" indent="0" algn="l" rtl="0">
              <a:spcBef>
                <a:spcPts val="0"/>
              </a:spcBef>
              <a:spcAft>
                <a:spcPts val="0"/>
              </a:spcAft>
              <a:buNone/>
            </a:pPr>
            <a:r>
              <a:rPr lang="de-DE" sz="1100">
                <a:solidFill>
                  <a:srgbClr val="FF0000"/>
                </a:solidFill>
              </a:rPr>
              <a:t>M1: </a:t>
            </a:r>
            <a:r>
              <a:rPr lang="de-DE" sz="1100" err="1">
                <a:solidFill>
                  <a:srgbClr val="FF0000"/>
                </a:solidFill>
              </a:rPr>
              <a:t>Example</a:t>
            </a:r>
            <a:r>
              <a:rPr lang="de-DE" sz="1100">
                <a:solidFill>
                  <a:srgbClr val="FF0000"/>
                </a:solidFill>
              </a:rPr>
              <a:t> pich</a:t>
            </a:r>
          </a:p>
          <a:p>
            <a:pPr marL="0" lvl="0" indent="0" algn="l" rtl="0">
              <a:spcBef>
                <a:spcPts val="0"/>
              </a:spcBef>
              <a:spcAft>
                <a:spcPts val="0"/>
              </a:spcAft>
              <a:buNone/>
            </a:pPr>
            <a:endParaRPr lang="de-DE" sz="1100">
              <a:solidFill>
                <a:srgbClr val="FF0000"/>
              </a:solidFill>
            </a:endParaRPr>
          </a:p>
          <a:p>
            <a:pPr marL="0" lvl="0" indent="0" algn="l" rtl="0">
              <a:spcBef>
                <a:spcPts val="0"/>
              </a:spcBef>
              <a:spcAft>
                <a:spcPts val="0"/>
              </a:spcAft>
              <a:buNone/>
            </a:pPr>
            <a:r>
              <a:rPr lang="de-DE" sz="1100">
                <a:solidFill>
                  <a:srgbClr val="FF0000"/>
                </a:solidFill>
              </a:rPr>
              <a:t>(EXAMPLE FE:</a:t>
            </a:r>
          </a:p>
          <a:p>
            <a:pPr marL="0" lvl="0" indent="0" algn="l" rtl="0">
              <a:spcBef>
                <a:spcPts val="0"/>
              </a:spcBef>
              <a:spcAft>
                <a:spcPts val="0"/>
              </a:spcAft>
              <a:buNone/>
            </a:pPr>
            <a:r>
              <a:rPr lang="de-DE" sz="1100">
                <a:solidFill>
                  <a:srgbClr val="FF0000"/>
                </a:solidFill>
              </a:rPr>
              <a:t>GLAS: I </a:t>
            </a:r>
            <a:r>
              <a:rPr lang="de-DE" sz="1100" err="1">
                <a:solidFill>
                  <a:srgbClr val="FF0000"/>
                </a:solidFill>
              </a:rPr>
              <a:t>really</a:t>
            </a:r>
            <a:r>
              <a:rPr lang="de-DE" sz="1100">
                <a:solidFill>
                  <a:srgbClr val="FF0000"/>
                </a:solidFill>
              </a:rPr>
              <a:t> </a:t>
            </a:r>
            <a:r>
              <a:rPr lang="de-DE" sz="1100" err="1">
                <a:solidFill>
                  <a:srgbClr val="FF0000"/>
                </a:solidFill>
              </a:rPr>
              <a:t>love</a:t>
            </a:r>
            <a:r>
              <a:rPr lang="de-DE" sz="1100">
                <a:solidFill>
                  <a:srgbClr val="FF0000"/>
                </a:solidFill>
              </a:rPr>
              <a:t> Apple </a:t>
            </a:r>
            <a:r>
              <a:rPr lang="de-DE" sz="1100" err="1">
                <a:solidFill>
                  <a:srgbClr val="FF0000"/>
                </a:solidFill>
              </a:rPr>
              <a:t>juice</a:t>
            </a:r>
            <a:r>
              <a:rPr lang="de-DE" sz="1100">
                <a:solidFill>
                  <a:srgbClr val="FF0000"/>
                </a:solidFill>
              </a:rPr>
              <a:t> </a:t>
            </a:r>
            <a:r>
              <a:rPr lang="de-DE" sz="1100" err="1">
                <a:solidFill>
                  <a:srgbClr val="FF0000"/>
                </a:solidFill>
              </a:rPr>
              <a:t>and</a:t>
            </a:r>
            <a:r>
              <a:rPr lang="de-DE" sz="1100">
                <a:solidFill>
                  <a:srgbClr val="FF0000"/>
                </a:solidFill>
              </a:rPr>
              <a:t> I </a:t>
            </a:r>
            <a:r>
              <a:rPr lang="de-DE" sz="1100" err="1">
                <a:solidFill>
                  <a:srgbClr val="FF0000"/>
                </a:solidFill>
              </a:rPr>
              <a:t>drink</a:t>
            </a:r>
            <a:r>
              <a:rPr lang="de-DE" sz="1100">
                <a:solidFill>
                  <a:srgbClr val="FF0000"/>
                </a:solidFill>
              </a:rPr>
              <a:t> </a:t>
            </a:r>
            <a:r>
              <a:rPr lang="de-DE" sz="1100" err="1">
                <a:solidFill>
                  <a:srgbClr val="FF0000"/>
                </a:solidFill>
              </a:rPr>
              <a:t>apple</a:t>
            </a:r>
            <a:r>
              <a:rPr lang="de-DE" sz="1100">
                <a:solidFill>
                  <a:srgbClr val="FF0000"/>
                </a:solidFill>
              </a:rPr>
              <a:t> </a:t>
            </a:r>
            <a:r>
              <a:rPr lang="de-DE" sz="1100" err="1">
                <a:solidFill>
                  <a:srgbClr val="FF0000"/>
                </a:solidFill>
              </a:rPr>
              <a:t>juise</a:t>
            </a:r>
            <a:r>
              <a:rPr lang="de-DE" sz="1100">
                <a:solidFill>
                  <a:srgbClr val="FF0000"/>
                </a:solidFill>
              </a:rPr>
              <a:t> </a:t>
            </a:r>
            <a:r>
              <a:rPr lang="de-DE" sz="1100" err="1">
                <a:solidFill>
                  <a:srgbClr val="FF0000"/>
                </a:solidFill>
              </a:rPr>
              <a:t>every</a:t>
            </a:r>
            <a:r>
              <a:rPr lang="de-DE" sz="1100">
                <a:solidFill>
                  <a:srgbClr val="FF0000"/>
                </a:solidFill>
              </a:rPr>
              <a:t> </a:t>
            </a:r>
            <a:r>
              <a:rPr lang="de-DE" sz="1100" err="1">
                <a:solidFill>
                  <a:srgbClr val="FF0000"/>
                </a:solidFill>
              </a:rPr>
              <a:t>single</a:t>
            </a:r>
            <a:r>
              <a:rPr lang="de-DE" sz="1100">
                <a:solidFill>
                  <a:srgbClr val="FF0000"/>
                </a:solidFill>
              </a:rPr>
              <a:t> </a:t>
            </a:r>
            <a:r>
              <a:rPr lang="de-DE" sz="1100" err="1">
                <a:solidFill>
                  <a:srgbClr val="FF0000"/>
                </a:solidFill>
              </a:rPr>
              <a:t>day</a:t>
            </a:r>
            <a:r>
              <a:rPr lang="de-DE" sz="1100">
                <a:solidFill>
                  <a:srgbClr val="FF0000"/>
                </a:solidFill>
              </a:rPr>
              <a:t> </a:t>
            </a:r>
            <a:r>
              <a:rPr lang="de-DE" sz="1100" err="1">
                <a:solidFill>
                  <a:srgbClr val="FF0000"/>
                </a:solidFill>
              </a:rPr>
              <a:t>of</a:t>
            </a:r>
            <a:r>
              <a:rPr lang="de-DE" sz="1100">
                <a:solidFill>
                  <a:srgbClr val="FF0000"/>
                </a:solidFill>
              </a:rPr>
              <a:t> </a:t>
            </a:r>
            <a:r>
              <a:rPr lang="de-DE" sz="1100" err="1">
                <a:solidFill>
                  <a:srgbClr val="FF0000"/>
                </a:solidFill>
              </a:rPr>
              <a:t>my</a:t>
            </a:r>
            <a:r>
              <a:rPr lang="de-DE" sz="1100">
                <a:solidFill>
                  <a:srgbClr val="FF0000"/>
                </a:solidFill>
              </a:rPr>
              <a:t> </a:t>
            </a:r>
            <a:r>
              <a:rPr lang="de-DE" sz="1100" err="1">
                <a:solidFill>
                  <a:srgbClr val="FF0000"/>
                </a:solidFill>
              </a:rPr>
              <a:t>life</a:t>
            </a:r>
            <a:r>
              <a:rPr lang="de-DE" sz="1100">
                <a:solidFill>
                  <a:srgbClr val="FF0000"/>
                </a:solidFill>
              </a:rPr>
              <a:t>. I </a:t>
            </a:r>
            <a:r>
              <a:rPr lang="de-DE" sz="1100" err="1">
                <a:solidFill>
                  <a:srgbClr val="FF0000"/>
                </a:solidFill>
              </a:rPr>
              <a:t>used</a:t>
            </a:r>
            <a:r>
              <a:rPr lang="de-DE" sz="1100">
                <a:solidFill>
                  <a:srgbClr val="FF0000"/>
                </a:solidFill>
              </a:rPr>
              <a:t> </a:t>
            </a:r>
            <a:r>
              <a:rPr lang="de-DE" sz="1100" err="1">
                <a:solidFill>
                  <a:srgbClr val="FF0000"/>
                </a:solidFill>
              </a:rPr>
              <a:t>to</a:t>
            </a:r>
            <a:r>
              <a:rPr lang="de-DE" sz="1100">
                <a:solidFill>
                  <a:srgbClr val="FF0000"/>
                </a:solidFill>
              </a:rPr>
              <a:t> </a:t>
            </a:r>
            <a:r>
              <a:rPr lang="de-DE" sz="1100" err="1">
                <a:solidFill>
                  <a:srgbClr val="FF0000"/>
                </a:solidFill>
              </a:rPr>
              <a:t>drink</a:t>
            </a:r>
            <a:r>
              <a:rPr lang="de-DE" sz="1100">
                <a:solidFill>
                  <a:srgbClr val="FF0000"/>
                </a:solidFill>
              </a:rPr>
              <a:t> like </a:t>
            </a:r>
            <a:r>
              <a:rPr lang="de-DE" sz="1100" err="1">
                <a:solidFill>
                  <a:srgbClr val="FF0000"/>
                </a:solidFill>
              </a:rPr>
              <a:t>that</a:t>
            </a:r>
            <a:r>
              <a:rPr lang="de-DE" sz="1100">
                <a:solidFill>
                  <a:srgbClr val="FF0000"/>
                </a:solidFill>
              </a:rPr>
              <a:t> ..</a:t>
            </a:r>
          </a:p>
          <a:p>
            <a:pPr marL="0" lvl="0" indent="0" algn="l" rtl="0">
              <a:spcBef>
                <a:spcPts val="0"/>
              </a:spcBef>
              <a:spcAft>
                <a:spcPts val="0"/>
              </a:spcAft>
              <a:buNone/>
            </a:pPr>
            <a:r>
              <a:rPr lang="de-DE" sz="1100" err="1">
                <a:solidFill>
                  <a:srgbClr val="FF0000"/>
                </a:solidFill>
              </a:rPr>
              <a:t>fingers</a:t>
            </a:r>
            <a:r>
              <a:rPr lang="de-DE" sz="1100">
                <a:solidFill>
                  <a:srgbClr val="FF0000"/>
                </a:solidFill>
              </a:rPr>
              <a:t> </a:t>
            </a:r>
            <a:r>
              <a:rPr lang="de-DE" sz="1100" err="1">
                <a:solidFill>
                  <a:srgbClr val="FF0000"/>
                </a:solidFill>
              </a:rPr>
              <a:t>got</a:t>
            </a:r>
            <a:r>
              <a:rPr lang="de-DE" sz="1100">
                <a:solidFill>
                  <a:srgbClr val="FF0000"/>
                </a:solidFill>
              </a:rPr>
              <a:t> </a:t>
            </a:r>
            <a:r>
              <a:rPr lang="de-DE" sz="1100" err="1">
                <a:solidFill>
                  <a:srgbClr val="FF0000"/>
                </a:solidFill>
              </a:rPr>
              <a:t>sticky</a:t>
            </a:r>
            <a:r>
              <a:rPr lang="de-DE" sz="1100">
                <a:solidFill>
                  <a:srgbClr val="FF0000"/>
                </a:solidFill>
              </a:rPr>
              <a:t> </a:t>
            </a:r>
            <a:r>
              <a:rPr lang="de-DE" sz="1100" err="1">
                <a:solidFill>
                  <a:srgbClr val="FF0000"/>
                </a:solidFill>
              </a:rPr>
              <a:t>from</a:t>
            </a:r>
            <a:r>
              <a:rPr lang="de-DE" sz="1100">
                <a:solidFill>
                  <a:srgbClr val="FF0000"/>
                </a:solidFill>
              </a:rPr>
              <a:t> </a:t>
            </a:r>
            <a:r>
              <a:rPr lang="de-DE" sz="1100" err="1">
                <a:solidFill>
                  <a:srgbClr val="FF0000"/>
                </a:solidFill>
              </a:rPr>
              <a:t>the</a:t>
            </a:r>
            <a:r>
              <a:rPr lang="de-DE" sz="1100">
                <a:solidFill>
                  <a:srgbClr val="FF0000"/>
                </a:solidFill>
              </a:rPr>
              <a:t> </a:t>
            </a:r>
            <a:r>
              <a:rPr lang="de-DE" sz="1100" err="1">
                <a:solidFill>
                  <a:srgbClr val="FF0000"/>
                </a:solidFill>
              </a:rPr>
              <a:t>apple</a:t>
            </a:r>
            <a:r>
              <a:rPr lang="de-DE" sz="1100">
                <a:solidFill>
                  <a:srgbClr val="FF0000"/>
                </a:solidFill>
              </a:rPr>
              <a:t> </a:t>
            </a:r>
            <a:r>
              <a:rPr lang="de-DE" sz="1100" err="1">
                <a:solidFill>
                  <a:srgbClr val="FF0000"/>
                </a:solidFill>
              </a:rPr>
              <a:t>juice</a:t>
            </a:r>
            <a:r>
              <a:rPr lang="de-DE" sz="1100">
                <a:solidFill>
                  <a:srgbClr val="FF0000"/>
                </a:solidFill>
              </a:rPr>
              <a:t>, so </a:t>
            </a:r>
            <a:r>
              <a:rPr lang="de-DE" sz="1100" err="1">
                <a:solidFill>
                  <a:srgbClr val="FF0000"/>
                </a:solidFill>
              </a:rPr>
              <a:t>annoying</a:t>
            </a:r>
            <a:r>
              <a:rPr lang="de-DE" sz="1100">
                <a:solidFill>
                  <a:srgbClr val="FF0000"/>
                </a:solidFill>
              </a:rPr>
              <a:t>! I was </a:t>
            </a:r>
            <a:r>
              <a:rPr lang="de-DE" sz="1100" err="1">
                <a:solidFill>
                  <a:srgbClr val="FF0000"/>
                </a:solidFill>
              </a:rPr>
              <a:t>thinking</a:t>
            </a:r>
            <a:r>
              <a:rPr lang="de-DE" sz="1100">
                <a:solidFill>
                  <a:srgbClr val="FF0000"/>
                </a:solidFill>
              </a:rPr>
              <a:t>: This </a:t>
            </a:r>
            <a:r>
              <a:rPr lang="de-DE" sz="1100" err="1">
                <a:solidFill>
                  <a:srgbClr val="FF0000"/>
                </a:solidFill>
              </a:rPr>
              <a:t>can‘t</a:t>
            </a:r>
            <a:r>
              <a:rPr lang="de-DE" sz="1100">
                <a:solidFill>
                  <a:srgbClr val="FF0000"/>
                </a:solidFill>
              </a:rPr>
              <a:t> </a:t>
            </a:r>
            <a:r>
              <a:rPr lang="de-DE" sz="1100" err="1">
                <a:solidFill>
                  <a:srgbClr val="FF0000"/>
                </a:solidFill>
              </a:rPr>
              <a:t>only</a:t>
            </a:r>
            <a:r>
              <a:rPr lang="de-DE" sz="1100">
                <a:solidFill>
                  <a:srgbClr val="FF0000"/>
                </a:solidFill>
              </a:rPr>
              <a:t> </a:t>
            </a:r>
            <a:r>
              <a:rPr lang="de-DE" sz="1100" err="1">
                <a:solidFill>
                  <a:srgbClr val="FF0000"/>
                </a:solidFill>
              </a:rPr>
              <a:t>be</a:t>
            </a:r>
            <a:r>
              <a:rPr lang="de-DE" sz="1100">
                <a:solidFill>
                  <a:srgbClr val="FF0000"/>
                </a:solidFill>
              </a:rPr>
              <a:t> </a:t>
            </a:r>
            <a:r>
              <a:rPr lang="de-DE" sz="1100" err="1">
                <a:solidFill>
                  <a:srgbClr val="FF0000"/>
                </a:solidFill>
              </a:rPr>
              <a:t>my</a:t>
            </a:r>
            <a:r>
              <a:rPr lang="de-DE" sz="1100">
                <a:solidFill>
                  <a:srgbClr val="FF0000"/>
                </a:solidFill>
              </a:rPr>
              <a:t> </a:t>
            </a:r>
            <a:r>
              <a:rPr lang="de-DE" sz="1100" err="1">
                <a:solidFill>
                  <a:srgbClr val="FF0000"/>
                </a:solidFill>
              </a:rPr>
              <a:t>problem</a:t>
            </a:r>
            <a:r>
              <a:rPr lang="de-DE" sz="1100">
                <a:solidFill>
                  <a:srgbClr val="FF0000"/>
                </a:solidFill>
              </a:rPr>
              <a:t> </a:t>
            </a:r>
            <a:r>
              <a:rPr lang="de-DE" sz="1100" err="1">
                <a:solidFill>
                  <a:srgbClr val="FF0000"/>
                </a:solidFill>
              </a:rPr>
              <a:t>right</a:t>
            </a:r>
            <a:r>
              <a:rPr lang="de-DE" sz="1100">
                <a:solidFill>
                  <a:srgbClr val="FF0000"/>
                </a:solidFill>
              </a:rPr>
              <a:t>?</a:t>
            </a:r>
          </a:p>
          <a:p>
            <a:pPr marL="0" lvl="0" indent="0" algn="l" rtl="0">
              <a:spcBef>
                <a:spcPts val="0"/>
              </a:spcBef>
              <a:spcAft>
                <a:spcPts val="0"/>
              </a:spcAft>
              <a:buNone/>
            </a:pPr>
            <a:r>
              <a:rPr lang="de-DE" sz="1100">
                <a:solidFill>
                  <a:srgbClr val="FF0000"/>
                </a:solidFill>
              </a:rPr>
              <a:t>This </a:t>
            </a:r>
            <a:r>
              <a:rPr lang="de-DE" sz="1100" err="1">
                <a:solidFill>
                  <a:srgbClr val="FF0000"/>
                </a:solidFill>
              </a:rPr>
              <a:t>is</a:t>
            </a:r>
            <a:r>
              <a:rPr lang="de-DE" sz="1100">
                <a:solidFill>
                  <a:srgbClr val="FF0000"/>
                </a:solidFill>
              </a:rPr>
              <a:t> </a:t>
            </a:r>
            <a:r>
              <a:rPr lang="de-DE" sz="1100" err="1">
                <a:solidFill>
                  <a:srgbClr val="FF0000"/>
                </a:solidFill>
              </a:rPr>
              <a:t>why</a:t>
            </a:r>
            <a:r>
              <a:rPr lang="de-DE" sz="1100">
                <a:solidFill>
                  <a:srgbClr val="FF0000"/>
                </a:solidFill>
              </a:rPr>
              <a:t> I </a:t>
            </a:r>
            <a:r>
              <a:rPr lang="de-DE" sz="1100" err="1">
                <a:solidFill>
                  <a:srgbClr val="FF0000"/>
                </a:solidFill>
              </a:rPr>
              <a:t>came</a:t>
            </a:r>
            <a:r>
              <a:rPr lang="de-DE" sz="1100">
                <a:solidFill>
                  <a:srgbClr val="FF0000"/>
                </a:solidFill>
              </a:rPr>
              <a:t> </a:t>
            </a:r>
            <a:r>
              <a:rPr lang="de-DE" sz="1100" err="1">
                <a:solidFill>
                  <a:srgbClr val="FF0000"/>
                </a:solidFill>
              </a:rPr>
              <a:t>uo</a:t>
            </a:r>
            <a:r>
              <a:rPr lang="de-DE" sz="1100">
                <a:solidFill>
                  <a:srgbClr val="FF0000"/>
                </a:solidFill>
              </a:rPr>
              <a:t> </a:t>
            </a:r>
            <a:r>
              <a:rPr lang="de-DE" sz="1100" err="1">
                <a:solidFill>
                  <a:srgbClr val="FF0000"/>
                </a:solidFill>
              </a:rPr>
              <a:t>with</a:t>
            </a:r>
            <a:r>
              <a:rPr lang="de-DE" sz="1100">
                <a:solidFill>
                  <a:srgbClr val="FF0000"/>
                </a:solidFill>
              </a:rPr>
              <a:t> </a:t>
            </a:r>
            <a:r>
              <a:rPr lang="de-DE" sz="1100" err="1">
                <a:solidFill>
                  <a:srgbClr val="FF0000"/>
                </a:solidFill>
              </a:rPr>
              <a:t>that</a:t>
            </a:r>
            <a:r>
              <a:rPr lang="de-DE" sz="1100">
                <a:solidFill>
                  <a:srgbClr val="FF0000"/>
                </a:solidFill>
              </a:rPr>
              <a:t> </a:t>
            </a:r>
            <a:r>
              <a:rPr lang="de-DE" sz="1100" err="1">
                <a:solidFill>
                  <a:srgbClr val="FF0000"/>
                </a:solidFill>
              </a:rPr>
              <a:t>solution</a:t>
            </a:r>
            <a:r>
              <a:rPr lang="de-DE" sz="1100">
                <a:solidFill>
                  <a:srgbClr val="FF0000"/>
                </a:solidFill>
              </a:rPr>
              <a:t>: The </a:t>
            </a:r>
            <a:r>
              <a:rPr lang="de-DE" sz="1100" err="1">
                <a:solidFill>
                  <a:srgbClr val="FF0000"/>
                </a:solidFill>
              </a:rPr>
              <a:t>special</a:t>
            </a:r>
            <a:r>
              <a:rPr lang="de-DE" sz="1100">
                <a:solidFill>
                  <a:srgbClr val="FF0000"/>
                </a:solidFill>
              </a:rPr>
              <a:t> </a:t>
            </a:r>
            <a:r>
              <a:rPr lang="de-DE" sz="1100" err="1">
                <a:solidFill>
                  <a:srgbClr val="FF0000"/>
                </a:solidFill>
              </a:rPr>
              <a:t>apple</a:t>
            </a:r>
            <a:r>
              <a:rPr lang="de-DE" sz="1100">
                <a:solidFill>
                  <a:srgbClr val="FF0000"/>
                </a:solidFill>
              </a:rPr>
              <a:t> </a:t>
            </a:r>
            <a:r>
              <a:rPr lang="de-DE" sz="1100" err="1">
                <a:solidFill>
                  <a:srgbClr val="FF0000"/>
                </a:solidFill>
              </a:rPr>
              <a:t>juice</a:t>
            </a:r>
            <a:r>
              <a:rPr lang="de-DE" sz="1100">
                <a:solidFill>
                  <a:srgbClr val="FF0000"/>
                </a:solidFill>
              </a:rPr>
              <a:t> glas. </a:t>
            </a:r>
            <a:r>
              <a:rPr lang="de-DE" sz="1100" err="1">
                <a:solidFill>
                  <a:srgbClr val="FF0000"/>
                </a:solidFill>
              </a:rPr>
              <a:t>Keeps</a:t>
            </a:r>
            <a:r>
              <a:rPr lang="de-DE" sz="1100">
                <a:solidFill>
                  <a:srgbClr val="FF0000"/>
                </a:solidFill>
              </a:rPr>
              <a:t> </a:t>
            </a:r>
            <a:r>
              <a:rPr lang="de-DE" sz="1100" err="1">
                <a:solidFill>
                  <a:srgbClr val="FF0000"/>
                </a:solidFill>
              </a:rPr>
              <a:t>my</a:t>
            </a:r>
            <a:r>
              <a:rPr lang="de-DE" sz="1100">
                <a:solidFill>
                  <a:srgbClr val="FF0000"/>
                </a:solidFill>
              </a:rPr>
              <a:t> </a:t>
            </a:r>
            <a:r>
              <a:rPr lang="de-DE" sz="1100" err="1">
                <a:solidFill>
                  <a:srgbClr val="FF0000"/>
                </a:solidFill>
              </a:rPr>
              <a:t>applejuice</a:t>
            </a:r>
            <a:r>
              <a:rPr lang="de-DE" sz="1100">
                <a:solidFill>
                  <a:srgbClr val="FF0000"/>
                </a:solidFill>
              </a:rPr>
              <a:t> in </a:t>
            </a:r>
            <a:r>
              <a:rPr lang="de-DE" sz="1100" err="1">
                <a:solidFill>
                  <a:srgbClr val="FF0000"/>
                </a:solidFill>
              </a:rPr>
              <a:t>one</a:t>
            </a:r>
            <a:r>
              <a:rPr lang="de-DE" sz="1100">
                <a:solidFill>
                  <a:srgbClr val="FF0000"/>
                </a:solidFill>
              </a:rPr>
              <a:t> </a:t>
            </a:r>
            <a:r>
              <a:rPr lang="de-DE" sz="1100" err="1">
                <a:solidFill>
                  <a:srgbClr val="FF0000"/>
                </a:solidFill>
              </a:rPr>
              <a:t>place</a:t>
            </a:r>
            <a:r>
              <a:rPr lang="de-DE" sz="1100">
                <a:solidFill>
                  <a:srgbClr val="FF0000"/>
                </a:solidFill>
              </a:rPr>
              <a:t> </a:t>
            </a:r>
            <a:r>
              <a:rPr lang="de-DE" sz="1100" err="1">
                <a:solidFill>
                  <a:srgbClr val="FF0000"/>
                </a:solidFill>
              </a:rPr>
              <a:t>and</a:t>
            </a:r>
            <a:r>
              <a:rPr lang="de-DE" sz="1100">
                <a:solidFill>
                  <a:srgbClr val="FF0000"/>
                </a:solidFill>
              </a:rPr>
              <a:t> </a:t>
            </a:r>
            <a:r>
              <a:rPr lang="de-DE" sz="1100" err="1">
                <a:solidFill>
                  <a:srgbClr val="FF0000"/>
                </a:solidFill>
              </a:rPr>
              <a:t>my</a:t>
            </a:r>
            <a:r>
              <a:rPr lang="de-DE" sz="1100">
                <a:solidFill>
                  <a:srgbClr val="FF0000"/>
                </a:solidFill>
              </a:rPr>
              <a:t> </a:t>
            </a:r>
            <a:r>
              <a:rPr lang="de-DE" sz="1100" err="1">
                <a:solidFill>
                  <a:srgbClr val="FF0000"/>
                </a:solidFill>
              </a:rPr>
              <a:t>hands</a:t>
            </a:r>
            <a:r>
              <a:rPr lang="de-DE" sz="1100">
                <a:solidFill>
                  <a:srgbClr val="FF0000"/>
                </a:solidFill>
              </a:rPr>
              <a:t> clean!)</a:t>
            </a:r>
          </a:p>
          <a:p>
            <a:endParaRPr lang="de-DE"/>
          </a:p>
        </p:txBody>
      </p:sp>
    </p:spTree>
    <p:extLst>
      <p:ext uri="{BB962C8B-B14F-4D97-AF65-F5344CB8AC3E}">
        <p14:creationId xmlns:p14="http://schemas.microsoft.com/office/powerpoint/2010/main" val="40812788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7263be4a94_1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7263be4a94_1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sz="1100" b="0">
              <a:solidFill>
                <a:schemeClr val="dk1"/>
              </a:solidFill>
              <a:highlight>
                <a:schemeClr val="lt1"/>
              </a:highlight>
              <a:latin typeface="DINOT-Bold" panose="020B0504020101020102" pitchFamily="34" charset="77"/>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C3B79-E4F8-E58A-13C2-8947707BC5F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4524321-611F-27C9-5CCE-A5CD4DF7B78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DF71898-D0B4-04CC-DF73-E677484F9DDA}"/>
              </a:ext>
            </a:extLst>
          </p:cNvPr>
          <p:cNvSpPr>
            <a:spLocks noGrp="1"/>
          </p:cNvSpPr>
          <p:nvPr>
            <p:ph type="body" idx="1"/>
          </p:nvPr>
        </p:nvSpPr>
        <p:spPr/>
        <p:txBody>
          <a:bodyPr/>
          <a:lstStyle/>
          <a:p>
            <a:r>
              <a:rPr lang="de-DE" dirty="0"/>
              <a:t>Take a </a:t>
            </a:r>
            <a:r>
              <a:rPr lang="de-DE" dirty="0" err="1"/>
              <a:t>piece</a:t>
            </a:r>
            <a:r>
              <a:rPr lang="de-DE" dirty="0"/>
              <a:t> </a:t>
            </a:r>
            <a:r>
              <a:rPr lang="de-DE" dirty="0" err="1"/>
              <a:t>of</a:t>
            </a:r>
            <a:r>
              <a:rPr lang="de-DE" dirty="0"/>
              <a:t> </a:t>
            </a:r>
            <a:r>
              <a:rPr lang="de-DE" dirty="0" err="1"/>
              <a:t>paper</a:t>
            </a:r>
            <a:endParaRPr lang="de-DE" dirty="0"/>
          </a:p>
          <a:p>
            <a:pPr marL="171450" indent="-171450">
              <a:buFont typeface="Arial" panose="020B0604020202020204" pitchFamily="34" charset="0"/>
              <a:buChar char="•"/>
            </a:pPr>
            <a:r>
              <a:rPr lang="de-DE" dirty="0"/>
              <a:t>Work </a:t>
            </a:r>
            <a:r>
              <a:rPr lang="de-DE" dirty="0" err="1"/>
              <a:t>your</a:t>
            </a:r>
            <a:r>
              <a:rPr lang="de-DE" dirty="0"/>
              <a:t> </a:t>
            </a:r>
            <a:r>
              <a:rPr lang="de-DE" dirty="0" err="1"/>
              <a:t>way</a:t>
            </a:r>
            <a:r>
              <a:rPr lang="de-DE" dirty="0"/>
              <a:t> </a:t>
            </a:r>
            <a:r>
              <a:rPr lang="de-DE" dirty="0" err="1"/>
              <a:t>through</a:t>
            </a:r>
            <a:r>
              <a:rPr lang="de-DE" dirty="0"/>
              <a:t> </a:t>
            </a:r>
            <a:r>
              <a:rPr lang="de-DE" b="1" dirty="0" err="1"/>
              <a:t>step</a:t>
            </a:r>
            <a:r>
              <a:rPr lang="de-DE" b="1" dirty="0"/>
              <a:t> 1 </a:t>
            </a:r>
            <a:r>
              <a:rPr lang="de-DE" b="1" dirty="0" err="1"/>
              <a:t>first</a:t>
            </a:r>
            <a:endParaRPr lang="de-DE" b="1" dirty="0"/>
          </a:p>
          <a:p>
            <a:pPr marL="171450" indent="-171450">
              <a:buFont typeface="Arial" panose="020B0604020202020204" pitchFamily="34" charset="0"/>
              <a:buChar char="•"/>
            </a:pPr>
            <a:r>
              <a:rPr lang="de-DE" dirty="0"/>
              <a:t>and </a:t>
            </a:r>
            <a:r>
              <a:rPr lang="de-DE" dirty="0" err="1"/>
              <a:t>based</a:t>
            </a:r>
            <a:r>
              <a:rPr lang="de-DE" dirty="0"/>
              <a:t> on </a:t>
            </a:r>
            <a:r>
              <a:rPr lang="de-DE" dirty="0" err="1"/>
              <a:t>that</a:t>
            </a:r>
            <a:r>
              <a:rPr lang="de-DE" dirty="0"/>
              <a:t> </a:t>
            </a:r>
            <a:r>
              <a:rPr lang="de-DE" dirty="0" err="1"/>
              <a:t>then</a:t>
            </a:r>
            <a:r>
              <a:rPr lang="de-DE" dirty="0"/>
              <a:t> </a:t>
            </a:r>
            <a:r>
              <a:rPr lang="de-DE" dirty="0" err="1"/>
              <a:t>build</a:t>
            </a:r>
            <a:r>
              <a:rPr lang="de-DE" dirty="0"/>
              <a:t> an </a:t>
            </a:r>
            <a:r>
              <a:rPr lang="de-DE" dirty="0" err="1"/>
              <a:t>engaging</a:t>
            </a:r>
            <a:r>
              <a:rPr lang="de-DE" dirty="0"/>
              <a:t> </a:t>
            </a:r>
            <a:r>
              <a:rPr lang="de-DE" dirty="0" err="1"/>
              <a:t>storyline</a:t>
            </a:r>
            <a:r>
              <a:rPr lang="de-DE" dirty="0"/>
              <a:t> </a:t>
            </a:r>
            <a:r>
              <a:rPr lang="de-DE" b="1" dirty="0"/>
              <a:t>in </a:t>
            </a:r>
            <a:r>
              <a:rPr lang="de-DE" b="1" dirty="0" err="1"/>
              <a:t>step</a:t>
            </a:r>
            <a:r>
              <a:rPr lang="de-DE" b="1" dirty="0"/>
              <a:t> 2!</a:t>
            </a:r>
          </a:p>
          <a:p>
            <a:endParaRPr lang="de-DE" dirty="0"/>
          </a:p>
          <a:p>
            <a:r>
              <a:rPr lang="de-DE" dirty="0" err="1"/>
              <a:t>You</a:t>
            </a:r>
            <a:r>
              <a:rPr lang="de-DE" dirty="0"/>
              <a:t> </a:t>
            </a:r>
            <a:r>
              <a:rPr lang="de-DE" dirty="0" err="1"/>
              <a:t>have</a:t>
            </a:r>
            <a:r>
              <a:rPr lang="de-DE" dirty="0"/>
              <a:t> </a:t>
            </a:r>
            <a:r>
              <a:rPr lang="de-DE" dirty="0" err="1"/>
              <a:t>got</a:t>
            </a:r>
            <a:r>
              <a:rPr lang="de-DE" dirty="0"/>
              <a:t> </a:t>
            </a:r>
            <a:r>
              <a:rPr lang="de-DE" b="1" dirty="0"/>
              <a:t>10 </a:t>
            </a:r>
            <a:r>
              <a:rPr lang="de-DE" b="1" dirty="0" err="1"/>
              <a:t>minutes</a:t>
            </a:r>
            <a:r>
              <a:rPr lang="de-DE" b="1" dirty="0"/>
              <a:t> </a:t>
            </a:r>
            <a:r>
              <a:rPr lang="de-DE" dirty="0"/>
              <a:t>in total.</a:t>
            </a:r>
          </a:p>
          <a:p>
            <a:endParaRPr lang="de-DE" dirty="0"/>
          </a:p>
          <a:p>
            <a:r>
              <a:rPr lang="de-DE" dirty="0" err="1"/>
              <a:t>Stay</a:t>
            </a:r>
            <a:r>
              <a:rPr lang="de-DE" dirty="0"/>
              <a:t> in </a:t>
            </a:r>
            <a:r>
              <a:rPr lang="de-DE" dirty="0" err="1"/>
              <a:t>main</a:t>
            </a:r>
            <a:r>
              <a:rPr lang="de-DE" dirty="0"/>
              <a:t> </a:t>
            </a:r>
            <a:r>
              <a:rPr lang="de-DE" dirty="0" err="1"/>
              <a:t>room</a:t>
            </a:r>
            <a:r>
              <a:rPr lang="de-DE" dirty="0"/>
              <a:t> </a:t>
            </a:r>
            <a:r>
              <a:rPr lang="de-DE" dirty="0" err="1"/>
              <a:t>please</a:t>
            </a:r>
            <a:r>
              <a:rPr lang="de-DE" dirty="0"/>
              <a:t>, </a:t>
            </a:r>
            <a:r>
              <a:rPr lang="de-DE" dirty="0" err="1"/>
              <a:t>if</a:t>
            </a:r>
            <a:r>
              <a:rPr lang="de-DE" dirty="0"/>
              <a:t> </a:t>
            </a:r>
            <a:r>
              <a:rPr lang="de-DE" dirty="0" err="1"/>
              <a:t>you</a:t>
            </a:r>
            <a:r>
              <a:rPr lang="de-DE" dirty="0"/>
              <a:t> </a:t>
            </a:r>
            <a:r>
              <a:rPr lang="de-DE" dirty="0" err="1"/>
              <a:t>want</a:t>
            </a:r>
            <a:r>
              <a:rPr lang="de-DE" dirty="0"/>
              <a:t> </a:t>
            </a:r>
            <a:r>
              <a:rPr lang="de-DE" dirty="0" err="1"/>
              <a:t>to</a:t>
            </a:r>
            <a:r>
              <a:rPr lang="de-DE" dirty="0"/>
              <a:t> </a:t>
            </a:r>
            <a:r>
              <a:rPr lang="de-DE" dirty="0" err="1"/>
              <a:t>you</a:t>
            </a:r>
            <a:r>
              <a:rPr lang="de-DE" dirty="0"/>
              <a:t> </a:t>
            </a:r>
            <a:r>
              <a:rPr lang="de-DE" b="1" dirty="0" err="1"/>
              <a:t>can</a:t>
            </a:r>
            <a:r>
              <a:rPr lang="de-DE" b="1" dirty="0"/>
              <a:t> turn off </a:t>
            </a:r>
            <a:r>
              <a:rPr lang="de-DE" b="1" dirty="0" err="1"/>
              <a:t>the</a:t>
            </a:r>
            <a:r>
              <a:rPr lang="de-DE" b="1" dirty="0"/>
              <a:t> </a:t>
            </a:r>
            <a:r>
              <a:rPr lang="de-DE" b="1" dirty="0" err="1"/>
              <a:t>camera</a:t>
            </a:r>
            <a:r>
              <a:rPr lang="de-DE" dirty="0"/>
              <a:t>. </a:t>
            </a:r>
            <a:br>
              <a:rPr lang="de-DE" dirty="0"/>
            </a:br>
            <a:r>
              <a:rPr lang="de-DE" dirty="0" err="1"/>
              <a:t>We</a:t>
            </a:r>
            <a:r>
              <a:rPr lang="de-DE" dirty="0"/>
              <a:t> will </a:t>
            </a:r>
            <a:r>
              <a:rPr lang="de-DE" dirty="0" err="1"/>
              <a:t>stay</a:t>
            </a:r>
            <a:r>
              <a:rPr lang="de-DE" dirty="0"/>
              <a:t> </a:t>
            </a:r>
            <a:r>
              <a:rPr lang="de-DE" dirty="0" err="1"/>
              <a:t>here</a:t>
            </a:r>
            <a:r>
              <a:rPr lang="de-DE" dirty="0"/>
              <a:t> and </a:t>
            </a:r>
            <a:r>
              <a:rPr lang="de-DE" dirty="0" err="1"/>
              <a:t>give</a:t>
            </a:r>
            <a:r>
              <a:rPr lang="de-DE" dirty="0"/>
              <a:t> </a:t>
            </a:r>
            <a:r>
              <a:rPr lang="de-DE" dirty="0" err="1"/>
              <a:t>you</a:t>
            </a:r>
            <a:r>
              <a:rPr lang="de-DE" dirty="0"/>
              <a:t> </a:t>
            </a:r>
            <a:r>
              <a:rPr lang="de-DE" b="1" dirty="0"/>
              <a:t>a </a:t>
            </a:r>
            <a:r>
              <a:rPr lang="de-DE" b="1" dirty="0" err="1"/>
              <a:t>heads</a:t>
            </a:r>
            <a:r>
              <a:rPr lang="de-DE" b="1" dirty="0"/>
              <a:t> </a:t>
            </a:r>
            <a:r>
              <a:rPr lang="de-DE" b="1" dirty="0" err="1"/>
              <a:t>up</a:t>
            </a:r>
            <a:r>
              <a:rPr lang="de-DE" b="1" dirty="0"/>
              <a:t>, </a:t>
            </a:r>
            <a:r>
              <a:rPr lang="de-DE" b="1" dirty="0" err="1"/>
              <a:t>when</a:t>
            </a:r>
            <a:r>
              <a:rPr lang="de-DE" b="1" dirty="0"/>
              <a:t> 5 </a:t>
            </a:r>
            <a:r>
              <a:rPr lang="de-DE" b="1" dirty="0" err="1"/>
              <a:t>minutes</a:t>
            </a:r>
            <a:r>
              <a:rPr lang="de-DE" b="1" dirty="0"/>
              <a:t> </a:t>
            </a:r>
            <a:r>
              <a:rPr lang="de-DE" b="1" dirty="0" err="1"/>
              <a:t>are</a:t>
            </a:r>
            <a:r>
              <a:rPr lang="de-DE" b="1" dirty="0"/>
              <a:t> </a:t>
            </a:r>
            <a:r>
              <a:rPr lang="de-DE" b="1" dirty="0" err="1"/>
              <a:t>over</a:t>
            </a:r>
            <a:r>
              <a:rPr lang="de-DE" b="1" dirty="0"/>
              <a:t> </a:t>
            </a:r>
          </a:p>
          <a:p>
            <a:endParaRPr lang="de-DE" b="1" dirty="0"/>
          </a:p>
        </p:txBody>
      </p:sp>
    </p:spTree>
    <p:extLst>
      <p:ext uri="{BB962C8B-B14F-4D97-AF65-F5344CB8AC3E}">
        <p14:creationId xmlns:p14="http://schemas.microsoft.com/office/powerpoint/2010/main" val="269610845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726494fd45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726494fd45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a:t>RIKE</a:t>
            </a:r>
          </a:p>
          <a:p>
            <a:pPr marL="0" lvl="0" indent="0" algn="l" rtl="0">
              <a:spcBef>
                <a:spcPts val="0"/>
              </a:spcBef>
              <a:spcAft>
                <a:spcPts val="0"/>
              </a:spcAft>
              <a:buNone/>
            </a:pPr>
            <a:endParaRPr lang="de-DE"/>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sz="1100" err="1">
                <a:solidFill>
                  <a:srgbClr val="FF0000"/>
                </a:solidFill>
              </a:rPr>
              <a:t>Now</a:t>
            </a:r>
            <a:r>
              <a:rPr lang="de-DE" sz="1100">
                <a:solidFill>
                  <a:srgbClr val="FF0000"/>
                </a:solidFill>
              </a:rPr>
              <a:t> </a:t>
            </a:r>
            <a:r>
              <a:rPr lang="de-DE" sz="1100" err="1">
                <a:solidFill>
                  <a:srgbClr val="FF0000"/>
                </a:solidFill>
              </a:rPr>
              <a:t>we</a:t>
            </a:r>
            <a:r>
              <a:rPr lang="de-DE" sz="1100">
                <a:solidFill>
                  <a:srgbClr val="FF0000"/>
                </a:solidFill>
              </a:rPr>
              <a:t> </a:t>
            </a:r>
            <a:r>
              <a:rPr lang="de-DE" sz="1100" err="1">
                <a:solidFill>
                  <a:srgbClr val="FF0000"/>
                </a:solidFill>
              </a:rPr>
              <a:t>yould</a:t>
            </a:r>
            <a:r>
              <a:rPr lang="de-DE" sz="1100">
                <a:solidFill>
                  <a:srgbClr val="FF0000"/>
                </a:solidFill>
              </a:rPr>
              <a:t> like </a:t>
            </a:r>
            <a:r>
              <a:rPr lang="de-DE" sz="1100" err="1">
                <a:solidFill>
                  <a:srgbClr val="FF0000"/>
                </a:solidFill>
              </a:rPr>
              <a:t>to</a:t>
            </a:r>
            <a:r>
              <a:rPr lang="de-DE" sz="1100">
                <a:solidFill>
                  <a:srgbClr val="FF0000"/>
                </a:solidFill>
              </a:rPr>
              <a:t> </a:t>
            </a:r>
            <a:r>
              <a:rPr lang="de-DE" sz="1100" err="1">
                <a:solidFill>
                  <a:srgbClr val="FF0000"/>
                </a:solidFill>
              </a:rPr>
              <a:t>give</a:t>
            </a:r>
            <a:r>
              <a:rPr lang="de-DE" sz="1100">
                <a:solidFill>
                  <a:srgbClr val="FF0000"/>
                </a:solidFill>
              </a:rPr>
              <a:t> </a:t>
            </a:r>
            <a:r>
              <a:rPr lang="de-DE" sz="1100" err="1">
                <a:solidFill>
                  <a:srgbClr val="FF0000"/>
                </a:solidFill>
              </a:rPr>
              <a:t>you</a:t>
            </a:r>
            <a:r>
              <a:rPr lang="de-DE" sz="1100">
                <a:solidFill>
                  <a:srgbClr val="FF0000"/>
                </a:solidFill>
              </a:rPr>
              <a:t> </a:t>
            </a:r>
            <a:r>
              <a:rPr lang="de-DE" sz="1100" err="1">
                <a:solidFill>
                  <a:srgbClr val="FF0000"/>
                </a:solidFill>
              </a:rPr>
              <a:t>some</a:t>
            </a:r>
            <a:r>
              <a:rPr lang="de-DE" sz="1100">
                <a:solidFill>
                  <a:srgbClr val="FF0000"/>
                </a:solidFill>
              </a:rPr>
              <a:t> time </a:t>
            </a:r>
            <a:r>
              <a:rPr lang="de-DE" sz="1100" err="1">
                <a:solidFill>
                  <a:srgbClr val="FF0000"/>
                </a:solidFill>
              </a:rPr>
              <a:t>to</a:t>
            </a:r>
            <a:r>
              <a:rPr lang="de-DE" sz="1100">
                <a:solidFill>
                  <a:srgbClr val="FF0000"/>
                </a:solidFill>
              </a:rPr>
              <a:t> </a:t>
            </a:r>
            <a:r>
              <a:rPr lang="de-DE" sz="1100" err="1">
                <a:solidFill>
                  <a:srgbClr val="FF0000"/>
                </a:solidFill>
              </a:rPr>
              <a:t>get</a:t>
            </a:r>
            <a:r>
              <a:rPr lang="de-DE" sz="1100">
                <a:solidFill>
                  <a:srgbClr val="FF0000"/>
                </a:solidFill>
              </a:rPr>
              <a:t> </a:t>
            </a:r>
            <a:r>
              <a:rPr lang="de-DE" sz="1100" err="1">
                <a:solidFill>
                  <a:srgbClr val="FF0000"/>
                </a:solidFill>
              </a:rPr>
              <a:t>into</a:t>
            </a:r>
            <a:r>
              <a:rPr lang="de-DE" sz="1100">
                <a:solidFill>
                  <a:srgbClr val="FF0000"/>
                </a:solidFill>
              </a:rPr>
              <a:t> </a:t>
            </a:r>
            <a:r>
              <a:rPr lang="de-DE" sz="1100" err="1">
                <a:solidFill>
                  <a:srgbClr val="FF0000"/>
                </a:solidFill>
              </a:rPr>
              <a:t>the</a:t>
            </a:r>
            <a:r>
              <a:rPr lang="de-DE" sz="1100">
                <a:solidFill>
                  <a:srgbClr val="FF0000"/>
                </a:solidFill>
              </a:rPr>
              <a:t> groove </a:t>
            </a:r>
            <a:r>
              <a:rPr lang="de-DE" sz="1100" err="1">
                <a:solidFill>
                  <a:srgbClr val="FF0000"/>
                </a:solidFill>
              </a:rPr>
              <a:t>and</a:t>
            </a:r>
            <a:r>
              <a:rPr lang="de-DE" sz="1100">
                <a:solidFill>
                  <a:srgbClr val="FF0000"/>
                </a:solidFill>
              </a:rPr>
              <a:t> </a:t>
            </a:r>
            <a:r>
              <a:rPr lang="de-DE" sz="1100" err="1">
                <a:solidFill>
                  <a:srgbClr val="FF0000"/>
                </a:solidFill>
              </a:rPr>
              <a:t>practise</a:t>
            </a:r>
            <a:r>
              <a:rPr lang="de-DE" sz="1100">
                <a:solidFill>
                  <a:srgbClr val="FF0000"/>
                </a:solidFill>
              </a:rPr>
              <a:t> </a:t>
            </a:r>
            <a:r>
              <a:rPr lang="de-DE" sz="1100" err="1">
                <a:solidFill>
                  <a:srgbClr val="FF0000"/>
                </a:solidFill>
              </a:rPr>
              <a:t>your</a:t>
            </a:r>
            <a:r>
              <a:rPr lang="de-DE" sz="1100">
                <a:solidFill>
                  <a:srgbClr val="FF0000"/>
                </a:solidFill>
              </a:rPr>
              <a:t> </a:t>
            </a:r>
            <a:r>
              <a:rPr lang="de-DE" sz="1100" err="1">
                <a:solidFill>
                  <a:srgbClr val="FF0000"/>
                </a:solidFill>
              </a:rPr>
              <a:t>pitch</a:t>
            </a:r>
            <a:r>
              <a:rPr lang="de-DE" sz="1100">
                <a:solidFill>
                  <a:srgbClr val="FF0000"/>
                </a:solidFill>
              </a:rPr>
              <a:t> </a:t>
            </a:r>
            <a:r>
              <a:rPr lang="de-DE" sz="1100" err="1">
                <a:solidFill>
                  <a:srgbClr val="FF0000"/>
                </a:solidFill>
              </a:rPr>
              <a:t>with</a:t>
            </a:r>
            <a:r>
              <a:rPr lang="de-DE" sz="1100">
                <a:solidFill>
                  <a:srgbClr val="FF0000"/>
                </a:solidFill>
              </a:rPr>
              <a:t> </a:t>
            </a:r>
            <a:r>
              <a:rPr lang="de-DE" sz="1100" err="1">
                <a:solidFill>
                  <a:srgbClr val="FF0000"/>
                </a:solidFill>
              </a:rPr>
              <a:t>the</a:t>
            </a:r>
            <a:r>
              <a:rPr lang="de-DE" sz="1100">
                <a:solidFill>
                  <a:srgbClr val="FF0000"/>
                </a:solidFill>
              </a:rPr>
              <a:t> </a:t>
            </a:r>
            <a:r>
              <a:rPr lang="de-DE" sz="1100" err="1">
                <a:solidFill>
                  <a:srgbClr val="FF0000"/>
                </a:solidFill>
              </a:rPr>
              <a:t>group</a:t>
            </a:r>
            <a:r>
              <a:rPr lang="de-DE" sz="1100">
                <a:solidFill>
                  <a:srgbClr val="FF0000"/>
                </a:solidFill>
              </a:rPr>
              <a:t>.</a:t>
            </a:r>
          </a:p>
          <a:p>
            <a:pPr marL="0" lvl="0" indent="0" algn="l" rtl="0">
              <a:spcBef>
                <a:spcPts val="0"/>
              </a:spcBef>
              <a:spcAft>
                <a:spcPts val="0"/>
              </a:spcAft>
              <a:buNone/>
            </a:pPr>
            <a:endParaRPr/>
          </a:p>
        </p:txBody>
      </p:sp>
    </p:spTree>
    <p:extLst>
      <p:ext uri="{BB962C8B-B14F-4D97-AF65-F5344CB8AC3E}">
        <p14:creationId xmlns:p14="http://schemas.microsoft.com/office/powerpoint/2010/main" val="90768522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4157867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8" name="Google Shape;188;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01600" algn="l" rtl="0">
              <a:lnSpc>
                <a:spcPct val="100000"/>
              </a:lnSpc>
              <a:spcBef>
                <a:spcPts val="0"/>
              </a:spcBef>
              <a:spcAft>
                <a:spcPts val="0"/>
              </a:spcAft>
              <a:buSzPts val="1100"/>
              <a:buFont typeface="Arial"/>
              <a:buNone/>
            </a:pPr>
            <a:r>
              <a:rPr lang="de-DE" b="0" dirty="0">
                <a:latin typeface="DINOT-Bold" panose="020B0504020101020102" pitchFamily="34" charset="77"/>
              </a:rPr>
              <a:t>The </a:t>
            </a:r>
            <a:r>
              <a:rPr lang="de-DE" b="0" dirty="0" err="1">
                <a:latin typeface="DINOT-Bold" panose="020B0504020101020102" pitchFamily="34" charset="77"/>
              </a:rPr>
              <a:t>good</a:t>
            </a:r>
            <a:r>
              <a:rPr lang="de-DE" b="0" dirty="0">
                <a:latin typeface="DINOT-Bold" panose="020B0504020101020102" pitchFamily="34" charset="77"/>
              </a:rPr>
              <a:t> </a:t>
            </a:r>
            <a:r>
              <a:rPr lang="de-DE" b="0" dirty="0" err="1">
                <a:latin typeface="DINOT-Bold" panose="020B0504020101020102" pitchFamily="34" charset="77"/>
              </a:rPr>
              <a:t>news</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t>
            </a:r>
            <a:r>
              <a:rPr lang="de-DE" b="0" dirty="0" err="1">
                <a:latin typeface="DINOT-Bold" panose="020B0504020101020102" pitchFamily="34" charset="77"/>
              </a:rPr>
              <a:t>There</a:t>
            </a:r>
            <a:r>
              <a:rPr lang="de-DE" b="0" dirty="0">
                <a:latin typeface="DINOT-Bold" panose="020B0504020101020102" pitchFamily="34" charset="77"/>
              </a:rPr>
              <a:t> </a:t>
            </a:r>
            <a:r>
              <a:rPr lang="de-DE" b="0" dirty="0" err="1">
                <a:latin typeface="DINOT-Bold" panose="020B0504020101020102" pitchFamily="34" charset="77"/>
              </a:rPr>
              <a:t>is</a:t>
            </a:r>
            <a:r>
              <a:rPr lang="de-DE" b="0" dirty="0">
                <a:latin typeface="DINOT-Bold" panose="020B0504020101020102" pitchFamily="34" charset="77"/>
              </a:rPr>
              <a:t> a </a:t>
            </a:r>
            <a:r>
              <a:rPr lang="de-DE" b="0" dirty="0" err="1">
                <a:latin typeface="DINOT-Bold" panose="020B0504020101020102" pitchFamily="34" charset="77"/>
              </a:rPr>
              <a:t>structured</a:t>
            </a:r>
            <a:r>
              <a:rPr lang="de-DE" b="0" dirty="0">
                <a:latin typeface="DINOT-Bold" panose="020B0504020101020102" pitchFamily="34" charset="77"/>
              </a:rPr>
              <a:t> </a:t>
            </a:r>
            <a:r>
              <a:rPr lang="de-DE" b="0" dirty="0" err="1">
                <a:latin typeface="DINOT-Bold" panose="020B0504020101020102" pitchFamily="34" charset="77"/>
              </a:rPr>
              <a:t>way</a:t>
            </a:r>
            <a:r>
              <a:rPr lang="de-DE" b="0" dirty="0">
                <a:latin typeface="DINOT-Bold" panose="020B0504020101020102" pitchFamily="34" charset="77"/>
              </a:rPr>
              <a:t> </a:t>
            </a:r>
            <a:r>
              <a:rPr lang="de-DE" b="0" dirty="0" err="1">
                <a:latin typeface="DINOT-Bold" panose="020B0504020101020102" pitchFamily="34" charset="77"/>
              </a:rPr>
              <a:t>to</a:t>
            </a:r>
            <a:r>
              <a:rPr lang="de-DE" b="0" dirty="0">
                <a:latin typeface="DINOT-Bold" panose="020B0504020101020102" pitchFamily="34" charset="77"/>
              </a:rPr>
              <a:t> </a:t>
            </a:r>
            <a:r>
              <a:rPr lang="de-DE" b="0" dirty="0" err="1">
                <a:latin typeface="DINOT-Bold" panose="020B0504020101020102" pitchFamily="34" charset="77"/>
              </a:rPr>
              <a:t>come</a:t>
            </a:r>
            <a:r>
              <a:rPr lang="de-DE" b="0" dirty="0">
                <a:latin typeface="DINOT-Bold" panose="020B0504020101020102" pitchFamily="34" charset="77"/>
              </a:rPr>
              <a:t> </a:t>
            </a:r>
            <a:r>
              <a:rPr lang="de-DE" b="0" dirty="0" err="1">
                <a:latin typeface="DINOT-Bold" panose="020B0504020101020102" pitchFamily="34" charset="77"/>
              </a:rPr>
              <a:t>up</a:t>
            </a:r>
            <a:r>
              <a:rPr lang="de-DE" b="0" dirty="0">
                <a:latin typeface="DINOT-Bold" panose="020B0504020101020102" pitchFamily="34" charset="77"/>
              </a:rPr>
              <a:t> </a:t>
            </a:r>
            <a:r>
              <a:rPr lang="de-DE" b="0" dirty="0" err="1">
                <a:latin typeface="DINOT-Bold" panose="020B0504020101020102" pitchFamily="34" charset="77"/>
              </a:rPr>
              <a:t>with</a:t>
            </a:r>
            <a:r>
              <a:rPr lang="de-DE" b="0" dirty="0">
                <a:latin typeface="DINOT-Bold" panose="020B0504020101020102" pitchFamily="34" charset="77"/>
              </a:rPr>
              <a:t> </a:t>
            </a:r>
            <a:r>
              <a:rPr lang="de-DE" b="0" dirty="0" err="1">
                <a:latin typeface="DINOT-Bold" panose="020B0504020101020102" pitchFamily="34" charset="77"/>
              </a:rPr>
              <a:t>ideas</a:t>
            </a:r>
            <a:r>
              <a:rPr lang="de-DE" b="0" dirty="0">
                <a:latin typeface="DINOT-Bold" panose="020B0504020101020102" pitchFamily="34" charset="77"/>
              </a:rPr>
              <a:t>. </a:t>
            </a:r>
          </a:p>
          <a:p>
            <a:pPr marL="171450" lvl="0" indent="-101600" algn="l" rtl="0">
              <a:lnSpc>
                <a:spcPct val="100000"/>
              </a:lnSpc>
              <a:spcBef>
                <a:spcPts val="0"/>
              </a:spcBef>
              <a:spcAft>
                <a:spcPts val="0"/>
              </a:spcAft>
              <a:buSzPts val="1100"/>
              <a:buFont typeface="Arial"/>
              <a:buNone/>
            </a:pPr>
            <a:r>
              <a:rPr lang="de-DE" b="0" dirty="0">
                <a:latin typeface="DINOT-Bold" panose="020B0504020101020102" pitchFamily="34" charset="77"/>
              </a:rPr>
              <a:t>And </a:t>
            </a:r>
            <a:r>
              <a:rPr lang="de-DE" b="0" dirty="0" err="1">
                <a:latin typeface="DINOT-Bold" panose="020B0504020101020102" pitchFamily="34" charset="77"/>
              </a:rPr>
              <a:t>even</a:t>
            </a:r>
            <a:r>
              <a:rPr lang="de-DE" b="0" dirty="0">
                <a:latin typeface="DINOT-Bold" panose="020B0504020101020102" pitchFamily="34" charset="77"/>
              </a:rPr>
              <a:t> </a:t>
            </a:r>
            <a:r>
              <a:rPr lang="de-DE" b="0" dirty="0" err="1">
                <a:latin typeface="DINOT-Bold" panose="020B0504020101020102" pitchFamily="34" charset="77"/>
              </a:rPr>
              <a:t>better</a:t>
            </a:r>
            <a:r>
              <a:rPr lang="de-DE" b="0" dirty="0">
                <a:latin typeface="DINOT-Bold" panose="020B0504020101020102" pitchFamily="34" charset="77"/>
              </a:rPr>
              <a:t>: </a:t>
            </a:r>
            <a:r>
              <a:rPr lang="de-DE" b="0" dirty="0" err="1">
                <a:latin typeface="DINOT-Bold" panose="020B0504020101020102" pitchFamily="34" charset="77"/>
              </a:rPr>
              <a:t>this</a:t>
            </a:r>
            <a:r>
              <a:rPr lang="de-DE" b="0" dirty="0">
                <a:latin typeface="DINOT-Bold" panose="020B0504020101020102" pitchFamily="34" charset="77"/>
              </a:rPr>
              <a:t> </a:t>
            </a:r>
            <a:r>
              <a:rPr lang="de-DE" b="0" dirty="0" err="1">
                <a:latin typeface="DINOT-Bold" panose="020B0504020101020102" pitchFamily="34" charset="77"/>
              </a:rPr>
              <a:t>structure</a:t>
            </a:r>
            <a:r>
              <a:rPr lang="de-DE" b="0" dirty="0">
                <a:latin typeface="DINOT-Bold" panose="020B0504020101020102" pitchFamily="34" charset="77"/>
              </a:rPr>
              <a:t> – </a:t>
            </a:r>
            <a:r>
              <a:rPr lang="de-DE" b="0" dirty="0" err="1">
                <a:latin typeface="DINOT-Bold" panose="020B0504020101020102" pitchFamily="34" charset="77"/>
              </a:rPr>
              <a:t>or</a:t>
            </a:r>
            <a:r>
              <a:rPr lang="de-DE" b="0" dirty="0">
                <a:latin typeface="DINOT-Bold" panose="020B0504020101020102" pitchFamily="34" charset="77"/>
              </a:rPr>
              <a:t> </a:t>
            </a:r>
            <a:r>
              <a:rPr lang="de-DE" b="0" dirty="0" err="1">
                <a:latin typeface="DINOT-Bold" panose="020B0504020101020102" pitchFamily="34" charset="77"/>
              </a:rPr>
              <a:t>process</a:t>
            </a:r>
            <a:r>
              <a:rPr lang="de-DE" b="0" dirty="0">
                <a:latin typeface="DINOT-Bold" panose="020B0504020101020102" pitchFamily="34" charset="77"/>
              </a:rPr>
              <a:t> - </a:t>
            </a:r>
            <a:r>
              <a:rPr lang="de-DE" b="0" dirty="0" err="1">
                <a:latin typeface="DINOT-Bold" panose="020B0504020101020102" pitchFamily="34" charset="77"/>
              </a:rPr>
              <a:t>can</a:t>
            </a:r>
            <a:r>
              <a:rPr lang="de-DE" b="0" dirty="0">
                <a:latin typeface="DINOT-Bold" panose="020B0504020101020102" pitchFamily="34" charset="77"/>
              </a:rPr>
              <a:t> </a:t>
            </a:r>
            <a:r>
              <a:rPr lang="de-DE" b="0" dirty="0" err="1">
                <a:latin typeface="DINOT-Bold" panose="020B0504020101020102" pitchFamily="34" charset="77"/>
              </a:rPr>
              <a:t>either</a:t>
            </a:r>
            <a:r>
              <a:rPr lang="de-DE" b="0" dirty="0">
                <a:latin typeface="DINOT-Bold" panose="020B0504020101020102" pitchFamily="34" charset="77"/>
              </a:rPr>
              <a:t> </a:t>
            </a:r>
            <a:r>
              <a:rPr lang="de-DE" b="0" dirty="0" err="1">
                <a:latin typeface="DINOT-Bold" panose="020B0504020101020102" pitchFamily="34" charset="77"/>
              </a:rPr>
              <a:t>be</a:t>
            </a:r>
            <a:r>
              <a:rPr lang="de-DE" b="0" dirty="0">
                <a:latin typeface="DINOT-Bold" panose="020B0504020101020102" pitchFamily="34" charset="77"/>
              </a:rPr>
              <a:t> </a:t>
            </a:r>
            <a:r>
              <a:rPr lang="de-DE" b="0" dirty="0" err="1">
                <a:latin typeface="DINOT-Bold" panose="020B0504020101020102" pitchFamily="34" charset="77"/>
              </a:rPr>
              <a:t>followed</a:t>
            </a:r>
            <a:r>
              <a:rPr lang="de-DE" b="0" dirty="0">
                <a:latin typeface="DINOT-Bold" panose="020B0504020101020102" pitchFamily="34" charset="77"/>
              </a:rPr>
              <a:t> </a:t>
            </a:r>
            <a:r>
              <a:rPr lang="de-DE" b="0" dirty="0" err="1">
                <a:latin typeface="DINOT-Bold" panose="020B0504020101020102" pitchFamily="34" charset="77"/>
              </a:rPr>
              <a:t>alone</a:t>
            </a:r>
            <a:r>
              <a:rPr lang="de-DE" b="0" dirty="0">
                <a:latin typeface="DINOT-Bold" panose="020B0504020101020102" pitchFamily="34" charset="77"/>
              </a:rPr>
              <a:t> but </a:t>
            </a:r>
            <a:r>
              <a:rPr lang="de-DE" b="0" dirty="0" err="1">
                <a:latin typeface="DINOT-Bold" panose="020B0504020101020102" pitchFamily="34" charset="77"/>
              </a:rPr>
              <a:t>it</a:t>
            </a:r>
            <a:r>
              <a:rPr lang="de-DE" b="0" dirty="0">
                <a:latin typeface="DINOT-Bold" panose="020B0504020101020102" pitchFamily="34" charset="77"/>
              </a:rPr>
              <a:t> also </a:t>
            </a:r>
            <a:r>
              <a:rPr lang="de-DE" b="0" dirty="0" err="1">
                <a:latin typeface="DINOT-Bold" panose="020B0504020101020102" pitchFamily="34" charset="77"/>
              </a:rPr>
              <a:t>works</a:t>
            </a:r>
            <a:r>
              <a:rPr lang="de-DE" b="0" dirty="0">
                <a:latin typeface="DINOT-Bold" panose="020B0504020101020102" pitchFamily="34" charset="77"/>
              </a:rPr>
              <a:t> </a:t>
            </a:r>
            <a:r>
              <a:rPr lang="de-DE" b="0" dirty="0" err="1">
                <a:latin typeface="DINOT-Bold" panose="020B0504020101020102" pitchFamily="34" charset="77"/>
              </a:rPr>
              <a:t>excellently</a:t>
            </a:r>
            <a:r>
              <a:rPr lang="de-DE" b="0" dirty="0">
                <a:latin typeface="DINOT-Bold" panose="020B0504020101020102" pitchFamily="34" charset="77"/>
              </a:rPr>
              <a:t> in a </a:t>
            </a:r>
            <a:r>
              <a:rPr lang="de-DE" b="0" dirty="0" err="1">
                <a:latin typeface="DINOT-Bold" panose="020B0504020101020102" pitchFamily="34" charset="77"/>
              </a:rPr>
              <a:t>team</a:t>
            </a:r>
            <a:r>
              <a:rPr lang="de-DE" b="0" dirty="0">
                <a:latin typeface="DINOT-Bold" panose="020B0504020101020102" pitchFamily="34" charset="77"/>
              </a:rPr>
              <a:t>!</a:t>
            </a:r>
          </a:p>
          <a:p>
            <a:pPr marL="171450" lvl="0" indent="-101600" algn="l" rtl="0">
              <a:lnSpc>
                <a:spcPct val="100000"/>
              </a:lnSpc>
              <a:spcBef>
                <a:spcPts val="0"/>
              </a:spcBef>
              <a:spcAft>
                <a:spcPts val="0"/>
              </a:spcAft>
              <a:buSzPts val="1100"/>
              <a:buFont typeface="Arial"/>
              <a:buNone/>
            </a:pPr>
            <a:r>
              <a:rPr lang="de-DE" b="0" dirty="0">
                <a:latin typeface="DINOT-Bold" panose="020B0504020101020102" pitchFamily="34" charset="77"/>
              </a:rPr>
              <a:t>Today, </a:t>
            </a:r>
            <a:r>
              <a:rPr lang="de-DE" b="0" dirty="0" err="1">
                <a:latin typeface="DINOT-Bold" panose="020B0504020101020102" pitchFamily="34" charset="77"/>
              </a:rPr>
              <a:t>we</a:t>
            </a:r>
            <a:r>
              <a:rPr lang="de-DE" b="0" dirty="0">
                <a:latin typeface="DINOT-Bold" panose="020B0504020101020102" pitchFamily="34" charset="77"/>
              </a:rPr>
              <a:t> will </a:t>
            </a:r>
            <a:r>
              <a:rPr lang="de-DE" b="0" dirty="0" err="1">
                <a:latin typeface="DINOT-Bold" panose="020B0504020101020102" pitchFamily="34" charset="77"/>
              </a:rPr>
              <a:t>show</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the</a:t>
            </a:r>
            <a:r>
              <a:rPr lang="de-DE" b="0" dirty="0">
                <a:latin typeface="DINOT-Bold" panose="020B0504020101020102" pitchFamily="34" charset="77"/>
              </a:rPr>
              <a:t> </a:t>
            </a:r>
            <a:r>
              <a:rPr lang="de-DE" b="0" dirty="0" err="1">
                <a:latin typeface="DINOT-Bold" panose="020B0504020101020102" pitchFamily="34" charset="77"/>
              </a:rPr>
              <a:t>core</a:t>
            </a:r>
            <a:r>
              <a:rPr lang="de-DE" b="0" dirty="0">
                <a:latin typeface="DINOT-Bold" panose="020B0504020101020102" pitchFamily="34" charset="77"/>
              </a:rPr>
              <a:t> </a:t>
            </a:r>
            <a:r>
              <a:rPr lang="de-DE" b="0" dirty="0" err="1">
                <a:latin typeface="DINOT-Bold" panose="020B0504020101020102" pitchFamily="34" charset="77"/>
              </a:rPr>
              <a:t>elements</a:t>
            </a:r>
            <a:r>
              <a:rPr lang="de-DE" b="0" dirty="0">
                <a:latin typeface="DINOT-Bold" panose="020B0504020101020102" pitchFamily="34" charset="77"/>
              </a:rPr>
              <a:t> </a:t>
            </a:r>
            <a:r>
              <a:rPr lang="de-DE" b="0" dirty="0" err="1">
                <a:latin typeface="DINOT-Bold" panose="020B0504020101020102" pitchFamily="34" charset="77"/>
              </a:rPr>
              <a:t>of</a:t>
            </a:r>
            <a:r>
              <a:rPr lang="de-DE" b="0" dirty="0">
                <a:latin typeface="DINOT-Bold" panose="020B0504020101020102" pitchFamily="34" charset="77"/>
              </a:rPr>
              <a:t> </a:t>
            </a:r>
            <a:r>
              <a:rPr lang="de-DE" b="0" dirty="0" err="1">
                <a:latin typeface="DINOT-Bold" panose="020B0504020101020102" pitchFamily="34" charset="77"/>
              </a:rPr>
              <a:t>this</a:t>
            </a:r>
            <a:r>
              <a:rPr lang="de-DE" b="0" dirty="0">
                <a:latin typeface="DINOT-Bold" panose="020B0504020101020102" pitchFamily="34" charset="77"/>
              </a:rPr>
              <a:t> </a:t>
            </a:r>
            <a:r>
              <a:rPr lang="de-DE" b="0" dirty="0" err="1">
                <a:latin typeface="DINOT-Bold" panose="020B0504020101020102" pitchFamily="34" charset="77"/>
              </a:rPr>
              <a:t>structure</a:t>
            </a:r>
            <a:r>
              <a:rPr lang="de-DE" b="0" dirty="0">
                <a:latin typeface="DINOT-Bold" panose="020B0504020101020102" pitchFamily="34" charset="77"/>
              </a:rPr>
              <a:t> and </a:t>
            </a:r>
            <a:r>
              <a:rPr lang="de-DE" b="0" dirty="0" err="1">
                <a:latin typeface="DINOT-Bold" panose="020B0504020101020102" pitchFamily="34" charset="77"/>
              </a:rPr>
              <a:t>guide</a:t>
            </a:r>
            <a:r>
              <a:rPr lang="de-DE" b="0" dirty="0">
                <a:latin typeface="DINOT-Bold" panose="020B0504020101020102" pitchFamily="34" charset="77"/>
              </a:rPr>
              <a:t> </a:t>
            </a:r>
            <a:r>
              <a:rPr lang="de-DE" b="0" dirty="0" err="1">
                <a:latin typeface="DINOT-Bold" panose="020B0504020101020102" pitchFamily="34" charset="77"/>
              </a:rPr>
              <a:t>you</a:t>
            </a:r>
            <a:r>
              <a:rPr lang="de-DE" b="0" dirty="0">
                <a:latin typeface="DINOT-Bold" panose="020B0504020101020102" pitchFamily="34" charset="77"/>
              </a:rPr>
              <a:t> </a:t>
            </a:r>
            <a:r>
              <a:rPr lang="de-DE" b="0" dirty="0" err="1">
                <a:latin typeface="DINOT-Bold" panose="020B0504020101020102" pitchFamily="34" charset="77"/>
              </a:rPr>
              <a:t>through</a:t>
            </a:r>
            <a:r>
              <a:rPr lang="de-DE" b="0" dirty="0">
                <a:latin typeface="DINOT-Bold" panose="020B0504020101020102" pitchFamily="34" charset="77"/>
              </a:rPr>
              <a:t> </a:t>
            </a:r>
            <a:r>
              <a:rPr lang="de-DE" b="0" dirty="0" err="1">
                <a:latin typeface="DINOT-Bold" panose="020B0504020101020102" pitchFamily="34" charset="77"/>
              </a:rPr>
              <a:t>it</a:t>
            </a:r>
            <a:r>
              <a:rPr lang="de-DE" b="0" dirty="0">
                <a:latin typeface="DINOT-Bold" panose="020B0504020101020102" pitchFamily="34" charset="77"/>
              </a:rPr>
              <a:t> </a:t>
            </a:r>
            <a:r>
              <a:rPr lang="de-DE" b="0" dirty="0" err="1">
                <a:latin typeface="DINOT-Bold" panose="020B0504020101020102" pitchFamily="34" charset="77"/>
              </a:rPr>
              <a:t>step</a:t>
            </a:r>
            <a:r>
              <a:rPr lang="de-DE" b="0" dirty="0">
                <a:latin typeface="DINOT-Bold" panose="020B0504020101020102" pitchFamily="34" charset="77"/>
              </a:rPr>
              <a:t> </a:t>
            </a:r>
            <a:r>
              <a:rPr lang="de-DE" b="0" dirty="0" err="1">
                <a:latin typeface="DINOT-Bold" panose="020B0504020101020102" pitchFamily="34" charset="77"/>
              </a:rPr>
              <a:t>by</a:t>
            </a:r>
            <a:r>
              <a:rPr lang="de-DE" b="0" dirty="0">
                <a:latin typeface="DINOT-Bold" panose="020B0504020101020102" pitchFamily="34" charset="77"/>
              </a:rPr>
              <a:t> </a:t>
            </a:r>
            <a:r>
              <a:rPr lang="de-DE" b="0" dirty="0" err="1">
                <a:latin typeface="DINOT-Bold" panose="020B0504020101020102" pitchFamily="34" charset="77"/>
              </a:rPr>
              <a:t>step</a:t>
            </a:r>
            <a:r>
              <a:rPr lang="de-DE" b="0" dirty="0">
                <a:latin typeface="DINOT-Bold" panose="020B0504020101020102" pitchFamily="34" charset="77"/>
              </a:rPr>
              <a:t>. </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7263be4a94_1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7263be4a94_1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sz="1100" b="0">
              <a:solidFill>
                <a:schemeClr val="dk1"/>
              </a:solidFill>
              <a:highlight>
                <a:schemeClr val="lt1"/>
              </a:highlight>
              <a:latin typeface="DINOT-Bold" panose="020B0504020101020102" pitchFamily="34" charset="77"/>
            </a:endParaRPr>
          </a:p>
        </p:txBody>
      </p:sp>
    </p:spTree>
    <p:extLst>
      <p:ext uri="{BB962C8B-B14F-4D97-AF65-F5344CB8AC3E}">
        <p14:creationId xmlns:p14="http://schemas.microsoft.com/office/powerpoint/2010/main" val="194038297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726494fd45_1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726494fd45_1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endParaRPr lang="de-DE" sz="1200" b="1">
              <a:solidFill>
                <a:srgbClr val="FF0000"/>
              </a:solidFill>
            </a:endParaRPr>
          </a:p>
        </p:txBody>
      </p:sp>
    </p:spTree>
    <p:extLst>
      <p:ext uri="{BB962C8B-B14F-4D97-AF65-F5344CB8AC3E}">
        <p14:creationId xmlns:p14="http://schemas.microsoft.com/office/powerpoint/2010/main" val="374844586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7263be4a94_1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7263be4a94_1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sz="1100" b="0">
                <a:solidFill>
                  <a:schemeClr val="dk1"/>
                </a:solidFill>
                <a:highlight>
                  <a:schemeClr val="lt1"/>
                </a:highlight>
                <a:latin typeface="DINOT-Bold" panose="020B0504020101020102" pitchFamily="34" charset="77"/>
              </a:rPr>
              <a:t>TIME YOUR OWN PITCH! 2 MINUTES!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sz="1100" b="0">
              <a:solidFill>
                <a:schemeClr val="dk1"/>
              </a:solidFill>
              <a:highlight>
                <a:schemeClr val="lt1"/>
              </a:highlight>
              <a:latin typeface="DINOT-Bold" panose="020B0504020101020102" pitchFamily="34" charset="77"/>
            </a:endParaRP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endParaRPr lang="de-DE" sz="1100" b="0" i="0" u="none" strike="noStrike" cap="none">
              <a:solidFill>
                <a:srgbClr val="000000"/>
              </a:solidFill>
              <a:effectLst/>
              <a:highlight>
                <a:schemeClr val="lt1"/>
              </a:highlight>
              <a:latin typeface="Arial"/>
              <a:ea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de-DE" sz="1100" b="0" err="1">
                <a:solidFill>
                  <a:schemeClr val="dk1"/>
                </a:solidFill>
                <a:highlight>
                  <a:schemeClr val="lt1"/>
                </a:highlight>
                <a:latin typeface="DINOT-Bold" panose="020B0504020101020102" pitchFamily="34" charset="77"/>
              </a:rPr>
              <a:t>We</a:t>
            </a:r>
            <a:r>
              <a:rPr lang="de-DE" sz="1100" b="0">
                <a:solidFill>
                  <a:schemeClr val="dk1"/>
                </a:solidFill>
                <a:highlight>
                  <a:schemeClr val="lt1"/>
                </a:highlight>
                <a:latin typeface="DINOT-Bold" panose="020B0504020101020102" pitchFamily="34" charset="77"/>
              </a:rPr>
              <a:t> will </a:t>
            </a:r>
            <a:r>
              <a:rPr lang="de-DE" sz="1100" b="1" err="1">
                <a:solidFill>
                  <a:schemeClr val="dk1"/>
                </a:solidFill>
                <a:highlight>
                  <a:schemeClr val="lt1"/>
                </a:highlight>
                <a:latin typeface="DINOT-Bold" panose="020B0504020101020102" pitchFamily="34" charset="77"/>
              </a:rPr>
              <a:t>transfer</a:t>
            </a:r>
            <a:r>
              <a:rPr lang="de-DE" sz="1100" b="1">
                <a:solidFill>
                  <a:schemeClr val="dk1"/>
                </a:solidFill>
                <a:highlight>
                  <a:schemeClr val="lt1"/>
                </a:highlight>
                <a:latin typeface="DINOT-Bold" panose="020B0504020101020102" pitchFamily="34" charset="77"/>
              </a:rPr>
              <a:t> </a:t>
            </a:r>
            <a:r>
              <a:rPr lang="de-DE" sz="1100" b="1" err="1">
                <a:solidFill>
                  <a:schemeClr val="dk1"/>
                </a:solidFill>
                <a:highlight>
                  <a:schemeClr val="lt1"/>
                </a:highlight>
                <a:latin typeface="DINOT-Bold" panose="020B0504020101020102" pitchFamily="34" charset="77"/>
              </a:rPr>
              <a:t>you</a:t>
            </a:r>
            <a:r>
              <a:rPr lang="de-DE" sz="1100" b="1">
                <a:solidFill>
                  <a:schemeClr val="dk1"/>
                </a:solidFill>
                <a:highlight>
                  <a:schemeClr val="lt1"/>
                </a:highlight>
                <a:latin typeface="DINOT-Bold" panose="020B0504020101020102" pitchFamily="34" charset="77"/>
              </a:rPr>
              <a:t> </a:t>
            </a:r>
            <a:r>
              <a:rPr lang="de-DE" sz="1100" b="1" err="1">
                <a:solidFill>
                  <a:schemeClr val="dk1"/>
                </a:solidFill>
                <a:highlight>
                  <a:schemeClr val="lt1"/>
                </a:highlight>
                <a:latin typeface="DINOT-Bold" panose="020B0504020101020102" pitchFamily="34" charset="77"/>
              </a:rPr>
              <a:t>to</a:t>
            </a:r>
            <a:r>
              <a:rPr lang="de-DE" sz="1100" b="1">
                <a:solidFill>
                  <a:schemeClr val="dk1"/>
                </a:solidFill>
                <a:highlight>
                  <a:schemeClr val="lt1"/>
                </a:highlight>
                <a:latin typeface="DINOT-Bold" panose="020B0504020101020102" pitchFamily="34" charset="77"/>
              </a:rPr>
              <a:t> </a:t>
            </a:r>
            <a:r>
              <a:rPr lang="de-DE" sz="1100" b="1" err="1">
                <a:solidFill>
                  <a:schemeClr val="dk1"/>
                </a:solidFill>
                <a:highlight>
                  <a:schemeClr val="lt1"/>
                </a:highlight>
                <a:latin typeface="DINOT-Bold" panose="020B0504020101020102" pitchFamily="34" charset="77"/>
              </a:rPr>
              <a:t>your</a:t>
            </a:r>
            <a:r>
              <a:rPr lang="de-DE" sz="1100" b="1">
                <a:solidFill>
                  <a:schemeClr val="dk1"/>
                </a:solidFill>
                <a:highlight>
                  <a:schemeClr val="lt1"/>
                </a:highlight>
                <a:latin typeface="DINOT-Bold" panose="020B0504020101020102" pitchFamily="34" charset="77"/>
              </a:rPr>
              <a:t> </a:t>
            </a:r>
            <a:r>
              <a:rPr lang="de-DE" sz="1100" b="1" err="1">
                <a:solidFill>
                  <a:schemeClr val="dk1"/>
                </a:solidFill>
                <a:highlight>
                  <a:schemeClr val="lt1"/>
                </a:highlight>
                <a:latin typeface="DINOT-Bold" panose="020B0504020101020102" pitchFamily="34" charset="77"/>
              </a:rPr>
              <a:t>breakout</a:t>
            </a:r>
            <a:r>
              <a:rPr lang="de-DE" sz="1100" b="1">
                <a:solidFill>
                  <a:schemeClr val="dk1"/>
                </a:solidFill>
                <a:highlight>
                  <a:schemeClr val="lt1"/>
                </a:highlight>
                <a:latin typeface="DINOT-Bold" panose="020B0504020101020102" pitchFamily="34" charset="77"/>
              </a:rPr>
              <a:t> </a:t>
            </a:r>
            <a:r>
              <a:rPr lang="de-DE" sz="1100" b="1" err="1">
                <a:solidFill>
                  <a:schemeClr val="dk1"/>
                </a:solidFill>
                <a:highlight>
                  <a:schemeClr val="lt1"/>
                </a:highlight>
                <a:latin typeface="DINOT-Bold" panose="020B0504020101020102" pitchFamily="34" charset="77"/>
              </a:rPr>
              <a:t>rooms</a:t>
            </a:r>
            <a:r>
              <a:rPr lang="de-DE" sz="1100" b="0">
                <a:solidFill>
                  <a:schemeClr val="dk1"/>
                </a:solidFill>
                <a:highlight>
                  <a:schemeClr val="lt1"/>
                </a:highlight>
                <a:latin typeface="DINOT-Bold" panose="020B0504020101020102" pitchFamily="34" charset="77"/>
              </a:rPr>
              <a:t> </a:t>
            </a:r>
            <a:r>
              <a:rPr lang="de-DE" sz="1100" b="0" err="1">
                <a:solidFill>
                  <a:schemeClr val="dk1"/>
                </a:solidFill>
                <a:highlight>
                  <a:schemeClr val="lt1"/>
                </a:highlight>
                <a:latin typeface="DINOT-Bold" panose="020B0504020101020102" pitchFamily="34" charset="77"/>
              </a:rPr>
              <a:t>with</a:t>
            </a:r>
            <a:r>
              <a:rPr lang="de-DE" sz="1100" b="0">
                <a:solidFill>
                  <a:schemeClr val="dk1"/>
                </a:solidFill>
                <a:highlight>
                  <a:schemeClr val="lt1"/>
                </a:highlight>
                <a:latin typeface="DINOT-Bold" panose="020B0504020101020102" pitchFamily="34" charset="77"/>
              </a:rPr>
              <a:t> 3 </a:t>
            </a:r>
            <a:r>
              <a:rPr lang="de-DE" sz="1100" b="0" err="1">
                <a:solidFill>
                  <a:schemeClr val="dk1"/>
                </a:solidFill>
                <a:highlight>
                  <a:schemeClr val="lt1"/>
                </a:highlight>
                <a:latin typeface="DINOT-Bold" panose="020B0504020101020102" pitchFamily="34" charset="77"/>
              </a:rPr>
              <a:t>people</a:t>
            </a:r>
            <a:r>
              <a:rPr lang="de-DE" sz="1100" b="0">
                <a:solidFill>
                  <a:schemeClr val="dk1"/>
                </a:solidFill>
                <a:highlight>
                  <a:schemeClr val="lt1"/>
                </a:highlight>
                <a:latin typeface="DINOT-Bold" panose="020B0504020101020102" pitchFamily="34" charset="77"/>
              </a:rPr>
              <a:t> in </a:t>
            </a:r>
            <a:r>
              <a:rPr lang="de-DE" sz="1100" b="0" err="1">
                <a:solidFill>
                  <a:schemeClr val="dk1"/>
                </a:solidFill>
                <a:highlight>
                  <a:schemeClr val="lt1"/>
                </a:highlight>
                <a:latin typeface="DINOT-Bold" panose="020B0504020101020102" pitchFamily="34" charset="77"/>
              </a:rPr>
              <a:t>the</a:t>
            </a:r>
            <a:r>
              <a:rPr lang="de-DE" sz="1100" b="0">
                <a:solidFill>
                  <a:schemeClr val="dk1"/>
                </a:solidFill>
                <a:highlight>
                  <a:schemeClr val="lt1"/>
                </a:highlight>
                <a:latin typeface="DINOT-Bold" panose="020B0504020101020102" pitchFamily="34" charset="77"/>
              </a:rPr>
              <a:t> </a:t>
            </a:r>
            <a:r>
              <a:rPr lang="de-DE" sz="1100" b="0" err="1">
                <a:solidFill>
                  <a:schemeClr val="dk1"/>
                </a:solidFill>
                <a:highlight>
                  <a:schemeClr val="lt1"/>
                </a:highlight>
                <a:latin typeface="DINOT-Bold" panose="020B0504020101020102" pitchFamily="34" charset="77"/>
              </a:rPr>
              <a:t>next</a:t>
            </a:r>
            <a:r>
              <a:rPr lang="de-DE" sz="1100" b="0">
                <a:solidFill>
                  <a:schemeClr val="dk1"/>
                </a:solidFill>
                <a:highlight>
                  <a:schemeClr val="lt1"/>
                </a:highlight>
                <a:latin typeface="DINOT-Bold" panose="020B0504020101020102" pitchFamily="34" charset="77"/>
              </a:rPr>
              <a:t> </a:t>
            </a:r>
            <a:r>
              <a:rPr lang="de-DE" sz="1100" b="0" err="1">
                <a:solidFill>
                  <a:schemeClr val="dk1"/>
                </a:solidFill>
                <a:highlight>
                  <a:schemeClr val="lt1"/>
                </a:highlight>
                <a:latin typeface="DINOT-Bold" panose="020B0504020101020102" pitchFamily="34" charset="77"/>
              </a:rPr>
              <a:t>step</a:t>
            </a:r>
            <a:r>
              <a:rPr lang="de-DE" sz="1100" b="0">
                <a:solidFill>
                  <a:schemeClr val="dk1"/>
                </a:solidFill>
                <a:highlight>
                  <a:schemeClr val="lt1"/>
                </a:highlight>
                <a:latin typeface="DINOT-Bold" panose="020B0504020101020102" pitchFamily="34" charset="77"/>
              </a:rPr>
              <a:t>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endParaRPr lang="de-DE" sz="1100" b="0">
              <a:solidFill>
                <a:schemeClr val="dk1"/>
              </a:solidFill>
              <a:highlight>
                <a:schemeClr val="lt1"/>
              </a:highlight>
              <a:latin typeface="DINOT-Bold" panose="020B0504020101020102" pitchFamily="34" charset="77"/>
            </a:endParaRP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de-DE" sz="1100" b="0">
                <a:solidFill>
                  <a:schemeClr val="dk1"/>
                </a:solidFill>
                <a:highlight>
                  <a:schemeClr val="lt1"/>
                </a:highlight>
                <a:latin typeface="DINOT-Bold" panose="020B0504020101020102" pitchFamily="34" charset="77"/>
              </a:rPr>
              <a:t>This </a:t>
            </a:r>
            <a:r>
              <a:rPr lang="de-DE" sz="1100" b="0" err="1">
                <a:solidFill>
                  <a:schemeClr val="dk1"/>
                </a:solidFill>
                <a:highlight>
                  <a:schemeClr val="lt1"/>
                </a:highlight>
                <a:latin typeface="DINOT-Bold" panose="020B0504020101020102" pitchFamily="34" charset="77"/>
              </a:rPr>
              <a:t>can</a:t>
            </a:r>
            <a:r>
              <a:rPr lang="de-DE" sz="1100" b="0">
                <a:solidFill>
                  <a:schemeClr val="dk1"/>
                </a:solidFill>
                <a:highlight>
                  <a:schemeClr val="lt1"/>
                </a:highlight>
                <a:latin typeface="DINOT-Bold" panose="020B0504020101020102" pitchFamily="34" charset="77"/>
              </a:rPr>
              <a:t> </a:t>
            </a:r>
            <a:r>
              <a:rPr lang="de-DE" sz="1100" b="1" err="1">
                <a:solidFill>
                  <a:schemeClr val="dk1"/>
                </a:solidFill>
                <a:highlight>
                  <a:schemeClr val="lt1"/>
                </a:highlight>
                <a:latin typeface="DINOT-Bold" panose="020B0504020101020102" pitchFamily="34" charset="77"/>
              </a:rPr>
              <a:t>take</a:t>
            </a:r>
            <a:r>
              <a:rPr lang="de-DE" sz="1100" b="1">
                <a:solidFill>
                  <a:schemeClr val="dk1"/>
                </a:solidFill>
                <a:highlight>
                  <a:schemeClr val="lt1"/>
                </a:highlight>
                <a:latin typeface="DINOT-Bold" panose="020B0504020101020102" pitchFamily="34" charset="77"/>
              </a:rPr>
              <a:t> </a:t>
            </a:r>
            <a:r>
              <a:rPr lang="de-DE" sz="1100" b="1" err="1">
                <a:solidFill>
                  <a:schemeClr val="dk1"/>
                </a:solidFill>
                <a:highlight>
                  <a:schemeClr val="lt1"/>
                </a:highlight>
                <a:latin typeface="DINOT-Bold" panose="020B0504020101020102" pitchFamily="34" charset="77"/>
              </a:rPr>
              <a:t>some</a:t>
            </a:r>
            <a:r>
              <a:rPr lang="de-DE" sz="1100" b="1">
                <a:solidFill>
                  <a:schemeClr val="dk1"/>
                </a:solidFill>
                <a:highlight>
                  <a:schemeClr val="lt1"/>
                </a:highlight>
                <a:latin typeface="DINOT-Bold" panose="020B0504020101020102" pitchFamily="34" charset="77"/>
              </a:rPr>
              <a:t> </a:t>
            </a:r>
            <a:r>
              <a:rPr lang="de-DE" sz="1100" b="1" err="1">
                <a:solidFill>
                  <a:schemeClr val="dk1"/>
                </a:solidFill>
                <a:highlight>
                  <a:schemeClr val="lt1"/>
                </a:highlight>
                <a:latin typeface="DINOT-Bold" panose="020B0504020101020102" pitchFamily="34" charset="77"/>
              </a:rPr>
              <a:t>seconds</a:t>
            </a:r>
            <a:r>
              <a:rPr lang="de-DE" sz="1100" b="0">
                <a:solidFill>
                  <a:schemeClr val="dk1"/>
                </a:solidFill>
                <a:highlight>
                  <a:schemeClr val="lt1"/>
                </a:highlight>
                <a:latin typeface="DINOT-Bold" panose="020B0504020101020102" pitchFamily="34" charset="77"/>
              </a:rPr>
              <a:t>. </a:t>
            </a:r>
            <a:r>
              <a:rPr lang="de-DE" sz="1100" b="0" err="1">
                <a:solidFill>
                  <a:schemeClr val="dk1"/>
                </a:solidFill>
                <a:highlight>
                  <a:schemeClr val="lt1"/>
                </a:highlight>
                <a:latin typeface="DINOT-Bold" panose="020B0504020101020102" pitchFamily="34" charset="77"/>
              </a:rPr>
              <a:t>Thats</a:t>
            </a:r>
            <a:r>
              <a:rPr lang="de-DE" sz="1100" b="0">
                <a:solidFill>
                  <a:schemeClr val="dk1"/>
                </a:solidFill>
                <a:highlight>
                  <a:schemeClr val="lt1"/>
                </a:highlight>
                <a:latin typeface="DINOT-Bold" panose="020B0504020101020102" pitchFamily="34" charset="77"/>
              </a:rPr>
              <a:t> okay, just relax </a:t>
            </a:r>
            <a:r>
              <a:rPr lang="de-DE" sz="1100" b="0" err="1">
                <a:solidFill>
                  <a:schemeClr val="dk1"/>
                </a:solidFill>
                <a:highlight>
                  <a:schemeClr val="lt1"/>
                </a:highlight>
                <a:latin typeface="DINOT-Bold" panose="020B0504020101020102" pitchFamily="34" charset="77"/>
              </a:rPr>
              <a:t>and</a:t>
            </a:r>
            <a:r>
              <a:rPr lang="de-DE" sz="1100" b="0">
                <a:solidFill>
                  <a:schemeClr val="dk1"/>
                </a:solidFill>
                <a:highlight>
                  <a:schemeClr val="lt1"/>
                </a:highlight>
                <a:latin typeface="DINOT-Bold" panose="020B0504020101020102" pitchFamily="34" charset="77"/>
              </a:rPr>
              <a:t> </a:t>
            </a:r>
            <a:r>
              <a:rPr lang="de-DE" sz="1100" b="0" err="1">
                <a:solidFill>
                  <a:schemeClr val="dk1"/>
                </a:solidFill>
                <a:highlight>
                  <a:schemeClr val="lt1"/>
                </a:highlight>
                <a:latin typeface="DINOT-Bold" panose="020B0504020101020102" pitchFamily="34" charset="77"/>
              </a:rPr>
              <a:t>trust</a:t>
            </a:r>
            <a:r>
              <a:rPr lang="de-DE" sz="1100" b="0">
                <a:solidFill>
                  <a:schemeClr val="dk1"/>
                </a:solidFill>
                <a:highlight>
                  <a:schemeClr val="lt1"/>
                </a:highlight>
                <a:latin typeface="DINOT-Bold" panose="020B0504020101020102" pitchFamily="34" charset="77"/>
              </a:rPr>
              <a:t> </a:t>
            </a:r>
            <a:r>
              <a:rPr lang="de-DE" sz="1100" b="0" err="1">
                <a:solidFill>
                  <a:schemeClr val="dk1"/>
                </a:solidFill>
                <a:highlight>
                  <a:schemeClr val="lt1"/>
                </a:highlight>
                <a:latin typeface="DINOT-Bold" panose="020B0504020101020102" pitchFamily="34" charset="77"/>
              </a:rPr>
              <a:t>thee</a:t>
            </a:r>
            <a:r>
              <a:rPr lang="de-DE" sz="1100" b="0">
                <a:solidFill>
                  <a:schemeClr val="dk1"/>
                </a:solidFill>
                <a:highlight>
                  <a:schemeClr val="lt1"/>
                </a:highlight>
                <a:latin typeface="DINOT-Bold" panose="020B0504020101020102" pitchFamily="34" charset="77"/>
              </a:rPr>
              <a:t> </a:t>
            </a:r>
            <a:r>
              <a:rPr lang="de-DE" sz="1100" b="0" err="1">
                <a:solidFill>
                  <a:schemeClr val="dk1"/>
                </a:solidFill>
                <a:highlight>
                  <a:schemeClr val="lt1"/>
                </a:highlight>
                <a:latin typeface="DINOT-Bold" panose="020B0504020101020102" pitchFamily="34" charset="77"/>
              </a:rPr>
              <a:t>process</a:t>
            </a:r>
            <a:r>
              <a:rPr lang="de-DE" sz="1100" b="0">
                <a:solidFill>
                  <a:schemeClr val="dk1"/>
                </a:solidFill>
                <a:highlight>
                  <a:schemeClr val="lt1"/>
                </a:highlight>
                <a:latin typeface="DINOT-Bold" panose="020B0504020101020102" pitchFamily="34" charset="77"/>
              </a:rPr>
              <a:t>.</a:t>
            </a:r>
            <a:br>
              <a:rPr lang="de-DE" sz="1100" b="0">
                <a:solidFill>
                  <a:schemeClr val="dk1"/>
                </a:solidFill>
                <a:highlight>
                  <a:schemeClr val="lt1"/>
                </a:highlight>
                <a:latin typeface="DINOT-Bold" panose="020B0504020101020102" pitchFamily="34" charset="77"/>
              </a:rPr>
            </a:br>
            <a:endParaRPr lang="de-DE" sz="1100" b="0">
              <a:solidFill>
                <a:schemeClr val="dk1"/>
              </a:solidFill>
              <a:highlight>
                <a:schemeClr val="lt1"/>
              </a:highlight>
              <a:latin typeface="DINOT-Bold" panose="020B0504020101020102" pitchFamily="34" charset="77"/>
            </a:endParaRP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de-DE" sz="1100" b="0" err="1">
                <a:solidFill>
                  <a:schemeClr val="dk1"/>
                </a:solidFill>
                <a:highlight>
                  <a:schemeClr val="lt1"/>
                </a:highlight>
                <a:latin typeface="DINOT-Bold" panose="020B0504020101020102" pitchFamily="34" charset="77"/>
              </a:rPr>
              <a:t>Have</a:t>
            </a:r>
            <a:r>
              <a:rPr lang="de-DE" sz="1100" b="0">
                <a:solidFill>
                  <a:schemeClr val="dk1"/>
                </a:solidFill>
                <a:highlight>
                  <a:schemeClr val="lt1"/>
                </a:highlight>
                <a:latin typeface="DINOT-Bold" panose="020B0504020101020102" pitchFamily="34" charset="77"/>
              </a:rPr>
              <a:t> </a:t>
            </a:r>
            <a:r>
              <a:rPr lang="de-DE" sz="1100" b="0" err="1">
                <a:solidFill>
                  <a:schemeClr val="dk1"/>
                </a:solidFill>
                <a:highlight>
                  <a:schemeClr val="lt1"/>
                </a:highlight>
                <a:latin typeface="DINOT-Bold" panose="020B0504020101020102" pitchFamily="34" charset="77"/>
              </a:rPr>
              <a:t>fun</a:t>
            </a:r>
            <a:r>
              <a:rPr lang="de-DE" sz="1100" b="0">
                <a:solidFill>
                  <a:schemeClr val="dk1"/>
                </a:solidFill>
                <a:highlight>
                  <a:schemeClr val="lt1"/>
                </a:highlight>
                <a:latin typeface="DINOT-Bold" panose="020B0504020101020102" pitchFamily="34" charset="77"/>
              </a:rPr>
              <a:t> </a:t>
            </a:r>
            <a:r>
              <a:rPr lang="de-DE" sz="1100" b="0" err="1">
                <a:solidFill>
                  <a:schemeClr val="dk1"/>
                </a:solidFill>
                <a:highlight>
                  <a:schemeClr val="lt1"/>
                </a:highlight>
                <a:latin typeface="DINOT-Bold" panose="020B0504020101020102" pitchFamily="34" charset="77"/>
              </a:rPr>
              <a:t>and</a:t>
            </a:r>
            <a:r>
              <a:rPr lang="de-DE" sz="1100" b="0">
                <a:solidFill>
                  <a:schemeClr val="dk1"/>
                </a:solidFill>
                <a:highlight>
                  <a:schemeClr val="lt1"/>
                </a:highlight>
                <a:latin typeface="DINOT-Bold" panose="020B0504020101020102" pitchFamily="34" charset="77"/>
              </a:rPr>
              <a:t> </a:t>
            </a:r>
            <a:r>
              <a:rPr lang="de-DE" sz="1100" b="0" err="1">
                <a:solidFill>
                  <a:schemeClr val="dk1"/>
                </a:solidFill>
                <a:highlight>
                  <a:schemeClr val="lt1"/>
                </a:highlight>
                <a:latin typeface="DINOT-Bold" panose="020B0504020101020102" pitchFamily="34" charset="77"/>
              </a:rPr>
              <a:t>see</a:t>
            </a:r>
            <a:r>
              <a:rPr lang="de-DE" sz="1100" b="0">
                <a:solidFill>
                  <a:schemeClr val="dk1"/>
                </a:solidFill>
                <a:highlight>
                  <a:schemeClr val="lt1"/>
                </a:highlight>
                <a:latin typeface="DINOT-Bold" panose="020B0504020101020102" pitchFamily="34" charset="77"/>
              </a:rPr>
              <a:t> </a:t>
            </a:r>
            <a:r>
              <a:rPr lang="de-DE" sz="1100" b="0" err="1">
                <a:solidFill>
                  <a:schemeClr val="dk1"/>
                </a:solidFill>
                <a:highlight>
                  <a:schemeClr val="lt1"/>
                </a:highlight>
                <a:latin typeface="DINOT-Bold" panose="020B0504020101020102" pitchFamily="34" charset="77"/>
              </a:rPr>
              <a:t>you</a:t>
            </a:r>
            <a:r>
              <a:rPr lang="de-DE" sz="1100" b="0">
                <a:solidFill>
                  <a:schemeClr val="dk1"/>
                </a:solidFill>
                <a:highlight>
                  <a:schemeClr val="lt1"/>
                </a:highlight>
                <a:latin typeface="DINOT-Bold" panose="020B0504020101020102" pitchFamily="34" charset="77"/>
              </a:rPr>
              <a:t> back </a:t>
            </a:r>
            <a:r>
              <a:rPr lang="de-DE" sz="1100" b="0" err="1">
                <a:solidFill>
                  <a:schemeClr val="dk1"/>
                </a:solidFill>
                <a:highlight>
                  <a:schemeClr val="lt1"/>
                </a:highlight>
                <a:latin typeface="DINOT-Bold" panose="020B0504020101020102" pitchFamily="34" charset="77"/>
              </a:rPr>
              <a:t>here</a:t>
            </a:r>
            <a:r>
              <a:rPr lang="de-DE" sz="1100" b="0">
                <a:solidFill>
                  <a:schemeClr val="dk1"/>
                </a:solidFill>
                <a:highlight>
                  <a:schemeClr val="lt1"/>
                </a:highlight>
                <a:latin typeface="DINOT-Bold" panose="020B0504020101020102" pitchFamily="34" charset="77"/>
              </a:rPr>
              <a:t> in 15 </a:t>
            </a:r>
            <a:r>
              <a:rPr lang="de-DE" sz="1100" b="0" err="1">
                <a:solidFill>
                  <a:schemeClr val="dk1"/>
                </a:solidFill>
                <a:highlight>
                  <a:schemeClr val="lt1"/>
                </a:highlight>
                <a:latin typeface="DINOT-Bold" panose="020B0504020101020102" pitchFamily="34" charset="77"/>
              </a:rPr>
              <a:t>minutes</a:t>
            </a:r>
            <a:r>
              <a:rPr lang="de-DE" sz="1100" b="0">
                <a:solidFill>
                  <a:schemeClr val="dk1"/>
                </a:solidFill>
                <a:highlight>
                  <a:schemeClr val="lt1"/>
                </a:highlight>
                <a:latin typeface="DINOT-Bold" panose="020B0504020101020102" pitchFamily="34" charset="77"/>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de-DE" sz="1100" b="0">
              <a:solidFill>
                <a:schemeClr val="dk1"/>
              </a:solidFill>
              <a:highlight>
                <a:schemeClr val="lt1"/>
              </a:highlight>
              <a:latin typeface="DINOT-Bold" panose="020B0504020101020102" pitchFamily="34" charset="77"/>
            </a:endParaRPr>
          </a:p>
        </p:txBody>
      </p:sp>
    </p:spTree>
    <p:extLst>
      <p:ext uri="{BB962C8B-B14F-4D97-AF65-F5344CB8AC3E}">
        <p14:creationId xmlns:p14="http://schemas.microsoft.com/office/powerpoint/2010/main" val="146846676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726494fd45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726494fd45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a:t>RIKE</a:t>
            </a:r>
          </a:p>
          <a:p>
            <a:pPr marL="0" lvl="0" indent="0" algn="l" rtl="0">
              <a:spcBef>
                <a:spcPts val="0"/>
              </a:spcBef>
              <a:spcAft>
                <a:spcPts val="0"/>
              </a:spcAft>
              <a:buNone/>
            </a:pPr>
            <a:endParaRPr lang="de-DE"/>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sz="1100" err="1">
                <a:solidFill>
                  <a:srgbClr val="FF0000"/>
                </a:solidFill>
              </a:rPr>
              <a:t>Now</a:t>
            </a:r>
            <a:r>
              <a:rPr lang="de-DE" sz="1100">
                <a:solidFill>
                  <a:srgbClr val="FF0000"/>
                </a:solidFill>
              </a:rPr>
              <a:t> </a:t>
            </a:r>
            <a:r>
              <a:rPr lang="de-DE" sz="1100" err="1">
                <a:solidFill>
                  <a:srgbClr val="FF0000"/>
                </a:solidFill>
              </a:rPr>
              <a:t>we</a:t>
            </a:r>
            <a:r>
              <a:rPr lang="de-DE" sz="1100">
                <a:solidFill>
                  <a:srgbClr val="FF0000"/>
                </a:solidFill>
              </a:rPr>
              <a:t> </a:t>
            </a:r>
            <a:r>
              <a:rPr lang="de-DE" sz="1100" err="1">
                <a:solidFill>
                  <a:srgbClr val="FF0000"/>
                </a:solidFill>
              </a:rPr>
              <a:t>yould</a:t>
            </a:r>
            <a:r>
              <a:rPr lang="de-DE" sz="1100">
                <a:solidFill>
                  <a:srgbClr val="FF0000"/>
                </a:solidFill>
              </a:rPr>
              <a:t> like </a:t>
            </a:r>
            <a:r>
              <a:rPr lang="de-DE" sz="1100" err="1">
                <a:solidFill>
                  <a:srgbClr val="FF0000"/>
                </a:solidFill>
              </a:rPr>
              <a:t>to</a:t>
            </a:r>
            <a:r>
              <a:rPr lang="de-DE" sz="1100">
                <a:solidFill>
                  <a:srgbClr val="FF0000"/>
                </a:solidFill>
              </a:rPr>
              <a:t> </a:t>
            </a:r>
            <a:r>
              <a:rPr lang="de-DE" sz="1100" err="1">
                <a:solidFill>
                  <a:srgbClr val="FF0000"/>
                </a:solidFill>
              </a:rPr>
              <a:t>give</a:t>
            </a:r>
            <a:r>
              <a:rPr lang="de-DE" sz="1100">
                <a:solidFill>
                  <a:srgbClr val="FF0000"/>
                </a:solidFill>
              </a:rPr>
              <a:t> </a:t>
            </a:r>
            <a:r>
              <a:rPr lang="de-DE" sz="1100" err="1">
                <a:solidFill>
                  <a:srgbClr val="FF0000"/>
                </a:solidFill>
              </a:rPr>
              <a:t>you</a:t>
            </a:r>
            <a:r>
              <a:rPr lang="de-DE" sz="1100">
                <a:solidFill>
                  <a:srgbClr val="FF0000"/>
                </a:solidFill>
              </a:rPr>
              <a:t> </a:t>
            </a:r>
            <a:r>
              <a:rPr lang="de-DE" sz="1100" err="1">
                <a:solidFill>
                  <a:srgbClr val="FF0000"/>
                </a:solidFill>
              </a:rPr>
              <a:t>some</a:t>
            </a:r>
            <a:r>
              <a:rPr lang="de-DE" sz="1100">
                <a:solidFill>
                  <a:srgbClr val="FF0000"/>
                </a:solidFill>
              </a:rPr>
              <a:t> time </a:t>
            </a:r>
            <a:r>
              <a:rPr lang="de-DE" sz="1100" err="1">
                <a:solidFill>
                  <a:srgbClr val="FF0000"/>
                </a:solidFill>
              </a:rPr>
              <a:t>to</a:t>
            </a:r>
            <a:r>
              <a:rPr lang="de-DE" sz="1100">
                <a:solidFill>
                  <a:srgbClr val="FF0000"/>
                </a:solidFill>
              </a:rPr>
              <a:t> </a:t>
            </a:r>
            <a:r>
              <a:rPr lang="de-DE" sz="1100" err="1">
                <a:solidFill>
                  <a:srgbClr val="FF0000"/>
                </a:solidFill>
              </a:rPr>
              <a:t>get</a:t>
            </a:r>
            <a:r>
              <a:rPr lang="de-DE" sz="1100">
                <a:solidFill>
                  <a:srgbClr val="FF0000"/>
                </a:solidFill>
              </a:rPr>
              <a:t> </a:t>
            </a:r>
            <a:r>
              <a:rPr lang="de-DE" sz="1100" err="1">
                <a:solidFill>
                  <a:srgbClr val="FF0000"/>
                </a:solidFill>
              </a:rPr>
              <a:t>into</a:t>
            </a:r>
            <a:r>
              <a:rPr lang="de-DE" sz="1100">
                <a:solidFill>
                  <a:srgbClr val="FF0000"/>
                </a:solidFill>
              </a:rPr>
              <a:t> </a:t>
            </a:r>
            <a:r>
              <a:rPr lang="de-DE" sz="1100" err="1">
                <a:solidFill>
                  <a:srgbClr val="FF0000"/>
                </a:solidFill>
              </a:rPr>
              <a:t>the</a:t>
            </a:r>
            <a:r>
              <a:rPr lang="de-DE" sz="1100">
                <a:solidFill>
                  <a:srgbClr val="FF0000"/>
                </a:solidFill>
              </a:rPr>
              <a:t> groove </a:t>
            </a:r>
            <a:r>
              <a:rPr lang="de-DE" sz="1100" err="1">
                <a:solidFill>
                  <a:srgbClr val="FF0000"/>
                </a:solidFill>
              </a:rPr>
              <a:t>and</a:t>
            </a:r>
            <a:r>
              <a:rPr lang="de-DE" sz="1100">
                <a:solidFill>
                  <a:srgbClr val="FF0000"/>
                </a:solidFill>
              </a:rPr>
              <a:t> </a:t>
            </a:r>
            <a:r>
              <a:rPr lang="de-DE" sz="1100" err="1">
                <a:solidFill>
                  <a:srgbClr val="FF0000"/>
                </a:solidFill>
              </a:rPr>
              <a:t>practise</a:t>
            </a:r>
            <a:r>
              <a:rPr lang="de-DE" sz="1100">
                <a:solidFill>
                  <a:srgbClr val="FF0000"/>
                </a:solidFill>
              </a:rPr>
              <a:t> </a:t>
            </a:r>
            <a:r>
              <a:rPr lang="de-DE" sz="1100" err="1">
                <a:solidFill>
                  <a:srgbClr val="FF0000"/>
                </a:solidFill>
              </a:rPr>
              <a:t>your</a:t>
            </a:r>
            <a:r>
              <a:rPr lang="de-DE" sz="1100">
                <a:solidFill>
                  <a:srgbClr val="FF0000"/>
                </a:solidFill>
              </a:rPr>
              <a:t> </a:t>
            </a:r>
            <a:r>
              <a:rPr lang="de-DE" sz="1100" err="1">
                <a:solidFill>
                  <a:srgbClr val="FF0000"/>
                </a:solidFill>
              </a:rPr>
              <a:t>pitch</a:t>
            </a:r>
            <a:r>
              <a:rPr lang="de-DE" sz="1100">
                <a:solidFill>
                  <a:srgbClr val="FF0000"/>
                </a:solidFill>
              </a:rPr>
              <a:t> </a:t>
            </a:r>
            <a:r>
              <a:rPr lang="de-DE" sz="1100" err="1">
                <a:solidFill>
                  <a:srgbClr val="FF0000"/>
                </a:solidFill>
              </a:rPr>
              <a:t>with</a:t>
            </a:r>
            <a:r>
              <a:rPr lang="de-DE" sz="1100">
                <a:solidFill>
                  <a:srgbClr val="FF0000"/>
                </a:solidFill>
              </a:rPr>
              <a:t> </a:t>
            </a:r>
            <a:r>
              <a:rPr lang="de-DE" sz="1100" err="1">
                <a:solidFill>
                  <a:srgbClr val="FF0000"/>
                </a:solidFill>
              </a:rPr>
              <a:t>the</a:t>
            </a:r>
            <a:r>
              <a:rPr lang="de-DE" sz="1100">
                <a:solidFill>
                  <a:srgbClr val="FF0000"/>
                </a:solidFill>
              </a:rPr>
              <a:t> </a:t>
            </a:r>
            <a:r>
              <a:rPr lang="de-DE" sz="1100" err="1">
                <a:solidFill>
                  <a:srgbClr val="FF0000"/>
                </a:solidFill>
              </a:rPr>
              <a:t>group</a:t>
            </a:r>
            <a:r>
              <a:rPr lang="de-DE" sz="1100">
                <a:solidFill>
                  <a:srgbClr val="FF0000"/>
                </a:solidFill>
              </a:rPr>
              <a:t>.</a:t>
            </a:r>
          </a:p>
          <a:p>
            <a:pPr marL="0" lvl="0" indent="0" algn="l" rtl="0">
              <a:spcBef>
                <a:spcPts val="0"/>
              </a:spcBef>
              <a:spcAft>
                <a:spcPts val="0"/>
              </a:spcAft>
              <a:buNone/>
            </a:pPr>
            <a:endParaRPr/>
          </a:p>
        </p:txBody>
      </p:sp>
    </p:spTree>
    <p:extLst>
      <p:ext uri="{BB962C8B-B14F-4D97-AF65-F5344CB8AC3E}">
        <p14:creationId xmlns:p14="http://schemas.microsoft.com/office/powerpoint/2010/main" val="212230909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726494fd45_1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726494fd45_1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RIKE</a:t>
            </a:r>
          </a:p>
          <a:p>
            <a:pPr marL="0" lvl="0" indent="0" algn="l" rtl="0">
              <a:spcBef>
                <a:spcPts val="0"/>
              </a:spcBef>
              <a:spcAft>
                <a:spcPts val="0"/>
              </a:spcAft>
              <a:buNone/>
            </a:pPr>
            <a:endParaRPr lang="en"/>
          </a:p>
          <a:p>
            <a:pPr marL="171450" lvl="0" indent="-171450" algn="l" rtl="0">
              <a:spcBef>
                <a:spcPts val="0"/>
              </a:spcBef>
              <a:spcAft>
                <a:spcPts val="0"/>
              </a:spcAft>
            </a:pPr>
            <a:r>
              <a:rPr lang="en"/>
              <a:t>Everybody is back? All went well? </a:t>
            </a:r>
          </a:p>
          <a:p>
            <a:pPr marL="171450" lvl="0" indent="-171450" algn="l" rtl="0">
              <a:spcBef>
                <a:spcPts val="0"/>
              </a:spcBef>
              <a:spcAft>
                <a:spcPts val="0"/>
              </a:spcAft>
            </a:pPr>
            <a:r>
              <a:rPr lang="en"/>
              <a:t>Thumbs up if you’re with me please!</a:t>
            </a:r>
            <a:endParaRPr/>
          </a:p>
        </p:txBody>
      </p:sp>
    </p:spTree>
    <p:extLst>
      <p:ext uri="{BB962C8B-B14F-4D97-AF65-F5344CB8AC3E}">
        <p14:creationId xmlns:p14="http://schemas.microsoft.com/office/powerpoint/2010/main" val="196646962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726494fd45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726494fd45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de-DE" sz="1000">
              <a:solidFill>
                <a:schemeClr val="dk1"/>
              </a:solidFill>
              <a:highlight>
                <a:schemeClr val="lt1"/>
              </a:highlight>
            </a:endParaRPr>
          </a:p>
        </p:txBody>
      </p:sp>
    </p:spTree>
    <p:extLst>
      <p:ext uri="{BB962C8B-B14F-4D97-AF65-F5344CB8AC3E}">
        <p14:creationId xmlns:p14="http://schemas.microsoft.com/office/powerpoint/2010/main" val="333045191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726494fd45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726494fd45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sz="1000">
                <a:solidFill>
                  <a:schemeClr val="dk1"/>
                </a:solidFill>
                <a:highlight>
                  <a:schemeClr val="lt1"/>
                </a:highlight>
              </a:rPr>
              <a:t>6 </a:t>
            </a:r>
            <a:r>
              <a:rPr lang="de-DE" sz="1000" err="1">
                <a:solidFill>
                  <a:schemeClr val="dk1"/>
                </a:solidFill>
                <a:highlight>
                  <a:schemeClr val="lt1"/>
                </a:highlight>
              </a:rPr>
              <a:t>Teilnehmer_innen</a:t>
            </a:r>
            <a:r>
              <a:rPr lang="de-DE" sz="1000">
                <a:solidFill>
                  <a:schemeClr val="dk1"/>
                </a:solidFill>
                <a:highlight>
                  <a:schemeClr val="lt1"/>
                </a:highlight>
              </a:rPr>
              <a:t> können </a:t>
            </a:r>
            <a:r>
              <a:rPr lang="de-DE" sz="1000" err="1">
                <a:solidFill>
                  <a:schemeClr val="dk1"/>
                </a:solidFill>
                <a:highlight>
                  <a:schemeClr val="lt1"/>
                </a:highlight>
              </a:rPr>
              <a:t>pitchen</a:t>
            </a:r>
            <a:r>
              <a:rPr lang="de-DE" sz="1000">
                <a:solidFill>
                  <a:schemeClr val="dk1"/>
                </a:solidFill>
                <a:highlight>
                  <a:schemeClr val="lt1"/>
                </a:highlight>
              </a:rPr>
              <a:t> 2 min </a:t>
            </a:r>
            <a:r>
              <a:rPr lang="de-DE" sz="1000" err="1">
                <a:solidFill>
                  <a:schemeClr val="dk1"/>
                </a:solidFill>
                <a:highlight>
                  <a:schemeClr val="lt1"/>
                </a:highlight>
              </a:rPr>
              <a:t>pitch</a:t>
            </a:r>
            <a:r>
              <a:rPr lang="de-DE" sz="1000">
                <a:solidFill>
                  <a:schemeClr val="dk1"/>
                </a:solidFill>
                <a:highlight>
                  <a:schemeClr val="lt1"/>
                </a:highlight>
              </a:rPr>
              <a:t> – 3 min </a:t>
            </a:r>
            <a:r>
              <a:rPr lang="de-DE" sz="1000" err="1">
                <a:solidFill>
                  <a:schemeClr val="dk1"/>
                </a:solidFill>
                <a:highlight>
                  <a:schemeClr val="lt1"/>
                </a:highlight>
              </a:rPr>
              <a:t>feedback</a:t>
            </a:r>
            <a:endParaRPr lang="de-DE" sz="1000">
              <a:solidFill>
                <a:schemeClr val="dk1"/>
              </a:solidFill>
              <a:highlight>
                <a:schemeClr val="lt1"/>
              </a:highlight>
            </a:endParaRPr>
          </a:p>
          <a:p>
            <a:pPr marL="0" lvl="0" indent="0" algn="l" rtl="0">
              <a:spcBef>
                <a:spcPts val="0"/>
              </a:spcBef>
              <a:spcAft>
                <a:spcPts val="0"/>
              </a:spcAft>
              <a:buNone/>
            </a:pPr>
            <a:r>
              <a:rPr lang="de-DE" sz="1000">
                <a:solidFill>
                  <a:schemeClr val="dk1"/>
                </a:solidFill>
                <a:highlight>
                  <a:schemeClr val="lt1"/>
                </a:highlight>
              </a:rPr>
              <a:t>First </a:t>
            </a:r>
            <a:r>
              <a:rPr lang="de-DE" sz="1000" err="1">
                <a:solidFill>
                  <a:schemeClr val="dk1"/>
                </a:solidFill>
                <a:highlight>
                  <a:schemeClr val="lt1"/>
                </a:highlight>
              </a:rPr>
              <a:t>come</a:t>
            </a:r>
            <a:r>
              <a:rPr lang="de-DE" sz="1000">
                <a:solidFill>
                  <a:schemeClr val="dk1"/>
                </a:solidFill>
                <a:highlight>
                  <a:schemeClr val="lt1"/>
                </a:highlight>
              </a:rPr>
              <a:t>, </a:t>
            </a:r>
            <a:r>
              <a:rPr lang="de-DE" sz="1000" err="1">
                <a:solidFill>
                  <a:schemeClr val="dk1"/>
                </a:solidFill>
                <a:highlight>
                  <a:schemeClr val="lt1"/>
                </a:highlight>
              </a:rPr>
              <a:t>first</a:t>
            </a:r>
            <a:r>
              <a:rPr lang="de-DE" sz="1000">
                <a:solidFill>
                  <a:schemeClr val="dk1"/>
                </a:solidFill>
                <a:highlight>
                  <a:schemeClr val="lt1"/>
                </a:highlight>
              </a:rPr>
              <a:t> </a:t>
            </a:r>
            <a:r>
              <a:rPr lang="de-DE" sz="1000" err="1">
                <a:solidFill>
                  <a:schemeClr val="dk1"/>
                </a:solidFill>
                <a:highlight>
                  <a:schemeClr val="lt1"/>
                </a:highlight>
              </a:rPr>
              <a:t>serve</a:t>
            </a:r>
            <a:endParaRPr lang="de-DE" sz="1000">
              <a:solidFill>
                <a:schemeClr val="dk1"/>
              </a:solidFill>
              <a:highlight>
                <a:schemeClr val="lt1"/>
              </a:highlight>
            </a:endParaRPr>
          </a:p>
        </p:txBody>
      </p:sp>
    </p:spTree>
    <p:extLst>
      <p:ext uri="{BB962C8B-B14F-4D97-AF65-F5344CB8AC3E}">
        <p14:creationId xmlns:p14="http://schemas.microsoft.com/office/powerpoint/2010/main" val="195809547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7263be4a94_1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7263be4a94_1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a:t>M1: ONBOARDING EXPERTS</a:t>
            </a:r>
          </a:p>
          <a:p>
            <a:pPr marL="171450" lvl="0" indent="-171450" algn="l" rtl="0">
              <a:spcBef>
                <a:spcPts val="0"/>
              </a:spcBef>
              <a:spcAft>
                <a:spcPts val="0"/>
              </a:spcAft>
            </a:pPr>
            <a:endParaRPr lang="de-DE"/>
          </a:p>
          <a:p>
            <a:pPr marL="171450" lvl="0" indent="-171450" algn="l" rtl="0">
              <a:spcBef>
                <a:spcPts val="0"/>
              </a:spcBef>
              <a:spcAft>
                <a:spcPts val="0"/>
              </a:spcAft>
            </a:pPr>
            <a:r>
              <a:rPr lang="de-DE"/>
              <a:t>Nach der Pause Input »Pitch </a:t>
            </a:r>
            <a:r>
              <a:rPr lang="de-DE" err="1"/>
              <a:t>digitally</a:t>
            </a:r>
            <a:r>
              <a:rPr lang="de-DE"/>
              <a:t>«</a:t>
            </a:r>
          </a:p>
          <a:p>
            <a:pPr marL="171450" lvl="0" indent="-171450" algn="l" rtl="0">
              <a:spcBef>
                <a:spcPts val="0"/>
              </a:spcBef>
              <a:spcAft>
                <a:spcPts val="0"/>
              </a:spcAft>
            </a:pPr>
            <a:r>
              <a:rPr lang="de-DE"/>
              <a:t>Dann stell ich die </a:t>
            </a:r>
            <a:r>
              <a:rPr lang="de-DE" err="1"/>
              <a:t>Expertenn</a:t>
            </a:r>
            <a:r>
              <a:rPr lang="de-DE"/>
              <a:t>/Jury vor. </a:t>
            </a:r>
            <a:r>
              <a:rPr lang="de-DE" err="1"/>
              <a:t>Jede_r</a:t>
            </a:r>
            <a:r>
              <a:rPr lang="de-DE"/>
              <a:t> von euch 2 Min zur </a:t>
            </a:r>
            <a:r>
              <a:rPr lang="de-DE" err="1"/>
              <a:t>indiv</a:t>
            </a:r>
            <a:r>
              <a:rPr lang="de-DE"/>
              <a:t>. Vorstellung (bitte auch auf Funktion &amp; warum/als was seid ihr hier eingehen)</a:t>
            </a:r>
          </a:p>
          <a:p>
            <a:pPr marL="171450" lvl="0" indent="-171450" algn="l" rtl="0">
              <a:spcBef>
                <a:spcPts val="0"/>
              </a:spcBef>
              <a:spcAft>
                <a:spcPts val="0"/>
              </a:spcAft>
            </a:pPr>
            <a:r>
              <a:rPr lang="de-DE"/>
              <a:t>Danach:</a:t>
            </a:r>
          </a:p>
          <a:p>
            <a:pPr marL="628650" lvl="1" indent="-171450" algn="l" rtl="0">
              <a:spcBef>
                <a:spcPts val="0"/>
              </a:spcBef>
              <a:spcAft>
                <a:spcPts val="0"/>
              </a:spcAft>
            </a:pPr>
            <a:r>
              <a:rPr lang="de-DE"/>
              <a:t>Max. 6 Pitches</a:t>
            </a:r>
          </a:p>
          <a:p>
            <a:pPr marL="628650" lvl="1" indent="-171450" algn="l" rtl="0">
              <a:spcBef>
                <a:spcPts val="0"/>
              </a:spcBef>
              <a:spcAft>
                <a:spcPts val="0"/>
              </a:spcAft>
            </a:pPr>
            <a:r>
              <a:rPr lang="de-DE"/>
              <a:t>Wir rufen die </a:t>
            </a:r>
            <a:r>
              <a:rPr lang="de-DE" err="1"/>
              <a:t>Piches</a:t>
            </a:r>
            <a:r>
              <a:rPr lang="de-DE"/>
              <a:t> auf auf uns timen:</a:t>
            </a:r>
          </a:p>
          <a:p>
            <a:pPr marL="1085850" lvl="2" indent="-171450" algn="l" rtl="0">
              <a:spcBef>
                <a:spcPts val="0"/>
              </a:spcBef>
              <a:spcAft>
                <a:spcPts val="0"/>
              </a:spcAft>
            </a:pPr>
            <a:r>
              <a:rPr lang="de-DE"/>
              <a:t>2 Minuten Pitch, dann GONG</a:t>
            </a:r>
          </a:p>
          <a:p>
            <a:pPr marL="1085850" lvl="2" indent="-171450" algn="l" rtl="0">
              <a:spcBef>
                <a:spcPts val="0"/>
              </a:spcBef>
              <a:spcAft>
                <a:spcPts val="0"/>
              </a:spcAft>
            </a:pPr>
            <a:r>
              <a:rPr lang="de-DE"/>
              <a:t>2-3 Minuten Feedback, dann GONG</a:t>
            </a:r>
          </a:p>
          <a:p>
            <a:pPr marL="1085850" lvl="2" indent="-171450" algn="l" rtl="0">
              <a:spcBef>
                <a:spcPts val="0"/>
              </a:spcBef>
              <a:spcAft>
                <a:spcPts val="0"/>
              </a:spcAft>
            </a:pPr>
            <a:r>
              <a:rPr lang="de-DE"/>
              <a:t>Bitte klären, wer bei Feedback anfängt</a:t>
            </a:r>
          </a:p>
          <a:p>
            <a:pPr marL="1085850" lvl="2" indent="-171450" algn="l" rtl="0">
              <a:spcBef>
                <a:spcPts val="0"/>
              </a:spcBef>
              <a:spcAft>
                <a:spcPts val="0"/>
              </a:spcAft>
            </a:pPr>
            <a:r>
              <a:rPr lang="de-DE"/>
              <a:t>Hinweis darauf, dass die Pitches in kurzer Zeit entstanden sind und welche Schritte inkludiert werden sollten (Problem/Solution Fit, Target </a:t>
            </a:r>
            <a:r>
              <a:rPr lang="de-DE" err="1"/>
              <a:t>Audience</a:t>
            </a:r>
            <a:r>
              <a:rPr lang="de-DE"/>
              <a:t>, Call </a:t>
            </a:r>
            <a:r>
              <a:rPr lang="de-DE" err="1"/>
              <a:t>to</a:t>
            </a:r>
            <a:r>
              <a:rPr lang="de-DE"/>
              <a:t> </a:t>
            </a:r>
            <a:r>
              <a:rPr lang="de-DE" err="1"/>
              <a:t>action</a:t>
            </a:r>
            <a:r>
              <a:rPr lang="de-DE"/>
              <a:t>, </a:t>
            </a:r>
            <a:r>
              <a:rPr lang="de-DE" err="1"/>
              <a:t>Storyline</a:t>
            </a:r>
            <a:r>
              <a:rPr lang="de-DE"/>
              <a:t>)</a:t>
            </a:r>
          </a:p>
          <a:p>
            <a:pPr marL="1085850" lvl="2" indent="-171450" algn="l" rtl="0">
              <a:spcBef>
                <a:spcPts val="0"/>
              </a:spcBef>
              <a:spcAft>
                <a:spcPts val="0"/>
              </a:spcAft>
            </a:pPr>
            <a:r>
              <a:rPr lang="de-DE"/>
              <a:t>Bitte Feedback auf den Pitch eher als auf die Idee: I like / I </a:t>
            </a:r>
            <a:r>
              <a:rPr lang="de-DE" err="1"/>
              <a:t>Wish</a:t>
            </a:r>
            <a:r>
              <a:rPr lang="de-DE"/>
              <a:t> / Open </a:t>
            </a:r>
            <a:r>
              <a:rPr lang="de-DE" err="1"/>
              <a:t>Questions</a:t>
            </a:r>
            <a:r>
              <a:rPr lang="de-DE"/>
              <a:t> / New </a:t>
            </a:r>
            <a:r>
              <a:rPr lang="de-DE" err="1"/>
              <a:t>Ideas</a:t>
            </a:r>
            <a:endParaRPr lang="de-DE"/>
          </a:p>
          <a:p>
            <a:pPr marL="628650" lvl="1" indent="-171450" algn="l" rtl="0">
              <a:spcBef>
                <a:spcPts val="0"/>
              </a:spcBef>
              <a:spcAft>
                <a:spcPts val="0"/>
              </a:spcAft>
            </a:pPr>
            <a:r>
              <a:rPr lang="de-DE"/>
              <a:t>Danach alle in Hauptraum und </a:t>
            </a:r>
            <a:r>
              <a:rPr lang="de-DE" err="1"/>
              <a:t>max</a:t>
            </a:r>
            <a:r>
              <a:rPr lang="de-DE"/>
              <a:t> 10 Minuten Input von den Gründungszentren: Was ist ihr Angebot?, Was könnten nächste Schritte sein für die Teilnehmenden?</a:t>
            </a:r>
          </a:p>
          <a:p>
            <a:pPr marL="0" lvl="0" indent="0" algn="l" rtl="0">
              <a:spcBef>
                <a:spcPts val="0"/>
              </a:spcBef>
              <a:spcAft>
                <a:spcPts val="0"/>
              </a:spcAft>
              <a:buNone/>
            </a:pPr>
            <a:endParaRPr lang="de-DE"/>
          </a:p>
          <a:p>
            <a:pPr marL="0" lvl="0" indent="0" algn="l" rtl="0">
              <a:spcBef>
                <a:spcPts val="0"/>
              </a:spcBef>
              <a:spcAft>
                <a:spcPts val="0"/>
              </a:spcAft>
              <a:buNone/>
            </a:pPr>
            <a:r>
              <a:rPr lang="de-DE"/>
              <a:t>Moderation erklärt Setting &amp; Gong im Raum</a:t>
            </a:r>
          </a:p>
          <a:p>
            <a:pPr marL="0" lvl="0" indent="0" algn="l" rtl="0">
              <a:spcBef>
                <a:spcPts val="0"/>
              </a:spcBef>
              <a:spcAft>
                <a:spcPts val="0"/>
              </a:spcAft>
              <a:buNone/>
            </a:pPr>
            <a:endParaRPr lang="de-DE"/>
          </a:p>
          <a:p>
            <a:pPr marL="0" lvl="0" indent="0" algn="l" rtl="0">
              <a:spcBef>
                <a:spcPts val="0"/>
              </a:spcBef>
              <a:spcAft>
                <a:spcPts val="0"/>
              </a:spcAft>
              <a:buNone/>
            </a:pPr>
            <a:r>
              <a:rPr lang="de-DE"/>
              <a:t>M2: Liste/Reihenfolge für die Pitches/Breakouts</a:t>
            </a:r>
            <a:endParaRPr/>
          </a:p>
        </p:txBody>
      </p:sp>
    </p:spTree>
    <p:extLst>
      <p:ext uri="{BB962C8B-B14F-4D97-AF65-F5344CB8AC3E}">
        <p14:creationId xmlns:p14="http://schemas.microsoft.com/office/powerpoint/2010/main" val="252778951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726494fd45_1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726494fd45_1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
              <a:t>Everybody is back? All went well? </a:t>
            </a:r>
          </a:p>
          <a:p>
            <a:pPr marL="171450" lvl="0" indent="-171450" algn="l" rtl="0">
              <a:spcBef>
                <a:spcPts val="0"/>
              </a:spcBef>
              <a:spcAft>
                <a:spcPts val="0"/>
              </a:spcAft>
            </a:pPr>
            <a:r>
              <a:rPr lang="en"/>
              <a:t>Thumbs up if you’re with me please!</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726494fd45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726494fd45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60267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8.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ptos_Workshop Titl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4CB98BD-1684-06D6-D44D-7A166AF5A6DB}"/>
              </a:ext>
            </a:extLst>
          </p:cNvPr>
          <p:cNvSpPr/>
          <p:nvPr userDrawn="1"/>
        </p:nvSpPr>
        <p:spPr>
          <a:xfrm>
            <a:off x="0" y="0"/>
            <a:ext cx="4572000" cy="3832412"/>
          </a:xfrm>
          <a:prstGeom prst="rect">
            <a:avLst/>
          </a:prstGeom>
          <a:solidFill>
            <a:srgbClr val="E30613"/>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717" tIns="25717" rIns="25717" bIns="25717" numCol="1" spcCol="38100" rtlCol="0" anchor="ctr">
            <a:noAutofit/>
          </a:bodyPr>
          <a:lstStyle/>
          <a:p>
            <a:pPr marL="0" marR="0" indent="0" algn="l" defTabSz="514350" rtl="0" fontAlgn="auto" latinLnBrk="0" hangingPunct="0">
              <a:lnSpc>
                <a:spcPct val="100000"/>
              </a:lnSpc>
              <a:spcBef>
                <a:spcPts val="0"/>
              </a:spcBef>
              <a:spcAft>
                <a:spcPts val="0"/>
              </a:spcAft>
              <a:buClrTx/>
              <a:buSzTx/>
              <a:buFontTx/>
              <a:buNone/>
              <a:tabLst/>
            </a:pPr>
            <a:endParaRPr kumimoji="0" lang="en-GB" sz="1013" b="1" i="0" u="none" strike="noStrike" cap="none" spc="0" normalizeH="0" baseline="0">
              <a:ln>
                <a:noFill/>
              </a:ln>
              <a:solidFill>
                <a:srgbClr val="000000"/>
              </a:solidFill>
              <a:effectLst/>
              <a:uFillTx/>
              <a:latin typeface="DINOT-Bold" panose="020B0504020101020102" pitchFamily="34" charset="77"/>
              <a:ea typeface="+mn-ea"/>
              <a:cs typeface="+mn-cs"/>
              <a:sym typeface="Calibri"/>
            </a:endParaRPr>
          </a:p>
        </p:txBody>
      </p:sp>
      <p:sp>
        <p:nvSpPr>
          <p:cNvPr id="4" name="Bildplatzhalter 3">
            <a:extLst>
              <a:ext uri="{FF2B5EF4-FFF2-40B4-BE49-F238E27FC236}">
                <a16:creationId xmlns:a16="http://schemas.microsoft.com/office/drawing/2014/main" id="{5E60A402-F1DB-7B04-AF73-B53E371BF553}"/>
              </a:ext>
            </a:extLst>
          </p:cNvPr>
          <p:cNvSpPr>
            <a:spLocks noGrp="1"/>
          </p:cNvSpPr>
          <p:nvPr>
            <p:ph type="pic" sz="quarter" idx="10"/>
          </p:nvPr>
        </p:nvSpPr>
        <p:spPr>
          <a:xfrm>
            <a:off x="4572000" y="0"/>
            <a:ext cx="4572000" cy="3832412"/>
          </a:xfrm>
          <a:prstGeom prst="rect">
            <a:avLst/>
          </a:prstGeom>
        </p:spPr>
        <p:txBody>
          <a:bodyPr/>
          <a:lstStyle/>
          <a:p>
            <a:endParaRPr lang="de-DE"/>
          </a:p>
        </p:txBody>
      </p:sp>
      <p:sp>
        <p:nvSpPr>
          <p:cNvPr id="9" name="Google Shape;38;p80">
            <a:extLst>
              <a:ext uri="{FF2B5EF4-FFF2-40B4-BE49-F238E27FC236}">
                <a16:creationId xmlns:a16="http://schemas.microsoft.com/office/drawing/2014/main" id="{B1AA85AB-0B26-9731-7A72-6BADE4AE71BE}"/>
              </a:ext>
            </a:extLst>
          </p:cNvPr>
          <p:cNvSpPr txBox="1">
            <a:spLocks noGrp="1"/>
          </p:cNvSpPr>
          <p:nvPr>
            <p:ph type="body" idx="1" hasCustomPrompt="1"/>
          </p:nvPr>
        </p:nvSpPr>
        <p:spPr>
          <a:xfrm>
            <a:off x="411351" y="333783"/>
            <a:ext cx="3903200"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chemeClr val="bg1"/>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Workshop title</a:t>
            </a:r>
          </a:p>
        </p:txBody>
      </p:sp>
      <p:grpSp>
        <p:nvGrpSpPr>
          <p:cNvPr id="10" name="Gruppieren 9">
            <a:extLst>
              <a:ext uri="{FF2B5EF4-FFF2-40B4-BE49-F238E27FC236}">
                <a16:creationId xmlns:a16="http://schemas.microsoft.com/office/drawing/2014/main" id="{8A1F0529-8E5E-FE8E-821E-2D4F1E843FD3}"/>
              </a:ext>
            </a:extLst>
          </p:cNvPr>
          <p:cNvGrpSpPr/>
          <p:nvPr userDrawn="1"/>
        </p:nvGrpSpPr>
        <p:grpSpPr>
          <a:xfrm>
            <a:off x="240253" y="3940014"/>
            <a:ext cx="7545594" cy="1085886"/>
            <a:chOff x="294684" y="3771966"/>
            <a:chExt cx="7685863" cy="1106072"/>
          </a:xfrm>
        </p:grpSpPr>
        <p:sp>
          <p:nvSpPr>
            <p:cNvPr id="11" name="Titel 1">
              <a:extLst>
                <a:ext uri="{FF2B5EF4-FFF2-40B4-BE49-F238E27FC236}">
                  <a16:creationId xmlns:a16="http://schemas.microsoft.com/office/drawing/2014/main" id="{CF6D0159-AE62-3327-A17B-5FCA2D36634A}"/>
                </a:ext>
              </a:extLst>
            </p:cNvPr>
            <p:cNvSpPr txBox="1"/>
            <p:nvPr userDrawn="1"/>
          </p:nvSpPr>
          <p:spPr>
            <a:xfrm>
              <a:off x="5150763" y="3882074"/>
              <a:ext cx="1275615" cy="171263"/>
            </a:xfrm>
            <a:prstGeom prst="rect">
              <a:avLst/>
            </a:prstGeom>
            <a:ln w="12700">
              <a:miter lim="400000"/>
            </a:ln>
          </p:spPr>
          <p:txBody>
            <a:bodyPr lIns="45719" rIns="45719" anchor="b"/>
            <a:lstStyle>
              <a:lvl1pPr marL="0" marR="0" indent="0" algn="ctr" defTabSz="914400" rtl="0" latinLnBrk="0">
                <a:lnSpc>
                  <a:spcPct val="90000"/>
                </a:lnSpc>
                <a:spcBef>
                  <a:spcPts val="0"/>
                </a:spcBef>
                <a:spcAft>
                  <a:spcPts val="0"/>
                </a:spcAft>
                <a:buClrTx/>
                <a:buSzTx/>
                <a:buFontTx/>
                <a:buNone/>
                <a:tabLst/>
                <a:defRPr sz="60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a:lstStyle>
            <a:p>
              <a:pPr algn="l" hangingPunct="1"/>
              <a:r>
                <a:rPr lang="de-DE" sz="525" b="1" i="0">
                  <a:latin typeface="Aptos" panose="020B0004020202020204" pitchFamily="34" charset="0"/>
                </a:rPr>
                <a:t>THIS PROGRAMME IS SUPPORTED BY:</a:t>
              </a:r>
            </a:p>
          </p:txBody>
        </p:sp>
        <p:pic>
          <p:nvPicPr>
            <p:cNvPr id="12" name="Grafik 11">
              <a:extLst>
                <a:ext uri="{FF2B5EF4-FFF2-40B4-BE49-F238E27FC236}">
                  <a16:creationId xmlns:a16="http://schemas.microsoft.com/office/drawing/2014/main" id="{6C044C2C-7A7A-50D4-604C-8F4CEE49CCE5}"/>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5159230" y="4307116"/>
              <a:ext cx="1227036" cy="404923"/>
            </a:xfrm>
            <a:prstGeom prst="rect">
              <a:avLst/>
            </a:prstGeom>
          </p:spPr>
        </p:pic>
        <p:pic>
          <p:nvPicPr>
            <p:cNvPr id="13" name="Grafik 12">
              <a:extLst>
                <a:ext uri="{FF2B5EF4-FFF2-40B4-BE49-F238E27FC236}">
                  <a16:creationId xmlns:a16="http://schemas.microsoft.com/office/drawing/2014/main" id="{DC793211-749A-D27E-95D1-33865044BD48}"/>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6704932" y="4276758"/>
              <a:ext cx="1275615" cy="487993"/>
            </a:xfrm>
            <a:prstGeom prst="rect">
              <a:avLst/>
            </a:prstGeom>
          </p:spPr>
        </p:pic>
        <p:pic>
          <p:nvPicPr>
            <p:cNvPr id="14" name="Grafik 13">
              <a:extLst>
                <a:ext uri="{FF2B5EF4-FFF2-40B4-BE49-F238E27FC236}">
                  <a16:creationId xmlns:a16="http://schemas.microsoft.com/office/drawing/2014/main" id="{D2F3D496-6241-1D93-4EC3-74FC1AFDBF84}"/>
                </a:ext>
              </a:extLst>
            </p:cNvPr>
            <p:cNvPicPr/>
            <p:nvPr userDrawn="1"/>
          </p:nvPicPr>
          <p:blipFill>
            <a:blip r:embed="rId4"/>
            <a:srcRect/>
            <a:stretch/>
          </p:blipFill>
          <p:spPr>
            <a:xfrm>
              <a:off x="294684" y="3771966"/>
              <a:ext cx="4612192" cy="1106072"/>
            </a:xfrm>
            <a:prstGeom prst="rect">
              <a:avLst/>
            </a:prstGeom>
          </p:spPr>
        </p:pic>
      </p:grpSp>
    </p:spTree>
    <p:extLst>
      <p:ext uri="{BB962C8B-B14F-4D97-AF65-F5344CB8AC3E}">
        <p14:creationId xmlns:p14="http://schemas.microsoft.com/office/powerpoint/2010/main" val="348392118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ptos_Quote">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9CCCD59-A239-E54B-BAD3-B21C0F6A8901}"/>
              </a:ext>
            </a:extLst>
          </p:cNvPr>
          <p:cNvPicPr>
            <a:picLocks noChangeAspect="1"/>
          </p:cNvPicPr>
          <p:nvPr userDrawn="1"/>
        </p:nvPicPr>
        <p:blipFill>
          <a:blip r:embed="rId2"/>
          <a:stretch>
            <a:fillRect/>
          </a:stretch>
        </p:blipFill>
        <p:spPr>
          <a:xfrm flipH="1">
            <a:off x="4307223" y="1564638"/>
            <a:ext cx="529554" cy="430456"/>
          </a:xfrm>
          <a:prstGeom prst="rect">
            <a:avLst/>
          </a:prstGeom>
        </p:spPr>
      </p:pic>
      <p:sp>
        <p:nvSpPr>
          <p:cNvPr id="6" name="Textplatzhalter 5">
            <a:extLst>
              <a:ext uri="{FF2B5EF4-FFF2-40B4-BE49-F238E27FC236}">
                <a16:creationId xmlns:a16="http://schemas.microsoft.com/office/drawing/2014/main" id="{0F98CD47-3919-B8FF-2925-CA676CC68998}"/>
              </a:ext>
            </a:extLst>
          </p:cNvPr>
          <p:cNvSpPr>
            <a:spLocks noGrp="1"/>
          </p:cNvSpPr>
          <p:nvPr>
            <p:ph type="body" sz="quarter" idx="13" hasCustomPrompt="1"/>
          </p:nvPr>
        </p:nvSpPr>
        <p:spPr>
          <a:xfrm>
            <a:off x="1392187" y="2447725"/>
            <a:ext cx="6359626" cy="1401365"/>
          </a:xfrm>
          <a:prstGeom prst="rect">
            <a:avLst/>
          </a:prstGeom>
        </p:spPr>
        <p:txBody>
          <a:bodyPr/>
          <a:lstStyle>
            <a:lvl1pPr marL="0" indent="0" algn="ctr">
              <a:buNone/>
              <a:defRPr sz="1800" b="1" i="0">
                <a:latin typeface="Aptos" panose="020B0004020202020204" pitchFamily="34" charset="0"/>
              </a:defRPr>
            </a:lvl1pPr>
            <a:lvl2pPr marL="342900" indent="0" algn="ctr">
              <a:buNone/>
              <a:defRPr b="1" i="0">
                <a:latin typeface="Aptos" panose="020B0004020202020204" pitchFamily="34" charset="0"/>
              </a:defRPr>
            </a:lvl2pPr>
            <a:lvl3pPr marL="685800" indent="0" algn="ctr">
              <a:buNone/>
              <a:defRPr b="1" i="0">
                <a:latin typeface="Aptos" panose="020B0004020202020204" pitchFamily="34" charset="0"/>
              </a:defRPr>
            </a:lvl3pPr>
            <a:lvl4pPr marL="1028700" indent="0" algn="ctr">
              <a:buNone/>
              <a:defRPr b="1" i="0">
                <a:latin typeface="Aptos" panose="020B0004020202020204" pitchFamily="34" charset="0"/>
              </a:defRPr>
            </a:lvl4pPr>
            <a:lvl5pPr marL="1371600" indent="0" algn="ctr">
              <a:buNone/>
              <a:defRPr b="1" i="0">
                <a:latin typeface="Aptos" panose="020B0004020202020204" pitchFamily="34" charset="0"/>
              </a:defRPr>
            </a:lvl5pPr>
          </a:lstStyle>
          <a:p>
            <a:pPr lvl="0"/>
            <a:r>
              <a:rPr lang="de-DE" dirty="0"/>
              <a:t>Zitat</a:t>
            </a:r>
          </a:p>
        </p:txBody>
      </p:sp>
      <p:sp>
        <p:nvSpPr>
          <p:cNvPr id="2" name="Google Shape;38;p80">
            <a:extLst>
              <a:ext uri="{FF2B5EF4-FFF2-40B4-BE49-F238E27FC236}">
                <a16:creationId xmlns:a16="http://schemas.microsoft.com/office/drawing/2014/main" id="{5D89B8D0-0ABD-1745-26F5-B720694C9592}"/>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Zitate</a:t>
            </a:r>
          </a:p>
        </p:txBody>
      </p:sp>
    </p:spTree>
    <p:extLst>
      <p:ext uri="{BB962C8B-B14F-4D97-AF65-F5344CB8AC3E}">
        <p14:creationId xmlns:p14="http://schemas.microsoft.com/office/powerpoint/2010/main" val="3863436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o">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7077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ptos_Exercise+Paus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4CB98BD-1684-06D6-D44D-7A166AF5A6DB}"/>
              </a:ext>
            </a:extLst>
          </p:cNvPr>
          <p:cNvSpPr/>
          <p:nvPr userDrawn="1"/>
        </p:nvSpPr>
        <p:spPr>
          <a:xfrm>
            <a:off x="0" y="0"/>
            <a:ext cx="4572000" cy="5143500"/>
          </a:xfrm>
          <a:prstGeom prst="rect">
            <a:avLst/>
          </a:prstGeom>
          <a:solidFill>
            <a:srgbClr val="E30613"/>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717" tIns="25717" rIns="25717" bIns="25717" numCol="1" spcCol="38100" rtlCol="0" anchor="ctr">
            <a:noAutofit/>
          </a:bodyPr>
          <a:lstStyle/>
          <a:p>
            <a:pPr marL="0" marR="0" indent="0" algn="l" defTabSz="514350" rtl="0" fontAlgn="auto" latinLnBrk="0" hangingPunct="0">
              <a:lnSpc>
                <a:spcPct val="100000"/>
              </a:lnSpc>
              <a:spcBef>
                <a:spcPts val="0"/>
              </a:spcBef>
              <a:spcAft>
                <a:spcPts val="0"/>
              </a:spcAft>
              <a:buClrTx/>
              <a:buSzTx/>
              <a:buFontTx/>
              <a:buNone/>
              <a:tabLst/>
            </a:pPr>
            <a:endParaRPr kumimoji="0" lang="en-GB" sz="1013" b="1" i="0" u="none" strike="noStrike" cap="none" spc="0" normalizeH="0" baseline="0">
              <a:ln>
                <a:noFill/>
              </a:ln>
              <a:solidFill>
                <a:srgbClr val="E30613"/>
              </a:solidFill>
              <a:effectLst/>
              <a:uFillTx/>
              <a:latin typeface="DINOT-Bold" panose="020B0504020101020102" pitchFamily="34" charset="77"/>
              <a:ea typeface="+mn-ea"/>
              <a:cs typeface="+mn-cs"/>
              <a:sym typeface="Calibri"/>
            </a:endParaRPr>
          </a:p>
        </p:txBody>
      </p:sp>
      <p:sp>
        <p:nvSpPr>
          <p:cNvPr id="4" name="Bildplatzhalter 3">
            <a:extLst>
              <a:ext uri="{FF2B5EF4-FFF2-40B4-BE49-F238E27FC236}">
                <a16:creationId xmlns:a16="http://schemas.microsoft.com/office/drawing/2014/main" id="{5E60A402-F1DB-7B04-AF73-B53E371BF553}"/>
              </a:ext>
            </a:extLst>
          </p:cNvPr>
          <p:cNvSpPr>
            <a:spLocks noGrp="1"/>
          </p:cNvSpPr>
          <p:nvPr>
            <p:ph type="pic" sz="quarter" idx="10"/>
          </p:nvPr>
        </p:nvSpPr>
        <p:spPr>
          <a:xfrm>
            <a:off x="4572000" y="0"/>
            <a:ext cx="4572000" cy="5143500"/>
          </a:xfrm>
          <a:prstGeom prst="rect">
            <a:avLst/>
          </a:prstGeom>
        </p:spPr>
        <p:txBody>
          <a:bodyPr/>
          <a:lstStyle/>
          <a:p>
            <a:endParaRPr lang="de-DE"/>
          </a:p>
        </p:txBody>
      </p:sp>
      <p:sp>
        <p:nvSpPr>
          <p:cNvPr id="3" name="Google Shape;38;p80">
            <a:extLst>
              <a:ext uri="{FF2B5EF4-FFF2-40B4-BE49-F238E27FC236}">
                <a16:creationId xmlns:a16="http://schemas.microsoft.com/office/drawing/2014/main" id="{F02C7B26-30B4-F5FE-674B-8B83F5E5F1A1}"/>
              </a:ext>
            </a:extLst>
          </p:cNvPr>
          <p:cNvSpPr txBox="1">
            <a:spLocks noGrp="1"/>
          </p:cNvSpPr>
          <p:nvPr>
            <p:ph type="body" idx="1" hasCustomPrompt="1"/>
          </p:nvPr>
        </p:nvSpPr>
        <p:spPr>
          <a:xfrm>
            <a:off x="428626" y="336593"/>
            <a:ext cx="3897965"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chemeClr val="bg1"/>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Tree>
    <p:extLst>
      <p:ext uri="{BB962C8B-B14F-4D97-AF65-F5344CB8AC3E}">
        <p14:creationId xmlns:p14="http://schemas.microsoft.com/office/powerpoint/2010/main" val="26645004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ptos_HIW_SOLO">
    <p:spTree>
      <p:nvGrpSpPr>
        <p:cNvPr id="1" name=""/>
        <p:cNvGrpSpPr/>
        <p:nvPr/>
      </p:nvGrpSpPr>
      <p:grpSpPr>
        <a:xfrm>
          <a:off x="0" y="0"/>
          <a:ext cx="0" cy="0"/>
          <a:chOff x="0" y="0"/>
          <a:chExt cx="0" cy="0"/>
        </a:xfrm>
      </p:grpSpPr>
      <p:pic>
        <p:nvPicPr>
          <p:cNvPr id="5" name="Graphic 7">
            <a:extLst>
              <a:ext uri="{FF2B5EF4-FFF2-40B4-BE49-F238E27FC236}">
                <a16:creationId xmlns:a16="http://schemas.microsoft.com/office/drawing/2014/main" id="{EA0D0FC1-723E-0E28-DFE8-FE6AA060DA77}"/>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40738"/>
          <a:stretch/>
        </p:blipFill>
        <p:spPr>
          <a:xfrm>
            <a:off x="1067428" y="960737"/>
            <a:ext cx="989972" cy="733349"/>
          </a:xfrm>
          <a:prstGeom prst="rect">
            <a:avLst/>
          </a:prstGeom>
        </p:spPr>
      </p:pic>
      <p:pic>
        <p:nvPicPr>
          <p:cNvPr id="6" name="Grafik 5">
            <a:extLst>
              <a:ext uri="{FF2B5EF4-FFF2-40B4-BE49-F238E27FC236}">
                <a16:creationId xmlns:a16="http://schemas.microsoft.com/office/drawing/2014/main" id="{62FCE6D7-3961-D5A7-13B8-8C33653ACD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42919" y="1200275"/>
            <a:ext cx="444690" cy="444690"/>
          </a:xfrm>
          <a:prstGeom prst="rect">
            <a:avLst/>
          </a:prstGeom>
        </p:spPr>
      </p:pic>
      <p:sp>
        <p:nvSpPr>
          <p:cNvPr id="8" name="Textplatzhalter 33">
            <a:extLst>
              <a:ext uri="{FF2B5EF4-FFF2-40B4-BE49-F238E27FC236}">
                <a16:creationId xmlns:a16="http://schemas.microsoft.com/office/drawing/2014/main" id="{13FF8011-7C46-8F23-F41E-76C182A23677}"/>
              </a:ext>
            </a:extLst>
          </p:cNvPr>
          <p:cNvSpPr>
            <a:spLocks noGrp="1"/>
          </p:cNvSpPr>
          <p:nvPr>
            <p:ph type="body" sz="quarter" idx="14" hasCustomPrompt="1"/>
          </p:nvPr>
        </p:nvSpPr>
        <p:spPr>
          <a:xfrm>
            <a:off x="1158197"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dirty="0"/>
              <a:t>Solo </a:t>
            </a:r>
            <a:r>
              <a:rPr lang="de-DE" dirty="0" err="1"/>
              <a:t>work</a:t>
            </a:r>
            <a:endParaRPr lang="de-DE" dirty="0"/>
          </a:p>
        </p:txBody>
      </p:sp>
      <p:sp>
        <p:nvSpPr>
          <p:cNvPr id="9" name="Textplatzhalter 33">
            <a:extLst>
              <a:ext uri="{FF2B5EF4-FFF2-40B4-BE49-F238E27FC236}">
                <a16:creationId xmlns:a16="http://schemas.microsoft.com/office/drawing/2014/main" id="{34C68BD9-8440-3FC2-C22E-5D9DF9B68C46}"/>
              </a:ext>
            </a:extLst>
          </p:cNvPr>
          <p:cNvSpPr>
            <a:spLocks noGrp="1"/>
          </p:cNvSpPr>
          <p:nvPr>
            <p:ph type="body" sz="quarter" idx="15" hasCustomPrompt="1"/>
          </p:nvPr>
        </p:nvSpPr>
        <p:spPr>
          <a:xfrm>
            <a:off x="3742919"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dirty="0"/>
              <a:t>Headline Template / </a:t>
            </a:r>
            <a:r>
              <a:rPr lang="de-DE" dirty="0" err="1"/>
              <a:t>Exercise</a:t>
            </a:r>
            <a:endParaRPr lang="de-DE" dirty="0"/>
          </a:p>
        </p:txBody>
      </p:sp>
      <p:sp>
        <p:nvSpPr>
          <p:cNvPr id="12" name="Textplatzhalter 33">
            <a:extLst>
              <a:ext uri="{FF2B5EF4-FFF2-40B4-BE49-F238E27FC236}">
                <a16:creationId xmlns:a16="http://schemas.microsoft.com/office/drawing/2014/main" id="{B86B3E4B-138E-B898-B3B7-9285EB0C342B}"/>
              </a:ext>
            </a:extLst>
          </p:cNvPr>
          <p:cNvSpPr>
            <a:spLocks noGrp="1"/>
          </p:cNvSpPr>
          <p:nvPr>
            <p:ph type="body" sz="quarter" idx="17" hasCustomPrompt="1"/>
          </p:nvPr>
        </p:nvSpPr>
        <p:spPr>
          <a:xfrm>
            <a:off x="6336108"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dirty="0" err="1"/>
              <a:t>minutes</a:t>
            </a:r>
            <a:endParaRPr lang="de-DE" dirty="0"/>
          </a:p>
        </p:txBody>
      </p:sp>
      <p:pic>
        <p:nvPicPr>
          <p:cNvPr id="13" name="Graphic 14">
            <a:extLst>
              <a:ext uri="{FF2B5EF4-FFF2-40B4-BE49-F238E27FC236}">
                <a16:creationId xmlns:a16="http://schemas.microsoft.com/office/drawing/2014/main" id="{9FC8ED65-64FD-A894-7FA4-59716B3ED1F4}"/>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243927" y="1200275"/>
            <a:ext cx="444690" cy="444690"/>
          </a:xfrm>
          <a:prstGeom prst="rect">
            <a:avLst/>
          </a:prstGeom>
        </p:spPr>
      </p:pic>
      <p:sp>
        <p:nvSpPr>
          <p:cNvPr id="3" name="Text Placeholder 10">
            <a:extLst>
              <a:ext uri="{FF2B5EF4-FFF2-40B4-BE49-F238E27FC236}">
                <a16:creationId xmlns:a16="http://schemas.microsoft.com/office/drawing/2014/main" id="{4A4163AD-EEB4-10A4-6F71-0CC0CCF8C267}"/>
              </a:ext>
            </a:extLst>
          </p:cNvPr>
          <p:cNvSpPr>
            <a:spLocks noGrp="1"/>
          </p:cNvSpPr>
          <p:nvPr>
            <p:ph type="body" sz="quarter" idx="19" hasCustomPrompt="1"/>
          </p:nvPr>
        </p:nvSpPr>
        <p:spPr>
          <a:xfrm>
            <a:off x="1158197" y="2286000"/>
            <a:ext cx="2353866" cy="2103835"/>
          </a:xfrm>
          <a:prstGeom prst="rect">
            <a:avLst/>
          </a:prstGeom>
        </p:spPr>
        <p:txBody>
          <a:bodyPr lIns="0" tIns="0" rIns="0" bIns="0"/>
          <a:lstStyle>
            <a:lvl1pPr marL="0" indent="0">
              <a:lnSpc>
                <a:spcPct val="100000"/>
              </a:lnSpc>
              <a:spcBef>
                <a:spcPts val="0"/>
              </a:spcBef>
              <a:spcAft>
                <a:spcPts val="1200"/>
              </a:spcAft>
              <a:buNone/>
              <a:defRPr sz="1400"/>
            </a:lvl1pPr>
          </a:lstStyle>
          <a:p>
            <a:pPr lvl="0"/>
            <a:r>
              <a:rPr lang="en-US" dirty="0"/>
              <a:t>Instructions</a:t>
            </a:r>
          </a:p>
        </p:txBody>
      </p:sp>
      <p:sp>
        <p:nvSpPr>
          <p:cNvPr id="7" name="Text Placeholder 10">
            <a:extLst>
              <a:ext uri="{FF2B5EF4-FFF2-40B4-BE49-F238E27FC236}">
                <a16:creationId xmlns:a16="http://schemas.microsoft.com/office/drawing/2014/main" id="{D95B7A52-5362-3A78-9904-71CCB2B4F2CA}"/>
              </a:ext>
            </a:extLst>
          </p:cNvPr>
          <p:cNvSpPr>
            <a:spLocks noGrp="1"/>
          </p:cNvSpPr>
          <p:nvPr>
            <p:ph type="body" sz="quarter" idx="20" hasCustomPrompt="1"/>
          </p:nvPr>
        </p:nvSpPr>
        <p:spPr>
          <a:xfrm>
            <a:off x="3742919" y="2286000"/>
            <a:ext cx="2353866" cy="2103835"/>
          </a:xfrm>
          <a:prstGeom prst="rect">
            <a:avLst/>
          </a:prstGeom>
        </p:spPr>
        <p:txBody>
          <a:bodyPr lIns="0" tIns="0" rIns="0" bIns="0"/>
          <a:lstStyle>
            <a:lvl1pPr marL="0" indent="0">
              <a:lnSpc>
                <a:spcPct val="100000"/>
              </a:lnSpc>
              <a:spcBef>
                <a:spcPts val="0"/>
              </a:spcBef>
              <a:spcAft>
                <a:spcPts val="1200"/>
              </a:spcAft>
              <a:buNone/>
              <a:defRPr sz="1400"/>
            </a:lvl1pPr>
          </a:lstStyle>
          <a:p>
            <a:pPr lvl="0"/>
            <a:r>
              <a:rPr lang="en-US" dirty="0"/>
              <a:t>Instructions</a:t>
            </a:r>
          </a:p>
        </p:txBody>
      </p:sp>
      <p:sp>
        <p:nvSpPr>
          <p:cNvPr id="11" name="Text Placeholder 10">
            <a:extLst>
              <a:ext uri="{FF2B5EF4-FFF2-40B4-BE49-F238E27FC236}">
                <a16:creationId xmlns:a16="http://schemas.microsoft.com/office/drawing/2014/main" id="{42E23030-30D1-F661-A082-EA2C0C4D0D0A}"/>
              </a:ext>
            </a:extLst>
          </p:cNvPr>
          <p:cNvSpPr>
            <a:spLocks noGrp="1"/>
          </p:cNvSpPr>
          <p:nvPr>
            <p:ph type="body" sz="quarter" idx="21" hasCustomPrompt="1"/>
          </p:nvPr>
        </p:nvSpPr>
        <p:spPr>
          <a:xfrm>
            <a:off x="6336108" y="2286000"/>
            <a:ext cx="2353866" cy="2103835"/>
          </a:xfrm>
          <a:prstGeom prst="rect">
            <a:avLst/>
          </a:prstGeom>
        </p:spPr>
        <p:txBody>
          <a:bodyPr lIns="0" tIns="0" rIns="0" bIns="0"/>
          <a:lstStyle>
            <a:lvl1pPr marL="0" indent="0">
              <a:lnSpc>
                <a:spcPct val="100000"/>
              </a:lnSpc>
              <a:spcBef>
                <a:spcPts val="0"/>
              </a:spcBef>
              <a:spcAft>
                <a:spcPts val="1200"/>
              </a:spcAft>
              <a:buNone/>
              <a:defRPr sz="1400"/>
            </a:lvl1pPr>
          </a:lstStyle>
          <a:p>
            <a:pPr lvl="0"/>
            <a:r>
              <a:rPr lang="en-US" dirty="0"/>
              <a:t>Instructions</a:t>
            </a:r>
          </a:p>
        </p:txBody>
      </p:sp>
      <p:sp>
        <p:nvSpPr>
          <p:cNvPr id="4" name="Textfeld 2">
            <a:extLst>
              <a:ext uri="{FF2B5EF4-FFF2-40B4-BE49-F238E27FC236}">
                <a16:creationId xmlns:a16="http://schemas.microsoft.com/office/drawing/2014/main" id="{B757743A-D75E-692B-CDA8-3811E65C67DA}"/>
              </a:ext>
            </a:extLst>
          </p:cNvPr>
          <p:cNvSpPr txBox="1"/>
          <p:nvPr userDrawn="1"/>
        </p:nvSpPr>
        <p:spPr>
          <a:xfrm>
            <a:off x="422293" y="338735"/>
            <a:ext cx="4598975" cy="446084"/>
          </a:xfrm>
          <a:prstGeom prst="rect">
            <a:avLst/>
          </a:prstGeom>
          <a:noFill/>
        </p:spPr>
        <p:txBody>
          <a:bodyPr wrap="square" lIns="0" tIns="0" rIns="0" bIns="0" rtlCol="0">
            <a:spAutoFit/>
          </a:bodyPr>
          <a:lstStyle/>
          <a:p>
            <a:pPr marL="0" indent="0">
              <a:lnSpc>
                <a:spcPct val="90000"/>
              </a:lnSpc>
              <a:spcBef>
                <a:spcPts val="0"/>
              </a:spcBef>
            </a:pPr>
            <a:r>
              <a:rPr lang="de-DE" sz="3200" b="1" i="0" dirty="0" err="1">
                <a:solidFill>
                  <a:srgbClr val="E30613"/>
                </a:solidFill>
                <a:latin typeface="Aptos" panose="020B0004020202020204" pitchFamily="34" charset="0"/>
              </a:rPr>
              <a:t>How</a:t>
            </a:r>
            <a:r>
              <a:rPr lang="de-DE" sz="3200" b="1" i="0" dirty="0">
                <a:solidFill>
                  <a:srgbClr val="E30613"/>
                </a:solidFill>
                <a:latin typeface="Aptos" panose="020B0004020202020204" pitchFamily="34" charset="0"/>
              </a:rPr>
              <a:t> </a:t>
            </a:r>
            <a:r>
              <a:rPr lang="de-DE" sz="3200" b="1" i="0" dirty="0" err="1">
                <a:solidFill>
                  <a:srgbClr val="E30613"/>
                </a:solidFill>
                <a:latin typeface="Aptos" panose="020B0004020202020204" pitchFamily="34" charset="0"/>
              </a:rPr>
              <a:t>it</a:t>
            </a:r>
            <a:r>
              <a:rPr lang="de-DE" sz="3200" b="1" i="0" dirty="0">
                <a:solidFill>
                  <a:srgbClr val="E30613"/>
                </a:solidFill>
                <a:latin typeface="Aptos" panose="020B0004020202020204" pitchFamily="34" charset="0"/>
              </a:rPr>
              <a:t> </a:t>
            </a:r>
            <a:r>
              <a:rPr lang="de-DE" sz="3200" b="1" i="0" dirty="0" err="1">
                <a:solidFill>
                  <a:srgbClr val="E30613"/>
                </a:solidFill>
                <a:latin typeface="Aptos" panose="020B0004020202020204" pitchFamily="34" charset="0"/>
              </a:rPr>
              <a:t>works</a:t>
            </a:r>
            <a:r>
              <a:rPr lang="de-DE" sz="3200" b="1" i="0" dirty="0">
                <a:solidFill>
                  <a:srgbClr val="E30613"/>
                </a:solidFill>
                <a:latin typeface="Aptos" panose="020B0004020202020204" pitchFamily="34" charset="0"/>
              </a:rPr>
              <a:t> …</a:t>
            </a:r>
          </a:p>
        </p:txBody>
      </p:sp>
    </p:spTree>
    <p:extLst>
      <p:ext uri="{BB962C8B-B14F-4D97-AF65-F5344CB8AC3E}">
        <p14:creationId xmlns:p14="http://schemas.microsoft.com/office/powerpoint/2010/main" val="467882744"/>
      </p:ext>
    </p:extLst>
  </p:cSld>
  <p:clrMapOvr>
    <a:masterClrMapping/>
  </p:clrMapOvr>
  <p:extLst>
    <p:ext uri="{DCECCB84-F9BA-43D5-87BE-67443E8EF086}">
      <p15:sldGuideLst xmlns:p15="http://schemas.microsoft.com/office/powerpoint/2012/main">
        <p15:guide id="1" pos="720">
          <p15:clr>
            <a:srgbClr val="FBAE40"/>
          </p15:clr>
        </p15:guide>
        <p15:guide id="2" pos="2352">
          <p15:clr>
            <a:srgbClr val="FBAE40"/>
          </p15:clr>
        </p15:guide>
        <p15:guide id="3" pos="3984">
          <p15:clr>
            <a:srgbClr val="FBAE40"/>
          </p15:clr>
        </p15:guide>
        <p15:guide id="4" orient="horz" pos="121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ptos_HIW_TEAM">
    <p:spTree>
      <p:nvGrpSpPr>
        <p:cNvPr id="1" name=""/>
        <p:cNvGrpSpPr/>
        <p:nvPr/>
      </p:nvGrpSpPr>
      <p:grpSpPr>
        <a:xfrm>
          <a:off x="0" y="0"/>
          <a:ext cx="0" cy="0"/>
          <a:chOff x="0" y="0"/>
          <a:chExt cx="0" cy="0"/>
        </a:xfrm>
      </p:grpSpPr>
      <p:sp>
        <p:nvSpPr>
          <p:cNvPr id="8" name="Textplatzhalter 33">
            <a:extLst>
              <a:ext uri="{FF2B5EF4-FFF2-40B4-BE49-F238E27FC236}">
                <a16:creationId xmlns:a16="http://schemas.microsoft.com/office/drawing/2014/main" id="{13FF8011-7C46-8F23-F41E-76C182A23677}"/>
              </a:ext>
            </a:extLst>
          </p:cNvPr>
          <p:cNvSpPr>
            <a:spLocks noGrp="1"/>
          </p:cNvSpPr>
          <p:nvPr>
            <p:ph type="body" sz="quarter" idx="14" hasCustomPrompt="1"/>
          </p:nvPr>
        </p:nvSpPr>
        <p:spPr>
          <a:xfrm>
            <a:off x="1158197"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dirty="0"/>
              <a:t>Team Work</a:t>
            </a:r>
          </a:p>
        </p:txBody>
      </p:sp>
      <p:sp>
        <p:nvSpPr>
          <p:cNvPr id="9" name="Textplatzhalter 33">
            <a:extLst>
              <a:ext uri="{FF2B5EF4-FFF2-40B4-BE49-F238E27FC236}">
                <a16:creationId xmlns:a16="http://schemas.microsoft.com/office/drawing/2014/main" id="{34C68BD9-8440-3FC2-C22E-5D9DF9B68C46}"/>
              </a:ext>
            </a:extLst>
          </p:cNvPr>
          <p:cNvSpPr>
            <a:spLocks noGrp="1"/>
          </p:cNvSpPr>
          <p:nvPr>
            <p:ph type="body" sz="quarter" idx="15" hasCustomPrompt="1"/>
          </p:nvPr>
        </p:nvSpPr>
        <p:spPr>
          <a:xfrm>
            <a:off x="3742919"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dirty="0"/>
              <a:t>Headline Template / </a:t>
            </a:r>
            <a:r>
              <a:rPr lang="de-DE" dirty="0" err="1"/>
              <a:t>Exercise</a:t>
            </a:r>
            <a:endParaRPr lang="de-DE" dirty="0"/>
          </a:p>
        </p:txBody>
      </p:sp>
      <p:sp>
        <p:nvSpPr>
          <p:cNvPr id="12" name="Textplatzhalter 33">
            <a:extLst>
              <a:ext uri="{FF2B5EF4-FFF2-40B4-BE49-F238E27FC236}">
                <a16:creationId xmlns:a16="http://schemas.microsoft.com/office/drawing/2014/main" id="{B86B3E4B-138E-B898-B3B7-9285EB0C342B}"/>
              </a:ext>
            </a:extLst>
          </p:cNvPr>
          <p:cNvSpPr>
            <a:spLocks noGrp="1"/>
          </p:cNvSpPr>
          <p:nvPr>
            <p:ph type="body" sz="quarter" idx="17" hasCustomPrompt="1"/>
          </p:nvPr>
        </p:nvSpPr>
        <p:spPr>
          <a:xfrm>
            <a:off x="6336108"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dirty="0" err="1"/>
              <a:t>minutes</a:t>
            </a:r>
            <a:endParaRPr lang="de-DE" dirty="0"/>
          </a:p>
        </p:txBody>
      </p:sp>
      <p:pic>
        <p:nvPicPr>
          <p:cNvPr id="4" name="Graphic 14">
            <a:extLst>
              <a:ext uri="{FF2B5EF4-FFF2-40B4-BE49-F238E27FC236}">
                <a16:creationId xmlns:a16="http://schemas.microsoft.com/office/drawing/2014/main" id="{951D727A-6346-9B28-B351-A95028D54EF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44581" y="1200275"/>
            <a:ext cx="444690" cy="444690"/>
          </a:xfrm>
          <a:prstGeom prst="rect">
            <a:avLst/>
          </a:prstGeom>
        </p:spPr>
      </p:pic>
      <p:pic>
        <p:nvPicPr>
          <p:cNvPr id="10" name="Grafik 2">
            <a:extLst>
              <a:ext uri="{FF2B5EF4-FFF2-40B4-BE49-F238E27FC236}">
                <a16:creationId xmlns:a16="http://schemas.microsoft.com/office/drawing/2014/main" id="{8F6B839E-E35F-0799-57D1-8C4681788D9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3000" y="1148265"/>
            <a:ext cx="503131" cy="503131"/>
          </a:xfrm>
          <a:prstGeom prst="rect">
            <a:avLst/>
          </a:prstGeom>
        </p:spPr>
      </p:pic>
      <p:pic>
        <p:nvPicPr>
          <p:cNvPr id="14" name="Grafik 6">
            <a:extLst>
              <a:ext uri="{FF2B5EF4-FFF2-40B4-BE49-F238E27FC236}">
                <a16:creationId xmlns:a16="http://schemas.microsoft.com/office/drawing/2014/main" id="{07E21122-B9DB-B729-6794-99FAF64A9C9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718778" y="1148265"/>
            <a:ext cx="503131" cy="503131"/>
          </a:xfrm>
          <a:prstGeom prst="rect">
            <a:avLst/>
          </a:prstGeom>
        </p:spPr>
      </p:pic>
      <p:sp>
        <p:nvSpPr>
          <p:cNvPr id="5" name="Text Placeholder 10">
            <a:extLst>
              <a:ext uri="{FF2B5EF4-FFF2-40B4-BE49-F238E27FC236}">
                <a16:creationId xmlns:a16="http://schemas.microsoft.com/office/drawing/2014/main" id="{95FE5569-3813-C41C-462F-916A22722089}"/>
              </a:ext>
            </a:extLst>
          </p:cNvPr>
          <p:cNvSpPr>
            <a:spLocks noGrp="1"/>
          </p:cNvSpPr>
          <p:nvPr>
            <p:ph type="body" sz="quarter" idx="19" hasCustomPrompt="1"/>
          </p:nvPr>
        </p:nvSpPr>
        <p:spPr>
          <a:xfrm>
            <a:off x="1158197" y="2286000"/>
            <a:ext cx="2353866" cy="2103835"/>
          </a:xfrm>
          <a:prstGeom prst="rect">
            <a:avLst/>
          </a:prstGeom>
        </p:spPr>
        <p:txBody>
          <a:bodyPr lIns="0" tIns="0" rIns="0" bIns="0"/>
          <a:lstStyle>
            <a:lvl1pPr marL="0" indent="0">
              <a:lnSpc>
                <a:spcPct val="100000"/>
              </a:lnSpc>
              <a:spcBef>
                <a:spcPts val="0"/>
              </a:spcBef>
              <a:spcAft>
                <a:spcPts val="1200"/>
              </a:spcAft>
              <a:buNone/>
              <a:defRPr sz="1400"/>
            </a:lvl1pPr>
          </a:lstStyle>
          <a:p>
            <a:pPr lvl="0"/>
            <a:r>
              <a:rPr lang="en-US" dirty="0"/>
              <a:t>Instructions</a:t>
            </a:r>
          </a:p>
        </p:txBody>
      </p:sp>
      <p:sp>
        <p:nvSpPr>
          <p:cNvPr id="6" name="Text Placeholder 10">
            <a:extLst>
              <a:ext uri="{FF2B5EF4-FFF2-40B4-BE49-F238E27FC236}">
                <a16:creationId xmlns:a16="http://schemas.microsoft.com/office/drawing/2014/main" id="{CD2E5AEC-53A9-D8CA-2E18-8530DBAD369B}"/>
              </a:ext>
            </a:extLst>
          </p:cNvPr>
          <p:cNvSpPr>
            <a:spLocks noGrp="1"/>
          </p:cNvSpPr>
          <p:nvPr>
            <p:ph type="body" sz="quarter" idx="20" hasCustomPrompt="1"/>
          </p:nvPr>
        </p:nvSpPr>
        <p:spPr>
          <a:xfrm>
            <a:off x="3742919" y="2286000"/>
            <a:ext cx="2353866" cy="2103835"/>
          </a:xfrm>
          <a:prstGeom prst="rect">
            <a:avLst/>
          </a:prstGeom>
        </p:spPr>
        <p:txBody>
          <a:bodyPr lIns="0" tIns="0" rIns="0" bIns="0"/>
          <a:lstStyle>
            <a:lvl1pPr marL="0" indent="0">
              <a:lnSpc>
                <a:spcPct val="100000"/>
              </a:lnSpc>
              <a:spcBef>
                <a:spcPts val="0"/>
              </a:spcBef>
              <a:spcAft>
                <a:spcPts val="1200"/>
              </a:spcAft>
              <a:buNone/>
              <a:defRPr sz="1400"/>
            </a:lvl1pPr>
          </a:lstStyle>
          <a:p>
            <a:pPr lvl="0"/>
            <a:r>
              <a:rPr lang="en-US" dirty="0"/>
              <a:t>Instructions</a:t>
            </a:r>
          </a:p>
        </p:txBody>
      </p:sp>
      <p:sp>
        <p:nvSpPr>
          <p:cNvPr id="13" name="Text Placeholder 10">
            <a:extLst>
              <a:ext uri="{FF2B5EF4-FFF2-40B4-BE49-F238E27FC236}">
                <a16:creationId xmlns:a16="http://schemas.microsoft.com/office/drawing/2014/main" id="{D9479026-89E3-67D7-0085-2181F9133B17}"/>
              </a:ext>
            </a:extLst>
          </p:cNvPr>
          <p:cNvSpPr>
            <a:spLocks noGrp="1"/>
          </p:cNvSpPr>
          <p:nvPr>
            <p:ph type="body" sz="quarter" idx="21" hasCustomPrompt="1"/>
          </p:nvPr>
        </p:nvSpPr>
        <p:spPr>
          <a:xfrm>
            <a:off x="6336108" y="2286000"/>
            <a:ext cx="2353866" cy="2103835"/>
          </a:xfrm>
          <a:prstGeom prst="rect">
            <a:avLst/>
          </a:prstGeom>
        </p:spPr>
        <p:txBody>
          <a:bodyPr lIns="0" tIns="0" rIns="0" bIns="0"/>
          <a:lstStyle>
            <a:lvl1pPr marL="0" indent="0">
              <a:lnSpc>
                <a:spcPct val="100000"/>
              </a:lnSpc>
              <a:spcBef>
                <a:spcPts val="0"/>
              </a:spcBef>
              <a:spcAft>
                <a:spcPts val="1200"/>
              </a:spcAft>
              <a:buNone/>
              <a:defRPr sz="1400"/>
            </a:lvl1pPr>
          </a:lstStyle>
          <a:p>
            <a:pPr lvl="0"/>
            <a:r>
              <a:rPr lang="en-US" dirty="0"/>
              <a:t>Instructions</a:t>
            </a:r>
          </a:p>
        </p:txBody>
      </p:sp>
      <p:sp>
        <p:nvSpPr>
          <p:cNvPr id="2" name="Textfeld 2">
            <a:extLst>
              <a:ext uri="{FF2B5EF4-FFF2-40B4-BE49-F238E27FC236}">
                <a16:creationId xmlns:a16="http://schemas.microsoft.com/office/drawing/2014/main" id="{9C709CF1-4E2A-49F5-EC95-5ABF0B88FF32}"/>
              </a:ext>
            </a:extLst>
          </p:cNvPr>
          <p:cNvSpPr txBox="1"/>
          <p:nvPr userDrawn="1"/>
        </p:nvSpPr>
        <p:spPr>
          <a:xfrm>
            <a:off x="422293" y="338735"/>
            <a:ext cx="4598975" cy="446084"/>
          </a:xfrm>
          <a:prstGeom prst="rect">
            <a:avLst/>
          </a:prstGeom>
          <a:noFill/>
        </p:spPr>
        <p:txBody>
          <a:bodyPr wrap="square" lIns="0" tIns="0" rIns="0" bIns="0" rtlCol="0">
            <a:spAutoFit/>
          </a:bodyPr>
          <a:lstStyle/>
          <a:p>
            <a:pPr marL="0" indent="0">
              <a:lnSpc>
                <a:spcPct val="90000"/>
              </a:lnSpc>
              <a:spcBef>
                <a:spcPts val="0"/>
              </a:spcBef>
            </a:pPr>
            <a:r>
              <a:rPr lang="de-DE" sz="3200" b="1" i="0" dirty="0" err="1">
                <a:solidFill>
                  <a:srgbClr val="E30613"/>
                </a:solidFill>
                <a:latin typeface="Aptos" panose="020B0004020202020204" pitchFamily="34" charset="0"/>
              </a:rPr>
              <a:t>How</a:t>
            </a:r>
            <a:r>
              <a:rPr lang="de-DE" sz="3200" b="1" i="0" dirty="0">
                <a:solidFill>
                  <a:srgbClr val="E30613"/>
                </a:solidFill>
                <a:latin typeface="Aptos" panose="020B0004020202020204" pitchFamily="34" charset="0"/>
              </a:rPr>
              <a:t> </a:t>
            </a:r>
            <a:r>
              <a:rPr lang="de-DE" sz="3200" b="1" i="0" dirty="0" err="1">
                <a:solidFill>
                  <a:srgbClr val="E30613"/>
                </a:solidFill>
                <a:latin typeface="Aptos" panose="020B0004020202020204" pitchFamily="34" charset="0"/>
              </a:rPr>
              <a:t>it</a:t>
            </a:r>
            <a:r>
              <a:rPr lang="de-DE" sz="3200" b="1" i="0" dirty="0">
                <a:solidFill>
                  <a:srgbClr val="E30613"/>
                </a:solidFill>
                <a:latin typeface="Aptos" panose="020B0004020202020204" pitchFamily="34" charset="0"/>
              </a:rPr>
              <a:t> </a:t>
            </a:r>
            <a:r>
              <a:rPr lang="de-DE" sz="3200" b="1" i="0" dirty="0" err="1">
                <a:solidFill>
                  <a:srgbClr val="E30613"/>
                </a:solidFill>
                <a:latin typeface="Aptos" panose="020B0004020202020204" pitchFamily="34" charset="0"/>
              </a:rPr>
              <a:t>works</a:t>
            </a:r>
            <a:r>
              <a:rPr lang="de-DE" sz="3200" b="1" i="0" dirty="0">
                <a:solidFill>
                  <a:srgbClr val="E30613"/>
                </a:solidFill>
                <a:latin typeface="Aptos" panose="020B0004020202020204" pitchFamily="34" charset="0"/>
              </a:rPr>
              <a:t> …</a:t>
            </a:r>
          </a:p>
        </p:txBody>
      </p:sp>
    </p:spTree>
    <p:extLst>
      <p:ext uri="{BB962C8B-B14F-4D97-AF65-F5344CB8AC3E}">
        <p14:creationId xmlns:p14="http://schemas.microsoft.com/office/powerpoint/2010/main" val="1804345618"/>
      </p:ext>
    </p:extLst>
  </p:cSld>
  <p:clrMapOvr>
    <a:masterClrMapping/>
  </p:clrMapOvr>
  <p:extLst>
    <p:ext uri="{DCECCB84-F9BA-43D5-87BE-67443E8EF086}">
      <p15:sldGuideLst xmlns:p15="http://schemas.microsoft.com/office/powerpoint/2012/main">
        <p15:guide id="1" pos="720">
          <p15:clr>
            <a:srgbClr val="FBAE40"/>
          </p15:clr>
        </p15:guide>
        <p15:guide id="2" pos="2352">
          <p15:clr>
            <a:srgbClr val="FBAE40"/>
          </p15:clr>
        </p15:guide>
        <p15:guide id="3" pos="3984">
          <p15:clr>
            <a:srgbClr val="FBAE40"/>
          </p15:clr>
        </p15:guide>
        <p15:guide id="4" orient="horz" pos="121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Aptos_HIW_MAINROOM">
    <p:spTree>
      <p:nvGrpSpPr>
        <p:cNvPr id="1" name=""/>
        <p:cNvGrpSpPr/>
        <p:nvPr/>
      </p:nvGrpSpPr>
      <p:grpSpPr>
        <a:xfrm>
          <a:off x="0" y="0"/>
          <a:ext cx="0" cy="0"/>
          <a:chOff x="0" y="0"/>
          <a:chExt cx="0" cy="0"/>
        </a:xfrm>
      </p:grpSpPr>
      <p:sp>
        <p:nvSpPr>
          <p:cNvPr id="8" name="Textplatzhalter 33">
            <a:extLst>
              <a:ext uri="{FF2B5EF4-FFF2-40B4-BE49-F238E27FC236}">
                <a16:creationId xmlns:a16="http://schemas.microsoft.com/office/drawing/2014/main" id="{13FF8011-7C46-8F23-F41E-76C182A23677}"/>
              </a:ext>
            </a:extLst>
          </p:cNvPr>
          <p:cNvSpPr>
            <a:spLocks noGrp="1"/>
          </p:cNvSpPr>
          <p:nvPr>
            <p:ph type="body" sz="quarter" idx="14"/>
          </p:nvPr>
        </p:nvSpPr>
        <p:spPr>
          <a:xfrm>
            <a:off x="1158197"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dirty="0"/>
          </a:p>
        </p:txBody>
      </p:sp>
      <p:sp>
        <p:nvSpPr>
          <p:cNvPr id="9" name="Textplatzhalter 33">
            <a:extLst>
              <a:ext uri="{FF2B5EF4-FFF2-40B4-BE49-F238E27FC236}">
                <a16:creationId xmlns:a16="http://schemas.microsoft.com/office/drawing/2014/main" id="{34C68BD9-8440-3FC2-C22E-5D9DF9B68C46}"/>
              </a:ext>
            </a:extLst>
          </p:cNvPr>
          <p:cNvSpPr>
            <a:spLocks noGrp="1"/>
          </p:cNvSpPr>
          <p:nvPr>
            <p:ph type="body" sz="quarter" idx="15"/>
          </p:nvPr>
        </p:nvSpPr>
        <p:spPr>
          <a:xfrm>
            <a:off x="3742919"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dirty="0"/>
          </a:p>
        </p:txBody>
      </p:sp>
      <p:sp>
        <p:nvSpPr>
          <p:cNvPr id="12" name="Textplatzhalter 33">
            <a:extLst>
              <a:ext uri="{FF2B5EF4-FFF2-40B4-BE49-F238E27FC236}">
                <a16:creationId xmlns:a16="http://schemas.microsoft.com/office/drawing/2014/main" id="{B86B3E4B-138E-B898-B3B7-9285EB0C342B}"/>
              </a:ext>
            </a:extLst>
          </p:cNvPr>
          <p:cNvSpPr>
            <a:spLocks noGrp="1"/>
          </p:cNvSpPr>
          <p:nvPr>
            <p:ph type="body" sz="quarter" idx="17" hasCustomPrompt="1"/>
          </p:nvPr>
        </p:nvSpPr>
        <p:spPr>
          <a:xfrm>
            <a:off x="6336108"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dirty="0" err="1"/>
              <a:t>minutes</a:t>
            </a:r>
            <a:endParaRPr lang="de-DE" dirty="0"/>
          </a:p>
        </p:txBody>
      </p:sp>
      <p:pic>
        <p:nvPicPr>
          <p:cNvPr id="4" name="Graphic 14">
            <a:extLst>
              <a:ext uri="{FF2B5EF4-FFF2-40B4-BE49-F238E27FC236}">
                <a16:creationId xmlns:a16="http://schemas.microsoft.com/office/drawing/2014/main" id="{951D727A-6346-9B28-B351-A95028D54EF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44581" y="1200275"/>
            <a:ext cx="444690" cy="444690"/>
          </a:xfrm>
          <a:prstGeom prst="rect">
            <a:avLst/>
          </a:prstGeom>
        </p:spPr>
      </p:pic>
      <p:sp>
        <p:nvSpPr>
          <p:cNvPr id="5" name="Text Placeholder 10">
            <a:extLst>
              <a:ext uri="{FF2B5EF4-FFF2-40B4-BE49-F238E27FC236}">
                <a16:creationId xmlns:a16="http://schemas.microsoft.com/office/drawing/2014/main" id="{95FE5569-3813-C41C-462F-916A22722089}"/>
              </a:ext>
            </a:extLst>
          </p:cNvPr>
          <p:cNvSpPr>
            <a:spLocks noGrp="1"/>
          </p:cNvSpPr>
          <p:nvPr>
            <p:ph type="body" sz="quarter" idx="19" hasCustomPrompt="1"/>
          </p:nvPr>
        </p:nvSpPr>
        <p:spPr>
          <a:xfrm>
            <a:off x="1158197" y="2286000"/>
            <a:ext cx="2353866" cy="2103835"/>
          </a:xfrm>
          <a:prstGeom prst="rect">
            <a:avLst/>
          </a:prstGeom>
        </p:spPr>
        <p:txBody>
          <a:bodyPr lIns="0" tIns="0" rIns="0" bIns="0"/>
          <a:lstStyle>
            <a:lvl1pPr marL="0" indent="0">
              <a:lnSpc>
                <a:spcPct val="100000"/>
              </a:lnSpc>
              <a:buNone/>
              <a:defRPr sz="1400"/>
            </a:lvl1pPr>
          </a:lstStyle>
          <a:p>
            <a:pPr lvl="0"/>
            <a:r>
              <a:rPr lang="en-US" dirty="0"/>
              <a:t>Instructions</a:t>
            </a:r>
          </a:p>
        </p:txBody>
      </p:sp>
      <p:sp>
        <p:nvSpPr>
          <p:cNvPr id="6" name="Text Placeholder 10">
            <a:extLst>
              <a:ext uri="{FF2B5EF4-FFF2-40B4-BE49-F238E27FC236}">
                <a16:creationId xmlns:a16="http://schemas.microsoft.com/office/drawing/2014/main" id="{CD2E5AEC-53A9-D8CA-2E18-8530DBAD369B}"/>
              </a:ext>
            </a:extLst>
          </p:cNvPr>
          <p:cNvSpPr>
            <a:spLocks noGrp="1"/>
          </p:cNvSpPr>
          <p:nvPr>
            <p:ph type="body" sz="quarter" idx="20" hasCustomPrompt="1"/>
          </p:nvPr>
        </p:nvSpPr>
        <p:spPr>
          <a:xfrm>
            <a:off x="3742919" y="2286000"/>
            <a:ext cx="2353866" cy="2103835"/>
          </a:xfrm>
          <a:prstGeom prst="rect">
            <a:avLst/>
          </a:prstGeom>
        </p:spPr>
        <p:txBody>
          <a:bodyPr lIns="0" tIns="0" rIns="0" bIns="0"/>
          <a:lstStyle>
            <a:lvl1pPr marL="0" indent="0">
              <a:lnSpc>
                <a:spcPct val="100000"/>
              </a:lnSpc>
              <a:buNone/>
              <a:defRPr sz="1400"/>
            </a:lvl1pPr>
          </a:lstStyle>
          <a:p>
            <a:pPr lvl="0"/>
            <a:r>
              <a:rPr lang="en-US" dirty="0"/>
              <a:t>Instructions</a:t>
            </a:r>
          </a:p>
        </p:txBody>
      </p:sp>
      <p:sp>
        <p:nvSpPr>
          <p:cNvPr id="13" name="Text Placeholder 10">
            <a:extLst>
              <a:ext uri="{FF2B5EF4-FFF2-40B4-BE49-F238E27FC236}">
                <a16:creationId xmlns:a16="http://schemas.microsoft.com/office/drawing/2014/main" id="{D9479026-89E3-67D7-0085-2181F9133B17}"/>
              </a:ext>
            </a:extLst>
          </p:cNvPr>
          <p:cNvSpPr>
            <a:spLocks noGrp="1"/>
          </p:cNvSpPr>
          <p:nvPr>
            <p:ph type="body" sz="quarter" idx="21" hasCustomPrompt="1"/>
          </p:nvPr>
        </p:nvSpPr>
        <p:spPr>
          <a:xfrm>
            <a:off x="6336108" y="2286000"/>
            <a:ext cx="2353866" cy="2103835"/>
          </a:xfrm>
          <a:prstGeom prst="rect">
            <a:avLst/>
          </a:prstGeom>
        </p:spPr>
        <p:txBody>
          <a:bodyPr lIns="0" tIns="0" rIns="0" bIns="0"/>
          <a:lstStyle>
            <a:lvl1pPr marL="0" indent="0">
              <a:lnSpc>
                <a:spcPct val="100000"/>
              </a:lnSpc>
              <a:buNone/>
              <a:defRPr sz="1400"/>
            </a:lvl1pPr>
          </a:lstStyle>
          <a:p>
            <a:pPr lvl="0"/>
            <a:r>
              <a:rPr lang="en-US" dirty="0"/>
              <a:t>Instructions</a:t>
            </a:r>
          </a:p>
        </p:txBody>
      </p:sp>
      <p:sp>
        <p:nvSpPr>
          <p:cNvPr id="2" name="Textfeld 2">
            <a:extLst>
              <a:ext uri="{FF2B5EF4-FFF2-40B4-BE49-F238E27FC236}">
                <a16:creationId xmlns:a16="http://schemas.microsoft.com/office/drawing/2014/main" id="{9C709CF1-4E2A-49F5-EC95-5ABF0B88FF32}"/>
              </a:ext>
            </a:extLst>
          </p:cNvPr>
          <p:cNvSpPr txBox="1"/>
          <p:nvPr userDrawn="1"/>
        </p:nvSpPr>
        <p:spPr>
          <a:xfrm>
            <a:off x="422293" y="338735"/>
            <a:ext cx="4598975" cy="446084"/>
          </a:xfrm>
          <a:prstGeom prst="rect">
            <a:avLst/>
          </a:prstGeom>
          <a:noFill/>
        </p:spPr>
        <p:txBody>
          <a:bodyPr wrap="square" lIns="0" tIns="0" rIns="0" bIns="0" rtlCol="0">
            <a:spAutoFit/>
          </a:bodyPr>
          <a:lstStyle/>
          <a:p>
            <a:pPr marL="0" indent="0">
              <a:lnSpc>
                <a:spcPct val="90000"/>
              </a:lnSpc>
              <a:spcBef>
                <a:spcPts val="0"/>
              </a:spcBef>
            </a:pPr>
            <a:r>
              <a:rPr lang="de-DE" sz="3200" b="1" i="0" dirty="0" err="1">
                <a:solidFill>
                  <a:srgbClr val="E30613"/>
                </a:solidFill>
                <a:latin typeface="Aptos" panose="020B0004020202020204" pitchFamily="34" charset="0"/>
              </a:rPr>
              <a:t>How</a:t>
            </a:r>
            <a:r>
              <a:rPr lang="de-DE" sz="3200" b="1" i="0" dirty="0">
                <a:solidFill>
                  <a:srgbClr val="E30613"/>
                </a:solidFill>
                <a:latin typeface="Aptos" panose="020B0004020202020204" pitchFamily="34" charset="0"/>
              </a:rPr>
              <a:t> </a:t>
            </a:r>
            <a:r>
              <a:rPr lang="de-DE" sz="3200" b="1" i="0" dirty="0" err="1">
                <a:solidFill>
                  <a:srgbClr val="E30613"/>
                </a:solidFill>
                <a:latin typeface="Aptos" panose="020B0004020202020204" pitchFamily="34" charset="0"/>
              </a:rPr>
              <a:t>it</a:t>
            </a:r>
            <a:r>
              <a:rPr lang="de-DE" sz="3200" b="1" i="0" dirty="0">
                <a:solidFill>
                  <a:srgbClr val="E30613"/>
                </a:solidFill>
                <a:latin typeface="Aptos" panose="020B0004020202020204" pitchFamily="34" charset="0"/>
              </a:rPr>
              <a:t> </a:t>
            </a:r>
            <a:r>
              <a:rPr lang="de-DE" sz="3200" b="1" i="0" dirty="0" err="1">
                <a:solidFill>
                  <a:srgbClr val="E30613"/>
                </a:solidFill>
                <a:latin typeface="Aptos" panose="020B0004020202020204" pitchFamily="34" charset="0"/>
              </a:rPr>
              <a:t>works</a:t>
            </a:r>
            <a:r>
              <a:rPr lang="de-DE" sz="3200" b="1" i="0" dirty="0">
                <a:solidFill>
                  <a:srgbClr val="E30613"/>
                </a:solidFill>
                <a:latin typeface="Aptos" panose="020B0004020202020204" pitchFamily="34" charset="0"/>
              </a:rPr>
              <a:t> …</a:t>
            </a:r>
          </a:p>
        </p:txBody>
      </p:sp>
      <p:pic>
        <p:nvPicPr>
          <p:cNvPr id="16" name="Google Shape;759;p63">
            <a:extLst>
              <a:ext uri="{FF2B5EF4-FFF2-40B4-BE49-F238E27FC236}">
                <a16:creationId xmlns:a16="http://schemas.microsoft.com/office/drawing/2014/main" id="{6FCA09F9-A578-D163-2A2F-54157F352496}"/>
              </a:ext>
            </a:extLst>
          </p:cNvPr>
          <p:cNvPicPr preferRelativeResize="0">
            <a:picLocks/>
          </p:cNvPicPr>
          <p:nvPr userDrawn="1"/>
        </p:nvPicPr>
        <p:blipFill rotWithShape="1">
          <a:blip r:embed="rId4">
            <a:alphaModFix/>
          </a:blip>
          <a:srcRect t="1869" b="1868"/>
          <a:stretch/>
        </p:blipFill>
        <p:spPr>
          <a:xfrm>
            <a:off x="1133013" y="1171055"/>
            <a:ext cx="523103" cy="503130"/>
          </a:xfrm>
          <a:prstGeom prst="rect">
            <a:avLst/>
          </a:prstGeom>
          <a:noFill/>
          <a:ln>
            <a:noFill/>
          </a:ln>
        </p:spPr>
      </p:pic>
      <p:pic>
        <p:nvPicPr>
          <p:cNvPr id="17" name="Google Shape;760;p63">
            <a:extLst>
              <a:ext uri="{FF2B5EF4-FFF2-40B4-BE49-F238E27FC236}">
                <a16:creationId xmlns:a16="http://schemas.microsoft.com/office/drawing/2014/main" id="{A3E4A3E7-952F-0A68-C7FF-B73899EC7FC9}"/>
              </a:ext>
            </a:extLst>
          </p:cNvPr>
          <p:cNvPicPr preferRelativeResize="0">
            <a:picLocks/>
          </p:cNvPicPr>
          <p:nvPr userDrawn="1"/>
        </p:nvPicPr>
        <p:blipFill rotWithShape="1">
          <a:blip r:embed="rId5">
            <a:alphaModFix/>
          </a:blip>
          <a:srcRect l="-10867" t="-24873" r="-77968"/>
          <a:stretch/>
        </p:blipFill>
        <p:spPr>
          <a:xfrm>
            <a:off x="3718778" y="1136757"/>
            <a:ext cx="661513" cy="523322"/>
          </a:xfrm>
          <a:prstGeom prst="rect">
            <a:avLst/>
          </a:prstGeom>
          <a:noFill/>
          <a:ln>
            <a:noFill/>
          </a:ln>
        </p:spPr>
      </p:pic>
    </p:spTree>
    <p:extLst>
      <p:ext uri="{BB962C8B-B14F-4D97-AF65-F5344CB8AC3E}">
        <p14:creationId xmlns:p14="http://schemas.microsoft.com/office/powerpoint/2010/main" val="1354994064"/>
      </p:ext>
    </p:extLst>
  </p:cSld>
  <p:clrMapOvr>
    <a:masterClrMapping/>
  </p:clrMapOvr>
  <p:extLst>
    <p:ext uri="{DCECCB84-F9BA-43D5-87BE-67443E8EF086}">
      <p15:sldGuideLst xmlns:p15="http://schemas.microsoft.com/office/powerpoint/2012/main">
        <p15:guide id="1" pos="720">
          <p15:clr>
            <a:srgbClr val="FBAE40"/>
          </p15:clr>
        </p15:guide>
        <p15:guide id="2" pos="2352">
          <p15:clr>
            <a:srgbClr val="FBAE40"/>
          </p15:clr>
        </p15:guide>
        <p15:guide id="3" pos="3984">
          <p15:clr>
            <a:srgbClr val="FBAE40"/>
          </p15:clr>
        </p15:guide>
        <p15:guide id="4" orient="horz" pos="121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Aptos_HIW_MAINROOM">
    <p:spTree>
      <p:nvGrpSpPr>
        <p:cNvPr id="1" name=""/>
        <p:cNvGrpSpPr/>
        <p:nvPr/>
      </p:nvGrpSpPr>
      <p:grpSpPr>
        <a:xfrm>
          <a:off x="0" y="0"/>
          <a:ext cx="0" cy="0"/>
          <a:chOff x="0" y="0"/>
          <a:chExt cx="0" cy="0"/>
        </a:xfrm>
      </p:grpSpPr>
      <p:sp>
        <p:nvSpPr>
          <p:cNvPr id="8" name="Textplatzhalter 33">
            <a:extLst>
              <a:ext uri="{FF2B5EF4-FFF2-40B4-BE49-F238E27FC236}">
                <a16:creationId xmlns:a16="http://schemas.microsoft.com/office/drawing/2014/main" id="{13FF8011-7C46-8F23-F41E-76C182A23677}"/>
              </a:ext>
            </a:extLst>
          </p:cNvPr>
          <p:cNvSpPr>
            <a:spLocks noGrp="1"/>
          </p:cNvSpPr>
          <p:nvPr>
            <p:ph type="body" sz="quarter" idx="14"/>
          </p:nvPr>
        </p:nvSpPr>
        <p:spPr>
          <a:xfrm>
            <a:off x="1158197"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dirty="0"/>
          </a:p>
        </p:txBody>
      </p:sp>
      <p:sp>
        <p:nvSpPr>
          <p:cNvPr id="9" name="Textplatzhalter 33">
            <a:extLst>
              <a:ext uri="{FF2B5EF4-FFF2-40B4-BE49-F238E27FC236}">
                <a16:creationId xmlns:a16="http://schemas.microsoft.com/office/drawing/2014/main" id="{34C68BD9-8440-3FC2-C22E-5D9DF9B68C46}"/>
              </a:ext>
            </a:extLst>
          </p:cNvPr>
          <p:cNvSpPr>
            <a:spLocks noGrp="1"/>
          </p:cNvSpPr>
          <p:nvPr>
            <p:ph type="body" sz="quarter" idx="15"/>
          </p:nvPr>
        </p:nvSpPr>
        <p:spPr>
          <a:xfrm>
            <a:off x="3742919"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dirty="0"/>
          </a:p>
        </p:txBody>
      </p:sp>
      <p:sp>
        <p:nvSpPr>
          <p:cNvPr id="12" name="Textplatzhalter 33">
            <a:extLst>
              <a:ext uri="{FF2B5EF4-FFF2-40B4-BE49-F238E27FC236}">
                <a16:creationId xmlns:a16="http://schemas.microsoft.com/office/drawing/2014/main" id="{B86B3E4B-138E-B898-B3B7-9285EB0C342B}"/>
              </a:ext>
            </a:extLst>
          </p:cNvPr>
          <p:cNvSpPr>
            <a:spLocks noGrp="1"/>
          </p:cNvSpPr>
          <p:nvPr>
            <p:ph type="body" sz="quarter" idx="17" hasCustomPrompt="1"/>
          </p:nvPr>
        </p:nvSpPr>
        <p:spPr>
          <a:xfrm>
            <a:off x="6336108" y="1762630"/>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r>
              <a:rPr lang="de-DE" dirty="0" err="1"/>
              <a:t>minutes</a:t>
            </a:r>
            <a:endParaRPr lang="de-DE" dirty="0"/>
          </a:p>
        </p:txBody>
      </p:sp>
      <p:pic>
        <p:nvPicPr>
          <p:cNvPr id="4" name="Graphic 14">
            <a:extLst>
              <a:ext uri="{FF2B5EF4-FFF2-40B4-BE49-F238E27FC236}">
                <a16:creationId xmlns:a16="http://schemas.microsoft.com/office/drawing/2014/main" id="{951D727A-6346-9B28-B351-A95028D54EF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44581" y="1200275"/>
            <a:ext cx="444690" cy="444690"/>
          </a:xfrm>
          <a:prstGeom prst="rect">
            <a:avLst/>
          </a:prstGeom>
        </p:spPr>
      </p:pic>
      <p:sp>
        <p:nvSpPr>
          <p:cNvPr id="5" name="Text Placeholder 10">
            <a:extLst>
              <a:ext uri="{FF2B5EF4-FFF2-40B4-BE49-F238E27FC236}">
                <a16:creationId xmlns:a16="http://schemas.microsoft.com/office/drawing/2014/main" id="{95FE5569-3813-C41C-462F-916A22722089}"/>
              </a:ext>
            </a:extLst>
          </p:cNvPr>
          <p:cNvSpPr>
            <a:spLocks noGrp="1"/>
          </p:cNvSpPr>
          <p:nvPr>
            <p:ph type="body" sz="quarter" idx="19" hasCustomPrompt="1"/>
          </p:nvPr>
        </p:nvSpPr>
        <p:spPr>
          <a:xfrm>
            <a:off x="1158197" y="2286000"/>
            <a:ext cx="2353866" cy="2103835"/>
          </a:xfrm>
          <a:prstGeom prst="rect">
            <a:avLst/>
          </a:prstGeom>
        </p:spPr>
        <p:txBody>
          <a:bodyPr lIns="0" tIns="0" rIns="0" bIns="0"/>
          <a:lstStyle>
            <a:lvl1pPr marL="0" indent="0">
              <a:lnSpc>
                <a:spcPct val="100000"/>
              </a:lnSpc>
              <a:buNone/>
              <a:defRPr sz="1400"/>
            </a:lvl1pPr>
          </a:lstStyle>
          <a:p>
            <a:pPr lvl="0"/>
            <a:r>
              <a:rPr lang="en-US" dirty="0"/>
              <a:t>Instructions</a:t>
            </a:r>
          </a:p>
        </p:txBody>
      </p:sp>
      <p:sp>
        <p:nvSpPr>
          <p:cNvPr id="6" name="Text Placeholder 10">
            <a:extLst>
              <a:ext uri="{FF2B5EF4-FFF2-40B4-BE49-F238E27FC236}">
                <a16:creationId xmlns:a16="http://schemas.microsoft.com/office/drawing/2014/main" id="{CD2E5AEC-53A9-D8CA-2E18-8530DBAD369B}"/>
              </a:ext>
            </a:extLst>
          </p:cNvPr>
          <p:cNvSpPr>
            <a:spLocks noGrp="1"/>
          </p:cNvSpPr>
          <p:nvPr>
            <p:ph type="body" sz="quarter" idx="20" hasCustomPrompt="1"/>
          </p:nvPr>
        </p:nvSpPr>
        <p:spPr>
          <a:xfrm>
            <a:off x="3742919" y="2286000"/>
            <a:ext cx="2353866" cy="2103835"/>
          </a:xfrm>
          <a:prstGeom prst="rect">
            <a:avLst/>
          </a:prstGeom>
        </p:spPr>
        <p:txBody>
          <a:bodyPr lIns="0" tIns="0" rIns="0" bIns="0"/>
          <a:lstStyle>
            <a:lvl1pPr marL="0" indent="0">
              <a:lnSpc>
                <a:spcPct val="100000"/>
              </a:lnSpc>
              <a:buNone/>
              <a:defRPr sz="1400"/>
            </a:lvl1pPr>
          </a:lstStyle>
          <a:p>
            <a:pPr lvl="0"/>
            <a:r>
              <a:rPr lang="en-US" dirty="0"/>
              <a:t>Instructions</a:t>
            </a:r>
          </a:p>
        </p:txBody>
      </p:sp>
      <p:sp>
        <p:nvSpPr>
          <p:cNvPr id="13" name="Text Placeholder 10">
            <a:extLst>
              <a:ext uri="{FF2B5EF4-FFF2-40B4-BE49-F238E27FC236}">
                <a16:creationId xmlns:a16="http://schemas.microsoft.com/office/drawing/2014/main" id="{D9479026-89E3-67D7-0085-2181F9133B17}"/>
              </a:ext>
            </a:extLst>
          </p:cNvPr>
          <p:cNvSpPr>
            <a:spLocks noGrp="1"/>
          </p:cNvSpPr>
          <p:nvPr>
            <p:ph type="body" sz="quarter" idx="21" hasCustomPrompt="1"/>
          </p:nvPr>
        </p:nvSpPr>
        <p:spPr>
          <a:xfrm>
            <a:off x="6336108" y="2286000"/>
            <a:ext cx="2353866" cy="2103835"/>
          </a:xfrm>
          <a:prstGeom prst="rect">
            <a:avLst/>
          </a:prstGeom>
        </p:spPr>
        <p:txBody>
          <a:bodyPr lIns="0" tIns="0" rIns="0" bIns="0"/>
          <a:lstStyle>
            <a:lvl1pPr marL="0" indent="0">
              <a:lnSpc>
                <a:spcPct val="100000"/>
              </a:lnSpc>
              <a:buNone/>
              <a:defRPr sz="1400"/>
            </a:lvl1pPr>
          </a:lstStyle>
          <a:p>
            <a:pPr lvl="0"/>
            <a:r>
              <a:rPr lang="en-US" dirty="0"/>
              <a:t>Instructions</a:t>
            </a:r>
          </a:p>
        </p:txBody>
      </p:sp>
      <p:sp>
        <p:nvSpPr>
          <p:cNvPr id="2" name="Textfeld 2">
            <a:extLst>
              <a:ext uri="{FF2B5EF4-FFF2-40B4-BE49-F238E27FC236}">
                <a16:creationId xmlns:a16="http://schemas.microsoft.com/office/drawing/2014/main" id="{9C709CF1-4E2A-49F5-EC95-5ABF0B88FF32}"/>
              </a:ext>
            </a:extLst>
          </p:cNvPr>
          <p:cNvSpPr txBox="1"/>
          <p:nvPr userDrawn="1"/>
        </p:nvSpPr>
        <p:spPr>
          <a:xfrm>
            <a:off x="422293" y="338735"/>
            <a:ext cx="4598975" cy="446084"/>
          </a:xfrm>
          <a:prstGeom prst="rect">
            <a:avLst/>
          </a:prstGeom>
          <a:noFill/>
        </p:spPr>
        <p:txBody>
          <a:bodyPr wrap="square" lIns="0" tIns="0" rIns="0" bIns="0" rtlCol="0">
            <a:spAutoFit/>
          </a:bodyPr>
          <a:lstStyle/>
          <a:p>
            <a:pPr marL="0" indent="0">
              <a:lnSpc>
                <a:spcPct val="90000"/>
              </a:lnSpc>
              <a:spcBef>
                <a:spcPts val="0"/>
              </a:spcBef>
            </a:pPr>
            <a:r>
              <a:rPr lang="de-DE" sz="3200" b="1" i="0" dirty="0" err="1">
                <a:solidFill>
                  <a:srgbClr val="E30613"/>
                </a:solidFill>
                <a:latin typeface="Aptos" panose="020B0004020202020204" pitchFamily="34" charset="0"/>
              </a:rPr>
              <a:t>How</a:t>
            </a:r>
            <a:r>
              <a:rPr lang="de-DE" sz="3200" b="1" i="0" dirty="0">
                <a:solidFill>
                  <a:srgbClr val="E30613"/>
                </a:solidFill>
                <a:latin typeface="Aptos" panose="020B0004020202020204" pitchFamily="34" charset="0"/>
              </a:rPr>
              <a:t> </a:t>
            </a:r>
            <a:r>
              <a:rPr lang="de-DE" sz="3200" b="1" i="0" dirty="0" err="1">
                <a:solidFill>
                  <a:srgbClr val="E30613"/>
                </a:solidFill>
                <a:latin typeface="Aptos" panose="020B0004020202020204" pitchFamily="34" charset="0"/>
              </a:rPr>
              <a:t>it</a:t>
            </a:r>
            <a:r>
              <a:rPr lang="de-DE" sz="3200" b="1" i="0" dirty="0">
                <a:solidFill>
                  <a:srgbClr val="E30613"/>
                </a:solidFill>
                <a:latin typeface="Aptos" panose="020B0004020202020204" pitchFamily="34" charset="0"/>
              </a:rPr>
              <a:t> </a:t>
            </a:r>
            <a:r>
              <a:rPr lang="de-DE" sz="3200" b="1" i="0" dirty="0" err="1">
                <a:solidFill>
                  <a:srgbClr val="E30613"/>
                </a:solidFill>
                <a:latin typeface="Aptos" panose="020B0004020202020204" pitchFamily="34" charset="0"/>
              </a:rPr>
              <a:t>works</a:t>
            </a:r>
            <a:r>
              <a:rPr lang="de-DE" sz="3200" b="1" i="0" dirty="0">
                <a:solidFill>
                  <a:srgbClr val="E30613"/>
                </a:solidFill>
                <a:latin typeface="Aptos" panose="020B0004020202020204" pitchFamily="34" charset="0"/>
              </a:rPr>
              <a:t> …</a:t>
            </a:r>
          </a:p>
        </p:txBody>
      </p:sp>
      <p:pic>
        <p:nvPicPr>
          <p:cNvPr id="3" name="Bildplatzhalter 18">
            <a:extLst>
              <a:ext uri="{FF2B5EF4-FFF2-40B4-BE49-F238E27FC236}">
                <a16:creationId xmlns:a16="http://schemas.microsoft.com/office/drawing/2014/main" id="{C9CCFCE1-C409-1199-5E70-92F584A5B331}"/>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19543" r="-31020" b="-27557"/>
          <a:stretch/>
        </p:blipFill>
        <p:spPr>
          <a:xfrm>
            <a:off x="1129885" y="1122732"/>
            <a:ext cx="515711" cy="692686"/>
          </a:xfrm>
          <a:prstGeom prst="rect">
            <a:avLst/>
          </a:prstGeom>
        </p:spPr>
      </p:pic>
      <p:pic>
        <p:nvPicPr>
          <p:cNvPr id="7" name="Bildplatzhalter 16">
            <a:extLst>
              <a:ext uri="{FF2B5EF4-FFF2-40B4-BE49-F238E27FC236}">
                <a16:creationId xmlns:a16="http://schemas.microsoft.com/office/drawing/2014/main" id="{6B5CBE7A-6658-27D7-702F-28E36EE34B82}"/>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t="1869" b="1869"/>
          <a:stretch>
            <a:fillRect/>
          </a:stretch>
        </p:blipFill>
        <p:spPr>
          <a:xfrm>
            <a:off x="3733800" y="1271805"/>
            <a:ext cx="393610" cy="378581"/>
          </a:xfrm>
          <a:prstGeom prst="rect">
            <a:avLst/>
          </a:prstGeom>
        </p:spPr>
      </p:pic>
    </p:spTree>
    <p:extLst>
      <p:ext uri="{BB962C8B-B14F-4D97-AF65-F5344CB8AC3E}">
        <p14:creationId xmlns:p14="http://schemas.microsoft.com/office/powerpoint/2010/main" val="3294245762"/>
      </p:ext>
    </p:extLst>
  </p:cSld>
  <p:clrMapOvr>
    <a:masterClrMapping/>
  </p:clrMapOvr>
  <p:extLst>
    <p:ext uri="{DCECCB84-F9BA-43D5-87BE-67443E8EF086}">
      <p15:sldGuideLst xmlns:p15="http://schemas.microsoft.com/office/powerpoint/2012/main">
        <p15:guide id="1" pos="720">
          <p15:clr>
            <a:srgbClr val="FBAE40"/>
          </p15:clr>
        </p15:guide>
        <p15:guide id="2" pos="2352">
          <p15:clr>
            <a:srgbClr val="FBAE40"/>
          </p15:clr>
        </p15:guide>
        <p15:guide id="3" pos="3984">
          <p15:clr>
            <a:srgbClr val="FBAE40"/>
          </p15:clr>
        </p15:guide>
        <p15:guide id="4" orient="horz" pos="121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3_Headline" preserve="1" userDrawn="1">
  <p:cSld name="4_Headline">
    <p:spTree>
      <p:nvGrpSpPr>
        <p:cNvPr id="1" name="Shape 59"/>
        <p:cNvGrpSpPr/>
        <p:nvPr/>
      </p:nvGrpSpPr>
      <p:grpSpPr>
        <a:xfrm>
          <a:off x="0" y="0"/>
          <a:ext cx="0" cy="0"/>
          <a:chOff x="0" y="0"/>
          <a:chExt cx="0" cy="0"/>
        </a:xfrm>
      </p:grpSpPr>
      <p:sp>
        <p:nvSpPr>
          <p:cNvPr id="63" name="Google Shape;63;p78"/>
          <p:cNvSpPr/>
          <p:nvPr/>
        </p:nvSpPr>
        <p:spPr>
          <a:xfrm>
            <a:off x="5092971" y="1393031"/>
            <a:ext cx="3181350" cy="3181350"/>
          </a:xfrm>
          <a:prstGeom prst="ellipse">
            <a:avLst/>
          </a:prstGeom>
          <a:solidFill>
            <a:srgbClr val="F1F2F2"/>
          </a:solid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 name="Google Shape;38;p80">
            <a:extLst>
              <a:ext uri="{FF2B5EF4-FFF2-40B4-BE49-F238E27FC236}">
                <a16:creationId xmlns:a16="http://schemas.microsoft.com/office/drawing/2014/main" id="{CC8106BF-70E1-4A4C-59BD-E3ABA307A0BE}"/>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
        <p:nvSpPr>
          <p:cNvPr id="2" name="Google Shape;61;p78">
            <a:extLst>
              <a:ext uri="{FF2B5EF4-FFF2-40B4-BE49-F238E27FC236}">
                <a16:creationId xmlns:a16="http://schemas.microsoft.com/office/drawing/2014/main" id="{6D82DC7F-4E7F-E072-19AA-4687B5C8B8CF}"/>
              </a:ext>
            </a:extLst>
          </p:cNvPr>
          <p:cNvSpPr txBox="1">
            <a:spLocks noGrp="1"/>
          </p:cNvSpPr>
          <p:nvPr>
            <p:ph type="body" idx="2"/>
          </p:nvPr>
        </p:nvSpPr>
        <p:spPr>
          <a:xfrm>
            <a:off x="428625" y="2000250"/>
            <a:ext cx="4693502" cy="1480608"/>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rgbClr val="E30613"/>
              </a:buClr>
              <a:buSzPts val="1600"/>
              <a:buFont typeface="Arial"/>
              <a:buNone/>
              <a:defRPr sz="2400" b="1" i="0" u="none" strike="noStrike" cap="none">
                <a:solidFill>
                  <a:srgbClr val="E30613"/>
                </a:solidFill>
                <a:latin typeface="+mn-lt"/>
                <a:ea typeface="Aptos" panose="020B0004020202020204" pitchFamily="34" charset="0"/>
                <a:cs typeface="Arial"/>
                <a:sym typeface="Arial"/>
              </a:defRPr>
            </a:lvl1pPr>
            <a:lvl2pPr marL="914400" marR="0" lvl="1" indent="-317500" algn="l" rtl="0">
              <a:lnSpc>
                <a:spcPct val="128571"/>
              </a:lnSpc>
              <a:spcBef>
                <a:spcPts val="900"/>
              </a:spcBef>
              <a:spcAft>
                <a:spcPts val="0"/>
              </a:spcAft>
              <a:buClr>
                <a:srgbClr val="000000"/>
              </a:buClr>
              <a:buSzPts val="1400"/>
              <a:buFont typeface="Helvetica Neue"/>
              <a:buAutoNum type="arabicPeriod"/>
              <a:defRPr sz="1400" b="0" i="0" u="none" strike="noStrike" cap="none">
                <a:solidFill>
                  <a:srgbClr val="000000"/>
                </a:solidFill>
                <a:latin typeface="Noticia Text"/>
                <a:ea typeface="Noticia Text"/>
                <a:cs typeface="Noticia Text"/>
                <a:sym typeface="Noticia Text"/>
              </a:defRPr>
            </a:lvl2pPr>
            <a:lvl3pPr marL="1371600" marR="0" lvl="2" indent="-361950" algn="l" rtl="0">
              <a:lnSpc>
                <a:spcPct val="90000"/>
              </a:lnSpc>
              <a:spcBef>
                <a:spcPts val="90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16854919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_Headline" preserve="1" userDrawn="1">
  <p:cSld name="4_Headline">
    <p:spTree>
      <p:nvGrpSpPr>
        <p:cNvPr id="1" name="Shape 59"/>
        <p:cNvGrpSpPr/>
        <p:nvPr/>
      </p:nvGrpSpPr>
      <p:grpSpPr>
        <a:xfrm>
          <a:off x="0" y="0"/>
          <a:ext cx="0" cy="0"/>
          <a:chOff x="0" y="0"/>
          <a:chExt cx="0" cy="0"/>
        </a:xfrm>
      </p:grpSpPr>
      <p:sp>
        <p:nvSpPr>
          <p:cNvPr id="61" name="Google Shape;61;p78"/>
          <p:cNvSpPr txBox="1">
            <a:spLocks noGrp="1"/>
          </p:cNvSpPr>
          <p:nvPr>
            <p:ph type="body" idx="2"/>
          </p:nvPr>
        </p:nvSpPr>
        <p:spPr>
          <a:xfrm>
            <a:off x="428625" y="2000250"/>
            <a:ext cx="4693502" cy="1480608"/>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rgbClr val="E30613"/>
              </a:buClr>
              <a:buSzPts val="1600"/>
              <a:buFont typeface="Arial"/>
              <a:buNone/>
              <a:defRPr sz="2400" b="1" i="0" u="none" strike="noStrike" cap="none">
                <a:solidFill>
                  <a:srgbClr val="E30613"/>
                </a:solidFill>
                <a:latin typeface="+mn-lt"/>
                <a:ea typeface="Aptos" panose="020B0004020202020204" pitchFamily="34" charset="0"/>
                <a:cs typeface="Arial"/>
                <a:sym typeface="Arial"/>
              </a:defRPr>
            </a:lvl1pPr>
            <a:lvl2pPr marL="914400" marR="0" lvl="1" indent="-317500" algn="l" rtl="0">
              <a:lnSpc>
                <a:spcPct val="128571"/>
              </a:lnSpc>
              <a:spcBef>
                <a:spcPts val="900"/>
              </a:spcBef>
              <a:spcAft>
                <a:spcPts val="0"/>
              </a:spcAft>
              <a:buClr>
                <a:srgbClr val="000000"/>
              </a:buClr>
              <a:buSzPts val="1400"/>
              <a:buFont typeface="Helvetica Neue"/>
              <a:buAutoNum type="arabicPeriod"/>
              <a:defRPr sz="1400" b="0" i="0" u="none" strike="noStrike" cap="none">
                <a:solidFill>
                  <a:srgbClr val="000000"/>
                </a:solidFill>
                <a:latin typeface="Noticia Text"/>
                <a:ea typeface="Noticia Text"/>
                <a:cs typeface="Noticia Text"/>
                <a:sym typeface="Noticia Text"/>
              </a:defRPr>
            </a:lvl2pPr>
            <a:lvl3pPr marL="1371600" marR="0" lvl="2" indent="-361950" algn="l" rtl="0">
              <a:lnSpc>
                <a:spcPct val="90000"/>
              </a:lnSpc>
              <a:spcBef>
                <a:spcPts val="90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3" name="Google Shape;38;p80">
            <a:extLst>
              <a:ext uri="{FF2B5EF4-FFF2-40B4-BE49-F238E27FC236}">
                <a16:creationId xmlns:a16="http://schemas.microsoft.com/office/drawing/2014/main" id="{CC8106BF-70E1-4A4C-59BD-E3ABA307A0BE}"/>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Tree>
    <p:extLst>
      <p:ext uri="{BB962C8B-B14F-4D97-AF65-F5344CB8AC3E}">
        <p14:creationId xmlns:p14="http://schemas.microsoft.com/office/powerpoint/2010/main" val="724165815"/>
      </p:ext>
    </p:extLst>
  </p:cSld>
  <p:clrMapOvr>
    <a:masterClrMapping/>
  </p:clrMapOvr>
  <p:extLst>
    <p:ext uri="{DCECCB84-F9BA-43D5-87BE-67443E8EF086}">
      <p15:sldGuideLst xmlns:p15="http://schemas.microsoft.com/office/powerpoint/2012/main">
        <p15:guide id="1" orient="horz" pos="12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Aptos_Sharing_Mic">
    <p:spTree>
      <p:nvGrpSpPr>
        <p:cNvPr id="1" name=""/>
        <p:cNvGrpSpPr/>
        <p:nvPr/>
      </p:nvGrpSpPr>
      <p:grpSpPr>
        <a:xfrm>
          <a:off x="0" y="0"/>
          <a:ext cx="0" cy="0"/>
          <a:chOff x="0" y="0"/>
          <a:chExt cx="0" cy="0"/>
        </a:xfrm>
      </p:grpSpPr>
      <p:sp>
        <p:nvSpPr>
          <p:cNvPr id="4" name="Google Shape;47;p76">
            <a:extLst>
              <a:ext uri="{FF2B5EF4-FFF2-40B4-BE49-F238E27FC236}">
                <a16:creationId xmlns:a16="http://schemas.microsoft.com/office/drawing/2014/main" id="{A3D223A0-40FB-AC60-6405-19777C65FEC7}"/>
              </a:ext>
            </a:extLst>
          </p:cNvPr>
          <p:cNvSpPr txBox="1">
            <a:spLocks noGrp="1"/>
          </p:cNvSpPr>
          <p:nvPr>
            <p:ph type="body" idx="1"/>
          </p:nvPr>
        </p:nvSpPr>
        <p:spPr>
          <a:xfrm>
            <a:off x="2252662" y="2876550"/>
            <a:ext cx="4638675" cy="965200"/>
          </a:xfrm>
          <a:prstGeom prst="rect">
            <a:avLst/>
          </a:prstGeom>
          <a:noFill/>
          <a:ln>
            <a:noFill/>
          </a:ln>
        </p:spPr>
        <p:txBody>
          <a:bodyPr spcFirstLastPara="1" wrap="square" lIns="0" tIns="0" rIns="0" bIns="0" anchor="t" anchorCtr="0">
            <a:noAutofit/>
          </a:bodyPr>
          <a:lstStyle>
            <a:lvl1pPr marL="0" marR="0" lvl="0" indent="0" algn="ctr" rtl="0">
              <a:lnSpc>
                <a:spcPct val="90000"/>
              </a:lnSpc>
              <a:spcBef>
                <a:spcPts val="0"/>
              </a:spcBef>
              <a:spcAft>
                <a:spcPts val="0"/>
              </a:spcAft>
              <a:buClr>
                <a:schemeClr val="lt1"/>
              </a:buClr>
              <a:buSzPts val="1800"/>
              <a:buFont typeface="+mj-lt"/>
              <a:buNone/>
              <a:defRPr sz="1800" b="1" i="0" u="none" strike="noStrike" cap="none" baseline="0">
                <a:solidFill>
                  <a:schemeClr val="lt1"/>
                </a:solidFill>
                <a:latin typeface="+mj-lt"/>
                <a:ea typeface="Aptos" panose="020B0004020202020204" pitchFamily="34" charset="0"/>
                <a:cs typeface="Arial"/>
                <a:sym typeface="Arial"/>
              </a:defRPr>
            </a:lvl1pPr>
            <a:lvl2pPr marL="914400" marR="0" lvl="1" indent="-228600" algn="l" rtl="0">
              <a:lnSpc>
                <a:spcPct val="90000"/>
              </a:lnSpc>
              <a:spcBef>
                <a:spcPts val="75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7" name="Google Shape;38;p80">
            <a:extLst>
              <a:ext uri="{FF2B5EF4-FFF2-40B4-BE49-F238E27FC236}">
                <a16:creationId xmlns:a16="http://schemas.microsoft.com/office/drawing/2014/main" id="{DFE264B8-D86D-B788-CAC3-11C1814E4C8F}"/>
              </a:ext>
            </a:extLst>
          </p:cNvPr>
          <p:cNvSpPr txBox="1">
            <a:spLocks noGrp="1"/>
          </p:cNvSpPr>
          <p:nvPr>
            <p:ph type="body" idx="10"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chemeClr val="bg1"/>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Tree>
    <p:extLst>
      <p:ext uri="{BB962C8B-B14F-4D97-AF65-F5344CB8AC3E}">
        <p14:creationId xmlns:p14="http://schemas.microsoft.com/office/powerpoint/2010/main" val="754130975"/>
      </p:ext>
    </p:extLst>
  </p:cSld>
  <p:clrMapOvr>
    <a:masterClrMapping/>
  </p:clrMapOvr>
  <p:extLst>
    <p:ext uri="{DCECCB84-F9BA-43D5-87BE-67443E8EF086}">
      <p15:sldGuideLst xmlns:p15="http://schemas.microsoft.com/office/powerpoint/2012/main">
        <p15:guide id="1" orient="horz" pos="181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ptos_Headline+BIld">
    <p:spTree>
      <p:nvGrpSpPr>
        <p:cNvPr id="1" name=""/>
        <p:cNvGrpSpPr/>
        <p:nvPr/>
      </p:nvGrpSpPr>
      <p:grpSpPr>
        <a:xfrm>
          <a:off x="0" y="0"/>
          <a:ext cx="0" cy="0"/>
          <a:chOff x="0" y="0"/>
          <a:chExt cx="0" cy="0"/>
        </a:xfrm>
      </p:grpSpPr>
      <p:sp>
        <p:nvSpPr>
          <p:cNvPr id="10" name="Bildplatzhalter 9">
            <a:extLst>
              <a:ext uri="{FF2B5EF4-FFF2-40B4-BE49-F238E27FC236}">
                <a16:creationId xmlns:a16="http://schemas.microsoft.com/office/drawing/2014/main" id="{69BC86AF-FABD-A7E5-B1E4-3CF946EA1360}"/>
              </a:ext>
            </a:extLst>
          </p:cNvPr>
          <p:cNvSpPr>
            <a:spLocks noGrp="1"/>
          </p:cNvSpPr>
          <p:nvPr>
            <p:ph type="pic" sz="quarter" idx="10"/>
          </p:nvPr>
        </p:nvSpPr>
        <p:spPr>
          <a:xfrm>
            <a:off x="0" y="0"/>
            <a:ext cx="9144000" cy="5143500"/>
          </a:xfrm>
          <a:prstGeom prst="rect">
            <a:avLst/>
          </a:prstGeom>
        </p:spPr>
        <p:txBody>
          <a:bodyPr/>
          <a:lstStyle/>
          <a:p>
            <a:endParaRPr lang="de-DE"/>
          </a:p>
        </p:txBody>
      </p:sp>
      <p:sp>
        <p:nvSpPr>
          <p:cNvPr id="4" name="Text Placeholder 2">
            <a:extLst>
              <a:ext uri="{FF2B5EF4-FFF2-40B4-BE49-F238E27FC236}">
                <a16:creationId xmlns:a16="http://schemas.microsoft.com/office/drawing/2014/main" id="{19B67AAC-B3D6-6FAF-A2B9-12110022D9A7}"/>
              </a:ext>
            </a:extLst>
          </p:cNvPr>
          <p:cNvSpPr>
            <a:spLocks noGrp="1"/>
          </p:cNvSpPr>
          <p:nvPr>
            <p:ph type="body" sz="quarter" idx="11" hasCustomPrompt="1"/>
          </p:nvPr>
        </p:nvSpPr>
        <p:spPr>
          <a:xfrm>
            <a:off x="304800" y="285263"/>
            <a:ext cx="6900334" cy="485204"/>
          </a:xfrm>
          <a:prstGeom prst="rect">
            <a:avLst/>
          </a:prstGeom>
          <a:solidFill>
            <a:srgbClr val="E50818"/>
          </a:solidFill>
        </p:spPr>
        <p:txBody>
          <a:bodyPr wrap="square" lIns="0" tIns="0" rIns="0" bIns="0" anchor="b" anchorCtr="0">
            <a:noAutofit/>
          </a:bodyPr>
          <a:lstStyle>
            <a:lvl1pPr marL="91440" indent="0">
              <a:lnSpc>
                <a:spcPct val="100000"/>
              </a:lnSpc>
              <a:spcBef>
                <a:spcPts val="0"/>
              </a:spcBef>
              <a:buNone/>
              <a:defRPr sz="3200" b="1" spc="40" baseline="0">
                <a:ln>
                  <a:noFill/>
                </a:ln>
                <a:solidFill>
                  <a:schemeClr val="bg1"/>
                </a:solidFill>
              </a:defRPr>
            </a:lvl1pPr>
            <a:lvl2pPr marL="342900" indent="0">
              <a:buNone/>
              <a:defRPr/>
            </a:lvl2pPr>
          </a:lstStyle>
          <a:p>
            <a:pPr lvl="0"/>
            <a:r>
              <a:rPr lang="en-US" dirty="0"/>
              <a:t>CLICK TO EDIT MASTER TEXT </a:t>
            </a:r>
          </a:p>
        </p:txBody>
      </p:sp>
    </p:spTree>
    <p:extLst>
      <p:ext uri="{BB962C8B-B14F-4D97-AF65-F5344CB8AC3E}">
        <p14:creationId xmlns:p14="http://schemas.microsoft.com/office/powerpoint/2010/main" val="1003772673"/>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_test-Folienheadline Open Sans" userDrawn="1">
  <p:cSld name="3_test-Folienheadline Open Sans">
    <p:spTree>
      <p:nvGrpSpPr>
        <p:cNvPr id="1" name="Shape 14"/>
        <p:cNvGrpSpPr/>
        <p:nvPr/>
      </p:nvGrpSpPr>
      <p:grpSpPr>
        <a:xfrm>
          <a:off x="0" y="0"/>
          <a:ext cx="0" cy="0"/>
          <a:chOff x="0" y="0"/>
          <a:chExt cx="0" cy="0"/>
        </a:xfrm>
      </p:grpSpPr>
      <p:sp>
        <p:nvSpPr>
          <p:cNvPr id="2" name="Google Shape;17;p71">
            <a:extLst>
              <a:ext uri="{FF2B5EF4-FFF2-40B4-BE49-F238E27FC236}">
                <a16:creationId xmlns:a16="http://schemas.microsoft.com/office/drawing/2014/main" id="{4194A1B3-1165-BD49-25F6-3AB1008C4D34}"/>
              </a:ext>
            </a:extLst>
          </p:cNvPr>
          <p:cNvSpPr txBox="1">
            <a:spLocks noGrp="1"/>
          </p:cNvSpPr>
          <p:nvPr>
            <p:ph type="body" idx="1"/>
          </p:nvPr>
        </p:nvSpPr>
        <p:spPr>
          <a:xfrm>
            <a:off x="437370" y="1520560"/>
            <a:ext cx="6772937" cy="1253597"/>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chemeClr val="lt1"/>
              </a:buClr>
              <a:buSzPts val="4200"/>
              <a:buFont typeface="+mj-lt"/>
              <a:buNone/>
              <a:defRPr sz="4200" b="1" i="0" u="none" strike="noStrike" cap="none">
                <a:solidFill>
                  <a:schemeClr val="lt1"/>
                </a:solidFill>
                <a:latin typeface="+mn-lt"/>
                <a:ea typeface="DINOT-Bold" panose="020B0504020101020102" pitchFamily="34" charset="77"/>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3" name="Google Shape;18;p71">
            <a:extLst>
              <a:ext uri="{FF2B5EF4-FFF2-40B4-BE49-F238E27FC236}">
                <a16:creationId xmlns:a16="http://schemas.microsoft.com/office/drawing/2014/main" id="{9076AF9A-0251-C82F-722B-DF4B7BA2499A}"/>
              </a:ext>
            </a:extLst>
          </p:cNvPr>
          <p:cNvSpPr txBox="1">
            <a:spLocks noGrp="1"/>
          </p:cNvSpPr>
          <p:nvPr>
            <p:ph type="body" idx="2"/>
          </p:nvPr>
        </p:nvSpPr>
        <p:spPr>
          <a:xfrm>
            <a:off x="430349" y="519947"/>
            <a:ext cx="6730404" cy="254361"/>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chemeClr val="lt1"/>
              </a:buClr>
              <a:buSzPts val="1350"/>
              <a:buFont typeface="+mj-lt"/>
              <a:buNone/>
              <a:defRPr sz="1400" b="1" i="0" u="none" strike="noStrike" cap="none">
                <a:solidFill>
                  <a:schemeClr val="lt1"/>
                </a:solidFill>
                <a:latin typeface="+mn-lt"/>
                <a:ea typeface="DINOT-Bold" panose="020B0504020101020102" pitchFamily="34" charset="77"/>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3900412724"/>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Aptos_Welcome back">
    <p:spTree>
      <p:nvGrpSpPr>
        <p:cNvPr id="1" name=""/>
        <p:cNvGrpSpPr/>
        <p:nvPr/>
      </p:nvGrpSpPr>
      <p:grpSpPr>
        <a:xfrm>
          <a:off x="0" y="0"/>
          <a:ext cx="0" cy="0"/>
          <a:chOff x="0" y="0"/>
          <a:chExt cx="0" cy="0"/>
        </a:xfrm>
      </p:grpSpPr>
      <p:pic>
        <p:nvPicPr>
          <p:cNvPr id="11" name="Google Shape;86;p90">
            <a:extLst>
              <a:ext uri="{FF2B5EF4-FFF2-40B4-BE49-F238E27FC236}">
                <a16:creationId xmlns:a16="http://schemas.microsoft.com/office/drawing/2014/main" id="{10B8A881-2E65-301B-8CA0-4000440EB6C6}"/>
              </a:ext>
            </a:extLst>
          </p:cNvPr>
          <p:cNvPicPr preferRelativeResize="0"/>
          <p:nvPr userDrawn="1"/>
        </p:nvPicPr>
        <p:blipFill rotWithShape="1">
          <a:blip r:embed="rId2">
            <a:alphaModFix/>
          </a:blip>
          <a:srcRect/>
          <a:stretch/>
        </p:blipFill>
        <p:spPr>
          <a:xfrm>
            <a:off x="4237349" y="1863197"/>
            <a:ext cx="669302" cy="835289"/>
          </a:xfrm>
          <a:prstGeom prst="rect">
            <a:avLst/>
          </a:prstGeom>
          <a:noFill/>
          <a:ln>
            <a:noFill/>
          </a:ln>
        </p:spPr>
      </p:pic>
      <p:sp>
        <p:nvSpPr>
          <p:cNvPr id="2" name="Textfeld 15">
            <a:extLst>
              <a:ext uri="{FF2B5EF4-FFF2-40B4-BE49-F238E27FC236}">
                <a16:creationId xmlns:a16="http://schemas.microsoft.com/office/drawing/2014/main" id="{8CDD2B62-D010-BB07-9EE9-B47D965C0925}"/>
              </a:ext>
            </a:extLst>
          </p:cNvPr>
          <p:cNvSpPr txBox="1"/>
          <p:nvPr userDrawn="1"/>
        </p:nvSpPr>
        <p:spPr>
          <a:xfrm>
            <a:off x="428625" y="333335"/>
            <a:ext cx="3468530" cy="446084"/>
          </a:xfrm>
          <a:prstGeom prst="rect">
            <a:avLst/>
          </a:prstGeom>
          <a:noFill/>
        </p:spPr>
        <p:txBody>
          <a:bodyPr wrap="square" lIns="0" tIns="0" rIns="0" bIns="0" rtlCol="0">
            <a:spAutoFit/>
          </a:bodyPr>
          <a:lstStyle/>
          <a:p>
            <a:pPr marL="0">
              <a:lnSpc>
                <a:spcPct val="90000"/>
              </a:lnSpc>
              <a:spcBef>
                <a:spcPts val="0"/>
              </a:spcBef>
            </a:pPr>
            <a:r>
              <a:rPr lang="de-DE" sz="3200" b="1" i="0" dirty="0">
                <a:solidFill>
                  <a:schemeClr val="bg1"/>
                </a:solidFill>
                <a:latin typeface="Aptos" panose="020B0004020202020204" pitchFamily="34" charset="0"/>
              </a:rPr>
              <a:t>Welcome back</a:t>
            </a:r>
          </a:p>
        </p:txBody>
      </p:sp>
      <p:sp>
        <p:nvSpPr>
          <p:cNvPr id="3" name="Textfeld 12">
            <a:extLst>
              <a:ext uri="{FF2B5EF4-FFF2-40B4-BE49-F238E27FC236}">
                <a16:creationId xmlns:a16="http://schemas.microsoft.com/office/drawing/2014/main" id="{3286FCC6-BCAA-DD7E-179E-368BD6494AC6}"/>
              </a:ext>
            </a:extLst>
          </p:cNvPr>
          <p:cNvSpPr txBox="1"/>
          <p:nvPr userDrawn="1"/>
        </p:nvSpPr>
        <p:spPr>
          <a:xfrm>
            <a:off x="0" y="2802868"/>
            <a:ext cx="9144000" cy="669414"/>
          </a:xfrm>
          <a:prstGeom prst="rect">
            <a:avLst/>
          </a:prstGeom>
          <a:noFill/>
        </p:spPr>
        <p:txBody>
          <a:bodyPr wrap="square" rtlCol="0">
            <a:spAutoFit/>
          </a:bodyPr>
          <a:lstStyle/>
          <a:p>
            <a:pPr marL="0" marR="0" lvl="0" indent="0" algn="ctr" rtl="0">
              <a:lnSpc>
                <a:spcPct val="100000"/>
              </a:lnSpc>
              <a:spcBef>
                <a:spcPts val="0"/>
              </a:spcBef>
              <a:spcAft>
                <a:spcPts val="0"/>
              </a:spcAft>
              <a:buNone/>
            </a:pPr>
            <a:r>
              <a:rPr lang="de-DE" sz="1800" b="1" i="0" u="none" strike="noStrike" cap="none" dirty="0" err="1">
                <a:solidFill>
                  <a:schemeClr val="lt1"/>
                </a:solidFill>
                <a:latin typeface="Aptos" panose="020B0004020202020204" pitchFamily="34" charset="0"/>
                <a:ea typeface="Arial"/>
                <a:cs typeface="Arial"/>
                <a:sym typeface="Arial"/>
              </a:rPr>
              <a:t>Let</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us</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know</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if</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you’re</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with</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us</a:t>
            </a:r>
            <a:r>
              <a:rPr lang="de-DE" sz="1800" b="1" i="0" u="none" strike="noStrike" cap="none" dirty="0">
                <a:solidFill>
                  <a:schemeClr val="lt1"/>
                </a:solidFill>
                <a:latin typeface="Aptos" panose="020B0004020202020204" pitchFamily="34" charset="0"/>
                <a:ea typeface="Arial"/>
                <a:cs typeface="Arial"/>
                <a:sym typeface="Arial"/>
              </a:rPr>
              <a:t>:</a:t>
            </a:r>
            <a:endParaRPr lang="de-DE" sz="1800" b="1" i="0" dirty="0">
              <a:latin typeface="Aptos" panose="020B0004020202020204" pitchFamily="34" charset="0"/>
            </a:endParaRPr>
          </a:p>
          <a:p>
            <a:pPr marL="0" marR="0" lvl="0" indent="0" algn="ctr" rtl="0">
              <a:lnSpc>
                <a:spcPct val="100000"/>
              </a:lnSpc>
              <a:spcBef>
                <a:spcPts val="0"/>
              </a:spcBef>
              <a:spcAft>
                <a:spcPts val="0"/>
              </a:spcAft>
              <a:buNone/>
            </a:pPr>
            <a:r>
              <a:rPr lang="de-DE" sz="1800" b="1" i="0" u="none" strike="noStrike" cap="none" dirty="0">
                <a:solidFill>
                  <a:schemeClr val="lt1"/>
                </a:solidFill>
                <a:latin typeface="Aptos" panose="020B0004020202020204" pitchFamily="34" charset="0"/>
                <a:ea typeface="Arial"/>
                <a:cs typeface="Arial"/>
                <a:sym typeface="Arial"/>
              </a:rPr>
              <a:t>Raise </a:t>
            </a:r>
            <a:r>
              <a:rPr lang="de-DE" sz="1800" b="1" i="0" u="none" strike="noStrike" cap="none" dirty="0" err="1">
                <a:solidFill>
                  <a:schemeClr val="lt1"/>
                </a:solidFill>
                <a:latin typeface="Aptos" panose="020B0004020202020204" pitchFamily="34" charset="0"/>
                <a:ea typeface="Arial"/>
                <a:cs typeface="Arial"/>
                <a:sym typeface="Arial"/>
              </a:rPr>
              <a:t>your</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emoji</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thumb</a:t>
            </a:r>
            <a:r>
              <a:rPr lang="de-DE" sz="1800" b="1" i="0" u="none" strike="noStrike" cap="none" dirty="0">
                <a:solidFill>
                  <a:schemeClr val="lt1"/>
                </a:solidFill>
                <a:latin typeface="Aptos" panose="020B0004020202020204" pitchFamily="34" charset="0"/>
                <a:ea typeface="Arial"/>
                <a:cs typeface="Arial"/>
                <a:sym typeface="Arial"/>
              </a:rPr>
              <a:t>!</a:t>
            </a:r>
            <a:endParaRPr lang="de-DE" sz="1800" b="1" i="0" dirty="0">
              <a:latin typeface="Aptos" panose="020B0004020202020204" pitchFamily="34" charset="0"/>
            </a:endParaRPr>
          </a:p>
        </p:txBody>
      </p:sp>
    </p:spTree>
    <p:extLst>
      <p:ext uri="{BB962C8B-B14F-4D97-AF65-F5344CB8AC3E}">
        <p14:creationId xmlns:p14="http://schemas.microsoft.com/office/powerpoint/2010/main" val="2462044156"/>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Aptos_Sharing_Mic">
    <p:spTree>
      <p:nvGrpSpPr>
        <p:cNvPr id="1" name=""/>
        <p:cNvGrpSpPr/>
        <p:nvPr/>
      </p:nvGrpSpPr>
      <p:grpSpPr>
        <a:xfrm>
          <a:off x="0" y="0"/>
          <a:ext cx="0" cy="0"/>
          <a:chOff x="0" y="0"/>
          <a:chExt cx="0" cy="0"/>
        </a:xfrm>
      </p:grpSpPr>
      <p:pic>
        <p:nvPicPr>
          <p:cNvPr id="2" name="Google Shape;45;p76">
            <a:extLst>
              <a:ext uri="{FF2B5EF4-FFF2-40B4-BE49-F238E27FC236}">
                <a16:creationId xmlns:a16="http://schemas.microsoft.com/office/drawing/2014/main" id="{CF74B4A8-ED31-842B-B18A-033433C9D9E1}"/>
              </a:ext>
            </a:extLst>
          </p:cNvPr>
          <p:cNvPicPr preferRelativeResize="0"/>
          <p:nvPr userDrawn="1"/>
        </p:nvPicPr>
        <p:blipFill rotWithShape="1">
          <a:blip r:embed="rId2">
            <a:alphaModFix/>
          </a:blip>
          <a:srcRect/>
          <a:stretch/>
        </p:blipFill>
        <p:spPr>
          <a:xfrm>
            <a:off x="4289196" y="1928340"/>
            <a:ext cx="565606" cy="677219"/>
          </a:xfrm>
          <a:prstGeom prst="rect">
            <a:avLst/>
          </a:prstGeom>
          <a:noFill/>
          <a:ln>
            <a:noFill/>
          </a:ln>
        </p:spPr>
      </p:pic>
      <p:sp>
        <p:nvSpPr>
          <p:cNvPr id="4" name="Google Shape;47;p76">
            <a:extLst>
              <a:ext uri="{FF2B5EF4-FFF2-40B4-BE49-F238E27FC236}">
                <a16:creationId xmlns:a16="http://schemas.microsoft.com/office/drawing/2014/main" id="{A3D223A0-40FB-AC60-6405-19777C65FEC7}"/>
              </a:ext>
            </a:extLst>
          </p:cNvPr>
          <p:cNvSpPr txBox="1">
            <a:spLocks noGrp="1"/>
          </p:cNvSpPr>
          <p:nvPr>
            <p:ph type="body" idx="1"/>
          </p:nvPr>
        </p:nvSpPr>
        <p:spPr>
          <a:xfrm>
            <a:off x="2252662" y="2876550"/>
            <a:ext cx="4638675" cy="965200"/>
          </a:xfrm>
          <a:prstGeom prst="rect">
            <a:avLst/>
          </a:prstGeom>
          <a:noFill/>
          <a:ln>
            <a:noFill/>
          </a:ln>
        </p:spPr>
        <p:txBody>
          <a:bodyPr spcFirstLastPara="1" wrap="square" lIns="0" tIns="0" rIns="0" bIns="0" anchor="t" anchorCtr="0">
            <a:noAutofit/>
          </a:bodyPr>
          <a:lstStyle>
            <a:lvl1pPr marL="0" marR="0" lvl="0" indent="0" algn="ctr" rtl="0">
              <a:lnSpc>
                <a:spcPct val="90000"/>
              </a:lnSpc>
              <a:spcBef>
                <a:spcPts val="0"/>
              </a:spcBef>
              <a:spcAft>
                <a:spcPts val="0"/>
              </a:spcAft>
              <a:buClr>
                <a:schemeClr val="lt1"/>
              </a:buClr>
              <a:buSzPts val="1800"/>
              <a:buFont typeface="+mj-lt"/>
              <a:buNone/>
              <a:defRPr sz="1800" b="1" i="0" u="none" strike="noStrike" cap="none" baseline="0">
                <a:solidFill>
                  <a:schemeClr val="lt1"/>
                </a:solidFill>
                <a:latin typeface="+mn-lt"/>
                <a:ea typeface="DINOT-Bold" panose="020B0504020101020102" pitchFamily="34" charset="77"/>
                <a:cs typeface="Arial"/>
                <a:sym typeface="Arial"/>
              </a:defRPr>
            </a:lvl1pPr>
            <a:lvl2pPr marL="914400" marR="0" lvl="1" indent="-228600" algn="l" rtl="0">
              <a:lnSpc>
                <a:spcPct val="90000"/>
              </a:lnSpc>
              <a:spcBef>
                <a:spcPts val="75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3" name="Textfeld 15">
            <a:extLst>
              <a:ext uri="{FF2B5EF4-FFF2-40B4-BE49-F238E27FC236}">
                <a16:creationId xmlns:a16="http://schemas.microsoft.com/office/drawing/2014/main" id="{5459F6D0-B0E1-3EEC-F9F1-ADD2F207695D}"/>
              </a:ext>
            </a:extLst>
          </p:cNvPr>
          <p:cNvSpPr txBox="1"/>
          <p:nvPr userDrawn="1"/>
        </p:nvSpPr>
        <p:spPr>
          <a:xfrm>
            <a:off x="428625" y="333335"/>
            <a:ext cx="3468530" cy="446084"/>
          </a:xfrm>
          <a:prstGeom prst="rect">
            <a:avLst/>
          </a:prstGeom>
          <a:noFill/>
        </p:spPr>
        <p:txBody>
          <a:bodyPr wrap="square" lIns="0" tIns="0" rIns="0" bIns="0" rtlCol="0">
            <a:spAutoFit/>
          </a:bodyPr>
          <a:lstStyle/>
          <a:p>
            <a:pPr marL="0">
              <a:lnSpc>
                <a:spcPct val="90000"/>
              </a:lnSpc>
              <a:spcBef>
                <a:spcPts val="0"/>
              </a:spcBef>
            </a:pPr>
            <a:r>
              <a:rPr lang="de-DE" sz="3200" b="1" i="0" dirty="0">
                <a:solidFill>
                  <a:schemeClr val="bg1"/>
                </a:solidFill>
                <a:latin typeface="Aptos" panose="020B0004020202020204" pitchFamily="34" charset="0"/>
              </a:rPr>
              <a:t>Sharing </a:t>
            </a:r>
            <a:r>
              <a:rPr lang="de-DE" sz="3150" b="1" i="0" dirty="0">
                <a:solidFill>
                  <a:schemeClr val="bg1"/>
                </a:solidFill>
                <a:latin typeface="Aptos" panose="020B0004020202020204" pitchFamily="34" charset="0"/>
              </a:rPr>
              <a:t>…</a:t>
            </a:r>
          </a:p>
        </p:txBody>
      </p:sp>
    </p:spTree>
    <p:extLst>
      <p:ext uri="{BB962C8B-B14F-4D97-AF65-F5344CB8AC3E}">
        <p14:creationId xmlns:p14="http://schemas.microsoft.com/office/powerpoint/2010/main" val="2451096804"/>
      </p:ext>
    </p:extLst>
  </p:cSld>
  <p:clrMapOvr>
    <a:masterClrMapping/>
  </p:clrMapOvr>
  <p:extLst>
    <p:ext uri="{DCECCB84-F9BA-43D5-87BE-67443E8EF086}">
      <p15:sldGuideLst xmlns:p15="http://schemas.microsoft.com/office/powerpoint/2012/main">
        <p15:guide id="1" orient="horz" pos="181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ptos_Welcome back">
    <p:spTree>
      <p:nvGrpSpPr>
        <p:cNvPr id="1" name=""/>
        <p:cNvGrpSpPr/>
        <p:nvPr/>
      </p:nvGrpSpPr>
      <p:grpSpPr>
        <a:xfrm>
          <a:off x="0" y="0"/>
          <a:ext cx="0" cy="0"/>
          <a:chOff x="0" y="0"/>
          <a:chExt cx="0" cy="0"/>
        </a:xfrm>
      </p:grpSpPr>
      <p:pic>
        <p:nvPicPr>
          <p:cNvPr id="11" name="Google Shape;86;p90">
            <a:extLst>
              <a:ext uri="{FF2B5EF4-FFF2-40B4-BE49-F238E27FC236}">
                <a16:creationId xmlns:a16="http://schemas.microsoft.com/office/drawing/2014/main" id="{10B8A881-2E65-301B-8CA0-4000440EB6C6}"/>
              </a:ext>
            </a:extLst>
          </p:cNvPr>
          <p:cNvPicPr preferRelativeResize="0"/>
          <p:nvPr userDrawn="1"/>
        </p:nvPicPr>
        <p:blipFill rotWithShape="1">
          <a:blip r:embed="rId2">
            <a:alphaModFix/>
          </a:blip>
          <a:srcRect/>
          <a:stretch/>
        </p:blipFill>
        <p:spPr>
          <a:xfrm>
            <a:off x="4237349" y="1863197"/>
            <a:ext cx="669302" cy="835289"/>
          </a:xfrm>
          <a:prstGeom prst="rect">
            <a:avLst/>
          </a:prstGeom>
          <a:noFill/>
          <a:ln>
            <a:noFill/>
          </a:ln>
        </p:spPr>
      </p:pic>
      <p:sp>
        <p:nvSpPr>
          <p:cNvPr id="2" name="Textfeld 15">
            <a:extLst>
              <a:ext uri="{FF2B5EF4-FFF2-40B4-BE49-F238E27FC236}">
                <a16:creationId xmlns:a16="http://schemas.microsoft.com/office/drawing/2014/main" id="{8CDD2B62-D010-BB07-9EE9-B47D965C0925}"/>
              </a:ext>
            </a:extLst>
          </p:cNvPr>
          <p:cNvSpPr txBox="1"/>
          <p:nvPr userDrawn="1"/>
        </p:nvSpPr>
        <p:spPr>
          <a:xfrm>
            <a:off x="428625" y="333335"/>
            <a:ext cx="3468530" cy="446084"/>
          </a:xfrm>
          <a:prstGeom prst="rect">
            <a:avLst/>
          </a:prstGeom>
          <a:noFill/>
        </p:spPr>
        <p:txBody>
          <a:bodyPr wrap="square" lIns="0" tIns="0" rIns="0" bIns="0" rtlCol="0">
            <a:spAutoFit/>
          </a:bodyPr>
          <a:lstStyle/>
          <a:p>
            <a:pPr marL="0">
              <a:lnSpc>
                <a:spcPct val="90000"/>
              </a:lnSpc>
              <a:spcBef>
                <a:spcPts val="0"/>
              </a:spcBef>
            </a:pPr>
            <a:r>
              <a:rPr lang="de-DE" sz="3200" b="1" i="0" dirty="0">
                <a:solidFill>
                  <a:schemeClr val="bg1"/>
                </a:solidFill>
                <a:latin typeface="Aptos" panose="020B0004020202020204" pitchFamily="34" charset="0"/>
              </a:rPr>
              <a:t>Welcome back</a:t>
            </a:r>
          </a:p>
        </p:txBody>
      </p:sp>
      <p:sp>
        <p:nvSpPr>
          <p:cNvPr id="3" name="Textfeld 12">
            <a:extLst>
              <a:ext uri="{FF2B5EF4-FFF2-40B4-BE49-F238E27FC236}">
                <a16:creationId xmlns:a16="http://schemas.microsoft.com/office/drawing/2014/main" id="{3286FCC6-BCAA-DD7E-179E-368BD6494AC6}"/>
              </a:ext>
            </a:extLst>
          </p:cNvPr>
          <p:cNvSpPr txBox="1"/>
          <p:nvPr userDrawn="1"/>
        </p:nvSpPr>
        <p:spPr>
          <a:xfrm>
            <a:off x="0" y="2802868"/>
            <a:ext cx="9144000" cy="669414"/>
          </a:xfrm>
          <a:prstGeom prst="rect">
            <a:avLst/>
          </a:prstGeom>
          <a:noFill/>
        </p:spPr>
        <p:txBody>
          <a:bodyPr wrap="square" rtlCol="0">
            <a:spAutoFit/>
          </a:bodyPr>
          <a:lstStyle/>
          <a:p>
            <a:pPr marL="0" marR="0" lvl="0" indent="0" algn="ctr" rtl="0">
              <a:lnSpc>
                <a:spcPct val="100000"/>
              </a:lnSpc>
              <a:spcBef>
                <a:spcPts val="0"/>
              </a:spcBef>
              <a:spcAft>
                <a:spcPts val="0"/>
              </a:spcAft>
              <a:buNone/>
            </a:pPr>
            <a:r>
              <a:rPr lang="de-DE" sz="1800" b="1" i="0" u="none" strike="noStrike" cap="none" dirty="0" err="1">
                <a:solidFill>
                  <a:schemeClr val="lt1"/>
                </a:solidFill>
                <a:latin typeface="Aptos" panose="020B0004020202020204" pitchFamily="34" charset="0"/>
                <a:ea typeface="Arial"/>
                <a:cs typeface="Arial"/>
                <a:sym typeface="Arial"/>
              </a:rPr>
              <a:t>Let</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us</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know</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if</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you’re</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with</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us</a:t>
            </a:r>
            <a:r>
              <a:rPr lang="de-DE" sz="1800" b="1" i="0" u="none" strike="noStrike" cap="none" dirty="0">
                <a:solidFill>
                  <a:schemeClr val="lt1"/>
                </a:solidFill>
                <a:latin typeface="Aptos" panose="020B0004020202020204" pitchFamily="34" charset="0"/>
                <a:ea typeface="Arial"/>
                <a:cs typeface="Arial"/>
                <a:sym typeface="Arial"/>
              </a:rPr>
              <a:t>:</a:t>
            </a:r>
            <a:endParaRPr lang="de-DE" sz="1800" b="1" i="0" dirty="0">
              <a:latin typeface="Aptos" panose="020B0004020202020204" pitchFamily="34" charset="0"/>
            </a:endParaRPr>
          </a:p>
          <a:p>
            <a:pPr marL="0" marR="0" lvl="0" indent="0" algn="ctr" rtl="0">
              <a:lnSpc>
                <a:spcPct val="100000"/>
              </a:lnSpc>
              <a:spcBef>
                <a:spcPts val="0"/>
              </a:spcBef>
              <a:spcAft>
                <a:spcPts val="0"/>
              </a:spcAft>
              <a:buNone/>
            </a:pPr>
            <a:r>
              <a:rPr lang="de-DE" sz="1800" b="1" i="0" u="none" strike="noStrike" cap="none" dirty="0">
                <a:solidFill>
                  <a:schemeClr val="lt1"/>
                </a:solidFill>
                <a:latin typeface="Aptos" panose="020B0004020202020204" pitchFamily="34" charset="0"/>
                <a:ea typeface="Arial"/>
                <a:cs typeface="Arial"/>
                <a:sym typeface="Arial"/>
              </a:rPr>
              <a:t>Raise </a:t>
            </a:r>
            <a:r>
              <a:rPr lang="de-DE" sz="1800" b="1" i="0" u="none" strike="noStrike" cap="none" dirty="0" err="1">
                <a:solidFill>
                  <a:schemeClr val="lt1"/>
                </a:solidFill>
                <a:latin typeface="Aptos" panose="020B0004020202020204" pitchFamily="34" charset="0"/>
                <a:ea typeface="Arial"/>
                <a:cs typeface="Arial"/>
                <a:sym typeface="Arial"/>
              </a:rPr>
              <a:t>your</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emoji</a:t>
            </a:r>
            <a:r>
              <a:rPr lang="de-DE" sz="1800" b="1" i="0" u="none" strike="noStrike" cap="none" dirty="0">
                <a:solidFill>
                  <a:schemeClr val="lt1"/>
                </a:solidFill>
                <a:latin typeface="Aptos" panose="020B0004020202020204" pitchFamily="34" charset="0"/>
                <a:ea typeface="Arial"/>
                <a:cs typeface="Arial"/>
                <a:sym typeface="Arial"/>
              </a:rPr>
              <a:t> </a:t>
            </a:r>
            <a:r>
              <a:rPr lang="de-DE" sz="1800" b="1" i="0" u="none" strike="noStrike" cap="none" dirty="0" err="1">
                <a:solidFill>
                  <a:schemeClr val="lt1"/>
                </a:solidFill>
                <a:latin typeface="Aptos" panose="020B0004020202020204" pitchFamily="34" charset="0"/>
                <a:ea typeface="Arial"/>
                <a:cs typeface="Arial"/>
                <a:sym typeface="Arial"/>
              </a:rPr>
              <a:t>thumb</a:t>
            </a:r>
            <a:r>
              <a:rPr lang="de-DE" sz="1800" b="1" i="0" u="none" strike="noStrike" cap="none" dirty="0">
                <a:solidFill>
                  <a:schemeClr val="lt1"/>
                </a:solidFill>
                <a:latin typeface="Aptos" panose="020B0004020202020204" pitchFamily="34" charset="0"/>
                <a:ea typeface="Arial"/>
                <a:cs typeface="Arial"/>
                <a:sym typeface="Arial"/>
              </a:rPr>
              <a:t>!</a:t>
            </a:r>
            <a:endParaRPr lang="de-DE" sz="1800" b="1" i="0" dirty="0">
              <a:latin typeface="Aptos" panose="020B0004020202020204" pitchFamily="34" charset="0"/>
            </a:endParaRPr>
          </a:p>
        </p:txBody>
      </p:sp>
    </p:spTree>
    <p:extLst>
      <p:ext uri="{BB962C8B-B14F-4D97-AF65-F5344CB8AC3E}">
        <p14:creationId xmlns:p14="http://schemas.microsoft.com/office/powerpoint/2010/main" val="2653958583"/>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Aptos_Sharing_Speechbubble">
    <p:spTree>
      <p:nvGrpSpPr>
        <p:cNvPr id="1" name=""/>
        <p:cNvGrpSpPr/>
        <p:nvPr/>
      </p:nvGrpSpPr>
      <p:grpSpPr>
        <a:xfrm>
          <a:off x="0" y="0"/>
          <a:ext cx="0" cy="0"/>
          <a:chOff x="0" y="0"/>
          <a:chExt cx="0" cy="0"/>
        </a:xfrm>
      </p:grpSpPr>
      <p:sp>
        <p:nvSpPr>
          <p:cNvPr id="16" name="Textfeld 15">
            <a:extLst>
              <a:ext uri="{FF2B5EF4-FFF2-40B4-BE49-F238E27FC236}">
                <a16:creationId xmlns:a16="http://schemas.microsoft.com/office/drawing/2014/main" id="{9115217A-6B69-F0E1-8DC6-9FDCD756D0A9}"/>
              </a:ext>
            </a:extLst>
          </p:cNvPr>
          <p:cNvSpPr txBox="1"/>
          <p:nvPr userDrawn="1"/>
        </p:nvSpPr>
        <p:spPr>
          <a:xfrm>
            <a:off x="428625" y="290795"/>
            <a:ext cx="3468530" cy="492443"/>
          </a:xfrm>
          <a:prstGeom prst="rect">
            <a:avLst/>
          </a:prstGeom>
          <a:noFill/>
        </p:spPr>
        <p:txBody>
          <a:bodyPr wrap="square" lIns="0" tIns="0" rIns="0" bIns="0" rtlCol="0">
            <a:spAutoFit/>
          </a:bodyPr>
          <a:lstStyle/>
          <a:p>
            <a:pPr marL="0">
              <a:spcBef>
                <a:spcPts val="0"/>
              </a:spcBef>
            </a:pPr>
            <a:endParaRPr lang="de-DE" sz="3200" b="1" i="0" baseline="0" dirty="0">
              <a:solidFill>
                <a:schemeClr val="bg1"/>
              </a:solidFill>
              <a:latin typeface="Aptos" panose="020B0004020202020204" pitchFamily="34" charset="0"/>
            </a:endParaRPr>
          </a:p>
        </p:txBody>
      </p:sp>
      <p:pic>
        <p:nvPicPr>
          <p:cNvPr id="3" name="Grafik 2">
            <a:extLst>
              <a:ext uri="{FF2B5EF4-FFF2-40B4-BE49-F238E27FC236}">
                <a16:creationId xmlns:a16="http://schemas.microsoft.com/office/drawing/2014/main" id="{FF4C850B-2227-DBE2-0167-5B914A9222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37349" y="2017752"/>
            <a:ext cx="586863" cy="553998"/>
          </a:xfrm>
          <a:prstGeom prst="rect">
            <a:avLst/>
          </a:prstGeom>
        </p:spPr>
      </p:pic>
      <p:sp>
        <p:nvSpPr>
          <p:cNvPr id="5" name="Google Shape;38;p80">
            <a:extLst>
              <a:ext uri="{FF2B5EF4-FFF2-40B4-BE49-F238E27FC236}">
                <a16:creationId xmlns:a16="http://schemas.microsoft.com/office/drawing/2014/main" id="{027BB1F1-DFAB-1564-149F-FE909F868335}"/>
              </a:ext>
            </a:extLst>
          </p:cNvPr>
          <p:cNvSpPr txBox="1">
            <a:spLocks noGrp="1"/>
          </p:cNvSpPr>
          <p:nvPr>
            <p:ph type="body" idx="1" hasCustomPrompt="1"/>
          </p:nvPr>
        </p:nvSpPr>
        <p:spPr>
          <a:xfrm>
            <a:off x="428625" y="333610"/>
            <a:ext cx="419485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chemeClr val="bg1"/>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endParaRPr lang="de-DE" dirty="0"/>
          </a:p>
        </p:txBody>
      </p:sp>
      <p:sp>
        <p:nvSpPr>
          <p:cNvPr id="6" name="Google Shape;47;p76">
            <a:extLst>
              <a:ext uri="{FF2B5EF4-FFF2-40B4-BE49-F238E27FC236}">
                <a16:creationId xmlns:a16="http://schemas.microsoft.com/office/drawing/2014/main" id="{E1F9E504-F31B-072C-141C-ABCE182CC6CA}"/>
              </a:ext>
            </a:extLst>
          </p:cNvPr>
          <p:cNvSpPr txBox="1">
            <a:spLocks noGrp="1"/>
          </p:cNvSpPr>
          <p:nvPr>
            <p:ph type="body" idx="10"/>
          </p:nvPr>
        </p:nvSpPr>
        <p:spPr>
          <a:xfrm>
            <a:off x="2252662" y="2876550"/>
            <a:ext cx="4638675" cy="965200"/>
          </a:xfrm>
          <a:prstGeom prst="rect">
            <a:avLst/>
          </a:prstGeom>
          <a:noFill/>
          <a:ln>
            <a:noFill/>
          </a:ln>
        </p:spPr>
        <p:txBody>
          <a:bodyPr spcFirstLastPara="1" wrap="square" lIns="0" tIns="0" rIns="0" bIns="0" anchor="t" anchorCtr="0">
            <a:noAutofit/>
          </a:bodyPr>
          <a:lstStyle>
            <a:lvl1pPr marL="0" marR="0" lvl="0" indent="0" algn="ctr" rtl="0">
              <a:lnSpc>
                <a:spcPct val="90000"/>
              </a:lnSpc>
              <a:spcBef>
                <a:spcPts val="0"/>
              </a:spcBef>
              <a:spcAft>
                <a:spcPts val="0"/>
              </a:spcAft>
              <a:buClr>
                <a:schemeClr val="lt1"/>
              </a:buClr>
              <a:buSzPts val="1800"/>
              <a:buFont typeface="+mj-lt"/>
              <a:buNone/>
              <a:defRPr sz="1800" b="1" i="0" u="none" strike="noStrike" cap="none" baseline="0">
                <a:solidFill>
                  <a:schemeClr val="lt1"/>
                </a:solidFill>
                <a:latin typeface="+mn-lt"/>
                <a:ea typeface="DINOT-Bold" panose="020B0504020101020102" pitchFamily="34" charset="77"/>
                <a:cs typeface="Arial"/>
                <a:sym typeface="Arial"/>
              </a:defRPr>
            </a:lvl1pPr>
            <a:lvl2pPr marL="914400" marR="0" lvl="1" indent="-228600" algn="l" rtl="0">
              <a:lnSpc>
                <a:spcPct val="90000"/>
              </a:lnSpc>
              <a:spcBef>
                <a:spcPts val="75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2599292336"/>
      </p:ext>
    </p:extLst>
  </p:cSld>
  <p:clrMapOvr>
    <a:masterClrMapping/>
  </p:clrMapOvr>
  <p:extLst>
    <p:ext uri="{DCECCB84-F9BA-43D5-87BE-67443E8EF086}">
      <p15:sldGuideLst xmlns:p15="http://schemas.microsoft.com/office/powerpoint/2012/main">
        <p15:guide id="1" orient="horz" pos="181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ptos_Sharing_Mic">
    <p:spTree>
      <p:nvGrpSpPr>
        <p:cNvPr id="1" name=""/>
        <p:cNvGrpSpPr/>
        <p:nvPr/>
      </p:nvGrpSpPr>
      <p:grpSpPr>
        <a:xfrm>
          <a:off x="0" y="0"/>
          <a:ext cx="0" cy="0"/>
          <a:chOff x="0" y="0"/>
          <a:chExt cx="0" cy="0"/>
        </a:xfrm>
      </p:grpSpPr>
      <p:pic>
        <p:nvPicPr>
          <p:cNvPr id="2" name="Google Shape;45;p76">
            <a:extLst>
              <a:ext uri="{FF2B5EF4-FFF2-40B4-BE49-F238E27FC236}">
                <a16:creationId xmlns:a16="http://schemas.microsoft.com/office/drawing/2014/main" id="{CF74B4A8-ED31-842B-B18A-033433C9D9E1}"/>
              </a:ext>
            </a:extLst>
          </p:cNvPr>
          <p:cNvPicPr preferRelativeResize="0"/>
          <p:nvPr userDrawn="1"/>
        </p:nvPicPr>
        <p:blipFill rotWithShape="1">
          <a:blip r:embed="rId2">
            <a:alphaModFix/>
          </a:blip>
          <a:srcRect/>
          <a:stretch/>
        </p:blipFill>
        <p:spPr>
          <a:xfrm>
            <a:off x="4289196" y="1928340"/>
            <a:ext cx="565606" cy="677219"/>
          </a:xfrm>
          <a:prstGeom prst="rect">
            <a:avLst/>
          </a:prstGeom>
          <a:noFill/>
          <a:ln>
            <a:noFill/>
          </a:ln>
        </p:spPr>
      </p:pic>
      <p:sp>
        <p:nvSpPr>
          <p:cNvPr id="4" name="Google Shape;47;p76">
            <a:extLst>
              <a:ext uri="{FF2B5EF4-FFF2-40B4-BE49-F238E27FC236}">
                <a16:creationId xmlns:a16="http://schemas.microsoft.com/office/drawing/2014/main" id="{A3D223A0-40FB-AC60-6405-19777C65FEC7}"/>
              </a:ext>
            </a:extLst>
          </p:cNvPr>
          <p:cNvSpPr txBox="1">
            <a:spLocks noGrp="1"/>
          </p:cNvSpPr>
          <p:nvPr>
            <p:ph type="body" idx="1"/>
          </p:nvPr>
        </p:nvSpPr>
        <p:spPr>
          <a:xfrm>
            <a:off x="2252662" y="2876550"/>
            <a:ext cx="4638675" cy="965200"/>
          </a:xfrm>
          <a:prstGeom prst="rect">
            <a:avLst/>
          </a:prstGeom>
          <a:noFill/>
          <a:ln>
            <a:noFill/>
          </a:ln>
        </p:spPr>
        <p:txBody>
          <a:bodyPr spcFirstLastPara="1" wrap="square" lIns="0" tIns="0" rIns="0" bIns="0" anchor="t" anchorCtr="0">
            <a:noAutofit/>
          </a:bodyPr>
          <a:lstStyle>
            <a:lvl1pPr marL="0" marR="0" lvl="0" indent="0" algn="ctr" rtl="0">
              <a:lnSpc>
                <a:spcPct val="90000"/>
              </a:lnSpc>
              <a:spcBef>
                <a:spcPts val="0"/>
              </a:spcBef>
              <a:spcAft>
                <a:spcPts val="0"/>
              </a:spcAft>
              <a:buClr>
                <a:schemeClr val="lt1"/>
              </a:buClr>
              <a:buSzPts val="1800"/>
              <a:buFont typeface="+mj-lt"/>
              <a:buNone/>
              <a:defRPr sz="1800" b="1" i="0" u="none" strike="noStrike" cap="none" baseline="0">
                <a:solidFill>
                  <a:schemeClr val="lt1"/>
                </a:solidFill>
                <a:latin typeface="+mn-lt"/>
                <a:ea typeface="DINOT-Bold" panose="020B0504020101020102" pitchFamily="34" charset="77"/>
                <a:cs typeface="Arial"/>
                <a:sym typeface="Arial"/>
              </a:defRPr>
            </a:lvl1pPr>
            <a:lvl2pPr marL="914400" marR="0" lvl="1" indent="-228600" algn="l" rtl="0">
              <a:lnSpc>
                <a:spcPct val="90000"/>
              </a:lnSpc>
              <a:spcBef>
                <a:spcPts val="75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3" name="Textfeld 15">
            <a:extLst>
              <a:ext uri="{FF2B5EF4-FFF2-40B4-BE49-F238E27FC236}">
                <a16:creationId xmlns:a16="http://schemas.microsoft.com/office/drawing/2014/main" id="{5459F6D0-B0E1-3EEC-F9F1-ADD2F207695D}"/>
              </a:ext>
            </a:extLst>
          </p:cNvPr>
          <p:cNvSpPr txBox="1"/>
          <p:nvPr userDrawn="1"/>
        </p:nvSpPr>
        <p:spPr>
          <a:xfrm>
            <a:off x="428625" y="333335"/>
            <a:ext cx="3468530" cy="446084"/>
          </a:xfrm>
          <a:prstGeom prst="rect">
            <a:avLst/>
          </a:prstGeom>
          <a:noFill/>
        </p:spPr>
        <p:txBody>
          <a:bodyPr wrap="square" lIns="0" tIns="0" rIns="0" bIns="0" rtlCol="0">
            <a:spAutoFit/>
          </a:bodyPr>
          <a:lstStyle/>
          <a:p>
            <a:pPr marL="0">
              <a:lnSpc>
                <a:spcPct val="90000"/>
              </a:lnSpc>
              <a:spcBef>
                <a:spcPts val="0"/>
              </a:spcBef>
            </a:pPr>
            <a:r>
              <a:rPr lang="de-DE" sz="3200" b="1" i="0" dirty="0">
                <a:solidFill>
                  <a:schemeClr val="bg1"/>
                </a:solidFill>
                <a:latin typeface="Aptos" panose="020B0004020202020204" pitchFamily="34" charset="0"/>
              </a:rPr>
              <a:t>Sharing </a:t>
            </a:r>
            <a:r>
              <a:rPr lang="de-DE" sz="3150" b="1" i="0" dirty="0">
                <a:solidFill>
                  <a:schemeClr val="bg1"/>
                </a:solidFill>
                <a:latin typeface="Aptos" panose="020B0004020202020204" pitchFamily="34" charset="0"/>
              </a:rPr>
              <a:t>…</a:t>
            </a:r>
          </a:p>
        </p:txBody>
      </p:sp>
    </p:spTree>
    <p:extLst>
      <p:ext uri="{BB962C8B-B14F-4D97-AF65-F5344CB8AC3E}">
        <p14:creationId xmlns:p14="http://schemas.microsoft.com/office/powerpoint/2010/main" val="1853242964"/>
      </p:ext>
    </p:extLst>
  </p:cSld>
  <p:clrMapOvr>
    <a:masterClrMapping/>
  </p:clrMapOvr>
  <p:extLst>
    <p:ext uri="{DCECCB84-F9BA-43D5-87BE-67443E8EF086}">
      <p15:sldGuideLst xmlns:p15="http://schemas.microsoft.com/office/powerpoint/2012/main">
        <p15:guide id="1" orient="horz" pos="181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3_test-Folienheadline Open Sans" preserve="1" userDrawn="1">
  <p:cSld name="3_test-Folienheadline Open Sans">
    <p:spTree>
      <p:nvGrpSpPr>
        <p:cNvPr id="1" name="Shape 14"/>
        <p:cNvGrpSpPr/>
        <p:nvPr/>
      </p:nvGrpSpPr>
      <p:grpSpPr>
        <a:xfrm>
          <a:off x="0" y="0"/>
          <a:ext cx="0" cy="0"/>
          <a:chOff x="0" y="0"/>
          <a:chExt cx="0" cy="0"/>
        </a:xfrm>
      </p:grpSpPr>
      <p:sp>
        <p:nvSpPr>
          <p:cNvPr id="2" name="Google Shape;17;p71">
            <a:extLst>
              <a:ext uri="{FF2B5EF4-FFF2-40B4-BE49-F238E27FC236}">
                <a16:creationId xmlns:a16="http://schemas.microsoft.com/office/drawing/2014/main" id="{4194A1B3-1165-BD49-25F6-3AB1008C4D34}"/>
              </a:ext>
            </a:extLst>
          </p:cNvPr>
          <p:cNvSpPr txBox="1">
            <a:spLocks noGrp="1"/>
          </p:cNvSpPr>
          <p:nvPr>
            <p:ph type="body" idx="1"/>
          </p:nvPr>
        </p:nvSpPr>
        <p:spPr>
          <a:xfrm>
            <a:off x="437370" y="1520560"/>
            <a:ext cx="6772937" cy="1253597"/>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chemeClr val="lt1"/>
              </a:buClr>
              <a:buSzPts val="4200"/>
              <a:buFont typeface="+mj-lt"/>
              <a:buNone/>
              <a:defRPr sz="4200" b="1" i="0" u="none" strike="noStrike" cap="none">
                <a:solidFill>
                  <a:schemeClr val="lt1"/>
                </a:solidFill>
                <a:latin typeface="+mn-lt"/>
                <a:ea typeface="DINOT-Bold" panose="020B0504020101020102" pitchFamily="34" charset="77"/>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3" name="Google Shape;18;p71">
            <a:extLst>
              <a:ext uri="{FF2B5EF4-FFF2-40B4-BE49-F238E27FC236}">
                <a16:creationId xmlns:a16="http://schemas.microsoft.com/office/drawing/2014/main" id="{9076AF9A-0251-C82F-722B-DF4B7BA2499A}"/>
              </a:ext>
            </a:extLst>
          </p:cNvPr>
          <p:cNvSpPr txBox="1">
            <a:spLocks noGrp="1"/>
          </p:cNvSpPr>
          <p:nvPr>
            <p:ph type="body" idx="2"/>
          </p:nvPr>
        </p:nvSpPr>
        <p:spPr>
          <a:xfrm>
            <a:off x="430349" y="519947"/>
            <a:ext cx="6730404" cy="254361"/>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chemeClr val="lt1"/>
              </a:buClr>
              <a:buSzPts val="1350"/>
              <a:buFont typeface="+mj-lt"/>
              <a:buNone/>
              <a:defRPr sz="1400" b="1" i="0" u="none" strike="noStrike" cap="none">
                <a:solidFill>
                  <a:schemeClr val="lt1"/>
                </a:solidFill>
                <a:latin typeface="+mn-lt"/>
                <a:ea typeface="DINOT-Bold" panose="020B0504020101020102" pitchFamily="34" charset="77"/>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1169673310"/>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ptos_Headline">
    <p:spTree>
      <p:nvGrpSpPr>
        <p:cNvPr id="1" name=""/>
        <p:cNvGrpSpPr/>
        <p:nvPr/>
      </p:nvGrpSpPr>
      <p:grpSpPr>
        <a:xfrm>
          <a:off x="0" y="0"/>
          <a:ext cx="0" cy="0"/>
          <a:chOff x="0" y="0"/>
          <a:chExt cx="0" cy="0"/>
        </a:xfrm>
      </p:grpSpPr>
      <p:sp>
        <p:nvSpPr>
          <p:cNvPr id="3" name="Google Shape;38;p80">
            <a:extLst>
              <a:ext uri="{FF2B5EF4-FFF2-40B4-BE49-F238E27FC236}">
                <a16:creationId xmlns:a16="http://schemas.microsoft.com/office/drawing/2014/main" id="{D0B89CD4-9153-F94E-7D57-9920D357E8EA}"/>
              </a:ext>
            </a:extLst>
          </p:cNvPr>
          <p:cNvSpPr txBox="1">
            <a:spLocks noGrp="1"/>
          </p:cNvSpPr>
          <p:nvPr>
            <p:ph type="body" idx="1" hasCustomPrompt="1"/>
          </p:nvPr>
        </p:nvSpPr>
        <p:spPr>
          <a:xfrm>
            <a:off x="428625" y="333610"/>
            <a:ext cx="419485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chemeClr val="bg1"/>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endParaRPr lang="de-DE" dirty="0"/>
          </a:p>
        </p:txBody>
      </p:sp>
    </p:spTree>
    <p:extLst>
      <p:ext uri="{BB962C8B-B14F-4D97-AF65-F5344CB8AC3E}">
        <p14:creationId xmlns:p14="http://schemas.microsoft.com/office/powerpoint/2010/main" val="1806044001"/>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GENDA 2 MODULE" preserve="1" userDrawn="1">
  <p:cSld name="AGENDA 2 MODULE">
    <p:spTree>
      <p:nvGrpSpPr>
        <p:cNvPr id="1" name="Shape 133"/>
        <p:cNvGrpSpPr/>
        <p:nvPr/>
      </p:nvGrpSpPr>
      <p:grpSpPr>
        <a:xfrm>
          <a:off x="0" y="0"/>
          <a:ext cx="0" cy="0"/>
          <a:chOff x="0" y="0"/>
          <a:chExt cx="0" cy="0"/>
        </a:xfrm>
      </p:grpSpPr>
      <p:sp>
        <p:nvSpPr>
          <p:cNvPr id="138" name="Google Shape;138;p72"/>
          <p:cNvSpPr txBox="1">
            <a:spLocks noGrp="1"/>
          </p:cNvSpPr>
          <p:nvPr>
            <p:ph type="body" idx="1" hasCustomPrompt="1"/>
          </p:nvPr>
        </p:nvSpPr>
        <p:spPr>
          <a:xfrm>
            <a:off x="419100" y="2868582"/>
            <a:ext cx="3707997" cy="1989167"/>
          </a:xfrm>
          <a:prstGeom prst="rect">
            <a:avLst/>
          </a:prstGeom>
          <a:noFill/>
          <a:ln>
            <a:noFill/>
          </a:ln>
        </p:spPr>
        <p:txBody>
          <a:bodyPr spcFirstLastPara="1" wrap="square" lIns="0" tIns="0" rIns="0" bIns="0" anchor="t" anchorCtr="0">
            <a:noAutofit/>
          </a:bodyPr>
          <a:lstStyle>
            <a:lvl1pPr marL="183600" marR="0" lvl="0" indent="-183600" algn="l" rtl="0">
              <a:lnSpc>
                <a:spcPct val="100000"/>
              </a:lnSpc>
              <a:spcBef>
                <a:spcPts val="0"/>
              </a:spcBef>
              <a:spcAft>
                <a:spcPts val="1200"/>
              </a:spcAft>
              <a:buClr>
                <a:srgbClr val="000000"/>
              </a:buClr>
              <a:buSzPts val="1400"/>
              <a:buFont typeface="Arial"/>
              <a:buChar char="•"/>
              <a:defRPr sz="1400" b="0" i="0" u="none" strike="noStrike" cap="none">
                <a:solidFill>
                  <a:srgbClr val="000000"/>
                </a:solidFill>
                <a:latin typeface="Aptos" panose="020B0004020202020204" pitchFamily="34" charset="0"/>
                <a:ea typeface="Aptos" panose="020B0004020202020204" pitchFamily="34" charset="0"/>
                <a:cs typeface="Aptos" panose="020B0004020202020204" pitchFamily="34" charset="0"/>
                <a:sym typeface="Noticia Text"/>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endParaRPr dirty="0"/>
          </a:p>
        </p:txBody>
      </p:sp>
      <p:sp>
        <p:nvSpPr>
          <p:cNvPr id="143" name="Google Shape;143;p72"/>
          <p:cNvSpPr txBox="1"/>
          <p:nvPr/>
        </p:nvSpPr>
        <p:spPr>
          <a:xfrm>
            <a:off x="419100" y="2472691"/>
            <a:ext cx="3707997" cy="369332"/>
          </a:xfrm>
          <a:prstGeom prst="rect">
            <a:avLst/>
          </a:prstGeom>
          <a:noFill/>
          <a:ln>
            <a:noFill/>
          </a:ln>
        </p:spPr>
        <p:txBody>
          <a:bodyPr spcFirstLastPara="1" wrap="square" lIns="0" tIns="0" rIns="0" bIns="0" anchor="t" anchorCtr="0">
            <a:spAutoFit/>
          </a:bodyPr>
          <a:lstStyle/>
          <a:p>
            <a:pPr marL="183600" marR="0" lvl="0" indent="-183600" algn="l" rtl="0">
              <a:lnSpc>
                <a:spcPct val="100000"/>
              </a:lnSpc>
              <a:spcBef>
                <a:spcPts val="0"/>
              </a:spcBef>
              <a:spcAft>
                <a:spcPts val="1200"/>
              </a:spcAft>
              <a:buClr>
                <a:srgbClr val="1E93F5"/>
              </a:buClr>
              <a:buSzPts val="1400"/>
              <a:buFont typeface="Arial"/>
              <a:buNone/>
            </a:pPr>
            <a:r>
              <a:rPr lang="de-DE" sz="1400" b="1" i="0" u="none" strike="noStrike" cap="none" dirty="0">
                <a:solidFill>
                  <a:srgbClr val="1E93F5"/>
                </a:solidFill>
                <a:latin typeface="Aptos" panose="020B0004020202020204" pitchFamily="34" charset="0"/>
                <a:ea typeface="Arial"/>
                <a:cs typeface="Arial"/>
                <a:sym typeface="Arial"/>
              </a:rPr>
              <a:t>Check-in</a:t>
            </a:r>
            <a:endParaRPr b="1" i="0" dirty="0">
              <a:latin typeface="Aptos" panose="020B0004020202020204" pitchFamily="34" charset="0"/>
            </a:endParaRPr>
          </a:p>
        </p:txBody>
      </p:sp>
      <p:sp>
        <p:nvSpPr>
          <p:cNvPr id="144" name="Google Shape;144;p72"/>
          <p:cNvSpPr txBox="1">
            <a:spLocks noGrp="1"/>
          </p:cNvSpPr>
          <p:nvPr>
            <p:ph type="body" idx="4"/>
          </p:nvPr>
        </p:nvSpPr>
        <p:spPr>
          <a:xfrm>
            <a:off x="5068767" y="2472691"/>
            <a:ext cx="3654416" cy="1638300"/>
          </a:xfrm>
          <a:prstGeom prst="rect">
            <a:avLst/>
          </a:prstGeom>
          <a:noFill/>
          <a:ln>
            <a:noFill/>
          </a:ln>
        </p:spPr>
        <p:txBody>
          <a:bodyPr spcFirstLastPara="1" wrap="square" lIns="0" tIns="0" rIns="0" bIns="0" anchor="t" anchorCtr="0">
            <a:noAutofit/>
          </a:bodyPr>
          <a:lstStyle>
            <a:lvl1pPr marL="183600" marR="0" lvl="0" indent="-183600" algn="l" rtl="0">
              <a:lnSpc>
                <a:spcPct val="100000"/>
              </a:lnSpc>
              <a:spcBef>
                <a:spcPts val="0"/>
              </a:spcBef>
              <a:spcAft>
                <a:spcPts val="1200"/>
              </a:spcAft>
              <a:buClr>
                <a:srgbClr val="000000"/>
              </a:buClr>
              <a:buSzPts val="1400"/>
              <a:buFont typeface="Arial"/>
              <a:buChar char="•"/>
              <a:defRPr sz="1400" b="0" i="0" u="none" strike="noStrike" cap="none">
                <a:solidFill>
                  <a:srgbClr val="000000"/>
                </a:solidFill>
                <a:latin typeface="Aptos" panose="020B0004020202020204" pitchFamily="34" charset="0"/>
                <a:ea typeface="Aptos" panose="020B0004020202020204" pitchFamily="34" charset="0"/>
                <a:cs typeface="Aptos" panose="020B0004020202020204" pitchFamily="34" charset="0"/>
                <a:sym typeface="Noticia Text"/>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145" name="Google Shape;145;p72"/>
          <p:cNvSpPr txBox="1"/>
          <p:nvPr/>
        </p:nvSpPr>
        <p:spPr>
          <a:xfrm>
            <a:off x="5068767" y="4292095"/>
            <a:ext cx="2579635" cy="21544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1E93F5"/>
              </a:buClr>
              <a:buSzPts val="1400"/>
              <a:buFont typeface="Arial"/>
              <a:buNone/>
            </a:pPr>
            <a:r>
              <a:rPr lang="de-DE" sz="1400" b="1" i="0" u="none" strike="noStrike" cap="none" dirty="0">
                <a:solidFill>
                  <a:srgbClr val="1E93F5"/>
                </a:solidFill>
                <a:latin typeface="Aptos" panose="020B0004020202020204" pitchFamily="34" charset="0"/>
                <a:ea typeface="Arial"/>
                <a:cs typeface="Arial"/>
                <a:sym typeface="Arial"/>
              </a:rPr>
              <a:t>Wrap-</a:t>
            </a:r>
            <a:r>
              <a:rPr lang="de-DE" sz="1400" b="1" i="0" u="none" strike="noStrike" cap="none" dirty="0" err="1">
                <a:solidFill>
                  <a:srgbClr val="1E93F5"/>
                </a:solidFill>
                <a:latin typeface="Aptos" panose="020B0004020202020204" pitchFamily="34" charset="0"/>
                <a:ea typeface="Arial"/>
                <a:cs typeface="Arial"/>
                <a:sym typeface="Arial"/>
              </a:rPr>
              <a:t>up</a:t>
            </a:r>
            <a:endParaRPr b="1" i="0" dirty="0">
              <a:latin typeface="Aptos" panose="020B0004020202020204" pitchFamily="34" charset="0"/>
            </a:endParaRPr>
          </a:p>
        </p:txBody>
      </p:sp>
      <p:sp>
        <p:nvSpPr>
          <p:cNvPr id="2" name="Google Shape;92;p69">
            <a:extLst>
              <a:ext uri="{FF2B5EF4-FFF2-40B4-BE49-F238E27FC236}">
                <a16:creationId xmlns:a16="http://schemas.microsoft.com/office/drawing/2014/main" id="{9AE3C66E-662B-3EA4-0C5B-F4F2299AD590}"/>
              </a:ext>
            </a:extLst>
          </p:cNvPr>
          <p:cNvSpPr txBox="1"/>
          <p:nvPr userDrawn="1"/>
        </p:nvSpPr>
        <p:spPr>
          <a:xfrm>
            <a:off x="419100" y="337877"/>
            <a:ext cx="6505204" cy="443198"/>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E30613"/>
              </a:buClr>
              <a:buSzPts val="3800"/>
              <a:buFont typeface="Arial"/>
              <a:buNone/>
            </a:pPr>
            <a:r>
              <a:rPr lang="de-DE" sz="3200" b="1" i="0" u="none" strike="noStrike" cap="none" dirty="0">
                <a:solidFill>
                  <a:srgbClr val="E30613"/>
                </a:solidFill>
                <a:latin typeface="+mn-lt"/>
                <a:ea typeface="Arial"/>
                <a:cs typeface="Arial"/>
                <a:sym typeface="Arial"/>
              </a:rPr>
              <a:t>Agenda</a:t>
            </a:r>
            <a:endParaRPr sz="3200" b="1" i="0" dirty="0">
              <a:latin typeface="+mn-lt"/>
            </a:endParaRPr>
          </a:p>
        </p:txBody>
      </p:sp>
      <p:sp>
        <p:nvSpPr>
          <p:cNvPr id="3" name="Google Shape;89;p69">
            <a:extLst>
              <a:ext uri="{FF2B5EF4-FFF2-40B4-BE49-F238E27FC236}">
                <a16:creationId xmlns:a16="http://schemas.microsoft.com/office/drawing/2014/main" id="{558CC8C3-67F5-8FE7-F771-133C411BD3FD}"/>
              </a:ext>
            </a:extLst>
          </p:cNvPr>
          <p:cNvSpPr txBox="1"/>
          <p:nvPr userDrawn="1"/>
        </p:nvSpPr>
        <p:spPr>
          <a:xfrm>
            <a:off x="5067740" y="1237568"/>
            <a:ext cx="993535" cy="4608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de-DE" sz="2800" b="1" i="0" dirty="0">
                <a:solidFill>
                  <a:srgbClr val="E30613"/>
                </a:solidFill>
                <a:latin typeface="+mn-lt"/>
                <a:ea typeface="Arial"/>
                <a:cs typeface="Arial"/>
                <a:sym typeface="Arial"/>
              </a:rPr>
              <a:t>Part II</a:t>
            </a:r>
            <a:endParaRPr sz="2800" b="1" i="0" dirty="0">
              <a:latin typeface="+mn-lt"/>
            </a:endParaRPr>
          </a:p>
        </p:txBody>
      </p:sp>
      <p:sp>
        <p:nvSpPr>
          <p:cNvPr id="4" name="Google Shape;90;p69">
            <a:extLst>
              <a:ext uri="{FF2B5EF4-FFF2-40B4-BE49-F238E27FC236}">
                <a16:creationId xmlns:a16="http://schemas.microsoft.com/office/drawing/2014/main" id="{B59A8D03-B14B-24BE-DB29-0A3AFCDBF885}"/>
              </a:ext>
            </a:extLst>
          </p:cNvPr>
          <p:cNvSpPr txBox="1"/>
          <p:nvPr userDrawn="1"/>
        </p:nvSpPr>
        <p:spPr>
          <a:xfrm>
            <a:off x="420817" y="1237567"/>
            <a:ext cx="963405" cy="538607"/>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de-DE" sz="2800" b="1" i="0" dirty="0">
                <a:solidFill>
                  <a:srgbClr val="E30613"/>
                </a:solidFill>
                <a:latin typeface="+mn-lt"/>
                <a:ea typeface="Arial"/>
                <a:cs typeface="Arial"/>
                <a:sym typeface="Arial"/>
              </a:rPr>
              <a:t>Part I</a:t>
            </a:r>
            <a:endParaRPr sz="2800" b="1" i="0" dirty="0">
              <a:latin typeface="+mn-lt"/>
            </a:endParaRPr>
          </a:p>
        </p:txBody>
      </p:sp>
      <p:cxnSp>
        <p:nvCxnSpPr>
          <p:cNvPr id="5" name="Google Shape;91;p69">
            <a:extLst>
              <a:ext uri="{FF2B5EF4-FFF2-40B4-BE49-F238E27FC236}">
                <a16:creationId xmlns:a16="http://schemas.microsoft.com/office/drawing/2014/main" id="{67D60A8E-6493-B143-E568-3232AC8141CF}"/>
              </a:ext>
            </a:extLst>
          </p:cNvPr>
          <p:cNvCxnSpPr>
            <a:cxnSpLocks/>
          </p:cNvCxnSpPr>
          <p:nvPr userDrawn="1"/>
        </p:nvCxnSpPr>
        <p:spPr>
          <a:xfrm>
            <a:off x="419100" y="1752983"/>
            <a:ext cx="3656133" cy="0"/>
          </a:xfrm>
          <a:prstGeom prst="straightConnector1">
            <a:avLst/>
          </a:prstGeom>
          <a:noFill/>
          <a:ln w="9525" cap="flat" cmpd="sng">
            <a:solidFill>
              <a:srgbClr val="E30613"/>
            </a:solidFill>
            <a:prstDash val="solid"/>
            <a:miter lim="800000"/>
            <a:headEnd type="none" w="sm" len="sm"/>
            <a:tailEnd type="none" w="sm" len="sm"/>
          </a:ln>
        </p:spPr>
      </p:cxnSp>
      <p:cxnSp>
        <p:nvCxnSpPr>
          <p:cNvPr id="6" name="Google Shape;94;p69">
            <a:extLst>
              <a:ext uri="{FF2B5EF4-FFF2-40B4-BE49-F238E27FC236}">
                <a16:creationId xmlns:a16="http://schemas.microsoft.com/office/drawing/2014/main" id="{D2A004FE-C7EA-1111-A436-96E8D3A45DC2}"/>
              </a:ext>
            </a:extLst>
          </p:cNvPr>
          <p:cNvCxnSpPr>
            <a:cxnSpLocks/>
          </p:cNvCxnSpPr>
          <p:nvPr userDrawn="1"/>
        </p:nvCxnSpPr>
        <p:spPr>
          <a:xfrm>
            <a:off x="5067049" y="1752983"/>
            <a:ext cx="3656134" cy="0"/>
          </a:xfrm>
          <a:prstGeom prst="straightConnector1">
            <a:avLst/>
          </a:prstGeom>
          <a:noFill/>
          <a:ln w="9525" cap="flat" cmpd="sng">
            <a:solidFill>
              <a:srgbClr val="E30613"/>
            </a:solidFill>
            <a:prstDash val="solid"/>
            <a:miter lim="800000"/>
            <a:headEnd type="none" w="sm" len="sm"/>
            <a:tailEnd type="none" w="sm" len="sm"/>
          </a:ln>
        </p:spPr>
      </p:cxnSp>
      <p:sp>
        <p:nvSpPr>
          <p:cNvPr id="7" name="Google Shape;95;p69">
            <a:extLst>
              <a:ext uri="{FF2B5EF4-FFF2-40B4-BE49-F238E27FC236}">
                <a16:creationId xmlns:a16="http://schemas.microsoft.com/office/drawing/2014/main" id="{00F780CE-7348-8C64-3E6E-BC177CD2CE54}"/>
              </a:ext>
            </a:extLst>
          </p:cNvPr>
          <p:cNvSpPr/>
          <p:nvPr userDrawn="1"/>
        </p:nvSpPr>
        <p:spPr>
          <a:xfrm rot="-991687">
            <a:off x="4148549" y="1068369"/>
            <a:ext cx="799196" cy="799196"/>
          </a:xfrm>
          <a:prstGeom prst="ellipse">
            <a:avLst/>
          </a:prstGeom>
          <a:solidFill>
            <a:srgbClr val="E3061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lt1"/>
              </a:buClr>
              <a:buSzPts val="1400"/>
              <a:buFont typeface="Arial"/>
              <a:buNone/>
            </a:pPr>
            <a:r>
              <a:rPr lang="de-DE" sz="1400" b="1" i="0" u="none" strike="noStrike" cap="none" dirty="0">
                <a:solidFill>
                  <a:schemeClr val="lt1"/>
                </a:solidFill>
                <a:latin typeface="+mn-lt"/>
                <a:ea typeface="Arial"/>
                <a:cs typeface="Arial"/>
                <a:sym typeface="Arial"/>
              </a:rPr>
              <a:t>Lunch Break</a:t>
            </a:r>
            <a:endParaRPr b="1" i="0" dirty="0">
              <a:latin typeface="+mn-lt"/>
            </a:endParaRPr>
          </a:p>
        </p:txBody>
      </p:sp>
      <p:sp>
        <p:nvSpPr>
          <p:cNvPr id="8" name="Google Shape;96;p69">
            <a:extLst>
              <a:ext uri="{FF2B5EF4-FFF2-40B4-BE49-F238E27FC236}">
                <a16:creationId xmlns:a16="http://schemas.microsoft.com/office/drawing/2014/main" id="{FB7365F9-D8AD-A0F3-C784-FDACF3C43F78}"/>
              </a:ext>
            </a:extLst>
          </p:cNvPr>
          <p:cNvSpPr txBox="1">
            <a:spLocks noGrp="1"/>
          </p:cNvSpPr>
          <p:nvPr>
            <p:ph type="body" idx="2"/>
          </p:nvPr>
        </p:nvSpPr>
        <p:spPr>
          <a:xfrm>
            <a:off x="419100" y="2007548"/>
            <a:ext cx="3656134" cy="284039"/>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rgbClr val="E30613"/>
              </a:buClr>
              <a:buSzPts val="1400"/>
              <a:buFont typeface="Arial"/>
              <a:buNone/>
              <a:defRPr sz="1400" b="1" i="0" u="none" strike="noStrike" cap="none">
                <a:solidFill>
                  <a:srgbClr val="E30613"/>
                </a:solidFill>
                <a:latin typeface="+mn-lt"/>
                <a:ea typeface="DINOT-Bold" panose="020B0504020101020102" pitchFamily="34" charset="77"/>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9" name="Google Shape;96;p69">
            <a:extLst>
              <a:ext uri="{FF2B5EF4-FFF2-40B4-BE49-F238E27FC236}">
                <a16:creationId xmlns:a16="http://schemas.microsoft.com/office/drawing/2014/main" id="{4B2C0676-7267-500E-A8AC-BB7C32624DC0}"/>
              </a:ext>
            </a:extLst>
          </p:cNvPr>
          <p:cNvSpPr txBox="1">
            <a:spLocks noGrp="1"/>
          </p:cNvSpPr>
          <p:nvPr>
            <p:ph type="body" idx="10"/>
          </p:nvPr>
        </p:nvSpPr>
        <p:spPr>
          <a:xfrm>
            <a:off x="5067049" y="2007548"/>
            <a:ext cx="3656134" cy="284039"/>
          </a:xfrm>
          <a:prstGeom prst="rect">
            <a:avLst/>
          </a:prstGeom>
          <a:noFill/>
          <a:ln>
            <a:noFill/>
          </a:ln>
        </p:spPr>
        <p:txBody>
          <a:bodyPr spcFirstLastPara="1" wrap="square" lIns="0" tIns="0" rIns="0" bIns="0" anchor="t" anchorCtr="0">
            <a:noAutofit/>
          </a:bodyPr>
          <a:lstStyle>
            <a:lvl1pPr marL="0" marR="0" lvl="0" indent="0" algn="l" rtl="0">
              <a:lnSpc>
                <a:spcPct val="90000"/>
              </a:lnSpc>
              <a:spcBef>
                <a:spcPts val="0"/>
              </a:spcBef>
              <a:spcAft>
                <a:spcPts val="0"/>
              </a:spcAft>
              <a:buClr>
                <a:srgbClr val="E30613"/>
              </a:buClr>
              <a:buSzPts val="1400"/>
              <a:buFont typeface="Arial"/>
              <a:buNone/>
              <a:defRPr sz="1400" b="1" i="0" u="none" strike="noStrike" cap="none">
                <a:solidFill>
                  <a:srgbClr val="E30613"/>
                </a:solidFill>
                <a:latin typeface="+mn-lt"/>
                <a:ea typeface="DINOT-Bold" panose="020B0504020101020102" pitchFamily="34" charset="77"/>
                <a:cs typeface="Arial"/>
                <a:sym typeface="Arial"/>
              </a:defRPr>
            </a:lvl1pPr>
            <a:lvl2pPr marL="914400" marR="0" lvl="1"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1881311819"/>
      </p:ext>
    </p:extLst>
  </p:cSld>
  <p:clrMapOvr>
    <a:masterClrMapping/>
  </p:clrMapOvr>
  <p:extLst>
    <p:ext uri="{DCECCB84-F9BA-43D5-87BE-67443E8EF086}">
      <p15:sldGuideLst xmlns:p15="http://schemas.microsoft.com/office/powerpoint/2012/main">
        <p15:guide id="1" pos="553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ptos_Todays-Agenda_Days">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EF4FA6A9-77F4-363D-2042-78B9DA1E0675}"/>
              </a:ext>
            </a:extLst>
          </p:cNvPr>
          <p:cNvSpPr txBox="1"/>
          <p:nvPr userDrawn="1"/>
        </p:nvSpPr>
        <p:spPr>
          <a:xfrm>
            <a:off x="428625"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Morning</a:t>
            </a:r>
          </a:p>
        </p:txBody>
      </p:sp>
      <p:cxnSp>
        <p:nvCxnSpPr>
          <p:cNvPr id="7" name="Google Shape;118;p97">
            <a:extLst>
              <a:ext uri="{FF2B5EF4-FFF2-40B4-BE49-F238E27FC236}">
                <a16:creationId xmlns:a16="http://schemas.microsoft.com/office/drawing/2014/main" id="{6DCB5127-A1C6-B5DF-6DFD-1F436302AD4D}"/>
              </a:ext>
            </a:extLst>
          </p:cNvPr>
          <p:cNvCxnSpPr>
            <a:cxnSpLocks/>
          </p:cNvCxnSpPr>
          <p:nvPr userDrawn="1"/>
        </p:nvCxnSpPr>
        <p:spPr>
          <a:xfrm>
            <a:off x="428625" y="1974668"/>
            <a:ext cx="1932561" cy="0"/>
          </a:xfrm>
          <a:prstGeom prst="straightConnector1">
            <a:avLst/>
          </a:prstGeom>
          <a:noFill/>
          <a:ln w="9525" cap="flat" cmpd="sng">
            <a:solidFill>
              <a:srgbClr val="E30613"/>
            </a:solidFill>
            <a:prstDash val="solid"/>
            <a:miter lim="800000"/>
            <a:headEnd type="none" w="sm" len="sm"/>
            <a:tailEnd type="none" w="sm" len="sm"/>
          </a:ln>
        </p:spPr>
      </p:cxnSp>
      <p:sp>
        <p:nvSpPr>
          <p:cNvPr id="20" name="Textfeld 19">
            <a:extLst>
              <a:ext uri="{FF2B5EF4-FFF2-40B4-BE49-F238E27FC236}">
                <a16:creationId xmlns:a16="http://schemas.microsoft.com/office/drawing/2014/main" id="{DD5F7437-3E34-0090-7881-0328FA367A4C}"/>
              </a:ext>
            </a:extLst>
          </p:cNvPr>
          <p:cNvSpPr txBox="1"/>
          <p:nvPr userDrawn="1"/>
        </p:nvSpPr>
        <p:spPr>
          <a:xfrm>
            <a:off x="2593377"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err="1">
                <a:solidFill>
                  <a:srgbClr val="E30613"/>
                </a:solidFill>
                <a:latin typeface="Aptos" panose="020B0004020202020204" pitchFamily="34" charset="0"/>
              </a:rPr>
              <a:t>Afternoon</a:t>
            </a:r>
            <a:endParaRPr lang="de-DE" sz="1400" b="1" i="0">
              <a:solidFill>
                <a:srgbClr val="E30613"/>
              </a:solidFill>
              <a:latin typeface="Aptos" panose="020B0004020202020204" pitchFamily="34" charset="0"/>
            </a:endParaRPr>
          </a:p>
        </p:txBody>
      </p:sp>
      <p:sp>
        <p:nvSpPr>
          <p:cNvPr id="24" name="Textfeld 23">
            <a:extLst>
              <a:ext uri="{FF2B5EF4-FFF2-40B4-BE49-F238E27FC236}">
                <a16:creationId xmlns:a16="http://schemas.microsoft.com/office/drawing/2014/main" id="{49DBEFB5-98D7-CEC8-22FF-948BFAFF9E5D}"/>
              </a:ext>
            </a:extLst>
          </p:cNvPr>
          <p:cNvSpPr txBox="1"/>
          <p:nvPr userDrawn="1"/>
        </p:nvSpPr>
        <p:spPr>
          <a:xfrm>
            <a:off x="4720565"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a:solidFill>
                  <a:srgbClr val="E30613"/>
                </a:solidFill>
                <a:latin typeface="Aptos" panose="020B0004020202020204" pitchFamily="34" charset="0"/>
              </a:rPr>
              <a:t>Morning</a:t>
            </a:r>
          </a:p>
        </p:txBody>
      </p:sp>
      <p:cxnSp>
        <p:nvCxnSpPr>
          <p:cNvPr id="25" name="Google Shape;118;p97">
            <a:extLst>
              <a:ext uri="{FF2B5EF4-FFF2-40B4-BE49-F238E27FC236}">
                <a16:creationId xmlns:a16="http://schemas.microsoft.com/office/drawing/2014/main" id="{A447F83A-9160-40B6-29D0-1EC56E8AD393}"/>
              </a:ext>
            </a:extLst>
          </p:cNvPr>
          <p:cNvCxnSpPr>
            <a:cxnSpLocks/>
          </p:cNvCxnSpPr>
          <p:nvPr userDrawn="1"/>
        </p:nvCxnSpPr>
        <p:spPr>
          <a:xfrm>
            <a:off x="4720565" y="1974668"/>
            <a:ext cx="1936107" cy="0"/>
          </a:xfrm>
          <a:prstGeom prst="straightConnector1">
            <a:avLst/>
          </a:prstGeom>
          <a:noFill/>
          <a:ln w="9525" cap="flat" cmpd="sng">
            <a:solidFill>
              <a:srgbClr val="E30613"/>
            </a:solidFill>
            <a:prstDash val="solid"/>
            <a:miter lim="800000"/>
            <a:headEnd type="none" w="sm" len="sm"/>
            <a:tailEnd type="none" w="sm" len="sm"/>
          </a:ln>
        </p:spPr>
      </p:cxnSp>
      <p:sp>
        <p:nvSpPr>
          <p:cNvPr id="28" name="Textfeld 27">
            <a:extLst>
              <a:ext uri="{FF2B5EF4-FFF2-40B4-BE49-F238E27FC236}">
                <a16:creationId xmlns:a16="http://schemas.microsoft.com/office/drawing/2014/main" id="{5A2B0C9E-47F2-B6AB-C141-330C2DA0AEC4}"/>
              </a:ext>
            </a:extLst>
          </p:cNvPr>
          <p:cNvSpPr txBox="1"/>
          <p:nvPr userDrawn="1"/>
        </p:nvSpPr>
        <p:spPr>
          <a:xfrm>
            <a:off x="6858000" y="1727493"/>
            <a:ext cx="1924519" cy="215444"/>
          </a:xfrm>
          <a:prstGeom prst="rect">
            <a:avLst/>
          </a:prstGeom>
          <a:noFill/>
        </p:spPr>
        <p:txBody>
          <a:bodyPr wrap="square" lIns="0" tIns="0" rIns="0" bIns="0" rtlCol="0">
            <a:spAutoFit/>
          </a:bodyPr>
          <a:lstStyle/>
          <a:p>
            <a:pPr marL="0" indent="0">
              <a:buFont typeface="Arial" panose="020B0604020202020204" pitchFamily="34" charset="0"/>
              <a:buNone/>
            </a:pPr>
            <a:r>
              <a:rPr lang="de-DE" sz="1400" b="1" i="0" err="1">
                <a:solidFill>
                  <a:srgbClr val="E30613"/>
                </a:solidFill>
                <a:latin typeface="Aptos" panose="020B0004020202020204" pitchFamily="34" charset="0"/>
              </a:rPr>
              <a:t>Afternoon</a:t>
            </a:r>
            <a:endParaRPr lang="de-DE" sz="1400" b="1" i="0">
              <a:solidFill>
                <a:srgbClr val="E30613"/>
              </a:solidFill>
              <a:latin typeface="Aptos" panose="020B0004020202020204" pitchFamily="34" charset="0"/>
            </a:endParaRPr>
          </a:p>
        </p:txBody>
      </p:sp>
      <p:cxnSp>
        <p:nvCxnSpPr>
          <p:cNvPr id="29" name="Google Shape;118;p97">
            <a:extLst>
              <a:ext uri="{FF2B5EF4-FFF2-40B4-BE49-F238E27FC236}">
                <a16:creationId xmlns:a16="http://schemas.microsoft.com/office/drawing/2014/main" id="{9CAEDF5D-41E5-6A62-30F5-1E1766E60CB7}"/>
              </a:ext>
            </a:extLst>
          </p:cNvPr>
          <p:cNvCxnSpPr>
            <a:cxnSpLocks/>
          </p:cNvCxnSpPr>
          <p:nvPr userDrawn="1"/>
        </p:nvCxnSpPr>
        <p:spPr>
          <a:xfrm>
            <a:off x="6858000" y="1974668"/>
            <a:ext cx="1866900" cy="0"/>
          </a:xfrm>
          <a:prstGeom prst="straightConnector1">
            <a:avLst/>
          </a:prstGeom>
          <a:noFill/>
          <a:ln w="9525" cap="flat" cmpd="sng">
            <a:solidFill>
              <a:srgbClr val="E30613"/>
            </a:solidFill>
            <a:prstDash val="solid"/>
            <a:miter lim="800000"/>
            <a:headEnd type="none" w="sm" len="sm"/>
            <a:tailEnd type="none" w="sm" len="sm"/>
          </a:ln>
        </p:spPr>
      </p:cxnSp>
      <p:sp>
        <p:nvSpPr>
          <p:cNvPr id="34" name="Textplatzhalter 33">
            <a:extLst>
              <a:ext uri="{FF2B5EF4-FFF2-40B4-BE49-F238E27FC236}">
                <a16:creationId xmlns:a16="http://schemas.microsoft.com/office/drawing/2014/main" id="{A979C08A-28CB-BE81-4C1E-54C1E226D575}"/>
              </a:ext>
            </a:extLst>
          </p:cNvPr>
          <p:cNvSpPr>
            <a:spLocks noGrp="1"/>
          </p:cNvSpPr>
          <p:nvPr>
            <p:ph type="body" sz="quarter" idx="14"/>
          </p:nvPr>
        </p:nvSpPr>
        <p:spPr>
          <a:xfrm>
            <a:off x="428625"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dirty="0"/>
          </a:p>
        </p:txBody>
      </p:sp>
      <p:sp>
        <p:nvSpPr>
          <p:cNvPr id="36" name="Textplatzhalter 33">
            <a:extLst>
              <a:ext uri="{FF2B5EF4-FFF2-40B4-BE49-F238E27FC236}">
                <a16:creationId xmlns:a16="http://schemas.microsoft.com/office/drawing/2014/main" id="{55746759-0ADD-1422-F8BE-420F8D85DB32}"/>
              </a:ext>
            </a:extLst>
          </p:cNvPr>
          <p:cNvSpPr>
            <a:spLocks noGrp="1"/>
          </p:cNvSpPr>
          <p:nvPr>
            <p:ph type="body" sz="quarter" idx="16"/>
          </p:nvPr>
        </p:nvSpPr>
        <p:spPr>
          <a:xfrm>
            <a:off x="2593376" y="2128484"/>
            <a:ext cx="1848978"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dirty="0"/>
          </a:p>
        </p:txBody>
      </p:sp>
      <p:sp>
        <p:nvSpPr>
          <p:cNvPr id="38" name="Textplatzhalter 33">
            <a:extLst>
              <a:ext uri="{FF2B5EF4-FFF2-40B4-BE49-F238E27FC236}">
                <a16:creationId xmlns:a16="http://schemas.microsoft.com/office/drawing/2014/main" id="{C2D2379D-656F-ABC0-BA51-99A77D669846}"/>
              </a:ext>
            </a:extLst>
          </p:cNvPr>
          <p:cNvSpPr>
            <a:spLocks noGrp="1"/>
          </p:cNvSpPr>
          <p:nvPr>
            <p:ph type="body" sz="quarter" idx="18"/>
          </p:nvPr>
        </p:nvSpPr>
        <p:spPr>
          <a:xfrm>
            <a:off x="4720565" y="2128484"/>
            <a:ext cx="1924050"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dirty="0"/>
          </a:p>
        </p:txBody>
      </p:sp>
      <p:sp>
        <p:nvSpPr>
          <p:cNvPr id="40" name="Textplatzhalter 33">
            <a:extLst>
              <a:ext uri="{FF2B5EF4-FFF2-40B4-BE49-F238E27FC236}">
                <a16:creationId xmlns:a16="http://schemas.microsoft.com/office/drawing/2014/main" id="{FFE0441A-1FEB-6943-5AD0-84B27A5F7CEE}"/>
              </a:ext>
            </a:extLst>
          </p:cNvPr>
          <p:cNvSpPr>
            <a:spLocks noGrp="1"/>
          </p:cNvSpPr>
          <p:nvPr>
            <p:ph type="body" sz="quarter" idx="20"/>
          </p:nvPr>
        </p:nvSpPr>
        <p:spPr>
          <a:xfrm>
            <a:off x="6858000" y="2128484"/>
            <a:ext cx="1863981" cy="303609"/>
          </a:xfrm>
          <a:prstGeom prst="rect">
            <a:avLst/>
          </a:prstGeom>
        </p:spPr>
        <p:txBody>
          <a:bodyPr lIns="0" tIns="0" rIns="0" bIns="0"/>
          <a:lstStyle>
            <a:lvl1pPr marL="0" indent="0">
              <a:spcBef>
                <a:spcPts val="0"/>
              </a:spcBef>
              <a:buNone/>
              <a:defRPr sz="1400" b="1" i="0">
                <a:solidFill>
                  <a:srgbClr val="E30613"/>
                </a:solidFill>
                <a:latin typeface="Aptos" panose="020B0004020202020204" pitchFamily="34" charset="0"/>
              </a:defRPr>
            </a:lvl1pPr>
            <a:lvl2pPr marL="342900" indent="0">
              <a:buNone/>
              <a:defRPr sz="1350" b="1" i="0">
                <a:solidFill>
                  <a:srgbClr val="E30613"/>
                </a:solidFill>
                <a:latin typeface="Aptos" panose="020B0004020202020204" pitchFamily="34" charset="0"/>
              </a:defRPr>
            </a:lvl2pPr>
            <a:lvl3pPr marL="685800" indent="0">
              <a:buNone/>
              <a:defRPr sz="1350" b="1" i="0">
                <a:solidFill>
                  <a:srgbClr val="E30613"/>
                </a:solidFill>
                <a:latin typeface="Aptos" panose="020B0004020202020204" pitchFamily="34" charset="0"/>
              </a:defRPr>
            </a:lvl3pPr>
            <a:lvl4pPr marL="1028700" indent="0">
              <a:buNone/>
              <a:defRPr sz="1350" b="1" i="0">
                <a:solidFill>
                  <a:srgbClr val="E30613"/>
                </a:solidFill>
                <a:latin typeface="Aptos" panose="020B0004020202020204" pitchFamily="34" charset="0"/>
              </a:defRPr>
            </a:lvl4pPr>
            <a:lvl5pPr marL="1371600" indent="0">
              <a:buNone/>
              <a:defRPr sz="1350" b="1" i="0">
                <a:solidFill>
                  <a:srgbClr val="E30613"/>
                </a:solidFill>
                <a:latin typeface="Aptos" panose="020B0004020202020204" pitchFamily="34" charset="0"/>
              </a:defRPr>
            </a:lvl5pPr>
          </a:lstStyle>
          <a:p>
            <a:pPr lvl="0"/>
            <a:endParaRPr lang="de-DE" dirty="0"/>
          </a:p>
        </p:txBody>
      </p:sp>
      <p:sp>
        <p:nvSpPr>
          <p:cNvPr id="15" name="Text Placeholder 5">
            <a:extLst>
              <a:ext uri="{FF2B5EF4-FFF2-40B4-BE49-F238E27FC236}">
                <a16:creationId xmlns:a16="http://schemas.microsoft.com/office/drawing/2014/main" id="{145ADD53-BFB6-1342-D381-E7B51F923AB1}"/>
              </a:ext>
            </a:extLst>
          </p:cNvPr>
          <p:cNvSpPr>
            <a:spLocks noGrp="1"/>
          </p:cNvSpPr>
          <p:nvPr>
            <p:ph type="body" sz="quarter" idx="12" hasCustomPrompt="1"/>
          </p:nvPr>
        </p:nvSpPr>
        <p:spPr>
          <a:xfrm>
            <a:off x="428625" y="2463327"/>
            <a:ext cx="1934766" cy="2429392"/>
          </a:xfrm>
          <a:prstGeom prst="rect">
            <a:avLst/>
          </a:prstGeom>
        </p:spPr>
        <p:txBody>
          <a:bodyPr lIns="0" tIns="0" rIns="0" bIns="0"/>
          <a:lstStyle>
            <a:lvl1pPr marL="183600" indent="-205740">
              <a:lnSpc>
                <a:spcPct val="100000"/>
              </a:lnSpc>
              <a:spcBef>
                <a:spcPts val="0"/>
              </a:spcBef>
              <a:spcAft>
                <a:spcPts val="120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First Bullet</a:t>
            </a:r>
          </a:p>
          <a:p>
            <a:pPr lvl="0"/>
            <a:r>
              <a:rPr lang="en-US" dirty="0"/>
              <a:t>Second Bullet</a:t>
            </a:r>
          </a:p>
        </p:txBody>
      </p:sp>
      <p:sp>
        <p:nvSpPr>
          <p:cNvPr id="16" name="Text Placeholder 5">
            <a:extLst>
              <a:ext uri="{FF2B5EF4-FFF2-40B4-BE49-F238E27FC236}">
                <a16:creationId xmlns:a16="http://schemas.microsoft.com/office/drawing/2014/main" id="{FBA8C5C2-EC24-E96F-2A03-A7A3D74907DD}"/>
              </a:ext>
            </a:extLst>
          </p:cNvPr>
          <p:cNvSpPr>
            <a:spLocks noGrp="1"/>
          </p:cNvSpPr>
          <p:nvPr>
            <p:ph type="body" sz="quarter" idx="21" hasCustomPrompt="1"/>
          </p:nvPr>
        </p:nvSpPr>
        <p:spPr>
          <a:xfrm>
            <a:off x="2593376" y="2463327"/>
            <a:ext cx="1859276" cy="2429392"/>
          </a:xfrm>
          <a:prstGeom prst="rect">
            <a:avLst/>
          </a:prstGeom>
        </p:spPr>
        <p:txBody>
          <a:bodyPr lIns="0" tIns="0" rIns="0" bIns="0"/>
          <a:lstStyle>
            <a:lvl1pPr marL="183600" indent="-205740">
              <a:lnSpc>
                <a:spcPct val="100000"/>
              </a:lnSpc>
              <a:spcBef>
                <a:spcPts val="0"/>
              </a:spcBef>
              <a:spcAft>
                <a:spcPts val="120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First Bullet</a:t>
            </a:r>
          </a:p>
          <a:p>
            <a:pPr lvl="0"/>
            <a:r>
              <a:rPr lang="en-US" dirty="0"/>
              <a:t>Second Bullet</a:t>
            </a:r>
          </a:p>
        </p:txBody>
      </p:sp>
      <p:sp>
        <p:nvSpPr>
          <p:cNvPr id="17" name="Text Placeholder 5">
            <a:extLst>
              <a:ext uri="{FF2B5EF4-FFF2-40B4-BE49-F238E27FC236}">
                <a16:creationId xmlns:a16="http://schemas.microsoft.com/office/drawing/2014/main" id="{206E007A-C0A3-3D41-C472-B8E9515BB90C}"/>
              </a:ext>
            </a:extLst>
          </p:cNvPr>
          <p:cNvSpPr>
            <a:spLocks noGrp="1"/>
          </p:cNvSpPr>
          <p:nvPr>
            <p:ph type="body" sz="quarter" idx="22" hasCustomPrompt="1"/>
          </p:nvPr>
        </p:nvSpPr>
        <p:spPr>
          <a:xfrm>
            <a:off x="4720565" y="2463327"/>
            <a:ext cx="1934766" cy="2429392"/>
          </a:xfrm>
          <a:prstGeom prst="rect">
            <a:avLst/>
          </a:prstGeom>
        </p:spPr>
        <p:txBody>
          <a:bodyPr lIns="0" tIns="0" rIns="0" bIns="0"/>
          <a:lstStyle>
            <a:lvl1pPr marL="183600" indent="-205740">
              <a:lnSpc>
                <a:spcPct val="100000"/>
              </a:lnSpc>
              <a:spcBef>
                <a:spcPts val="0"/>
              </a:spcBef>
              <a:spcAft>
                <a:spcPts val="120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First Bullet</a:t>
            </a:r>
          </a:p>
          <a:p>
            <a:pPr lvl="0"/>
            <a:r>
              <a:rPr lang="en-US" dirty="0"/>
              <a:t>Second Bullet</a:t>
            </a:r>
          </a:p>
        </p:txBody>
      </p:sp>
      <p:sp>
        <p:nvSpPr>
          <p:cNvPr id="18" name="Text Placeholder 5">
            <a:extLst>
              <a:ext uri="{FF2B5EF4-FFF2-40B4-BE49-F238E27FC236}">
                <a16:creationId xmlns:a16="http://schemas.microsoft.com/office/drawing/2014/main" id="{19D4348E-C907-A3A7-14BF-84224E99D2A1}"/>
              </a:ext>
            </a:extLst>
          </p:cNvPr>
          <p:cNvSpPr>
            <a:spLocks noGrp="1"/>
          </p:cNvSpPr>
          <p:nvPr>
            <p:ph type="body" sz="quarter" idx="23" hasCustomPrompt="1"/>
          </p:nvPr>
        </p:nvSpPr>
        <p:spPr>
          <a:xfrm>
            <a:off x="6858000" y="2463327"/>
            <a:ext cx="1874362" cy="2429392"/>
          </a:xfrm>
          <a:prstGeom prst="rect">
            <a:avLst/>
          </a:prstGeom>
        </p:spPr>
        <p:txBody>
          <a:bodyPr lIns="0" tIns="0" rIns="0" bIns="0"/>
          <a:lstStyle>
            <a:lvl1pPr marL="183600" indent="-205740">
              <a:lnSpc>
                <a:spcPct val="100000"/>
              </a:lnSpc>
              <a:spcBef>
                <a:spcPts val="0"/>
              </a:spcBef>
              <a:spcAft>
                <a:spcPts val="1200"/>
              </a:spcAft>
              <a:buFont typeface="Arial" panose="020B0604020202020204" pitchFamily="34" charset="0"/>
              <a:buChar char="•"/>
              <a:defRPr sz="1400"/>
            </a:lvl1pPr>
            <a:lvl2pPr>
              <a:spcAft>
                <a:spcPts val="900"/>
              </a:spcAft>
              <a:defRPr sz="1350"/>
            </a:lvl2pPr>
            <a:lvl3pPr>
              <a:spcAft>
                <a:spcPts val="900"/>
              </a:spcAft>
              <a:defRPr sz="1350"/>
            </a:lvl3pPr>
            <a:lvl4pPr>
              <a:spcAft>
                <a:spcPts val="900"/>
              </a:spcAft>
              <a:defRPr sz="1350"/>
            </a:lvl4pPr>
            <a:lvl5pPr>
              <a:spcAft>
                <a:spcPts val="900"/>
              </a:spcAft>
              <a:defRPr sz="1350"/>
            </a:lvl5pPr>
          </a:lstStyle>
          <a:p>
            <a:pPr lvl="0"/>
            <a:r>
              <a:rPr lang="en-US" dirty="0"/>
              <a:t>First Bullet</a:t>
            </a:r>
          </a:p>
          <a:p>
            <a:pPr lvl="0"/>
            <a:r>
              <a:rPr lang="en-US" dirty="0"/>
              <a:t>Second Bullet</a:t>
            </a:r>
          </a:p>
        </p:txBody>
      </p:sp>
      <p:sp>
        <p:nvSpPr>
          <p:cNvPr id="3" name="Google Shape;38;p80">
            <a:extLst>
              <a:ext uri="{FF2B5EF4-FFF2-40B4-BE49-F238E27FC236}">
                <a16:creationId xmlns:a16="http://schemas.microsoft.com/office/drawing/2014/main" id="{C333DA30-9901-0C8B-C307-364402F59A8E}"/>
              </a:ext>
            </a:extLst>
          </p:cNvPr>
          <p:cNvSpPr txBox="1">
            <a:spLocks noGrp="1"/>
          </p:cNvSpPr>
          <p:nvPr>
            <p:ph type="body" idx="10" hasCustomPrompt="1"/>
          </p:nvPr>
        </p:nvSpPr>
        <p:spPr>
          <a:xfrm>
            <a:off x="428625" y="1099293"/>
            <a:ext cx="402402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Day 1</a:t>
            </a:r>
            <a:endParaRPr dirty="0"/>
          </a:p>
        </p:txBody>
      </p:sp>
      <p:sp>
        <p:nvSpPr>
          <p:cNvPr id="4" name="Google Shape;38;p80">
            <a:extLst>
              <a:ext uri="{FF2B5EF4-FFF2-40B4-BE49-F238E27FC236}">
                <a16:creationId xmlns:a16="http://schemas.microsoft.com/office/drawing/2014/main" id="{16FFD2AA-E4A1-4741-BF9E-EAF26BAB0BF8}"/>
              </a:ext>
            </a:extLst>
          </p:cNvPr>
          <p:cNvSpPr txBox="1">
            <a:spLocks noGrp="1"/>
          </p:cNvSpPr>
          <p:nvPr>
            <p:ph type="body" idx="11" hasCustomPrompt="1"/>
          </p:nvPr>
        </p:nvSpPr>
        <p:spPr>
          <a:xfrm>
            <a:off x="4714875" y="1099293"/>
            <a:ext cx="4017487" cy="430887"/>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chemeClr val="lt1"/>
              </a:buClr>
              <a:buSzPts val="4050"/>
              <a:buFont typeface="Arial"/>
              <a:buNone/>
              <a:defRPr sz="28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Day 2</a:t>
            </a:r>
            <a:endParaRPr dirty="0"/>
          </a:p>
        </p:txBody>
      </p:sp>
      <p:cxnSp>
        <p:nvCxnSpPr>
          <p:cNvPr id="8" name="Google Shape;118;p97">
            <a:extLst>
              <a:ext uri="{FF2B5EF4-FFF2-40B4-BE49-F238E27FC236}">
                <a16:creationId xmlns:a16="http://schemas.microsoft.com/office/drawing/2014/main" id="{C31D4CA6-D394-52F5-5712-AC2BBF811CD1}"/>
              </a:ext>
            </a:extLst>
          </p:cNvPr>
          <p:cNvCxnSpPr>
            <a:cxnSpLocks/>
          </p:cNvCxnSpPr>
          <p:nvPr userDrawn="1"/>
        </p:nvCxnSpPr>
        <p:spPr>
          <a:xfrm>
            <a:off x="428625" y="1532071"/>
            <a:ext cx="4024027" cy="0"/>
          </a:xfrm>
          <a:prstGeom prst="straightConnector1">
            <a:avLst/>
          </a:prstGeom>
          <a:noFill/>
          <a:ln w="9525" cap="flat" cmpd="sng">
            <a:solidFill>
              <a:srgbClr val="E30613"/>
            </a:solidFill>
            <a:prstDash val="solid"/>
            <a:miter lim="800000"/>
            <a:headEnd type="none" w="sm" len="sm"/>
            <a:tailEnd type="none" w="sm" len="sm"/>
          </a:ln>
        </p:spPr>
      </p:cxnSp>
      <p:cxnSp>
        <p:nvCxnSpPr>
          <p:cNvPr id="11" name="Google Shape;119;p97">
            <a:extLst>
              <a:ext uri="{FF2B5EF4-FFF2-40B4-BE49-F238E27FC236}">
                <a16:creationId xmlns:a16="http://schemas.microsoft.com/office/drawing/2014/main" id="{D829AC57-B2CD-137F-E57F-4854DB831219}"/>
              </a:ext>
            </a:extLst>
          </p:cNvPr>
          <p:cNvCxnSpPr>
            <a:cxnSpLocks/>
          </p:cNvCxnSpPr>
          <p:nvPr userDrawn="1"/>
        </p:nvCxnSpPr>
        <p:spPr>
          <a:xfrm>
            <a:off x="4686301" y="1532071"/>
            <a:ext cx="4029075" cy="0"/>
          </a:xfrm>
          <a:prstGeom prst="straightConnector1">
            <a:avLst/>
          </a:prstGeom>
          <a:noFill/>
          <a:ln w="9525" cap="flat" cmpd="sng">
            <a:solidFill>
              <a:srgbClr val="E30613"/>
            </a:solidFill>
            <a:prstDash val="solid"/>
            <a:miter lim="800000"/>
            <a:headEnd type="none" w="sm" len="sm"/>
            <a:tailEnd type="none" w="sm" len="sm"/>
          </a:ln>
        </p:spPr>
      </p:cxnSp>
      <p:cxnSp>
        <p:nvCxnSpPr>
          <p:cNvPr id="26" name="Google Shape;118;p97">
            <a:extLst>
              <a:ext uri="{FF2B5EF4-FFF2-40B4-BE49-F238E27FC236}">
                <a16:creationId xmlns:a16="http://schemas.microsoft.com/office/drawing/2014/main" id="{C0633090-2062-A38A-626B-C599F1639B16}"/>
              </a:ext>
            </a:extLst>
          </p:cNvPr>
          <p:cNvCxnSpPr>
            <a:cxnSpLocks/>
          </p:cNvCxnSpPr>
          <p:nvPr userDrawn="1"/>
        </p:nvCxnSpPr>
        <p:spPr>
          <a:xfrm>
            <a:off x="2593376" y="1974668"/>
            <a:ext cx="1859276" cy="0"/>
          </a:xfrm>
          <a:prstGeom prst="straightConnector1">
            <a:avLst/>
          </a:prstGeom>
          <a:noFill/>
          <a:ln w="9525" cap="flat" cmpd="sng">
            <a:solidFill>
              <a:srgbClr val="E30613"/>
            </a:solidFill>
            <a:prstDash val="solid"/>
            <a:miter lim="800000"/>
            <a:headEnd type="none" w="sm" len="sm"/>
            <a:tailEnd type="none" w="sm" len="sm"/>
          </a:ln>
        </p:spPr>
      </p:cxnSp>
      <p:sp>
        <p:nvSpPr>
          <p:cNvPr id="5" name="Google Shape;38;p80">
            <a:extLst>
              <a:ext uri="{FF2B5EF4-FFF2-40B4-BE49-F238E27FC236}">
                <a16:creationId xmlns:a16="http://schemas.microsoft.com/office/drawing/2014/main" id="{079BB5BE-2806-329D-FC6E-9ABB40E5E14A}"/>
              </a:ext>
            </a:extLst>
          </p:cNvPr>
          <p:cNvSpPr txBox="1">
            <a:spLocks noGrp="1"/>
          </p:cNvSpPr>
          <p:nvPr>
            <p:ph type="body" idx="1" hasCustomPrompt="1"/>
          </p:nvPr>
        </p:nvSpPr>
        <p:spPr>
          <a:xfrm>
            <a:off x="428625" y="33235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err="1"/>
              <a:t>Today’s</a:t>
            </a:r>
            <a:r>
              <a:rPr lang="de-DE" dirty="0"/>
              <a:t> Agenda</a:t>
            </a:r>
            <a:endParaRPr dirty="0"/>
          </a:p>
        </p:txBody>
      </p:sp>
    </p:spTree>
    <p:extLst>
      <p:ext uri="{BB962C8B-B14F-4D97-AF65-F5344CB8AC3E}">
        <p14:creationId xmlns:p14="http://schemas.microsoft.com/office/powerpoint/2010/main" val="2087981650"/>
      </p:ext>
    </p:extLst>
  </p:cSld>
  <p:clrMapOvr>
    <a:masterClrMapping/>
  </p:clrMapOvr>
  <p:extLst>
    <p:ext uri="{DCECCB84-F9BA-43D5-87BE-67443E8EF086}">
      <p15:sldGuideLst xmlns:p15="http://schemas.microsoft.com/office/powerpoint/2012/main">
        <p15:guide id="1" orient="horz" pos="1200">
          <p15:clr>
            <a:srgbClr val="FBAE40"/>
          </p15:clr>
        </p15:guide>
        <p15:guide id="3" orient="horz" pos="1584">
          <p15:clr>
            <a:srgbClr val="FBAE40"/>
          </p15:clr>
        </p15:guide>
        <p15:guide id="4" pos="2808">
          <p15:clr>
            <a:srgbClr val="FBAE40"/>
          </p15:clr>
        </p15:guide>
        <p15:guide id="6" pos="295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ptos_Headline">
    <p:spTree>
      <p:nvGrpSpPr>
        <p:cNvPr id="1" name=""/>
        <p:cNvGrpSpPr/>
        <p:nvPr/>
      </p:nvGrpSpPr>
      <p:grpSpPr>
        <a:xfrm>
          <a:off x="0" y="0"/>
          <a:ext cx="0" cy="0"/>
          <a:chOff x="0" y="0"/>
          <a:chExt cx="0" cy="0"/>
        </a:xfrm>
      </p:grpSpPr>
      <p:sp>
        <p:nvSpPr>
          <p:cNvPr id="3" name="Google Shape;38;p80">
            <a:extLst>
              <a:ext uri="{FF2B5EF4-FFF2-40B4-BE49-F238E27FC236}">
                <a16:creationId xmlns:a16="http://schemas.microsoft.com/office/drawing/2014/main" id="{E404D292-AB57-B471-87DE-189E10C8C22D}"/>
              </a:ext>
            </a:extLst>
          </p:cNvPr>
          <p:cNvSpPr txBox="1">
            <a:spLocks noGrp="1"/>
          </p:cNvSpPr>
          <p:nvPr>
            <p:ph type="body" idx="1" hasCustomPrompt="1"/>
          </p:nvPr>
        </p:nvSpPr>
        <p:spPr>
          <a:xfrm>
            <a:off x="428625" y="290099"/>
            <a:ext cx="5099593" cy="503984"/>
          </a:xfrm>
          <a:prstGeom prst="rect">
            <a:avLst/>
          </a:prstGeom>
          <a:noFill/>
          <a:ln>
            <a:noFill/>
          </a:ln>
        </p:spPr>
        <p:txBody>
          <a:bodyPr spcFirstLastPara="1" wrap="square" lIns="0" tIns="0" rIns="0" bIns="0" anchor="t" anchorCtr="0">
            <a:spAutoFit/>
          </a:bodyPr>
          <a:lstStyle>
            <a:lvl1pPr marL="0" marR="0" lvl="0" indent="0" algn="l" rtl="0">
              <a:lnSpc>
                <a:spcPct val="10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Tree>
    <p:extLst>
      <p:ext uri="{BB962C8B-B14F-4D97-AF65-F5344CB8AC3E}">
        <p14:creationId xmlns:p14="http://schemas.microsoft.com/office/powerpoint/2010/main" val="2065371154"/>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Aptos_Sharing_white">
    <p:spTree>
      <p:nvGrpSpPr>
        <p:cNvPr id="1" name=""/>
        <p:cNvGrpSpPr/>
        <p:nvPr/>
      </p:nvGrpSpPr>
      <p:grpSpPr>
        <a:xfrm>
          <a:off x="0" y="0"/>
          <a:ext cx="0" cy="0"/>
          <a:chOff x="0" y="0"/>
          <a:chExt cx="0" cy="0"/>
        </a:xfrm>
      </p:grpSpPr>
      <p:sp>
        <p:nvSpPr>
          <p:cNvPr id="3" name="Google Shape;38;p80">
            <a:extLst>
              <a:ext uri="{FF2B5EF4-FFF2-40B4-BE49-F238E27FC236}">
                <a16:creationId xmlns:a16="http://schemas.microsoft.com/office/drawing/2014/main" id="{E404D292-AB57-B471-87DE-189E10C8C22D}"/>
              </a:ext>
            </a:extLst>
          </p:cNvPr>
          <p:cNvSpPr txBox="1">
            <a:spLocks noGrp="1"/>
          </p:cNvSpPr>
          <p:nvPr>
            <p:ph type="body" idx="1" hasCustomPrompt="1"/>
          </p:nvPr>
        </p:nvSpPr>
        <p:spPr>
          <a:xfrm>
            <a:off x="428625" y="290099"/>
            <a:ext cx="5099593" cy="503984"/>
          </a:xfrm>
          <a:prstGeom prst="rect">
            <a:avLst/>
          </a:prstGeom>
          <a:noFill/>
          <a:ln>
            <a:noFill/>
          </a:ln>
        </p:spPr>
        <p:txBody>
          <a:bodyPr spcFirstLastPara="1" wrap="square" lIns="0" tIns="0" rIns="0" bIns="0" anchor="t" anchorCtr="0">
            <a:spAutoFit/>
          </a:bodyPr>
          <a:lstStyle>
            <a:lvl1pPr marL="0" marR="0" lvl="0" indent="0" algn="l" rtl="0">
              <a:lnSpc>
                <a:spcPct val="10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
        <p:nvSpPr>
          <p:cNvPr id="4" name="Google Shape;47;p76">
            <a:extLst>
              <a:ext uri="{FF2B5EF4-FFF2-40B4-BE49-F238E27FC236}">
                <a16:creationId xmlns:a16="http://schemas.microsoft.com/office/drawing/2014/main" id="{842E73F7-1929-8A70-53B1-42207772E2ED}"/>
              </a:ext>
            </a:extLst>
          </p:cNvPr>
          <p:cNvSpPr txBox="1">
            <a:spLocks noGrp="1"/>
          </p:cNvSpPr>
          <p:nvPr>
            <p:ph type="body" idx="10"/>
          </p:nvPr>
        </p:nvSpPr>
        <p:spPr>
          <a:xfrm>
            <a:off x="2252662" y="2876550"/>
            <a:ext cx="4638675" cy="965200"/>
          </a:xfrm>
          <a:prstGeom prst="rect">
            <a:avLst/>
          </a:prstGeom>
          <a:noFill/>
          <a:ln>
            <a:noFill/>
          </a:ln>
        </p:spPr>
        <p:txBody>
          <a:bodyPr spcFirstLastPara="1" wrap="square" lIns="0" tIns="0" rIns="0" bIns="0" anchor="t" anchorCtr="0">
            <a:noAutofit/>
          </a:bodyPr>
          <a:lstStyle>
            <a:lvl1pPr marL="0" marR="0" lvl="0" indent="0" algn="ctr" rtl="0">
              <a:lnSpc>
                <a:spcPct val="90000"/>
              </a:lnSpc>
              <a:spcBef>
                <a:spcPts val="0"/>
              </a:spcBef>
              <a:spcAft>
                <a:spcPts val="0"/>
              </a:spcAft>
              <a:buClr>
                <a:schemeClr val="lt1"/>
              </a:buClr>
              <a:buSzPts val="1800"/>
              <a:buFont typeface="+mj-lt"/>
              <a:buNone/>
              <a:defRPr sz="1800" b="1" i="0" u="none" strike="noStrike" cap="none" baseline="0">
                <a:solidFill>
                  <a:srgbClr val="E30613"/>
                </a:solidFill>
                <a:latin typeface="+mn-lt"/>
                <a:ea typeface="DINOT-Bold" panose="020B0504020101020102" pitchFamily="34" charset="77"/>
                <a:cs typeface="Arial"/>
                <a:sym typeface="Arial"/>
              </a:defRPr>
            </a:lvl1pPr>
            <a:lvl2pPr marL="914400" marR="0" lvl="1" indent="-228600" algn="l" rtl="0">
              <a:lnSpc>
                <a:spcPct val="90000"/>
              </a:lnSpc>
              <a:spcBef>
                <a:spcPts val="75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L="1371600" marR="0" lvl="2"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3pPr>
            <a:lvl4pPr marL="1828800" marR="0" lvl="3"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4pPr>
            <a:lvl5pPr marL="2286000" marR="0" lvl="4"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5pPr>
            <a:lvl6pPr marL="2743200" marR="0" lvl="5"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6pPr>
            <a:lvl7pPr marL="3200400" marR="0" lvl="6"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7pPr>
            <a:lvl8pPr marL="3657600" marR="0" lvl="7"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8pPr>
            <a:lvl9pPr marL="4114800" marR="0" lvl="8" indent="-361950" algn="l" rtl="0">
              <a:lnSpc>
                <a:spcPct val="90000"/>
              </a:lnSpc>
              <a:spcBef>
                <a:spcPts val="750"/>
              </a:spcBef>
              <a:spcAft>
                <a:spcPts val="0"/>
              </a:spcAft>
              <a:buClr>
                <a:srgbClr val="000000"/>
              </a:buClr>
              <a:buSzPts val="2100"/>
              <a:buFont typeface="Arial"/>
              <a:buChar char="•"/>
              <a:defRPr sz="2100" b="0" i="0" u="none" strike="noStrike" cap="none">
                <a:solidFill>
                  <a:srgbClr val="000000"/>
                </a:solidFill>
                <a:latin typeface="Arial"/>
                <a:ea typeface="Arial"/>
                <a:cs typeface="Arial"/>
                <a:sym typeface="Arial"/>
              </a:defRPr>
            </a:lvl9pPr>
          </a:lstStyle>
          <a:p>
            <a:endParaRPr dirty="0"/>
          </a:p>
        </p:txBody>
      </p:sp>
      <p:sp>
        <p:nvSpPr>
          <p:cNvPr id="11" name="Picture Placeholder 10">
            <a:extLst>
              <a:ext uri="{FF2B5EF4-FFF2-40B4-BE49-F238E27FC236}">
                <a16:creationId xmlns:a16="http://schemas.microsoft.com/office/drawing/2014/main" id="{BB42AC61-C186-F69A-8919-2AA9F5F670F2}"/>
              </a:ext>
            </a:extLst>
          </p:cNvPr>
          <p:cNvSpPr>
            <a:spLocks noGrp="1"/>
          </p:cNvSpPr>
          <p:nvPr>
            <p:ph type="pic" sz="quarter" idx="11"/>
          </p:nvPr>
        </p:nvSpPr>
        <p:spPr>
          <a:xfrm>
            <a:off x="4241005" y="1909763"/>
            <a:ext cx="661987" cy="661987"/>
          </a:xfrm>
          <a:prstGeom prst="rect">
            <a:avLst/>
          </a:prstGeom>
        </p:spPr>
        <p:txBody>
          <a:bodyPr/>
          <a:lstStyle/>
          <a:p>
            <a:endParaRPr lang="en-DE"/>
          </a:p>
        </p:txBody>
      </p:sp>
    </p:spTree>
    <p:extLst>
      <p:ext uri="{BB962C8B-B14F-4D97-AF65-F5344CB8AC3E}">
        <p14:creationId xmlns:p14="http://schemas.microsoft.com/office/powerpoint/2010/main" val="151440213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Aptos_Headline_3Spalten">
    <p:spTree>
      <p:nvGrpSpPr>
        <p:cNvPr id="1" name=""/>
        <p:cNvGrpSpPr/>
        <p:nvPr/>
      </p:nvGrpSpPr>
      <p:grpSpPr>
        <a:xfrm>
          <a:off x="0" y="0"/>
          <a:ext cx="0" cy="0"/>
          <a:chOff x="0" y="0"/>
          <a:chExt cx="0" cy="0"/>
        </a:xfrm>
      </p:grpSpPr>
      <p:sp>
        <p:nvSpPr>
          <p:cNvPr id="2" name="Google Shape;38;p80">
            <a:extLst>
              <a:ext uri="{FF2B5EF4-FFF2-40B4-BE49-F238E27FC236}">
                <a16:creationId xmlns:a16="http://schemas.microsoft.com/office/drawing/2014/main" id="{3AF6F8F5-0869-6CD6-03AF-14CE0F399FA7}"/>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Tree>
    <p:extLst>
      <p:ext uri="{BB962C8B-B14F-4D97-AF65-F5344CB8AC3E}">
        <p14:creationId xmlns:p14="http://schemas.microsoft.com/office/powerpoint/2010/main" val="297711358"/>
      </p:ext>
    </p:extLst>
  </p:cSld>
  <p:clrMapOvr>
    <a:masterClrMapping/>
  </p:clrMapOvr>
  <p:extLst>
    <p:ext uri="{DCECCB84-F9BA-43D5-87BE-67443E8EF086}">
      <p15:sldGuideLst xmlns:p15="http://schemas.microsoft.com/office/powerpoint/2012/main">
        <p15:guide id="1" pos="720">
          <p15:clr>
            <a:srgbClr val="FBAE40"/>
          </p15:clr>
        </p15:guide>
        <p15:guide id="2" pos="2256">
          <p15:clr>
            <a:srgbClr val="FBAE40"/>
          </p15:clr>
        </p15:guide>
        <p15:guide id="3" pos="3816">
          <p15:clr>
            <a:srgbClr val="FBAE40"/>
          </p15:clr>
        </p15:guide>
        <p15:guide id="4" orient="horz" pos="121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tos_Infofolie">
    <p:spTree>
      <p:nvGrpSpPr>
        <p:cNvPr id="1" name=""/>
        <p:cNvGrpSpPr/>
        <p:nvPr/>
      </p:nvGrpSpPr>
      <p:grpSpPr>
        <a:xfrm>
          <a:off x="0" y="0"/>
          <a:ext cx="0" cy="0"/>
          <a:chOff x="0" y="0"/>
          <a:chExt cx="0" cy="0"/>
        </a:xfrm>
      </p:grpSpPr>
      <p:sp>
        <p:nvSpPr>
          <p:cNvPr id="3" name="Google Shape;38;p80">
            <a:extLst>
              <a:ext uri="{FF2B5EF4-FFF2-40B4-BE49-F238E27FC236}">
                <a16:creationId xmlns:a16="http://schemas.microsoft.com/office/drawing/2014/main" id="{C4E6EB72-1D3C-F2DE-4C77-F8B3E909A109}"/>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
        <p:nvSpPr>
          <p:cNvPr id="2" name="Text Placeholder 3">
            <a:extLst>
              <a:ext uri="{FF2B5EF4-FFF2-40B4-BE49-F238E27FC236}">
                <a16:creationId xmlns:a16="http://schemas.microsoft.com/office/drawing/2014/main" id="{DA4E0AE8-E31E-929E-D250-B7CFE660227D}"/>
              </a:ext>
            </a:extLst>
          </p:cNvPr>
          <p:cNvSpPr>
            <a:spLocks noGrp="1"/>
          </p:cNvSpPr>
          <p:nvPr>
            <p:ph type="body" sz="quarter" idx="13"/>
          </p:nvPr>
        </p:nvSpPr>
        <p:spPr>
          <a:xfrm>
            <a:off x="428625" y="1743076"/>
            <a:ext cx="8251031" cy="2687240"/>
          </a:xfrm>
          <a:prstGeom prst="rect">
            <a:avLst/>
          </a:prstGeom>
        </p:spPr>
        <p:txBody>
          <a:bodyPr lIns="0" tIns="0" rIns="0" bIns="0"/>
          <a:lstStyle>
            <a:lvl1pPr marL="183600" indent="-183600">
              <a:lnSpc>
                <a:spcPct val="100000"/>
              </a:lnSpc>
              <a:spcBef>
                <a:spcPts val="0"/>
              </a:spcBef>
              <a:spcAft>
                <a:spcPts val="1200"/>
              </a:spcAft>
              <a:buFont typeface="Arial" panose="020B0604020202020204" pitchFamily="34" charset="0"/>
              <a:buChar char="•"/>
              <a:defRPr sz="1600"/>
            </a:lvl1pPr>
            <a:lvl2pPr marL="183600" indent="-183600">
              <a:lnSpc>
                <a:spcPct val="100000"/>
              </a:lnSpc>
              <a:spcBef>
                <a:spcPts val="0"/>
              </a:spcBef>
              <a:spcAft>
                <a:spcPts val="1200"/>
              </a:spcAft>
              <a:buSzPct val="100000"/>
              <a:buFont typeface="System Font Regular"/>
              <a:buChar char="・"/>
              <a:defRPr sz="1600"/>
            </a:lvl2pPr>
            <a:lvl3pPr marL="685800" indent="0">
              <a:spcAft>
                <a:spcPts val="450"/>
              </a:spcAft>
              <a:buNone/>
              <a:defRPr sz="1350"/>
            </a:lvl3pPr>
            <a:lvl4pPr>
              <a:spcAft>
                <a:spcPts val="450"/>
              </a:spcAft>
              <a:defRPr sz="1350"/>
            </a:lvl4pPr>
            <a:lvl5pPr>
              <a:spcAft>
                <a:spcPts val="450"/>
              </a:spcAft>
              <a:defRPr sz="135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101839098"/>
      </p:ext>
    </p:extLst>
  </p:cSld>
  <p:clrMapOvr>
    <a:masterClrMapping/>
  </p:clrMapOvr>
  <p:extLst>
    <p:ext uri="{DCECCB84-F9BA-43D5-87BE-67443E8EF086}">
      <p15:sldGuideLst xmlns:p15="http://schemas.microsoft.com/office/powerpoint/2012/main">
        <p15:guide id="1" orient="horz" pos="109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Aptos_Infofolie eingerückt">
    <p:spTree>
      <p:nvGrpSpPr>
        <p:cNvPr id="1" name=""/>
        <p:cNvGrpSpPr/>
        <p:nvPr/>
      </p:nvGrpSpPr>
      <p:grpSpPr>
        <a:xfrm>
          <a:off x="0" y="0"/>
          <a:ext cx="0" cy="0"/>
          <a:chOff x="0" y="0"/>
          <a:chExt cx="0" cy="0"/>
        </a:xfrm>
      </p:grpSpPr>
      <p:sp>
        <p:nvSpPr>
          <p:cNvPr id="3" name="Google Shape;38;p80">
            <a:extLst>
              <a:ext uri="{FF2B5EF4-FFF2-40B4-BE49-F238E27FC236}">
                <a16:creationId xmlns:a16="http://schemas.microsoft.com/office/drawing/2014/main" id="{8B780FD7-B5C4-96C3-56DF-6A1F7FE47125}"/>
              </a:ext>
            </a:extLst>
          </p:cNvPr>
          <p:cNvSpPr txBox="1">
            <a:spLocks noGrp="1"/>
          </p:cNvSpPr>
          <p:nvPr>
            <p:ph type="body" idx="1" hasCustomPrompt="1"/>
          </p:nvPr>
        </p:nvSpPr>
        <p:spPr>
          <a:xfrm>
            <a:off x="428625" y="336593"/>
            <a:ext cx="5099593" cy="443198"/>
          </a:xfrm>
          <a:prstGeom prst="rect">
            <a:avLst/>
          </a:prstGeom>
          <a:noFill/>
          <a:ln>
            <a:noFill/>
          </a:ln>
        </p:spPr>
        <p:txBody>
          <a:bodyPr spcFirstLastPara="1" wrap="square" lIns="0" tIns="0" rIns="0" bIns="0" anchor="t" anchorCtr="0">
            <a:spAutoFit/>
          </a:bodyPr>
          <a:lstStyle>
            <a:lvl1pPr marL="0" marR="0" lvl="0" indent="0" algn="l" rtl="0">
              <a:lnSpc>
                <a:spcPct val="90000"/>
              </a:lnSpc>
              <a:spcBef>
                <a:spcPts val="0"/>
              </a:spcBef>
              <a:spcAft>
                <a:spcPts val="0"/>
              </a:spcAft>
              <a:buClr>
                <a:schemeClr val="lt1"/>
              </a:buClr>
              <a:buSzPts val="4050"/>
              <a:buFont typeface="Arial"/>
              <a:buNone/>
              <a:defRPr sz="3200" b="1" i="0" u="none" strike="noStrike"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2pPr>
            <a:lvl3pPr marL="1028700" marR="0" lvl="2"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3pPr>
            <a:lvl4pPr marL="1371600" marR="0" lvl="3"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4pPr>
            <a:lvl5pPr marL="1714500" marR="0" lvl="4"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5pPr>
            <a:lvl6pPr marL="2057400" marR="0" lvl="5"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6pPr>
            <a:lvl7pPr marL="2400300" marR="0" lvl="6"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7pPr>
            <a:lvl8pPr marL="2743200" marR="0" lvl="7"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8pPr>
            <a:lvl9pPr marL="3086100" marR="0" lvl="8" indent="-271463" algn="l" rtl="0">
              <a:lnSpc>
                <a:spcPct val="90000"/>
              </a:lnSpc>
              <a:spcBef>
                <a:spcPts val="563"/>
              </a:spcBef>
              <a:spcAft>
                <a:spcPts val="0"/>
              </a:spcAft>
              <a:buClr>
                <a:srgbClr val="000000"/>
              </a:buClr>
              <a:buSzPts val="2100"/>
              <a:buFont typeface="Arial"/>
              <a:buChar char="•"/>
              <a:defRPr sz="1575" b="0" i="0" u="none" strike="noStrike" cap="none">
                <a:solidFill>
                  <a:srgbClr val="000000"/>
                </a:solidFill>
                <a:latin typeface="Arial"/>
                <a:ea typeface="Arial"/>
                <a:cs typeface="Arial"/>
                <a:sym typeface="Arial"/>
              </a:defRPr>
            </a:lvl9pPr>
          </a:lstStyle>
          <a:p>
            <a:r>
              <a:rPr lang="de-DE" dirty="0"/>
              <a:t>Click </a:t>
            </a:r>
            <a:r>
              <a:rPr lang="de-DE" dirty="0" err="1"/>
              <a:t>to</a:t>
            </a:r>
            <a:r>
              <a:rPr lang="de-DE" dirty="0"/>
              <a:t> </a:t>
            </a:r>
            <a:r>
              <a:rPr lang="de-DE" dirty="0" err="1"/>
              <a:t>add</a:t>
            </a:r>
            <a:r>
              <a:rPr lang="de-DE" dirty="0"/>
              <a:t> </a:t>
            </a:r>
            <a:r>
              <a:rPr lang="de-DE" dirty="0" err="1"/>
              <a:t>text</a:t>
            </a:r>
            <a:r>
              <a:rPr lang="de-DE" dirty="0"/>
              <a:t> …</a:t>
            </a:r>
          </a:p>
        </p:txBody>
      </p:sp>
      <p:sp>
        <p:nvSpPr>
          <p:cNvPr id="4" name="Text Placeholder 3">
            <a:extLst>
              <a:ext uri="{FF2B5EF4-FFF2-40B4-BE49-F238E27FC236}">
                <a16:creationId xmlns:a16="http://schemas.microsoft.com/office/drawing/2014/main" id="{7EF9BFBB-155E-2123-DDAC-B6C6DE7C4860}"/>
              </a:ext>
            </a:extLst>
          </p:cNvPr>
          <p:cNvSpPr>
            <a:spLocks noGrp="1"/>
          </p:cNvSpPr>
          <p:nvPr>
            <p:ph type="body" sz="quarter" idx="13"/>
          </p:nvPr>
        </p:nvSpPr>
        <p:spPr>
          <a:xfrm>
            <a:off x="1371600" y="1743076"/>
            <a:ext cx="7308056" cy="2687240"/>
          </a:xfrm>
          <a:prstGeom prst="rect">
            <a:avLst/>
          </a:prstGeom>
        </p:spPr>
        <p:txBody>
          <a:bodyPr lIns="0" tIns="0" rIns="0" bIns="0"/>
          <a:lstStyle>
            <a:lvl1pPr marL="183600" indent="-183600">
              <a:lnSpc>
                <a:spcPct val="100000"/>
              </a:lnSpc>
              <a:spcBef>
                <a:spcPts val="0"/>
              </a:spcBef>
              <a:spcAft>
                <a:spcPts val="1200"/>
              </a:spcAft>
              <a:buFont typeface="Arial" panose="020B0604020202020204" pitchFamily="34" charset="0"/>
              <a:buChar char="•"/>
              <a:defRPr sz="1600"/>
            </a:lvl1pPr>
            <a:lvl2pPr marL="457920" indent="-275040">
              <a:lnSpc>
                <a:spcPct val="100000"/>
              </a:lnSpc>
              <a:spcBef>
                <a:spcPts val="0"/>
              </a:spcBef>
              <a:spcAft>
                <a:spcPts val="1200"/>
              </a:spcAft>
              <a:buSzPct val="100000"/>
              <a:buFont typeface="System Font Regular"/>
              <a:buChar char="・"/>
              <a:defRPr sz="1600"/>
            </a:lvl2pPr>
            <a:lvl3pPr marL="685800" indent="0">
              <a:spcAft>
                <a:spcPts val="450"/>
              </a:spcAft>
              <a:buNone/>
              <a:defRPr sz="1350"/>
            </a:lvl3pPr>
            <a:lvl4pPr>
              <a:spcAft>
                <a:spcPts val="450"/>
              </a:spcAft>
              <a:defRPr sz="1350"/>
            </a:lvl4pPr>
            <a:lvl5pPr>
              <a:spcAft>
                <a:spcPts val="450"/>
              </a:spcAft>
              <a:defRPr sz="135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287751659"/>
      </p:ext>
    </p:extLst>
  </p:cSld>
  <p:clrMapOvr>
    <a:masterClrMapping/>
  </p:clrMapOvr>
  <p:extLst>
    <p:ext uri="{DCECCB84-F9BA-43D5-87BE-67443E8EF086}">
      <p15:sldGuideLst xmlns:p15="http://schemas.microsoft.com/office/powerpoint/2012/main">
        <p15:guide id="1" orient="horz" pos="1092">
          <p15:clr>
            <a:srgbClr val="FBAE40"/>
          </p15:clr>
        </p15:guide>
        <p15:guide id="2" pos="86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21.emf"/><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2.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oogle Shape;6;p74">
            <a:extLst>
              <a:ext uri="{FF2B5EF4-FFF2-40B4-BE49-F238E27FC236}">
                <a16:creationId xmlns:a16="http://schemas.microsoft.com/office/drawing/2014/main" id="{7BE2A62F-A750-1F21-018C-EEC2AFA0A50D}"/>
              </a:ext>
            </a:extLst>
          </p:cNvPr>
          <p:cNvPicPr preferRelativeResize="0"/>
          <p:nvPr userDrawn="1"/>
        </p:nvPicPr>
        <p:blipFill rotWithShape="1">
          <a:blip r:embed="rId24">
            <a:alphaModFix/>
          </a:blip>
          <a:srcRect/>
          <a:stretch/>
        </p:blipFill>
        <p:spPr>
          <a:xfrm>
            <a:off x="7374523" y="197781"/>
            <a:ext cx="1675519" cy="636565"/>
          </a:xfrm>
          <a:prstGeom prst="rect">
            <a:avLst/>
          </a:prstGeom>
          <a:noFill/>
          <a:ln>
            <a:noFill/>
          </a:ln>
        </p:spPr>
      </p:pic>
    </p:spTree>
    <p:extLst>
      <p:ext uri="{BB962C8B-B14F-4D97-AF65-F5344CB8AC3E}">
        <p14:creationId xmlns:p14="http://schemas.microsoft.com/office/powerpoint/2010/main" val="1896271568"/>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5" r:id="rId3"/>
    <p:sldLayoutId id="2147483738" r:id="rId4"/>
    <p:sldLayoutId id="2147483741" r:id="rId5"/>
    <p:sldLayoutId id="2147483743" r:id="rId6"/>
    <p:sldLayoutId id="2147483744" r:id="rId7"/>
    <p:sldLayoutId id="2147483745" r:id="rId8"/>
    <p:sldLayoutId id="2147483746" r:id="rId9"/>
    <p:sldLayoutId id="2147483747" r:id="rId10"/>
    <p:sldLayoutId id="2147483748" r:id="rId11"/>
    <p:sldLayoutId id="2147483749" r:id="rId12"/>
    <p:sldLayoutId id="2147483751" r:id="rId13"/>
    <p:sldLayoutId id="2147483752" r:id="rId14"/>
    <p:sldLayoutId id="2147483766" r:id="rId15"/>
    <p:sldLayoutId id="2147483769" r:id="rId16"/>
    <p:sldLayoutId id="2147483765" r:id="rId17"/>
    <p:sldLayoutId id="2147483755" r:id="rId18"/>
    <p:sldLayoutId id="2147483770" r:id="rId19"/>
    <p:sldLayoutId id="2147483771" r:id="rId20"/>
    <p:sldLayoutId id="2147483772" r:id="rId21"/>
    <p:sldLayoutId id="2147483773" r:id="rId2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F26B43"/>
          </p15:clr>
        </p15:guide>
        <p15:guide id="2" pos="5568">
          <p15:clr>
            <a:srgbClr val="F26B43"/>
          </p15:clr>
        </p15:guide>
        <p15:guide id="3" orient="horz" pos="3060">
          <p15:clr>
            <a:srgbClr val="F26B43"/>
          </p15:clr>
        </p15:guide>
        <p15:guide id="4" pos="5496">
          <p15:clr>
            <a:srgbClr val="F26B43"/>
          </p15:clr>
        </p15:guide>
        <p15:guide id="5" orient="horz" pos="228">
          <p15:clr>
            <a:srgbClr val="F26B43"/>
          </p15:clr>
        </p15:guide>
        <p15:guide id="6" orient="horz" pos="420">
          <p15:clr>
            <a:srgbClr val="F26B43"/>
          </p15:clr>
        </p15:guide>
        <p15:guide id="7" pos="2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8B71B07-3265-F246-C1E5-23BCFA7BCCCD}"/>
              </a:ext>
            </a:extLst>
          </p:cNvPr>
          <p:cNvSpPr/>
          <p:nvPr userDrawn="1"/>
        </p:nvSpPr>
        <p:spPr>
          <a:xfrm>
            <a:off x="0" y="0"/>
            <a:ext cx="9144000" cy="5143500"/>
          </a:xfrm>
          <a:prstGeom prst="rect">
            <a:avLst/>
          </a:prstGeom>
          <a:solidFill>
            <a:srgbClr val="E306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50"/>
          </a:p>
        </p:txBody>
      </p:sp>
      <p:pic>
        <p:nvPicPr>
          <p:cNvPr id="5" name="Grafik 4">
            <a:extLst>
              <a:ext uri="{FF2B5EF4-FFF2-40B4-BE49-F238E27FC236}">
                <a16:creationId xmlns:a16="http://schemas.microsoft.com/office/drawing/2014/main" id="{B0D215F9-D425-5EC1-EFE3-11CCD067ABC3}"/>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7482452" y="331743"/>
            <a:ext cx="1377450" cy="381703"/>
          </a:xfrm>
          <a:prstGeom prst="rect">
            <a:avLst/>
          </a:prstGeom>
        </p:spPr>
      </p:pic>
    </p:spTree>
    <p:extLst>
      <p:ext uri="{BB962C8B-B14F-4D97-AF65-F5344CB8AC3E}">
        <p14:creationId xmlns:p14="http://schemas.microsoft.com/office/powerpoint/2010/main" val="848018429"/>
      </p:ext>
    </p:extLst>
  </p:cSld>
  <p:clrMap bg1="lt1" tx1="dk1" bg2="lt2" tx2="dk2" accent1="accent1" accent2="accent2" accent3="accent3" accent4="accent4" accent5="accent5" accent6="accent6" hlink="hlink" folHlink="folHlink"/>
  <p:sldLayoutIdLst>
    <p:sldLayoutId id="2147483760" r:id="rId1"/>
    <p:sldLayoutId id="2147483767" r:id="rId2"/>
    <p:sldLayoutId id="2147483762" r:id="rId3"/>
    <p:sldLayoutId id="2147483763" r:id="rId4"/>
    <p:sldLayoutId id="2147483764" r:id="rId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64">
          <p15:clr>
            <a:srgbClr val="F26B43"/>
          </p15:clr>
        </p15:guide>
        <p15:guide id="2" orient="horz" pos="228">
          <p15:clr>
            <a:srgbClr val="F26B43"/>
          </p15:clr>
        </p15:guide>
        <p15:guide id="3" orient="horz" pos="42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97.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3.xml"/></Relationships>
</file>

<file path=ppt/slides/_rels/slide10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05.xml"/><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6.xml"/></Relationships>
</file>

<file path=ppt/slides/_rels/slide11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08.xml"/><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1.xml"/><Relationship Id="rId1" Type="http://schemas.openxmlformats.org/officeDocument/2006/relationships/slideLayout" Target="../slideLayouts/slideLayout9.xml"/><Relationship Id="rId5" Type="http://schemas.openxmlformats.org/officeDocument/2006/relationships/image" Target="../media/image73.svg"/><Relationship Id="rId4" Type="http://schemas.openxmlformats.org/officeDocument/2006/relationships/image" Target="../media/image72.png"/></Relationships>
</file>

<file path=ppt/slides/_rels/slide11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2.xml"/><Relationship Id="rId1" Type="http://schemas.openxmlformats.org/officeDocument/2006/relationships/slideLayout" Target="../slideLayouts/slideLayout2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5.xml"/></Relationships>
</file>

<file path=ppt/slides/_rels/slide11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4.xml"/><Relationship Id="rId1" Type="http://schemas.openxmlformats.org/officeDocument/2006/relationships/slideLayout" Target="../slideLayouts/slideLayout9.xml"/><Relationship Id="rId5" Type="http://schemas.openxmlformats.org/officeDocument/2006/relationships/image" Target="../media/image77.jpeg"/><Relationship Id="rId4" Type="http://schemas.openxmlformats.org/officeDocument/2006/relationships/image" Target="../media/image76.svg"/></Relationships>
</file>

<file path=ppt/slides/_rels/slide11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15.xml"/><Relationship Id="rId1" Type="http://schemas.openxmlformats.org/officeDocument/2006/relationships/slideLayout" Target="../slideLayouts/slideLayout9.xml"/><Relationship Id="rId5" Type="http://schemas.openxmlformats.org/officeDocument/2006/relationships/image" Target="../media/image80.svg"/><Relationship Id="rId4" Type="http://schemas.openxmlformats.org/officeDocument/2006/relationships/image" Target="../media/image79.png"/></Relationships>
</file>

<file path=ppt/slides/_rels/slide11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16.xml"/><Relationship Id="rId1" Type="http://schemas.openxmlformats.org/officeDocument/2006/relationships/slideLayout" Target="../slideLayouts/slideLayout9.xml"/><Relationship Id="rId4" Type="http://schemas.openxmlformats.org/officeDocument/2006/relationships/image" Target="../media/image82.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7.xml"/><Relationship Id="rId1" Type="http://schemas.openxmlformats.org/officeDocument/2006/relationships/slideLayout" Target="../slideLayouts/slideLayout9.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121.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2.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3.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4.xml"/><Relationship Id="rId1" Type="http://schemas.openxmlformats.org/officeDocument/2006/relationships/slideLayout" Target="../slideLayouts/slideLayout17.xml"/><Relationship Id="rId5" Type="http://schemas.openxmlformats.org/officeDocument/2006/relationships/image" Target="../media/image50.png"/><Relationship Id="rId4" Type="http://schemas.openxmlformats.org/officeDocument/2006/relationships/image" Target="../media/image49.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11.xml"/><Relationship Id="rId1" Type="http://schemas.openxmlformats.org/officeDocument/2006/relationships/video" Target="https://www.youtube.com/embed/Zb99SBi8Ydw?feature=oembed" TargetMode="External"/><Relationship Id="rId5" Type="http://schemas.openxmlformats.org/officeDocument/2006/relationships/comments" Target="../comments/comment2.xml"/><Relationship Id="rId4" Type="http://schemas.openxmlformats.org/officeDocument/2006/relationships/image" Target="../media/image60.jpe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8.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89.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93.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E0B6AE1-2954-A1C4-460B-395C424137F0}"/>
              </a:ext>
            </a:extLst>
          </p:cNvPr>
          <p:cNvSpPr>
            <a:spLocks noGrp="1"/>
          </p:cNvSpPr>
          <p:nvPr>
            <p:ph type="pic" sz="quarter" idx="10"/>
          </p:nvPr>
        </p:nvSpPr>
        <p:spPr/>
        <p:txBody>
          <a:bodyPr/>
          <a:lstStyle/>
          <a:p>
            <a:endParaRPr lang="en-DE"/>
          </a:p>
        </p:txBody>
      </p:sp>
      <p:sp>
        <p:nvSpPr>
          <p:cNvPr id="4" name="Textplatzhalter 3">
            <a:extLst>
              <a:ext uri="{FF2B5EF4-FFF2-40B4-BE49-F238E27FC236}">
                <a16:creationId xmlns:a16="http://schemas.microsoft.com/office/drawing/2014/main" id="{6EA53A59-A34B-F1F3-20E1-3364D5BA8C2B}"/>
              </a:ext>
            </a:extLst>
          </p:cNvPr>
          <p:cNvSpPr>
            <a:spLocks noGrp="1"/>
          </p:cNvSpPr>
          <p:nvPr>
            <p:ph type="body" idx="1"/>
          </p:nvPr>
        </p:nvSpPr>
        <p:spPr/>
        <p:txBody>
          <a:bodyPr/>
          <a:lstStyle/>
          <a:p>
            <a:r>
              <a:rPr lang="en-GB"/>
              <a:t>FROM PHD TO INNOVATOR</a:t>
            </a:r>
          </a:p>
          <a:p>
            <a:r>
              <a:rPr lang="en-GB"/>
              <a:t>DAY 2</a:t>
            </a:r>
          </a:p>
          <a:p>
            <a:endParaRPr lang="en-GB"/>
          </a:p>
          <a:p>
            <a:r>
              <a:rPr lang="en-GB"/>
              <a:t>online</a:t>
            </a:r>
          </a:p>
        </p:txBody>
      </p:sp>
      <p:pic>
        <p:nvPicPr>
          <p:cNvPr id="2" name="Grafik 4">
            <a:extLst>
              <a:ext uri="{FF2B5EF4-FFF2-40B4-BE49-F238E27FC236}">
                <a16:creationId xmlns:a16="http://schemas.microsoft.com/office/drawing/2014/main" id="{79901638-D625-857E-9283-5A6CC924036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71999" y="1"/>
            <a:ext cx="4571999" cy="3706238"/>
          </a:xfrm>
          <a:prstGeom prst="rect">
            <a:avLst/>
          </a:prstGeom>
        </p:spPr>
      </p:pic>
    </p:spTree>
    <p:extLst>
      <p:ext uri="{BB962C8B-B14F-4D97-AF65-F5344CB8AC3E}">
        <p14:creationId xmlns:p14="http://schemas.microsoft.com/office/powerpoint/2010/main" val="10070662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sp>
        <p:nvSpPr>
          <p:cNvPr id="185" name="Google Shape;185;p5"/>
          <p:cNvSpPr txBox="1">
            <a:spLocks noGrp="1"/>
          </p:cNvSpPr>
          <p:nvPr>
            <p:ph type="body" sz="quarter" idx="11"/>
          </p:nvPr>
        </p:nvSpPr>
        <p:spPr>
          <a:xfrm>
            <a:off x="304800" y="281644"/>
            <a:ext cx="5306291" cy="492443"/>
          </a:xfrm>
          <a:prstGeom prst="rect">
            <a:avLst/>
          </a:prstGeom>
          <a:solidFill>
            <a:srgbClr val="E30613"/>
          </a:solidFill>
          <a:ln>
            <a:noFill/>
          </a:ln>
        </p:spPr>
        <p:txBody>
          <a:bodyPr spcFirstLastPara="1" wrap="square" lIns="108000" tIns="0" rIns="108000" bIns="0" anchor="ctr" anchorCtr="0">
            <a:spAutoFit/>
          </a:bodyPr>
          <a:lstStyle/>
          <a:p>
            <a:pPr marL="0" lvl="0" indent="0" algn="l" rtl="0">
              <a:lnSpc>
                <a:spcPct val="100000"/>
              </a:lnSpc>
              <a:spcBef>
                <a:spcPts val="0"/>
              </a:spcBef>
              <a:spcAft>
                <a:spcPts val="0"/>
              </a:spcAft>
              <a:buClr>
                <a:schemeClr val="lt1"/>
              </a:buClr>
              <a:buSzPts val="4000"/>
              <a:buNone/>
            </a:pPr>
            <a:r>
              <a:rPr lang="de-DE"/>
              <a:t>HOW DO WE FORM IDEAS?</a:t>
            </a:r>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 name="Textplatzhalter 3">
            <a:extLst>
              <a:ext uri="{FF2B5EF4-FFF2-40B4-BE49-F238E27FC236}">
                <a16:creationId xmlns:a16="http://schemas.microsoft.com/office/drawing/2014/main" id="{AAD551EA-8E05-2142-9C2F-646FCDDCEBE3}"/>
              </a:ext>
            </a:extLst>
          </p:cNvPr>
          <p:cNvSpPr>
            <a:spLocks noGrp="1"/>
          </p:cNvSpPr>
          <p:nvPr>
            <p:ph type="body" idx="1"/>
          </p:nvPr>
        </p:nvSpPr>
        <p:spPr/>
        <p:txBody>
          <a:bodyPr/>
          <a:lstStyle/>
          <a:p>
            <a:r>
              <a:rPr lang="en-GB"/>
              <a:t>Break</a:t>
            </a:r>
          </a:p>
        </p:txBody>
      </p:sp>
      <p:pic>
        <p:nvPicPr>
          <p:cNvPr id="6" name="Bildplatzhalter 8" descr="Ein Bild, das Tasse, Kaffee, Essen, Drink enthält.&#10;&#10;KI-generierte Inhalte können fehlerhaft sein.">
            <a:extLst>
              <a:ext uri="{FF2B5EF4-FFF2-40B4-BE49-F238E27FC236}">
                <a16:creationId xmlns:a16="http://schemas.microsoft.com/office/drawing/2014/main" id="{298C2CC4-243A-9215-5A19-6FFC577A426A}"/>
              </a:ext>
            </a:extLst>
          </p:cNvPr>
          <p:cNvPicPr>
            <a:picLocks noGrp="1" noChangeAspect="1"/>
          </p:cNvPicPr>
          <p:nvPr>
            <p:ph type="pic" sz="quarter" idx="10"/>
          </p:nvPr>
        </p:nvPicPr>
        <p:blipFill>
          <a:blip r:embed="rId3"/>
          <a:srcRect l="14877" t="13878" r="10289" b="18774"/>
          <a:stretch/>
        </p:blipFill>
        <p:spPr>
          <a:xfrm>
            <a:off x="4572000" y="0"/>
            <a:ext cx="4572000" cy="5143500"/>
          </a:xfrm>
        </p:spPr>
      </p:pic>
    </p:spTree>
    <p:extLst>
      <p:ext uri="{BB962C8B-B14F-4D97-AF65-F5344CB8AC3E}">
        <p14:creationId xmlns:p14="http://schemas.microsoft.com/office/powerpoint/2010/main" val="2499339304"/>
      </p:ext>
    </p:extLst>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4" name="Grafik 3" descr="Ein Bild, das Person, drinnen, Uhr, Objekt enthält.&#10;&#10;Automatisch generierte Beschreibung">
            <a:extLst>
              <a:ext uri="{FF2B5EF4-FFF2-40B4-BE49-F238E27FC236}">
                <a16:creationId xmlns:a16="http://schemas.microsoft.com/office/drawing/2014/main" id="{C581BA92-A668-3C45-A183-D7EFFB8C0F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extplatzhalter 1">
            <a:extLst>
              <a:ext uri="{FF2B5EF4-FFF2-40B4-BE49-F238E27FC236}">
                <a16:creationId xmlns:a16="http://schemas.microsoft.com/office/drawing/2014/main" id="{49D8F69D-5F1D-634B-9D3A-AFCB252D097E}"/>
              </a:ext>
            </a:extLst>
          </p:cNvPr>
          <p:cNvSpPr>
            <a:spLocks noGrp="1"/>
          </p:cNvSpPr>
          <p:nvPr>
            <p:ph type="body" sz="quarter" idx="11"/>
          </p:nvPr>
        </p:nvSpPr>
        <p:spPr>
          <a:xfrm>
            <a:off x="304799" y="285263"/>
            <a:ext cx="5580993" cy="485204"/>
          </a:xfrm>
        </p:spPr>
        <p:txBody>
          <a:bodyPr/>
          <a:lstStyle/>
          <a:p>
            <a:r>
              <a:rPr lang="en-GB"/>
              <a:t>HOW TO PITCH … DIGITALLY!</a:t>
            </a:r>
          </a:p>
        </p:txBody>
      </p:sp>
    </p:spTree>
    <p:extLst>
      <p:ext uri="{BB962C8B-B14F-4D97-AF65-F5344CB8AC3E}">
        <p14:creationId xmlns:p14="http://schemas.microsoft.com/office/powerpoint/2010/main" val="340329583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3" name="Textplatzhalter 2">
            <a:extLst>
              <a:ext uri="{FF2B5EF4-FFF2-40B4-BE49-F238E27FC236}">
                <a16:creationId xmlns:a16="http://schemas.microsoft.com/office/drawing/2014/main" id="{9CE636E3-46E0-AF49-8AA8-6129545BE052}"/>
              </a:ext>
            </a:extLst>
          </p:cNvPr>
          <p:cNvSpPr>
            <a:spLocks noGrp="1"/>
          </p:cNvSpPr>
          <p:nvPr>
            <p:ph type="body" idx="1"/>
          </p:nvPr>
        </p:nvSpPr>
        <p:spPr/>
        <p:txBody>
          <a:bodyPr/>
          <a:lstStyle/>
          <a:p>
            <a:r>
              <a:rPr lang="en-GB"/>
              <a:t>Technical setting</a:t>
            </a:r>
          </a:p>
        </p:txBody>
      </p:sp>
      <p:sp>
        <p:nvSpPr>
          <p:cNvPr id="2" name="Textplatzhalter 1">
            <a:extLst>
              <a:ext uri="{FF2B5EF4-FFF2-40B4-BE49-F238E27FC236}">
                <a16:creationId xmlns:a16="http://schemas.microsoft.com/office/drawing/2014/main" id="{6DC7B0FE-9A8B-CA4A-95B8-9B129F238BE7}"/>
              </a:ext>
            </a:extLst>
          </p:cNvPr>
          <p:cNvSpPr>
            <a:spLocks noGrp="1"/>
          </p:cNvSpPr>
          <p:nvPr>
            <p:ph type="body" sz="quarter" idx="13"/>
          </p:nvPr>
        </p:nvSpPr>
        <p:spPr/>
        <p:txBody>
          <a:bodyPr/>
          <a:lstStyle/>
          <a:p>
            <a:r>
              <a:rPr lang="en-GB" dirty="0"/>
              <a:t>Test technical setup prior to your pitch: sound, camera, internet connection</a:t>
            </a:r>
          </a:p>
          <a:p>
            <a:r>
              <a:rPr lang="en-GB" dirty="0"/>
              <a:t>How do you want to show your idea?</a:t>
            </a:r>
          </a:p>
          <a:p>
            <a:r>
              <a:rPr lang="en-GB" dirty="0"/>
              <a:t>What medium fits best to you and your product:</a:t>
            </a:r>
          </a:p>
          <a:p>
            <a:pPr lvl="1"/>
            <a:r>
              <a:rPr lang="en-GB" dirty="0" err="1"/>
              <a:t>Slidedeck</a:t>
            </a:r>
            <a:r>
              <a:rPr lang="en-GB" dirty="0"/>
              <a:t>?</a:t>
            </a:r>
          </a:p>
          <a:p>
            <a:pPr lvl="1"/>
            <a:r>
              <a:rPr lang="en-GB" dirty="0"/>
              <a:t>Digital/analogue prototype?</a:t>
            </a:r>
          </a:p>
        </p:txBody>
      </p:sp>
    </p:spTree>
    <p:extLst>
      <p:ext uri="{BB962C8B-B14F-4D97-AF65-F5344CB8AC3E}">
        <p14:creationId xmlns:p14="http://schemas.microsoft.com/office/powerpoint/2010/main" val="3434743085"/>
      </p:ext>
    </p:extLst>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3" name="Textplatzhalter 2">
            <a:extLst>
              <a:ext uri="{FF2B5EF4-FFF2-40B4-BE49-F238E27FC236}">
                <a16:creationId xmlns:a16="http://schemas.microsoft.com/office/drawing/2014/main" id="{9CE636E3-46E0-AF49-8AA8-6129545BE052}"/>
              </a:ext>
            </a:extLst>
          </p:cNvPr>
          <p:cNvSpPr>
            <a:spLocks noGrp="1"/>
          </p:cNvSpPr>
          <p:nvPr>
            <p:ph type="body" idx="1"/>
          </p:nvPr>
        </p:nvSpPr>
        <p:spPr/>
        <p:txBody>
          <a:bodyPr/>
          <a:lstStyle/>
          <a:p>
            <a:r>
              <a:rPr lang="en-GB"/>
              <a:t>Framing</a:t>
            </a:r>
          </a:p>
        </p:txBody>
      </p:sp>
      <p:sp>
        <p:nvSpPr>
          <p:cNvPr id="7" name="Google Shape;93;p20">
            <a:extLst>
              <a:ext uri="{FF2B5EF4-FFF2-40B4-BE49-F238E27FC236}">
                <a16:creationId xmlns:a16="http://schemas.microsoft.com/office/drawing/2014/main" id="{584CF3CE-00DE-F83B-E992-987CCEB28BB7}"/>
              </a:ext>
            </a:extLst>
          </p:cNvPr>
          <p:cNvSpPr txBox="1"/>
          <p:nvPr/>
        </p:nvSpPr>
        <p:spPr>
          <a:xfrm>
            <a:off x="334453" y="1426180"/>
            <a:ext cx="8579441" cy="446510"/>
          </a:xfrm>
          <a:prstGeom prst="rect">
            <a:avLst/>
          </a:prstGeom>
          <a:noFill/>
          <a:ln>
            <a:noFill/>
          </a:ln>
        </p:spPr>
        <p:txBody>
          <a:bodyPr spcFirstLastPara="1" wrap="square" lIns="91425" tIns="91425" rIns="91425" bIns="91425" anchor="t" anchorCtr="0">
            <a:noAutofit/>
          </a:bodyPr>
          <a:lstStyle/>
          <a:p>
            <a:pPr lvl="0">
              <a:spcAft>
                <a:spcPts val="1600"/>
              </a:spcAft>
              <a:buSzPct val="80000"/>
            </a:pPr>
            <a:r>
              <a:rPr lang="de-DE" sz="1800" b="1" dirty="0">
                <a:latin typeface="Aptos" panose="020B0004020202020204" pitchFamily="34" charset="0"/>
              </a:rPr>
              <a:t>The </a:t>
            </a:r>
            <a:r>
              <a:rPr lang="de-DE" sz="1800" b="1" dirty="0" err="1">
                <a:latin typeface="Aptos" panose="020B0004020202020204" pitchFamily="34" charset="0"/>
              </a:rPr>
              <a:t>art</a:t>
            </a:r>
            <a:r>
              <a:rPr lang="de-DE" sz="1800" b="1" dirty="0">
                <a:latin typeface="Aptos" panose="020B0004020202020204" pitchFamily="34" charset="0"/>
              </a:rPr>
              <a:t> </a:t>
            </a:r>
            <a:r>
              <a:rPr lang="de-DE" sz="1800" b="1" dirty="0" err="1">
                <a:latin typeface="Aptos" panose="020B0004020202020204" pitchFamily="34" charset="0"/>
              </a:rPr>
              <a:t>of</a:t>
            </a:r>
            <a:r>
              <a:rPr lang="de-DE" sz="1800" b="1" dirty="0">
                <a:latin typeface="Aptos" panose="020B0004020202020204" pitchFamily="34" charset="0"/>
              </a:rPr>
              <a:t> </a:t>
            </a:r>
            <a:r>
              <a:rPr lang="de-DE" sz="1800" b="1" dirty="0" err="1">
                <a:latin typeface="Aptos" panose="020B0004020202020204" pitchFamily="34" charset="0"/>
              </a:rPr>
              <a:t>focus</a:t>
            </a:r>
            <a:r>
              <a:rPr lang="de-DE" sz="1800" b="1" dirty="0">
                <a:latin typeface="Aptos" panose="020B0004020202020204" pitchFamily="34" charset="0"/>
              </a:rPr>
              <a:t> on </a:t>
            </a:r>
            <a:r>
              <a:rPr lang="de-DE" sz="1800" b="1" dirty="0" err="1">
                <a:latin typeface="Aptos" panose="020B0004020202020204" pitchFamily="34" charset="0"/>
              </a:rPr>
              <a:t>perspective</a:t>
            </a:r>
            <a:r>
              <a:rPr lang="de-DE" sz="1800" b="1" dirty="0">
                <a:latin typeface="Aptos" panose="020B0004020202020204" pitchFamily="34" charset="0"/>
              </a:rPr>
              <a:t> and </a:t>
            </a:r>
            <a:r>
              <a:rPr lang="de-DE" sz="1800" b="1" dirty="0" err="1">
                <a:latin typeface="Aptos" panose="020B0004020202020204" pitchFamily="34" charset="0"/>
              </a:rPr>
              <a:t>framing</a:t>
            </a:r>
            <a:r>
              <a:rPr lang="de-DE" sz="1800" b="1" dirty="0">
                <a:latin typeface="Aptos" panose="020B0004020202020204" pitchFamily="34" charset="0"/>
              </a:rPr>
              <a:t> … GONE WRONG!</a:t>
            </a:r>
            <a:endParaRPr lang="de-DE" sz="1800" b="1" dirty="0">
              <a:solidFill>
                <a:schemeClr val="tx1"/>
              </a:solidFill>
              <a:latin typeface="Aptos" panose="020B0004020202020204" pitchFamily="34" charset="0"/>
            </a:endParaRPr>
          </a:p>
        </p:txBody>
      </p:sp>
    </p:spTree>
    <p:extLst>
      <p:ext uri="{BB962C8B-B14F-4D97-AF65-F5344CB8AC3E}">
        <p14:creationId xmlns:p14="http://schemas.microsoft.com/office/powerpoint/2010/main" val="52832579"/>
      </p:ext>
    </p:extLst>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3" name="Textplatzhalter 2">
            <a:extLst>
              <a:ext uri="{FF2B5EF4-FFF2-40B4-BE49-F238E27FC236}">
                <a16:creationId xmlns:a16="http://schemas.microsoft.com/office/drawing/2014/main" id="{9CE636E3-46E0-AF49-8AA8-6129545BE052}"/>
              </a:ext>
            </a:extLst>
          </p:cNvPr>
          <p:cNvSpPr>
            <a:spLocks noGrp="1"/>
          </p:cNvSpPr>
          <p:nvPr>
            <p:ph type="body" idx="1"/>
          </p:nvPr>
        </p:nvSpPr>
        <p:spPr/>
        <p:txBody>
          <a:bodyPr/>
          <a:lstStyle/>
          <a:p>
            <a:r>
              <a:rPr lang="en-GB"/>
              <a:t>Framing</a:t>
            </a:r>
          </a:p>
        </p:txBody>
      </p:sp>
      <p:sp>
        <p:nvSpPr>
          <p:cNvPr id="2" name="Inhaltsplatzhalter 1">
            <a:extLst>
              <a:ext uri="{FF2B5EF4-FFF2-40B4-BE49-F238E27FC236}">
                <a16:creationId xmlns:a16="http://schemas.microsoft.com/office/drawing/2014/main" id="{9F39F4BF-E700-6E40-91E1-C58BB7FFAAE9}"/>
              </a:ext>
            </a:extLst>
          </p:cNvPr>
          <p:cNvSpPr>
            <a:spLocks noGrp="1"/>
          </p:cNvSpPr>
          <p:nvPr>
            <p:ph type="body" sz="quarter" idx="13"/>
          </p:nvPr>
        </p:nvSpPr>
        <p:spPr>
          <a:xfrm>
            <a:off x="1371600" y="1995324"/>
            <a:ext cx="7308056" cy="2687240"/>
          </a:xfrm>
        </p:spPr>
        <p:txBody>
          <a:bodyPr/>
          <a:lstStyle/>
          <a:p>
            <a:r>
              <a:rPr lang="en-GB" dirty="0"/>
              <a:t>Webcam should be positioned at the same height as your eyes</a:t>
            </a:r>
          </a:p>
          <a:p>
            <a:r>
              <a:rPr lang="en-GB" dirty="0"/>
              <a:t>Leave some room in the upper part of the shot</a:t>
            </a:r>
          </a:p>
          <a:p>
            <a:r>
              <a:rPr lang="en-GB" dirty="0"/>
              <a:t>Now you can decide where to be in the shot: </a:t>
            </a:r>
            <a:br>
              <a:rPr lang="en-GB" dirty="0"/>
            </a:br>
            <a:r>
              <a:rPr lang="en-GB" dirty="0"/>
              <a:t>frontal or three quarters with head facing the camera</a:t>
            </a:r>
          </a:p>
          <a:p>
            <a:endParaRPr lang="en-GB" dirty="0"/>
          </a:p>
          <a:p>
            <a:endParaRPr lang="en-GB" dirty="0"/>
          </a:p>
        </p:txBody>
      </p:sp>
      <p:sp>
        <p:nvSpPr>
          <p:cNvPr id="4" name="Google Shape;93;p20">
            <a:extLst>
              <a:ext uri="{FF2B5EF4-FFF2-40B4-BE49-F238E27FC236}">
                <a16:creationId xmlns:a16="http://schemas.microsoft.com/office/drawing/2014/main" id="{013E8379-2073-A44C-9BD5-99D2F025253D}"/>
              </a:ext>
            </a:extLst>
          </p:cNvPr>
          <p:cNvSpPr txBox="1"/>
          <p:nvPr/>
        </p:nvSpPr>
        <p:spPr>
          <a:xfrm>
            <a:off x="334453" y="1426180"/>
            <a:ext cx="8579441" cy="446510"/>
          </a:xfrm>
          <a:prstGeom prst="rect">
            <a:avLst/>
          </a:prstGeom>
          <a:noFill/>
          <a:ln>
            <a:noFill/>
          </a:ln>
        </p:spPr>
        <p:txBody>
          <a:bodyPr spcFirstLastPara="1" wrap="square" lIns="91425" tIns="91425" rIns="91425" bIns="91425" anchor="t" anchorCtr="0">
            <a:noAutofit/>
          </a:bodyPr>
          <a:lstStyle/>
          <a:p>
            <a:pPr lvl="0">
              <a:spcAft>
                <a:spcPts val="1600"/>
              </a:spcAft>
              <a:buSzPct val="80000"/>
            </a:pPr>
            <a:r>
              <a:rPr lang="de-DE" sz="1800" b="1" dirty="0">
                <a:latin typeface="Aptos" panose="020B0004020202020204" pitchFamily="34" charset="0"/>
              </a:rPr>
              <a:t>The </a:t>
            </a:r>
            <a:r>
              <a:rPr lang="de-DE" sz="1800" b="1" dirty="0" err="1">
                <a:latin typeface="Aptos" panose="020B0004020202020204" pitchFamily="34" charset="0"/>
              </a:rPr>
              <a:t>art</a:t>
            </a:r>
            <a:r>
              <a:rPr lang="de-DE" sz="1800" b="1" dirty="0">
                <a:latin typeface="Aptos" panose="020B0004020202020204" pitchFamily="34" charset="0"/>
              </a:rPr>
              <a:t> </a:t>
            </a:r>
            <a:r>
              <a:rPr lang="de-DE" sz="1800" b="1" dirty="0" err="1">
                <a:latin typeface="Aptos" panose="020B0004020202020204" pitchFamily="34" charset="0"/>
              </a:rPr>
              <a:t>of</a:t>
            </a:r>
            <a:r>
              <a:rPr lang="de-DE" sz="1800" b="1" dirty="0">
                <a:latin typeface="Aptos" panose="020B0004020202020204" pitchFamily="34" charset="0"/>
              </a:rPr>
              <a:t> </a:t>
            </a:r>
            <a:r>
              <a:rPr lang="de-DE" sz="1800" b="1" dirty="0" err="1">
                <a:latin typeface="Aptos" panose="020B0004020202020204" pitchFamily="34" charset="0"/>
              </a:rPr>
              <a:t>focus</a:t>
            </a:r>
            <a:r>
              <a:rPr lang="de-DE" sz="1800" b="1" dirty="0">
                <a:latin typeface="Aptos" panose="020B0004020202020204" pitchFamily="34" charset="0"/>
              </a:rPr>
              <a:t> on </a:t>
            </a:r>
            <a:r>
              <a:rPr lang="de-DE" sz="1800" b="1" dirty="0" err="1">
                <a:latin typeface="Aptos" panose="020B0004020202020204" pitchFamily="34" charset="0"/>
              </a:rPr>
              <a:t>perspective</a:t>
            </a:r>
            <a:r>
              <a:rPr lang="de-DE" sz="1800" b="1" dirty="0">
                <a:latin typeface="Aptos" panose="020B0004020202020204" pitchFamily="34" charset="0"/>
              </a:rPr>
              <a:t> and </a:t>
            </a:r>
            <a:r>
              <a:rPr lang="de-DE" sz="1800" b="1" dirty="0" err="1">
                <a:latin typeface="Aptos" panose="020B0004020202020204" pitchFamily="34" charset="0"/>
              </a:rPr>
              <a:t>framing</a:t>
            </a:r>
            <a:r>
              <a:rPr lang="de-DE" sz="1800" b="1" dirty="0">
                <a:latin typeface="Aptos" panose="020B0004020202020204" pitchFamily="34" charset="0"/>
              </a:rPr>
              <a:t> … DOING IT RIGHT</a:t>
            </a:r>
            <a:endParaRPr lang="de-DE" sz="1800" b="1" dirty="0">
              <a:solidFill>
                <a:schemeClr val="tx1"/>
              </a:solidFill>
              <a:latin typeface="Aptos" panose="020B0004020202020204" pitchFamily="34" charset="0"/>
            </a:endParaRPr>
          </a:p>
        </p:txBody>
      </p:sp>
    </p:spTree>
    <p:extLst>
      <p:ext uri="{BB962C8B-B14F-4D97-AF65-F5344CB8AC3E}">
        <p14:creationId xmlns:p14="http://schemas.microsoft.com/office/powerpoint/2010/main" val="700747833"/>
      </p:ext>
    </p:extLst>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3" name="Textplatzhalter 2">
            <a:extLst>
              <a:ext uri="{FF2B5EF4-FFF2-40B4-BE49-F238E27FC236}">
                <a16:creationId xmlns:a16="http://schemas.microsoft.com/office/drawing/2014/main" id="{9CE636E3-46E0-AF49-8AA8-6129545BE052}"/>
              </a:ext>
            </a:extLst>
          </p:cNvPr>
          <p:cNvSpPr>
            <a:spLocks noGrp="1"/>
          </p:cNvSpPr>
          <p:nvPr>
            <p:ph type="body" idx="1"/>
          </p:nvPr>
        </p:nvSpPr>
        <p:spPr/>
        <p:txBody>
          <a:bodyPr/>
          <a:lstStyle/>
          <a:p>
            <a:r>
              <a:rPr lang="en-GB"/>
              <a:t>Background</a:t>
            </a:r>
          </a:p>
        </p:txBody>
      </p:sp>
      <p:sp>
        <p:nvSpPr>
          <p:cNvPr id="5" name="Inhaltsplatzhalter 4">
            <a:extLst>
              <a:ext uri="{FF2B5EF4-FFF2-40B4-BE49-F238E27FC236}">
                <a16:creationId xmlns:a16="http://schemas.microsoft.com/office/drawing/2014/main" id="{88B3BA8E-F638-DF45-B107-B82F5A634572}"/>
              </a:ext>
            </a:extLst>
          </p:cNvPr>
          <p:cNvSpPr>
            <a:spLocks noGrp="1"/>
          </p:cNvSpPr>
          <p:nvPr>
            <p:ph type="body" sz="quarter" idx="13"/>
          </p:nvPr>
        </p:nvSpPr>
        <p:spPr>
          <a:xfrm>
            <a:off x="1371600" y="1984813"/>
            <a:ext cx="7308056" cy="2687240"/>
          </a:xfrm>
        </p:spPr>
        <p:txBody>
          <a:bodyPr/>
          <a:lstStyle/>
          <a:p>
            <a:r>
              <a:rPr lang="en-GB" dirty="0"/>
              <a:t>Avoid big windows behind you  </a:t>
            </a:r>
          </a:p>
          <a:p>
            <a:r>
              <a:rPr lang="en-GB" dirty="0"/>
              <a:t>Avoid big flat walls behind you, because they literally flatten your image</a:t>
            </a:r>
          </a:p>
          <a:p>
            <a:r>
              <a:rPr lang="en-GB" dirty="0"/>
              <a:t>Create depth – it’s always nice to bring some space between you and your background</a:t>
            </a:r>
          </a:p>
        </p:txBody>
      </p:sp>
      <p:sp>
        <p:nvSpPr>
          <p:cNvPr id="4" name="Google Shape;93;p20">
            <a:extLst>
              <a:ext uri="{FF2B5EF4-FFF2-40B4-BE49-F238E27FC236}">
                <a16:creationId xmlns:a16="http://schemas.microsoft.com/office/drawing/2014/main" id="{013E8379-2073-A44C-9BD5-99D2F025253D}"/>
              </a:ext>
            </a:extLst>
          </p:cNvPr>
          <p:cNvSpPr txBox="1"/>
          <p:nvPr/>
        </p:nvSpPr>
        <p:spPr>
          <a:xfrm>
            <a:off x="345527" y="1152076"/>
            <a:ext cx="8579441" cy="682602"/>
          </a:xfrm>
          <a:prstGeom prst="rect">
            <a:avLst/>
          </a:prstGeom>
          <a:noFill/>
          <a:ln>
            <a:noFill/>
          </a:ln>
        </p:spPr>
        <p:txBody>
          <a:bodyPr spcFirstLastPara="1" wrap="square" lIns="91425" tIns="91425" rIns="91425" bIns="91425" anchor="t" anchorCtr="0">
            <a:noAutofit/>
          </a:bodyPr>
          <a:lstStyle/>
          <a:p>
            <a:pPr lvl="0">
              <a:spcAft>
                <a:spcPts val="1600"/>
              </a:spcAft>
              <a:buSzPct val="80000"/>
            </a:pPr>
            <a:r>
              <a:rPr lang="de-DE" sz="1800" b="1" dirty="0">
                <a:latin typeface="Aptos" panose="020B0004020202020204" pitchFamily="34" charset="0"/>
              </a:rPr>
              <a:t>The </a:t>
            </a:r>
            <a:r>
              <a:rPr lang="de-DE" sz="1800" b="1" dirty="0" err="1">
                <a:latin typeface="Aptos" panose="020B0004020202020204" pitchFamily="34" charset="0"/>
              </a:rPr>
              <a:t>background</a:t>
            </a:r>
            <a:r>
              <a:rPr lang="de-DE" sz="1800" b="1" dirty="0">
                <a:latin typeface="Aptos" panose="020B0004020202020204" pitchFamily="34" charset="0"/>
              </a:rPr>
              <a:t> </a:t>
            </a:r>
            <a:r>
              <a:rPr lang="de-DE" sz="1800" b="1" dirty="0" err="1">
                <a:latin typeface="Aptos" panose="020B0004020202020204" pitchFamily="34" charset="0"/>
              </a:rPr>
              <a:t>is</a:t>
            </a:r>
            <a:r>
              <a:rPr lang="de-DE" sz="1800" b="1" dirty="0">
                <a:latin typeface="Aptos" panose="020B0004020202020204" pitchFamily="34" charset="0"/>
              </a:rPr>
              <a:t> just </a:t>
            </a:r>
            <a:r>
              <a:rPr lang="de-DE" sz="1800" b="1" dirty="0" err="1">
                <a:latin typeface="Aptos" panose="020B0004020202020204" pitchFamily="34" charset="0"/>
              </a:rPr>
              <a:t>as</a:t>
            </a:r>
            <a:r>
              <a:rPr lang="de-DE" sz="1800" b="1" dirty="0">
                <a:latin typeface="Aptos" panose="020B0004020202020204" pitchFamily="34" charset="0"/>
              </a:rPr>
              <a:t> </a:t>
            </a:r>
            <a:r>
              <a:rPr lang="de-DE" sz="1800" b="1" dirty="0" err="1">
                <a:latin typeface="Aptos" panose="020B0004020202020204" pitchFamily="34" charset="0"/>
              </a:rPr>
              <a:t>important</a:t>
            </a:r>
            <a:r>
              <a:rPr lang="de-DE" sz="1800" b="1" dirty="0">
                <a:latin typeface="Aptos" panose="020B0004020202020204" pitchFamily="34" charset="0"/>
              </a:rPr>
              <a:t> </a:t>
            </a:r>
            <a:r>
              <a:rPr lang="de-DE" sz="1800" b="1" dirty="0" err="1">
                <a:latin typeface="Aptos" panose="020B0004020202020204" pitchFamily="34" charset="0"/>
              </a:rPr>
              <a:t>as</a:t>
            </a:r>
            <a:r>
              <a:rPr lang="de-DE" sz="1800" b="1" dirty="0">
                <a:latin typeface="Aptos" panose="020B0004020202020204" pitchFamily="34" charset="0"/>
              </a:rPr>
              <a:t> </a:t>
            </a:r>
            <a:r>
              <a:rPr lang="de-DE" sz="1800" b="1" dirty="0" err="1">
                <a:latin typeface="Aptos" panose="020B0004020202020204" pitchFamily="34" charset="0"/>
              </a:rPr>
              <a:t>you</a:t>
            </a:r>
            <a:r>
              <a:rPr lang="de-DE" sz="1800" b="1" dirty="0">
                <a:latin typeface="Aptos" panose="020B0004020202020204" pitchFamily="34" charset="0"/>
              </a:rPr>
              <a:t>, </a:t>
            </a:r>
            <a:br>
              <a:rPr lang="de-DE" sz="1800" b="1" dirty="0">
                <a:latin typeface="Aptos" panose="020B0004020202020204" pitchFamily="34" charset="0"/>
              </a:rPr>
            </a:br>
            <a:r>
              <a:rPr lang="de-DE" sz="1800" b="1" dirty="0" err="1">
                <a:latin typeface="Aptos" panose="020B0004020202020204" pitchFamily="34" charset="0"/>
              </a:rPr>
              <a:t>because</a:t>
            </a:r>
            <a:r>
              <a:rPr lang="de-DE" sz="1800" b="1" dirty="0">
                <a:latin typeface="Aptos" panose="020B0004020202020204" pitchFamily="34" charset="0"/>
              </a:rPr>
              <a:t> </a:t>
            </a:r>
            <a:r>
              <a:rPr lang="de-DE" sz="1800" b="1" dirty="0" err="1">
                <a:latin typeface="Aptos" panose="020B0004020202020204" pitchFamily="34" charset="0"/>
              </a:rPr>
              <a:t>it</a:t>
            </a:r>
            <a:r>
              <a:rPr lang="de-DE" sz="1800" b="1" dirty="0">
                <a:latin typeface="Aptos" panose="020B0004020202020204" pitchFamily="34" charset="0"/>
              </a:rPr>
              <a:t> </a:t>
            </a:r>
            <a:r>
              <a:rPr lang="de-DE" sz="1800" b="1" dirty="0" err="1">
                <a:latin typeface="Aptos" panose="020B0004020202020204" pitchFamily="34" charset="0"/>
              </a:rPr>
              <a:t>helps</a:t>
            </a:r>
            <a:r>
              <a:rPr lang="de-DE" sz="1800" b="1" dirty="0">
                <a:latin typeface="Aptos" panose="020B0004020202020204" pitchFamily="34" charset="0"/>
              </a:rPr>
              <a:t> </a:t>
            </a:r>
            <a:r>
              <a:rPr lang="de-DE" sz="1800" b="1" dirty="0" err="1">
                <a:latin typeface="Aptos" panose="020B0004020202020204" pitchFamily="34" charset="0"/>
              </a:rPr>
              <a:t>to</a:t>
            </a:r>
            <a:r>
              <a:rPr lang="de-DE" sz="1800" b="1" dirty="0">
                <a:latin typeface="Aptos" panose="020B0004020202020204" pitchFamily="34" charset="0"/>
              </a:rPr>
              <a:t> </a:t>
            </a:r>
            <a:r>
              <a:rPr lang="de-DE" sz="1800" b="1" dirty="0" err="1">
                <a:latin typeface="Aptos" panose="020B0004020202020204" pitchFamily="34" charset="0"/>
              </a:rPr>
              <a:t>define</a:t>
            </a:r>
            <a:r>
              <a:rPr lang="de-DE" b="1" dirty="0">
                <a:latin typeface="Aptos" panose="020B0004020202020204" pitchFamily="34" charset="0"/>
              </a:rPr>
              <a:t> </a:t>
            </a:r>
            <a:r>
              <a:rPr lang="de-DE" sz="1800" b="1" dirty="0" err="1">
                <a:latin typeface="Aptos" panose="020B0004020202020204" pitchFamily="34" charset="0"/>
              </a:rPr>
              <a:t>the</a:t>
            </a:r>
            <a:r>
              <a:rPr lang="de-DE" sz="1800" b="1" dirty="0">
                <a:latin typeface="Aptos" panose="020B0004020202020204" pitchFamily="34" charset="0"/>
              </a:rPr>
              <a:t> </a:t>
            </a:r>
            <a:r>
              <a:rPr lang="de-DE" sz="1800" b="1" dirty="0" err="1">
                <a:latin typeface="Aptos" panose="020B0004020202020204" pitchFamily="34" charset="0"/>
              </a:rPr>
              <a:t>composition</a:t>
            </a:r>
            <a:r>
              <a:rPr lang="de-DE" sz="1800" b="1" dirty="0">
                <a:latin typeface="Aptos" panose="020B0004020202020204" pitchFamily="34" charset="0"/>
              </a:rPr>
              <a:t> </a:t>
            </a:r>
            <a:r>
              <a:rPr lang="de-DE" sz="1800" b="1" dirty="0" err="1">
                <a:latin typeface="Aptos" panose="020B0004020202020204" pitchFamily="34" charset="0"/>
              </a:rPr>
              <a:t>of</a:t>
            </a:r>
            <a:r>
              <a:rPr lang="de-DE" sz="1800" b="1" dirty="0">
                <a:latin typeface="Aptos" panose="020B0004020202020204" pitchFamily="34" charset="0"/>
              </a:rPr>
              <a:t> </a:t>
            </a:r>
            <a:r>
              <a:rPr lang="de-DE" sz="1800" b="1" dirty="0" err="1">
                <a:latin typeface="Aptos" panose="020B0004020202020204" pitchFamily="34" charset="0"/>
              </a:rPr>
              <a:t>the</a:t>
            </a:r>
            <a:r>
              <a:rPr lang="de-DE" sz="1800" b="1" dirty="0">
                <a:latin typeface="Aptos" panose="020B0004020202020204" pitchFamily="34" charset="0"/>
              </a:rPr>
              <a:t> </a:t>
            </a:r>
            <a:r>
              <a:rPr lang="de-DE" sz="1800" b="1" dirty="0" err="1">
                <a:latin typeface="Aptos" panose="020B0004020202020204" pitchFamily="34" charset="0"/>
              </a:rPr>
              <a:t>shot</a:t>
            </a:r>
            <a:r>
              <a:rPr lang="de-DE" sz="1800" b="1" dirty="0">
                <a:latin typeface="Aptos" panose="020B0004020202020204" pitchFamily="34" charset="0"/>
              </a:rPr>
              <a:t>.</a:t>
            </a:r>
          </a:p>
        </p:txBody>
      </p:sp>
    </p:spTree>
    <p:extLst>
      <p:ext uri="{BB962C8B-B14F-4D97-AF65-F5344CB8AC3E}">
        <p14:creationId xmlns:p14="http://schemas.microsoft.com/office/powerpoint/2010/main" val="2951977331"/>
      </p:ext>
    </p:extLst>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3" name="Textplatzhalter 2">
            <a:extLst>
              <a:ext uri="{FF2B5EF4-FFF2-40B4-BE49-F238E27FC236}">
                <a16:creationId xmlns:a16="http://schemas.microsoft.com/office/drawing/2014/main" id="{9CE636E3-46E0-AF49-8AA8-6129545BE052}"/>
              </a:ext>
            </a:extLst>
          </p:cNvPr>
          <p:cNvSpPr>
            <a:spLocks noGrp="1"/>
          </p:cNvSpPr>
          <p:nvPr>
            <p:ph type="body" idx="1"/>
          </p:nvPr>
        </p:nvSpPr>
        <p:spPr/>
        <p:txBody>
          <a:bodyPr/>
          <a:lstStyle/>
          <a:p>
            <a:r>
              <a:rPr lang="en-GB"/>
              <a:t>Behavior &amp; interaction</a:t>
            </a:r>
          </a:p>
        </p:txBody>
      </p:sp>
      <p:sp>
        <p:nvSpPr>
          <p:cNvPr id="2" name="Inhaltsplatzhalter 1">
            <a:extLst>
              <a:ext uri="{FF2B5EF4-FFF2-40B4-BE49-F238E27FC236}">
                <a16:creationId xmlns:a16="http://schemas.microsoft.com/office/drawing/2014/main" id="{2BDE21BC-688C-254C-8B22-332B74FC3BFF}"/>
              </a:ext>
            </a:extLst>
          </p:cNvPr>
          <p:cNvSpPr>
            <a:spLocks noGrp="1"/>
          </p:cNvSpPr>
          <p:nvPr>
            <p:ph type="body" sz="quarter" idx="13"/>
          </p:nvPr>
        </p:nvSpPr>
        <p:spPr/>
        <p:txBody>
          <a:bodyPr/>
          <a:lstStyle/>
          <a:p>
            <a:r>
              <a:rPr lang="en-GB" dirty="0"/>
              <a:t>Remember to speak slowly and work with pauses</a:t>
            </a:r>
          </a:p>
          <a:p>
            <a:r>
              <a:rPr lang="en-GB" dirty="0"/>
              <a:t>Look directly into the camera every now and then</a:t>
            </a:r>
          </a:p>
          <a:p>
            <a:r>
              <a:rPr lang="en-GB" dirty="0"/>
              <a:t>Ask your audience to interact with you (thumbs up, etc.)</a:t>
            </a:r>
          </a:p>
          <a:p>
            <a:r>
              <a:rPr lang="en-GB" dirty="0"/>
              <a:t>People do not tend to smile when they watch you digitally </a:t>
            </a:r>
            <a:br>
              <a:rPr lang="en-GB" dirty="0"/>
            </a:br>
            <a:r>
              <a:rPr lang="en-GB" dirty="0"/>
              <a:t>– don’t be irritated and have fun!</a:t>
            </a:r>
          </a:p>
          <a:p>
            <a:endParaRPr lang="en-GB" dirty="0"/>
          </a:p>
          <a:p>
            <a:endParaRPr lang="en-GB" dirty="0"/>
          </a:p>
        </p:txBody>
      </p:sp>
    </p:spTree>
    <p:extLst>
      <p:ext uri="{BB962C8B-B14F-4D97-AF65-F5344CB8AC3E}">
        <p14:creationId xmlns:p14="http://schemas.microsoft.com/office/powerpoint/2010/main" val="765706645"/>
      </p:ext>
    </p:extLst>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6" name="Bildplatzhalter 5">
            <a:extLst>
              <a:ext uri="{FF2B5EF4-FFF2-40B4-BE49-F238E27FC236}">
                <a16:creationId xmlns:a16="http://schemas.microsoft.com/office/drawing/2014/main" id="{7F81056B-2661-6A4B-BBBE-E69AB04DADE3}"/>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15" b="15"/>
          <a:stretch/>
        </p:blipFill>
        <p:spPr/>
      </p:pic>
      <p:sp>
        <p:nvSpPr>
          <p:cNvPr id="2" name="Textplatzhalter 1">
            <a:extLst>
              <a:ext uri="{FF2B5EF4-FFF2-40B4-BE49-F238E27FC236}">
                <a16:creationId xmlns:a16="http://schemas.microsoft.com/office/drawing/2014/main" id="{49D8F69D-5F1D-634B-9D3A-AFCB252D097E}"/>
              </a:ext>
            </a:extLst>
          </p:cNvPr>
          <p:cNvSpPr>
            <a:spLocks noGrp="1"/>
          </p:cNvSpPr>
          <p:nvPr>
            <p:ph type="body" idx="1"/>
          </p:nvPr>
        </p:nvSpPr>
        <p:spPr/>
        <p:txBody>
          <a:bodyPr/>
          <a:lstStyle/>
          <a:p>
            <a:r>
              <a:rPr lang="en-GB"/>
              <a:t>The pitches!</a:t>
            </a:r>
          </a:p>
        </p:txBody>
      </p:sp>
    </p:spTree>
    <p:extLst>
      <p:ext uri="{BB962C8B-B14F-4D97-AF65-F5344CB8AC3E}">
        <p14:creationId xmlns:p14="http://schemas.microsoft.com/office/powerpoint/2010/main" val="1208804742"/>
      </p:ext>
    </p:extLst>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8" name="Grafik 7">
            <a:extLst>
              <a:ext uri="{FF2B5EF4-FFF2-40B4-BE49-F238E27FC236}">
                <a16:creationId xmlns:a16="http://schemas.microsoft.com/office/drawing/2014/main" id="{291D7CEB-39D8-374F-A818-D89D8AFEEAF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extplatzhalter 1">
            <a:extLst>
              <a:ext uri="{FF2B5EF4-FFF2-40B4-BE49-F238E27FC236}">
                <a16:creationId xmlns:a16="http://schemas.microsoft.com/office/drawing/2014/main" id="{84029DA2-1B7D-514F-B92E-508BBC07E005}"/>
              </a:ext>
            </a:extLst>
          </p:cNvPr>
          <p:cNvSpPr>
            <a:spLocks noGrp="1"/>
          </p:cNvSpPr>
          <p:nvPr>
            <p:ph type="body" sz="quarter" idx="11"/>
          </p:nvPr>
        </p:nvSpPr>
        <p:spPr>
          <a:xfrm>
            <a:off x="304800" y="285263"/>
            <a:ext cx="6564536" cy="485204"/>
          </a:xfrm>
        </p:spPr>
        <p:txBody>
          <a:bodyPr/>
          <a:lstStyle/>
          <a:p>
            <a:r>
              <a:rPr lang="en-GB" dirty="0"/>
              <a:t>PLEASE WELCOME OUR EXPERTS!</a:t>
            </a:r>
          </a:p>
        </p:txBody>
      </p:sp>
    </p:spTree>
    <p:extLst>
      <p:ext uri="{BB962C8B-B14F-4D97-AF65-F5344CB8AC3E}">
        <p14:creationId xmlns:p14="http://schemas.microsoft.com/office/powerpoint/2010/main" val="30003388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6"/>
          <p:cNvPicPr preferRelativeResize="0"/>
          <p:nvPr/>
        </p:nvPicPr>
        <p:blipFill rotWithShape="1">
          <a:blip r:embed="rId3">
            <a:alphaModFix/>
          </a:blip>
          <a:srcRect/>
          <a:stretch/>
        </p:blipFill>
        <p:spPr>
          <a:xfrm flipH="1">
            <a:off x="389406" y="982309"/>
            <a:ext cx="8365188" cy="3948623"/>
          </a:xfrm>
          <a:prstGeom prst="rect">
            <a:avLst/>
          </a:prstGeom>
          <a:noFill/>
          <a:ln>
            <a:noFill/>
          </a:ln>
        </p:spPr>
      </p:pic>
      <p:sp>
        <p:nvSpPr>
          <p:cNvPr id="191" name="Google Shape;191;p6"/>
          <p:cNvSpPr txBox="1">
            <a:spLocks noGrp="1"/>
          </p:cNvSpPr>
          <p:nvPr>
            <p:ph type="body" idx="1"/>
          </p:nvPr>
        </p:nvSpPr>
        <p:spPr>
          <a:xfrm>
            <a:off x="411999" y="323350"/>
            <a:ext cx="6745259" cy="46635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err="1"/>
              <a:t>Develop</a:t>
            </a:r>
            <a:r>
              <a:rPr lang="de-DE" dirty="0"/>
              <a:t> </a:t>
            </a:r>
            <a:r>
              <a:rPr lang="de-DE" dirty="0" err="1"/>
              <a:t>ideas</a:t>
            </a:r>
            <a:r>
              <a:rPr lang="de-DE" dirty="0"/>
              <a:t> in a </a:t>
            </a:r>
            <a:r>
              <a:rPr lang="de-DE" dirty="0" err="1"/>
              <a:t>structured</a:t>
            </a:r>
            <a:r>
              <a:rPr lang="de-DE" dirty="0"/>
              <a:t> </a:t>
            </a:r>
            <a:r>
              <a:rPr lang="de-DE" dirty="0" err="1"/>
              <a:t>way</a:t>
            </a:r>
            <a:endParaRPr dirty="0"/>
          </a:p>
          <a:p>
            <a:pPr marL="0" lvl="0" indent="0" algn="l" rtl="0">
              <a:lnSpc>
                <a:spcPct val="90000"/>
              </a:lnSpc>
              <a:spcBef>
                <a:spcPts val="750"/>
              </a:spcBef>
              <a:spcAft>
                <a:spcPts val="0"/>
              </a:spcAft>
              <a:buClr>
                <a:srgbClr val="E30613"/>
              </a:buClr>
              <a:buSzPts val="3800"/>
              <a:buNone/>
            </a:pPr>
            <a:endParaRPr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5" name="Textplatzhalter 4">
            <a:extLst>
              <a:ext uri="{FF2B5EF4-FFF2-40B4-BE49-F238E27FC236}">
                <a16:creationId xmlns:a16="http://schemas.microsoft.com/office/drawing/2014/main" id="{10128833-FBC3-6947-A8DB-69F3D1722A71}"/>
              </a:ext>
            </a:extLst>
          </p:cNvPr>
          <p:cNvSpPr>
            <a:spLocks noGrp="1"/>
          </p:cNvSpPr>
          <p:nvPr>
            <p:ph type="body" sz="quarter" idx="14"/>
          </p:nvPr>
        </p:nvSpPr>
        <p:spPr/>
        <p:txBody>
          <a:bodyPr/>
          <a:lstStyle/>
          <a:p>
            <a:r>
              <a:rPr lang="en-GB"/>
              <a:t>Main room</a:t>
            </a:r>
          </a:p>
        </p:txBody>
      </p:sp>
      <p:sp>
        <p:nvSpPr>
          <p:cNvPr id="2" name="Textplatzhalter 1">
            <a:extLst>
              <a:ext uri="{FF2B5EF4-FFF2-40B4-BE49-F238E27FC236}">
                <a16:creationId xmlns:a16="http://schemas.microsoft.com/office/drawing/2014/main" id="{2BD46469-8475-B946-8E87-A93FC6B17F4E}"/>
              </a:ext>
            </a:extLst>
          </p:cNvPr>
          <p:cNvSpPr>
            <a:spLocks noGrp="1"/>
          </p:cNvSpPr>
          <p:nvPr>
            <p:ph type="body" sz="quarter" idx="15"/>
          </p:nvPr>
        </p:nvSpPr>
        <p:spPr/>
        <p:txBody>
          <a:bodyPr/>
          <a:lstStyle/>
          <a:p>
            <a:r>
              <a:rPr lang="en-GB"/>
              <a:t>Pitch presentations</a:t>
            </a:r>
          </a:p>
        </p:txBody>
      </p:sp>
      <p:sp>
        <p:nvSpPr>
          <p:cNvPr id="4" name="Textplatzhalter 3">
            <a:extLst>
              <a:ext uri="{FF2B5EF4-FFF2-40B4-BE49-F238E27FC236}">
                <a16:creationId xmlns:a16="http://schemas.microsoft.com/office/drawing/2014/main" id="{36C04593-4D66-6B40-BEFB-E346020FA44F}"/>
              </a:ext>
            </a:extLst>
          </p:cNvPr>
          <p:cNvSpPr>
            <a:spLocks noGrp="1"/>
          </p:cNvSpPr>
          <p:nvPr>
            <p:ph type="body" sz="quarter" idx="17"/>
          </p:nvPr>
        </p:nvSpPr>
        <p:spPr/>
        <p:txBody>
          <a:bodyPr/>
          <a:lstStyle/>
          <a:p>
            <a:r>
              <a:rPr lang="en-GB"/>
              <a:t>2 min each</a:t>
            </a:r>
          </a:p>
        </p:txBody>
      </p:sp>
      <p:sp>
        <p:nvSpPr>
          <p:cNvPr id="7" name="Textplatzhalter 6">
            <a:extLst>
              <a:ext uri="{FF2B5EF4-FFF2-40B4-BE49-F238E27FC236}">
                <a16:creationId xmlns:a16="http://schemas.microsoft.com/office/drawing/2014/main" id="{07653EE8-5139-2544-B766-4A93C546B248}"/>
              </a:ext>
            </a:extLst>
          </p:cNvPr>
          <p:cNvSpPr>
            <a:spLocks noGrp="1"/>
          </p:cNvSpPr>
          <p:nvPr>
            <p:ph type="body" sz="quarter" idx="19"/>
          </p:nvPr>
        </p:nvSpPr>
        <p:spPr/>
        <p:txBody>
          <a:bodyPr/>
          <a:lstStyle/>
          <a:p>
            <a:r>
              <a:rPr lang="en-GB" dirty="0"/>
              <a:t>Pitches in the main room</a:t>
            </a:r>
          </a:p>
        </p:txBody>
      </p:sp>
      <p:sp>
        <p:nvSpPr>
          <p:cNvPr id="8" name="Textplatzhalter 7">
            <a:extLst>
              <a:ext uri="{FF2B5EF4-FFF2-40B4-BE49-F238E27FC236}">
                <a16:creationId xmlns:a16="http://schemas.microsoft.com/office/drawing/2014/main" id="{A0EE8286-3436-AF47-8DAB-E4D42BFDD8C2}"/>
              </a:ext>
            </a:extLst>
          </p:cNvPr>
          <p:cNvSpPr>
            <a:spLocks noGrp="1"/>
          </p:cNvSpPr>
          <p:nvPr>
            <p:ph type="body" sz="quarter" idx="20"/>
          </p:nvPr>
        </p:nvSpPr>
        <p:spPr/>
        <p:txBody>
          <a:bodyPr/>
          <a:lstStyle/>
          <a:p>
            <a:r>
              <a:rPr lang="en-GB" b="1" dirty="0"/>
              <a:t>2 min </a:t>
            </a:r>
            <a:r>
              <a:rPr lang="en-GB" dirty="0"/>
              <a:t>pitch each</a:t>
            </a:r>
            <a:br>
              <a:rPr lang="en-GB" dirty="0"/>
            </a:br>
            <a:br>
              <a:rPr lang="en-GB" dirty="0"/>
            </a:br>
            <a:r>
              <a:rPr lang="en-GB" b="1" dirty="0"/>
              <a:t>2-3 min </a:t>
            </a:r>
            <a:r>
              <a:rPr lang="en-GB" dirty="0"/>
              <a:t>expert feedback</a:t>
            </a:r>
          </a:p>
        </p:txBody>
      </p:sp>
      <p:sp>
        <p:nvSpPr>
          <p:cNvPr id="9" name="Textplatzhalter 8">
            <a:extLst>
              <a:ext uri="{FF2B5EF4-FFF2-40B4-BE49-F238E27FC236}">
                <a16:creationId xmlns:a16="http://schemas.microsoft.com/office/drawing/2014/main" id="{16A30751-1427-DA43-BF03-FFDA204BF5CC}"/>
              </a:ext>
            </a:extLst>
          </p:cNvPr>
          <p:cNvSpPr>
            <a:spLocks noGrp="1"/>
          </p:cNvSpPr>
          <p:nvPr>
            <p:ph type="body" sz="quarter" idx="21"/>
          </p:nvPr>
        </p:nvSpPr>
        <p:spPr/>
        <p:txBody>
          <a:bodyPr/>
          <a:lstStyle/>
          <a:p>
            <a:r>
              <a:rPr lang="en-GB"/>
              <a:t>Moderators will set a timer</a:t>
            </a:r>
          </a:p>
        </p:txBody>
      </p:sp>
    </p:spTree>
    <p:extLst>
      <p:ext uri="{BB962C8B-B14F-4D97-AF65-F5344CB8AC3E}">
        <p14:creationId xmlns:p14="http://schemas.microsoft.com/office/powerpoint/2010/main" val="3468672236"/>
      </p:ext>
    </p:extLst>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a:extLst>
              <a:ext uri="{FF2B5EF4-FFF2-40B4-BE49-F238E27FC236}">
                <a16:creationId xmlns:a16="http://schemas.microsoft.com/office/drawing/2014/main" id="{6B0C07C7-39BE-4D49-8970-BF35FB1DCD04}"/>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p:pic>
      <p:sp>
        <p:nvSpPr>
          <p:cNvPr id="4" name="Textplatzhalter 3">
            <a:extLst>
              <a:ext uri="{FF2B5EF4-FFF2-40B4-BE49-F238E27FC236}">
                <a16:creationId xmlns:a16="http://schemas.microsoft.com/office/drawing/2014/main" id="{8E6A6B55-28DC-8A48-A12E-D8603FB793B1}"/>
              </a:ext>
            </a:extLst>
          </p:cNvPr>
          <p:cNvSpPr>
            <a:spLocks noGrp="1"/>
          </p:cNvSpPr>
          <p:nvPr>
            <p:ph type="body" idx="1"/>
          </p:nvPr>
        </p:nvSpPr>
        <p:spPr/>
        <p:txBody>
          <a:bodyPr/>
          <a:lstStyle/>
          <a:p>
            <a:r>
              <a:rPr lang="en-GB"/>
              <a:t>Let’s go!</a:t>
            </a:r>
          </a:p>
        </p:txBody>
      </p:sp>
    </p:spTree>
    <p:extLst>
      <p:ext uri="{BB962C8B-B14F-4D97-AF65-F5344CB8AC3E}">
        <p14:creationId xmlns:p14="http://schemas.microsoft.com/office/powerpoint/2010/main" val="2102616321"/>
      </p:ext>
    </p:extLst>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3" name="Grafik 2">
            <a:extLst>
              <a:ext uri="{FF2B5EF4-FFF2-40B4-BE49-F238E27FC236}">
                <a16:creationId xmlns:a16="http://schemas.microsoft.com/office/drawing/2014/main" id="{4FB359A4-75A2-8F44-B28F-87EB3143E9C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4" name="Textplatzhalter 3">
            <a:extLst>
              <a:ext uri="{FF2B5EF4-FFF2-40B4-BE49-F238E27FC236}">
                <a16:creationId xmlns:a16="http://schemas.microsoft.com/office/drawing/2014/main" id="{7BEE9CAB-06D1-9541-93B7-C1A58A08B1C9}"/>
              </a:ext>
            </a:extLst>
          </p:cNvPr>
          <p:cNvSpPr>
            <a:spLocks noGrp="1"/>
          </p:cNvSpPr>
          <p:nvPr>
            <p:ph type="body" sz="quarter" idx="11"/>
          </p:nvPr>
        </p:nvSpPr>
        <p:spPr>
          <a:xfrm>
            <a:off x="304800" y="285263"/>
            <a:ext cx="5570483" cy="485204"/>
          </a:xfrm>
        </p:spPr>
        <p:txBody>
          <a:bodyPr/>
          <a:lstStyle/>
          <a:p>
            <a:r>
              <a:rPr lang="en-GB"/>
              <a:t>OUR EXPERTS CAN OFFER …</a:t>
            </a:r>
          </a:p>
        </p:txBody>
      </p:sp>
    </p:spTree>
    <p:extLst>
      <p:ext uri="{BB962C8B-B14F-4D97-AF65-F5344CB8AC3E}">
        <p14:creationId xmlns:p14="http://schemas.microsoft.com/office/powerpoint/2010/main" val="198714266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A52A1-DA1C-5C25-C755-A5A5FDC7DA4C}"/>
            </a:ext>
          </a:extLst>
        </p:cNvPr>
        <p:cNvGrpSpPr/>
        <p:nvPr/>
      </p:nvGrpSpPr>
      <p:grpSpPr>
        <a:xfrm>
          <a:off x="0" y="0"/>
          <a:ext cx="0" cy="0"/>
          <a:chOff x="0" y="0"/>
          <a:chExt cx="0" cy="0"/>
        </a:xfrm>
      </p:grpSpPr>
      <p:pic>
        <p:nvPicPr>
          <p:cNvPr id="2" name="Grafik 1" descr="Ein Bild, das Kleidung, Person, Wand, Menschen enthält.&#10;&#10;Automatisch generierte Beschreibung">
            <a:extLst>
              <a:ext uri="{FF2B5EF4-FFF2-40B4-BE49-F238E27FC236}">
                <a16:creationId xmlns:a16="http://schemas.microsoft.com/office/drawing/2014/main" id="{436EC35E-5932-AA89-C69D-76CF5DEA6251}"/>
              </a:ext>
            </a:extLst>
          </p:cNvPr>
          <p:cNvPicPr>
            <a:picLocks noChangeAspect="1"/>
          </p:cNvPicPr>
          <p:nvPr/>
        </p:nvPicPr>
        <p:blipFill>
          <a:blip r:embed="rId3"/>
          <a:srcRect l="10507" t="25965" r="23560" b="18392"/>
          <a:stretch/>
        </p:blipFill>
        <p:spPr>
          <a:xfrm>
            <a:off x="0" y="0"/>
            <a:ext cx="9144000" cy="5143500"/>
          </a:xfrm>
          <a:prstGeom prst="rect">
            <a:avLst/>
          </a:prstGeom>
        </p:spPr>
      </p:pic>
      <p:sp>
        <p:nvSpPr>
          <p:cNvPr id="3" name="Textplatzhalter 2">
            <a:extLst>
              <a:ext uri="{FF2B5EF4-FFF2-40B4-BE49-F238E27FC236}">
                <a16:creationId xmlns:a16="http://schemas.microsoft.com/office/drawing/2014/main" id="{7496CDB1-FC6A-7248-19BE-12A5516AFF6D}"/>
              </a:ext>
            </a:extLst>
          </p:cNvPr>
          <p:cNvSpPr>
            <a:spLocks noGrp="1"/>
          </p:cNvSpPr>
          <p:nvPr>
            <p:ph type="body" sz="quarter" idx="11"/>
          </p:nvPr>
        </p:nvSpPr>
        <p:spPr>
          <a:xfrm>
            <a:off x="304800" y="285263"/>
            <a:ext cx="2317630" cy="485204"/>
          </a:xfrm>
        </p:spPr>
        <p:txBody>
          <a:bodyPr wrap="square" anchor="b">
            <a:normAutofit/>
          </a:bodyPr>
          <a:lstStyle/>
          <a:p>
            <a:pPr>
              <a:lnSpc>
                <a:spcPct val="90000"/>
              </a:lnSpc>
              <a:spcAft>
                <a:spcPts val="600"/>
              </a:spcAft>
            </a:pPr>
            <a:r>
              <a:rPr lang="de-DE" dirty="0"/>
              <a:t>FEEDBACK</a:t>
            </a:r>
          </a:p>
        </p:txBody>
      </p:sp>
    </p:spTree>
    <p:extLst>
      <p:ext uri="{BB962C8B-B14F-4D97-AF65-F5344CB8AC3E}">
        <p14:creationId xmlns:p14="http://schemas.microsoft.com/office/powerpoint/2010/main" val="251389364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F73C6DB-9969-1B9A-BFFF-0987F28D4009}"/>
              </a:ext>
            </a:extLst>
          </p:cNvPr>
          <p:cNvSpPr>
            <a:spLocks noGrp="1"/>
          </p:cNvSpPr>
          <p:nvPr>
            <p:ph type="body" sz="quarter" idx="13"/>
          </p:nvPr>
        </p:nvSpPr>
        <p:spPr>
          <a:xfrm>
            <a:off x="3183316" y="3688004"/>
            <a:ext cx="3200400" cy="742312"/>
          </a:xfrm>
        </p:spPr>
        <p:txBody>
          <a:bodyPr/>
          <a:lstStyle/>
          <a:p>
            <a:pPr marL="0" indent="0" algn="ctr">
              <a:buNone/>
            </a:pPr>
            <a:r>
              <a:rPr lang="de-DE" sz="1800" b="1" dirty="0" err="1">
                <a:latin typeface="Aptos" panose="020B0004020202020204" pitchFamily="34" charset="0"/>
              </a:rPr>
              <a:t>Please</a:t>
            </a:r>
            <a:r>
              <a:rPr lang="de-DE" sz="1800" b="1" dirty="0">
                <a:latin typeface="Aptos" panose="020B0004020202020204" pitchFamily="34" charset="0"/>
              </a:rPr>
              <a:t>, follow </a:t>
            </a:r>
            <a:r>
              <a:rPr lang="de-DE" sz="1800" b="1" dirty="0" err="1">
                <a:latin typeface="Aptos" panose="020B0004020202020204" pitchFamily="34" charset="0"/>
              </a:rPr>
              <a:t>the</a:t>
            </a:r>
            <a:r>
              <a:rPr lang="de-DE" sz="1800" b="1" dirty="0">
                <a:latin typeface="Aptos" panose="020B0004020202020204" pitchFamily="34" charset="0"/>
              </a:rPr>
              <a:t> link in </a:t>
            </a:r>
            <a:r>
              <a:rPr lang="de-DE" sz="1800" b="1" dirty="0" err="1">
                <a:latin typeface="Aptos" panose="020B0004020202020204" pitchFamily="34" charset="0"/>
              </a:rPr>
              <a:t>the</a:t>
            </a:r>
            <a:r>
              <a:rPr lang="de-DE" sz="1800" b="1" dirty="0">
                <a:latin typeface="Aptos" panose="020B0004020202020204" pitchFamily="34" charset="0"/>
              </a:rPr>
              <a:t> </a:t>
            </a:r>
            <a:r>
              <a:rPr lang="de-DE" sz="1800" b="1" dirty="0" err="1">
                <a:latin typeface="Aptos" panose="020B0004020202020204" pitchFamily="34" charset="0"/>
              </a:rPr>
              <a:t>chat</a:t>
            </a:r>
            <a:r>
              <a:rPr lang="de-DE" sz="1800" b="1" dirty="0">
                <a:latin typeface="Aptos" panose="020B0004020202020204" pitchFamily="34" charset="0"/>
              </a:rPr>
              <a:t> </a:t>
            </a:r>
            <a:r>
              <a:rPr lang="de-DE" sz="1800" b="1" dirty="0" err="1">
                <a:latin typeface="Aptos" panose="020B0004020202020204" pitchFamily="34" charset="0"/>
              </a:rPr>
              <a:t>window</a:t>
            </a:r>
            <a:r>
              <a:rPr lang="de-DE" sz="1800" b="1" dirty="0">
                <a:latin typeface="Aptos" panose="020B0004020202020204" pitchFamily="34" charset="0"/>
              </a:rPr>
              <a:t>.</a:t>
            </a:r>
          </a:p>
        </p:txBody>
      </p:sp>
      <p:sp>
        <p:nvSpPr>
          <p:cNvPr id="3" name="Textplatzhalter 2">
            <a:extLst>
              <a:ext uri="{FF2B5EF4-FFF2-40B4-BE49-F238E27FC236}">
                <a16:creationId xmlns:a16="http://schemas.microsoft.com/office/drawing/2014/main" id="{FE78EFB8-6962-E876-0233-09FA7658C0AB}"/>
              </a:ext>
            </a:extLst>
          </p:cNvPr>
          <p:cNvSpPr>
            <a:spLocks noGrp="1"/>
          </p:cNvSpPr>
          <p:nvPr>
            <p:ph type="body" idx="1"/>
          </p:nvPr>
        </p:nvSpPr>
        <p:spPr/>
        <p:txBody>
          <a:bodyPr/>
          <a:lstStyle/>
          <a:p>
            <a:r>
              <a:rPr lang="de-DE" dirty="0"/>
              <a:t>Time </a:t>
            </a:r>
            <a:r>
              <a:rPr lang="de-DE" dirty="0" err="1"/>
              <a:t>for</a:t>
            </a:r>
            <a:r>
              <a:rPr lang="de-DE" dirty="0"/>
              <a:t> </a:t>
            </a:r>
            <a:r>
              <a:rPr lang="de-DE" dirty="0" err="1"/>
              <a:t>feedback</a:t>
            </a:r>
            <a:r>
              <a:rPr lang="de-DE" dirty="0"/>
              <a:t>!</a:t>
            </a:r>
          </a:p>
        </p:txBody>
      </p:sp>
      <p:pic>
        <p:nvPicPr>
          <p:cNvPr id="5" name="Grafik 4">
            <a:extLst>
              <a:ext uri="{FF2B5EF4-FFF2-40B4-BE49-F238E27FC236}">
                <a16:creationId xmlns:a16="http://schemas.microsoft.com/office/drawing/2014/main" id="{2C694181-C4E6-BE93-F221-F22BD44EE19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25526" y="1813759"/>
            <a:ext cx="1515981" cy="1515981"/>
          </a:xfrm>
          <a:prstGeom prst="rect">
            <a:avLst/>
          </a:prstGeom>
        </p:spPr>
      </p:pic>
      <p:pic>
        <p:nvPicPr>
          <p:cNvPr id="9" name="Grafik 8">
            <a:extLst>
              <a:ext uri="{FF2B5EF4-FFF2-40B4-BE49-F238E27FC236}">
                <a16:creationId xmlns:a16="http://schemas.microsoft.com/office/drawing/2014/main" id="{6C295A03-7787-F6BA-1539-2BE1E00E95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85122" y="1992891"/>
            <a:ext cx="1515981" cy="1515981"/>
          </a:xfrm>
          <a:prstGeom prst="rect">
            <a:avLst/>
          </a:prstGeom>
        </p:spPr>
      </p:pic>
    </p:spTree>
    <p:extLst>
      <p:ext uri="{BB962C8B-B14F-4D97-AF65-F5344CB8AC3E}">
        <p14:creationId xmlns:p14="http://schemas.microsoft.com/office/powerpoint/2010/main" val="236208395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B0FC5CC-CAA8-FC44-554D-87321497C44E}"/>
              </a:ext>
            </a:extLst>
          </p:cNvPr>
          <p:cNvSpPr>
            <a:spLocks noGrp="1"/>
          </p:cNvSpPr>
          <p:nvPr>
            <p:ph type="body" idx="1"/>
          </p:nvPr>
        </p:nvSpPr>
        <p:spPr/>
        <p:txBody>
          <a:bodyPr/>
          <a:lstStyle/>
          <a:p>
            <a:r>
              <a:rPr lang="de-DE" dirty="0" err="1"/>
              <a:t>Wrapping</a:t>
            </a:r>
            <a:r>
              <a:rPr lang="de-DE" dirty="0"/>
              <a:t> </a:t>
            </a:r>
            <a:r>
              <a:rPr lang="de-DE" dirty="0" err="1"/>
              <a:t>up</a:t>
            </a:r>
            <a:r>
              <a:rPr lang="de-DE" dirty="0"/>
              <a:t>…</a:t>
            </a:r>
          </a:p>
        </p:txBody>
      </p:sp>
      <p:sp>
        <p:nvSpPr>
          <p:cNvPr id="3" name="Textplatzhalter 2">
            <a:extLst>
              <a:ext uri="{FF2B5EF4-FFF2-40B4-BE49-F238E27FC236}">
                <a16:creationId xmlns:a16="http://schemas.microsoft.com/office/drawing/2014/main" id="{7FA51B0A-7389-7AAF-841E-F2447801646D}"/>
              </a:ext>
            </a:extLst>
          </p:cNvPr>
          <p:cNvSpPr>
            <a:spLocks noGrp="1"/>
          </p:cNvSpPr>
          <p:nvPr>
            <p:ph type="body" idx="10"/>
          </p:nvPr>
        </p:nvSpPr>
        <p:spPr/>
        <p:txBody>
          <a:bodyPr/>
          <a:lstStyle/>
          <a:p>
            <a:r>
              <a:rPr lang="de-DE" err="1"/>
              <a:t>Wrapping</a:t>
            </a:r>
            <a:r>
              <a:rPr lang="de-DE"/>
              <a:t> </a:t>
            </a:r>
            <a:r>
              <a:rPr lang="de-DE" err="1"/>
              <a:t>up</a:t>
            </a:r>
            <a:r>
              <a:rPr lang="de-DE"/>
              <a:t>!</a:t>
            </a:r>
          </a:p>
        </p:txBody>
      </p:sp>
      <p:pic>
        <p:nvPicPr>
          <p:cNvPr id="4" name="Grafik 3" descr="Ein Bild, das Muster, Pixel, Design enthält.&#10;&#10;Automatisch generierte Beschreibung">
            <a:extLst>
              <a:ext uri="{FF2B5EF4-FFF2-40B4-BE49-F238E27FC236}">
                <a16:creationId xmlns:a16="http://schemas.microsoft.com/office/drawing/2014/main" id="{B729729A-1206-02E0-D0B5-739BE5A7EA5C}"/>
              </a:ext>
            </a:extLst>
          </p:cNvPr>
          <p:cNvPicPr>
            <a:picLocks noChangeAspect="1"/>
          </p:cNvPicPr>
          <p:nvPr/>
        </p:nvPicPr>
        <p:blipFill>
          <a:blip r:embed="rId3"/>
          <a:stretch>
            <a:fillRect/>
          </a:stretch>
        </p:blipFill>
        <p:spPr>
          <a:xfrm>
            <a:off x="3644307" y="1644058"/>
            <a:ext cx="1855383" cy="1855383"/>
          </a:xfrm>
          <a:prstGeom prst="rect">
            <a:avLst/>
          </a:prstGeom>
        </p:spPr>
      </p:pic>
      <p:sp>
        <p:nvSpPr>
          <p:cNvPr id="5" name="Textplatzhalter 1">
            <a:extLst>
              <a:ext uri="{FF2B5EF4-FFF2-40B4-BE49-F238E27FC236}">
                <a16:creationId xmlns:a16="http://schemas.microsoft.com/office/drawing/2014/main" id="{8258ECA6-7722-6092-2C46-D2721C80A284}"/>
              </a:ext>
            </a:extLst>
          </p:cNvPr>
          <p:cNvSpPr txBox="1">
            <a:spLocks/>
          </p:cNvSpPr>
          <p:nvPr/>
        </p:nvSpPr>
        <p:spPr>
          <a:xfrm>
            <a:off x="2252660" y="3717100"/>
            <a:ext cx="4638675" cy="249299"/>
          </a:xfrm>
          <a:prstGeom prst="rect">
            <a:avLst/>
          </a:prstGeom>
          <a:noFill/>
          <a:ln>
            <a:noFill/>
          </a:ln>
        </p:spPr>
        <p:txBody>
          <a:bodyPr spcFirstLastPara="1" wrap="square" lIns="0" tIns="0" rIns="0" bIns="0" anchor="t" anchorCtr="0">
            <a:spAutoFit/>
          </a:bodyPr>
          <a:lstStyle>
            <a:lvl1pPr marL="0" marR="0" lvl="0" indent="0" algn="l" defTabSz="685800" rtl="0" eaLnBrk="1" latinLnBrk="0" hangingPunct="1">
              <a:lnSpc>
                <a:spcPct val="90000"/>
              </a:lnSpc>
              <a:spcBef>
                <a:spcPts val="0"/>
              </a:spcBef>
              <a:spcAft>
                <a:spcPts val="0"/>
              </a:spcAft>
              <a:buClr>
                <a:schemeClr val="lt1"/>
              </a:buClr>
              <a:buSzPts val="4050"/>
              <a:buFont typeface="Arial"/>
              <a:buNone/>
              <a:defRPr sz="3200" b="1" i="0" u="none" strike="noStrike" kern="1200" cap="none">
                <a:solidFill>
                  <a:schemeClr val="bg1"/>
                </a:solidFill>
                <a:latin typeface="Aptos" panose="020B0004020202020204" pitchFamily="34" charset="0"/>
                <a:ea typeface="Aptos" panose="020B0004020202020204" pitchFamily="34" charset="0"/>
                <a:cs typeface="Arial"/>
                <a:sym typeface="Arial"/>
              </a:defRPr>
            </a:lvl1pPr>
            <a:lvl2pPr marL="685800" marR="0" lvl="1"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2pPr>
            <a:lvl3pPr marL="1028700" marR="0" lvl="2"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3pPr>
            <a:lvl4pPr marL="1371600" marR="0" lvl="3"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4pPr>
            <a:lvl5pPr marL="1714500" marR="0" lvl="4"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5pPr>
            <a:lvl6pPr marL="2057400" marR="0" lvl="5"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6pPr>
            <a:lvl7pPr marL="2400300" marR="0" lvl="6"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7pPr>
            <a:lvl8pPr marL="2743200" marR="0" lvl="7"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8pPr>
            <a:lvl9pPr marL="3086100" marR="0" lvl="8"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9pPr>
          </a:lstStyle>
          <a:p>
            <a:pPr algn="ctr"/>
            <a:r>
              <a:rPr lang="de-DE" sz="1800" dirty="0"/>
              <a:t>I like, I </a:t>
            </a:r>
            <a:r>
              <a:rPr lang="de-DE" sz="1800" dirty="0" err="1"/>
              <a:t>wish</a:t>
            </a:r>
            <a:r>
              <a:rPr lang="de-DE" sz="1800" dirty="0"/>
              <a:t>, I </a:t>
            </a:r>
            <a:r>
              <a:rPr lang="de-DE" sz="1800" dirty="0" err="1"/>
              <a:t>take</a:t>
            </a:r>
            <a:r>
              <a:rPr lang="de-DE" sz="1800" dirty="0"/>
              <a:t> </a:t>
            </a:r>
            <a:r>
              <a:rPr lang="de-DE" sz="1800" dirty="0" err="1"/>
              <a:t>away</a:t>
            </a:r>
            <a:r>
              <a:rPr lang="de-DE" sz="1800" dirty="0"/>
              <a:t>…</a:t>
            </a:r>
          </a:p>
        </p:txBody>
      </p:sp>
    </p:spTree>
    <p:extLst>
      <p:ext uri="{BB962C8B-B14F-4D97-AF65-F5344CB8AC3E}">
        <p14:creationId xmlns:p14="http://schemas.microsoft.com/office/powerpoint/2010/main" val="311015100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B6CE146-FFBE-B231-F5E9-C8C6FBDAB133}"/>
              </a:ext>
            </a:extLst>
          </p:cNvPr>
          <p:cNvSpPr>
            <a:spLocks noGrp="1"/>
          </p:cNvSpPr>
          <p:nvPr>
            <p:ph type="body" idx="1"/>
          </p:nvPr>
        </p:nvSpPr>
        <p:spPr/>
        <p:txBody>
          <a:bodyPr/>
          <a:lstStyle/>
          <a:p>
            <a:r>
              <a:rPr lang="de-DE" dirty="0"/>
              <a:t>Are </a:t>
            </a:r>
            <a:r>
              <a:rPr lang="de-DE" dirty="0" err="1"/>
              <a:t>there</a:t>
            </a:r>
            <a:r>
              <a:rPr lang="de-DE" dirty="0"/>
              <a:t> </a:t>
            </a:r>
            <a:r>
              <a:rPr lang="de-DE" dirty="0" err="1"/>
              <a:t>any</a:t>
            </a:r>
            <a:r>
              <a:rPr lang="de-DE" dirty="0"/>
              <a:t> </a:t>
            </a:r>
            <a:r>
              <a:rPr lang="de-DE" dirty="0" err="1"/>
              <a:t>comments</a:t>
            </a:r>
            <a:r>
              <a:rPr lang="de-DE" dirty="0"/>
              <a:t>, </a:t>
            </a:r>
            <a:r>
              <a:rPr lang="de-DE" dirty="0" err="1"/>
              <a:t>thoughts</a:t>
            </a:r>
            <a:r>
              <a:rPr lang="de-DE" dirty="0"/>
              <a:t> </a:t>
            </a:r>
            <a:r>
              <a:rPr lang="de-DE" dirty="0" err="1"/>
              <a:t>or</a:t>
            </a:r>
            <a:r>
              <a:rPr lang="de-DE" dirty="0"/>
              <a:t> </a:t>
            </a:r>
            <a:r>
              <a:rPr lang="de-DE" dirty="0" err="1"/>
              <a:t>questions</a:t>
            </a:r>
            <a:r>
              <a:rPr lang="de-DE" dirty="0"/>
              <a:t> </a:t>
            </a:r>
            <a:br>
              <a:rPr lang="de-DE" dirty="0"/>
            </a:br>
            <a:r>
              <a:rPr lang="de-DE" dirty="0" err="1"/>
              <a:t>you</a:t>
            </a:r>
            <a:r>
              <a:rPr lang="de-DE" dirty="0"/>
              <a:t> </a:t>
            </a:r>
            <a:r>
              <a:rPr lang="de-DE" dirty="0" err="1"/>
              <a:t>would</a:t>
            </a:r>
            <a:r>
              <a:rPr lang="de-DE" dirty="0"/>
              <a:t> like </a:t>
            </a:r>
            <a:r>
              <a:rPr lang="de-DE" dirty="0" err="1"/>
              <a:t>to</a:t>
            </a:r>
            <a:r>
              <a:rPr lang="de-DE" dirty="0"/>
              <a:t> </a:t>
            </a:r>
            <a:r>
              <a:rPr lang="de-DE" dirty="0" err="1"/>
              <a:t>share</a:t>
            </a:r>
            <a:r>
              <a:rPr lang="de-DE" dirty="0"/>
              <a:t>? </a:t>
            </a:r>
            <a:br>
              <a:rPr lang="de-DE" dirty="0"/>
            </a:br>
            <a:r>
              <a:rPr lang="de-DE" dirty="0"/>
              <a:t>Raise </a:t>
            </a:r>
            <a:r>
              <a:rPr lang="de-DE" dirty="0" err="1"/>
              <a:t>your</a:t>
            </a:r>
            <a:r>
              <a:rPr lang="de-DE" dirty="0"/>
              <a:t> </a:t>
            </a:r>
            <a:r>
              <a:rPr lang="de-DE" dirty="0" err="1"/>
              <a:t>hand</a:t>
            </a:r>
            <a:r>
              <a:rPr lang="de-DE" dirty="0"/>
              <a:t>.</a:t>
            </a:r>
          </a:p>
          <a:p>
            <a:endParaRPr lang="de-DE" dirty="0"/>
          </a:p>
        </p:txBody>
      </p:sp>
    </p:spTree>
    <p:extLst>
      <p:ext uri="{BB962C8B-B14F-4D97-AF65-F5344CB8AC3E}">
        <p14:creationId xmlns:p14="http://schemas.microsoft.com/office/powerpoint/2010/main" val="349185039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615D2-F6FC-3023-6CA1-F5CB9B0EE7B2}"/>
            </a:ext>
          </a:extLst>
        </p:cNvPr>
        <p:cNvGrpSpPr/>
        <p:nvPr/>
      </p:nvGrpSpPr>
      <p:grpSpPr>
        <a:xfrm>
          <a:off x="0" y="0"/>
          <a:ext cx="0" cy="0"/>
          <a:chOff x="0" y="0"/>
          <a:chExt cx="0" cy="0"/>
        </a:xfrm>
      </p:grpSpPr>
      <p:sp>
        <p:nvSpPr>
          <p:cNvPr id="3" name="Textplatzhalter 2">
            <a:extLst>
              <a:ext uri="{FF2B5EF4-FFF2-40B4-BE49-F238E27FC236}">
                <a16:creationId xmlns:a16="http://schemas.microsoft.com/office/drawing/2014/main" id="{A5F2C699-7D87-417E-B2EE-BDCC5A7F40DB}"/>
              </a:ext>
            </a:extLst>
          </p:cNvPr>
          <p:cNvSpPr>
            <a:spLocks noGrp="1"/>
          </p:cNvSpPr>
          <p:nvPr>
            <p:ph type="body" idx="1"/>
          </p:nvPr>
        </p:nvSpPr>
        <p:spPr/>
        <p:txBody>
          <a:bodyPr/>
          <a:lstStyle/>
          <a:p>
            <a:r>
              <a:rPr lang="de-DE"/>
              <a:t>Time </a:t>
            </a:r>
            <a:r>
              <a:rPr lang="de-DE" err="1"/>
              <a:t>for</a:t>
            </a:r>
            <a:r>
              <a:rPr lang="de-DE"/>
              <a:t> </a:t>
            </a:r>
            <a:r>
              <a:rPr lang="de-DE" err="1"/>
              <a:t>feedback</a:t>
            </a:r>
            <a:r>
              <a:rPr lang="de-DE"/>
              <a:t>!</a:t>
            </a:r>
          </a:p>
        </p:txBody>
      </p:sp>
      <p:pic>
        <p:nvPicPr>
          <p:cNvPr id="10" name="Grafik 9">
            <a:extLst>
              <a:ext uri="{FF2B5EF4-FFF2-40B4-BE49-F238E27FC236}">
                <a16:creationId xmlns:a16="http://schemas.microsoft.com/office/drawing/2014/main" id="{81DB8937-0D33-67D4-1A96-477E045873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60928" y="2733929"/>
            <a:ext cx="1644142" cy="1644142"/>
          </a:xfrm>
          <a:prstGeom prst="rect">
            <a:avLst/>
          </a:prstGeom>
        </p:spPr>
      </p:pic>
      <p:pic>
        <p:nvPicPr>
          <p:cNvPr id="4" name="Picture 3" descr="A qr code with a black and white background&#10;&#10;Description automatically generated">
            <a:extLst>
              <a:ext uri="{FF2B5EF4-FFF2-40B4-BE49-F238E27FC236}">
                <a16:creationId xmlns:a16="http://schemas.microsoft.com/office/drawing/2014/main" id="{650451B3-8314-02A8-6FED-F53C6C21DF07}"/>
              </a:ext>
            </a:extLst>
          </p:cNvPr>
          <p:cNvPicPr>
            <a:picLocks noChangeAspect="1"/>
          </p:cNvPicPr>
          <p:nvPr/>
        </p:nvPicPr>
        <p:blipFill>
          <a:blip r:embed="rId5"/>
          <a:stretch>
            <a:fillRect/>
          </a:stretch>
        </p:blipFill>
        <p:spPr>
          <a:xfrm>
            <a:off x="3632200" y="1587500"/>
            <a:ext cx="1879600" cy="1968500"/>
          </a:xfrm>
          <a:prstGeom prst="rect">
            <a:avLst/>
          </a:prstGeom>
        </p:spPr>
      </p:pic>
    </p:spTree>
    <p:extLst>
      <p:ext uri="{BB962C8B-B14F-4D97-AF65-F5344CB8AC3E}">
        <p14:creationId xmlns:p14="http://schemas.microsoft.com/office/powerpoint/2010/main" val="261129605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4A3749-761D-DF5B-9C2C-64A9FDB05AAE}"/>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2D61C0CD-5D1C-E43F-CFB1-3A76C6A97458}"/>
              </a:ext>
            </a:extLst>
          </p:cNvPr>
          <p:cNvSpPr>
            <a:spLocks noGrp="1"/>
          </p:cNvSpPr>
          <p:nvPr>
            <p:ph type="body" sz="quarter" idx="13"/>
          </p:nvPr>
        </p:nvSpPr>
        <p:spPr>
          <a:xfrm>
            <a:off x="1371601" y="1743076"/>
            <a:ext cx="3689222" cy="1329595"/>
          </a:xfrm>
        </p:spPr>
        <p:txBody>
          <a:bodyPr/>
          <a:lstStyle/>
          <a:p>
            <a:pPr marL="285743" indent="-285743">
              <a:spcAft>
                <a:spcPts val="1600"/>
              </a:spcAft>
              <a:buSzPct val="80000"/>
              <a:buFont typeface="Arial" panose="020B0604020202020204" pitchFamily="34" charset="0"/>
              <a:buChar char="•"/>
            </a:pPr>
            <a:r>
              <a:rPr lang="de-DE" sz="1400" err="1">
                <a:latin typeface="Aptos" panose="020B0004020202020204" pitchFamily="34" charset="0"/>
              </a:rPr>
              <a:t>Join</a:t>
            </a:r>
            <a:r>
              <a:rPr lang="de-DE" sz="1400">
                <a:latin typeface="Aptos" panose="020B0004020202020204" pitchFamily="34" charset="0"/>
              </a:rPr>
              <a:t> </a:t>
            </a:r>
            <a:r>
              <a:rPr lang="de-DE" sz="1400" err="1">
                <a:latin typeface="Aptos" panose="020B0004020202020204" pitchFamily="34" charset="0"/>
              </a:rPr>
              <a:t>our</a:t>
            </a:r>
            <a:r>
              <a:rPr lang="de-DE" sz="1400">
                <a:latin typeface="Aptos" panose="020B0004020202020204" pitchFamily="34" charset="0"/>
              </a:rPr>
              <a:t> </a:t>
            </a:r>
            <a:r>
              <a:rPr lang="de-DE" sz="1400" b="1">
                <a:latin typeface="Aptos" panose="020B0004020202020204" pitchFamily="34" charset="0"/>
              </a:rPr>
              <a:t>LinkedIn </a:t>
            </a:r>
            <a:r>
              <a:rPr lang="de-DE" sz="1400" b="1" err="1">
                <a:latin typeface="Aptos" panose="020B0004020202020204" pitchFamily="34" charset="0"/>
              </a:rPr>
              <a:t>group</a:t>
            </a:r>
            <a:endParaRPr lang="de-DE" b="1">
              <a:latin typeface="Aptos" panose="020B0004020202020204" pitchFamily="34" charset="0"/>
            </a:endParaRPr>
          </a:p>
          <a:p>
            <a:pPr marL="285743" indent="-285743">
              <a:spcAft>
                <a:spcPts val="1600"/>
              </a:spcAft>
              <a:buSzPct val="80000"/>
              <a:buFont typeface="Arial" panose="020B0604020202020204" pitchFamily="34" charset="0"/>
              <a:buChar char="•"/>
            </a:pPr>
            <a:r>
              <a:rPr lang="de-DE" sz="1400">
                <a:latin typeface="Aptos" panose="020B0004020202020204" pitchFamily="34" charset="0"/>
              </a:rPr>
              <a:t>Take </a:t>
            </a:r>
            <a:r>
              <a:rPr lang="de-DE" sz="1400" err="1">
                <a:latin typeface="Aptos" panose="020B0004020202020204" pitchFamily="34" charset="0"/>
              </a:rPr>
              <a:t>part</a:t>
            </a:r>
            <a:r>
              <a:rPr lang="de-DE" sz="1400">
                <a:latin typeface="Aptos" panose="020B0004020202020204" pitchFamily="34" charset="0"/>
              </a:rPr>
              <a:t> in </a:t>
            </a:r>
            <a:r>
              <a:rPr lang="de-DE" sz="1400" err="1">
                <a:latin typeface="Aptos" panose="020B0004020202020204" pitchFamily="34" charset="0"/>
              </a:rPr>
              <a:t>other</a:t>
            </a:r>
            <a:r>
              <a:rPr lang="de-DE" sz="1400">
                <a:latin typeface="Aptos" panose="020B0004020202020204" pitchFamily="34" charset="0"/>
              </a:rPr>
              <a:t> (Onlin</a:t>
            </a:r>
            <a:r>
              <a:rPr lang="de-DE">
                <a:latin typeface="Aptos" panose="020B0004020202020204" pitchFamily="34" charset="0"/>
              </a:rPr>
              <a:t>e-) </a:t>
            </a:r>
            <a:r>
              <a:rPr lang="de-DE" b="1">
                <a:latin typeface="Aptos" panose="020B0004020202020204" pitchFamily="34" charset="0"/>
              </a:rPr>
              <a:t>Workshops</a:t>
            </a:r>
            <a:endParaRPr lang="de-DE" sz="1400" b="1">
              <a:latin typeface="Aptos" panose="020B0004020202020204" pitchFamily="34" charset="0"/>
            </a:endParaRPr>
          </a:p>
          <a:p>
            <a:pPr marL="285743" indent="-285743">
              <a:spcAft>
                <a:spcPts val="1600"/>
              </a:spcAft>
              <a:buSzPct val="80000"/>
              <a:buFont typeface="Arial" panose="020B0604020202020204" pitchFamily="34" charset="0"/>
              <a:buChar char="•"/>
            </a:pPr>
            <a:r>
              <a:rPr lang="de-DE" sz="1400">
                <a:latin typeface="Aptos" panose="020B0004020202020204" pitchFamily="34" charset="0"/>
              </a:rPr>
              <a:t>Tell </a:t>
            </a:r>
            <a:r>
              <a:rPr lang="de-DE" sz="1400" err="1">
                <a:latin typeface="Aptos" panose="020B0004020202020204" pitchFamily="34" charset="0"/>
              </a:rPr>
              <a:t>your</a:t>
            </a:r>
            <a:r>
              <a:rPr lang="de-DE" sz="1400">
                <a:latin typeface="Aptos" panose="020B0004020202020204" pitchFamily="34" charset="0"/>
              </a:rPr>
              <a:t> </a:t>
            </a:r>
            <a:r>
              <a:rPr lang="de-DE" sz="1400" err="1">
                <a:latin typeface="Aptos" panose="020B0004020202020204" pitchFamily="34" charset="0"/>
              </a:rPr>
              <a:t>peers</a:t>
            </a:r>
            <a:r>
              <a:rPr lang="de-DE" sz="1400">
                <a:latin typeface="Aptos" panose="020B0004020202020204" pitchFamily="34" charset="0"/>
              </a:rPr>
              <a:t> and </a:t>
            </a:r>
            <a:r>
              <a:rPr lang="de-DE" sz="1400" err="1">
                <a:latin typeface="Aptos" panose="020B0004020202020204" pitchFamily="34" charset="0"/>
              </a:rPr>
              <a:t>spread</a:t>
            </a:r>
            <a:r>
              <a:rPr lang="de-DE" sz="1400">
                <a:latin typeface="Aptos" panose="020B0004020202020204" pitchFamily="34" charset="0"/>
              </a:rPr>
              <a:t> </a:t>
            </a:r>
            <a:r>
              <a:rPr lang="de-DE" sz="1400" err="1">
                <a:latin typeface="Aptos" panose="020B0004020202020204" pitchFamily="34" charset="0"/>
              </a:rPr>
              <a:t>the</a:t>
            </a:r>
            <a:r>
              <a:rPr lang="de-DE" sz="1400">
                <a:latin typeface="Aptos" panose="020B0004020202020204" pitchFamily="34" charset="0"/>
              </a:rPr>
              <a:t> </a:t>
            </a:r>
            <a:r>
              <a:rPr lang="de-DE" sz="1400" err="1">
                <a:latin typeface="Aptos" panose="020B0004020202020204" pitchFamily="34" charset="0"/>
              </a:rPr>
              <a:t>word</a:t>
            </a:r>
            <a:r>
              <a:rPr lang="de-DE" sz="1400">
                <a:latin typeface="Aptos" panose="020B0004020202020204" pitchFamily="34" charset="0"/>
              </a:rPr>
              <a:t> via </a:t>
            </a:r>
            <a:r>
              <a:rPr lang="de-DE" sz="1400" b="1">
                <a:latin typeface="Aptos" panose="020B0004020202020204" pitchFamily="34" charset="0"/>
              </a:rPr>
              <a:t>social </a:t>
            </a:r>
            <a:r>
              <a:rPr lang="de-DE" sz="1400" b="1" err="1">
                <a:latin typeface="Aptos" panose="020B0004020202020204" pitchFamily="34" charset="0"/>
              </a:rPr>
              <a:t>media</a:t>
            </a:r>
            <a:endParaRPr lang="de-DE" sz="1400" b="1">
              <a:latin typeface="Aptos" panose="020B0004020202020204" pitchFamily="34" charset="0"/>
            </a:endParaRPr>
          </a:p>
          <a:p>
            <a:pPr marL="285743" indent="-285743">
              <a:spcAft>
                <a:spcPts val="1600"/>
              </a:spcAft>
              <a:buSzPct val="80000"/>
              <a:buFont typeface="Arial" panose="020B0604020202020204" pitchFamily="34" charset="0"/>
              <a:buChar char="•"/>
            </a:pPr>
            <a:r>
              <a:rPr lang="de-DE" err="1">
                <a:latin typeface="Aptos" panose="020B0004020202020204" pitchFamily="34" charset="0"/>
              </a:rPr>
              <a:t>Stay</a:t>
            </a:r>
            <a:r>
              <a:rPr lang="de-DE">
                <a:latin typeface="Aptos" panose="020B0004020202020204" pitchFamily="34" charset="0"/>
              </a:rPr>
              <a:t> </a:t>
            </a:r>
            <a:r>
              <a:rPr lang="de-DE" err="1">
                <a:latin typeface="Aptos" panose="020B0004020202020204" pitchFamily="34" charset="0"/>
              </a:rPr>
              <a:t>active</a:t>
            </a:r>
            <a:r>
              <a:rPr lang="de-DE">
                <a:latin typeface="Aptos" panose="020B0004020202020204" pitchFamily="34" charset="0"/>
              </a:rPr>
              <a:t> in </a:t>
            </a:r>
            <a:r>
              <a:rPr lang="de-DE" err="1">
                <a:latin typeface="Aptos" panose="020B0004020202020204" pitchFamily="34" charset="0"/>
              </a:rPr>
              <a:t>our</a:t>
            </a:r>
            <a:r>
              <a:rPr lang="de-DE">
                <a:latin typeface="Aptos" panose="020B0004020202020204" pitchFamily="34" charset="0"/>
              </a:rPr>
              <a:t> </a:t>
            </a:r>
            <a:r>
              <a:rPr lang="de-DE" b="1">
                <a:latin typeface="Aptos" panose="020B0004020202020204" pitchFamily="34" charset="0"/>
              </a:rPr>
              <a:t>Alumni-Community</a:t>
            </a:r>
          </a:p>
          <a:p>
            <a:pPr marL="285743" indent="-285743">
              <a:spcAft>
                <a:spcPts val="1600"/>
              </a:spcAft>
              <a:buSzPct val="80000"/>
              <a:buFont typeface="Arial" panose="020B0604020202020204" pitchFamily="34" charset="0"/>
              <a:buChar char="•"/>
            </a:pPr>
            <a:r>
              <a:rPr lang="de-DE">
                <a:latin typeface="Aptos" panose="020B0004020202020204" pitchFamily="34" charset="0"/>
              </a:rPr>
              <a:t>Keep </a:t>
            </a:r>
            <a:r>
              <a:rPr lang="de-DE" err="1">
                <a:latin typeface="Aptos" panose="020B0004020202020204" pitchFamily="34" charset="0"/>
              </a:rPr>
              <a:t>learning</a:t>
            </a:r>
            <a:r>
              <a:rPr lang="de-DE">
                <a:latin typeface="Aptos" panose="020B0004020202020204" pitchFamily="34" charset="0"/>
              </a:rPr>
              <a:t> </a:t>
            </a:r>
            <a:r>
              <a:rPr lang="de-DE" err="1">
                <a:latin typeface="Aptos" panose="020B0004020202020204" pitchFamily="34" charset="0"/>
              </a:rPr>
              <a:t>from</a:t>
            </a:r>
            <a:r>
              <a:rPr lang="de-DE">
                <a:latin typeface="Aptos" panose="020B0004020202020204" pitchFamily="34" charset="0"/>
              </a:rPr>
              <a:t> </a:t>
            </a:r>
            <a:r>
              <a:rPr lang="de-DE" err="1">
                <a:latin typeface="Aptos" panose="020B0004020202020204" pitchFamily="34" charset="0"/>
              </a:rPr>
              <a:t>each</a:t>
            </a:r>
            <a:r>
              <a:rPr lang="de-DE">
                <a:latin typeface="Aptos" panose="020B0004020202020204" pitchFamily="34" charset="0"/>
              </a:rPr>
              <a:t> </a:t>
            </a:r>
            <a:r>
              <a:rPr lang="de-DE" err="1">
                <a:latin typeface="Aptos" panose="020B0004020202020204" pitchFamily="34" charset="0"/>
              </a:rPr>
              <a:t>other</a:t>
            </a:r>
            <a:r>
              <a:rPr lang="de-DE">
                <a:latin typeface="Aptos" panose="020B0004020202020204" pitchFamily="34" charset="0"/>
              </a:rPr>
              <a:t> on </a:t>
            </a:r>
            <a:r>
              <a:rPr lang="de-DE" err="1">
                <a:latin typeface="Aptos" panose="020B0004020202020204" pitchFamily="34" charset="0"/>
              </a:rPr>
              <a:t>your</a:t>
            </a:r>
            <a:r>
              <a:rPr lang="de-DE">
                <a:latin typeface="Aptos" panose="020B0004020202020204" pitchFamily="34" charset="0"/>
              </a:rPr>
              <a:t> </a:t>
            </a:r>
            <a:r>
              <a:rPr lang="de-DE" err="1">
                <a:latin typeface="Aptos" panose="020B0004020202020204" pitchFamily="34" charset="0"/>
              </a:rPr>
              <a:t>entrepreneurial</a:t>
            </a:r>
            <a:r>
              <a:rPr lang="de-DE">
                <a:latin typeface="Aptos" panose="020B0004020202020204" pitchFamily="34" charset="0"/>
              </a:rPr>
              <a:t> </a:t>
            </a:r>
            <a:r>
              <a:rPr lang="de-DE" err="1">
                <a:latin typeface="Aptos" panose="020B0004020202020204" pitchFamily="34" charset="0"/>
              </a:rPr>
              <a:t>journey</a:t>
            </a:r>
            <a:r>
              <a:rPr lang="de-DE">
                <a:latin typeface="Aptos" panose="020B0004020202020204" pitchFamily="34" charset="0"/>
              </a:rPr>
              <a:t> </a:t>
            </a:r>
          </a:p>
        </p:txBody>
      </p:sp>
      <p:sp>
        <p:nvSpPr>
          <p:cNvPr id="3" name="Textplatzhalter 2">
            <a:extLst>
              <a:ext uri="{FF2B5EF4-FFF2-40B4-BE49-F238E27FC236}">
                <a16:creationId xmlns:a16="http://schemas.microsoft.com/office/drawing/2014/main" id="{0736281A-285D-4B31-DA5D-A9D50024ACD4}"/>
              </a:ext>
            </a:extLst>
          </p:cNvPr>
          <p:cNvSpPr>
            <a:spLocks noGrp="1"/>
          </p:cNvSpPr>
          <p:nvPr>
            <p:ph type="body" idx="1"/>
          </p:nvPr>
        </p:nvSpPr>
        <p:spPr>
          <a:xfrm>
            <a:off x="428625" y="336593"/>
            <a:ext cx="6332393" cy="886397"/>
          </a:xfrm>
        </p:spPr>
        <p:txBody>
          <a:bodyPr/>
          <a:lstStyle/>
          <a:p>
            <a:r>
              <a:rPr lang="de-DE" err="1"/>
              <a:t>Stay</a:t>
            </a:r>
            <a:r>
              <a:rPr lang="de-DE"/>
              <a:t> </a:t>
            </a:r>
            <a:r>
              <a:rPr lang="de-DE" err="1"/>
              <a:t>connected</a:t>
            </a:r>
            <a:r>
              <a:rPr lang="de-DE"/>
              <a:t> </a:t>
            </a:r>
            <a:r>
              <a:rPr lang="de-DE" err="1"/>
              <a:t>with</a:t>
            </a:r>
            <a:r>
              <a:rPr lang="de-DE"/>
              <a:t> </a:t>
            </a:r>
            <a:r>
              <a:rPr lang="de-DE" err="1"/>
              <a:t>the</a:t>
            </a:r>
            <a:r>
              <a:rPr lang="de-DE"/>
              <a:t> YES </a:t>
            </a:r>
            <a:r>
              <a:rPr lang="de-DE" err="1"/>
              <a:t>community</a:t>
            </a:r>
            <a:r>
              <a:rPr lang="de-DE"/>
              <a:t> </a:t>
            </a:r>
          </a:p>
        </p:txBody>
      </p:sp>
      <p:pic>
        <p:nvPicPr>
          <p:cNvPr id="7" name="Grafik 6">
            <a:extLst>
              <a:ext uri="{FF2B5EF4-FFF2-40B4-BE49-F238E27FC236}">
                <a16:creationId xmlns:a16="http://schemas.microsoft.com/office/drawing/2014/main" id="{132212B0-B8FB-C18A-400F-E3A61BCA8C84}"/>
              </a:ext>
            </a:extLst>
          </p:cNvPr>
          <p:cNvPicPr>
            <a:picLocks noChangeAspect="1"/>
          </p:cNvPicPr>
          <p:nvPr/>
        </p:nvPicPr>
        <p:blipFill>
          <a:blip r:embed="rId3"/>
          <a:srcRect l="33718" t="7313" r="4473"/>
          <a:stretch/>
        </p:blipFill>
        <p:spPr>
          <a:xfrm>
            <a:off x="5196254" y="1497167"/>
            <a:ext cx="3140268" cy="3140268"/>
          </a:xfrm>
          <a:prstGeom prst="ellipse">
            <a:avLst/>
          </a:prstGeom>
        </p:spPr>
      </p:pic>
      <p:pic>
        <p:nvPicPr>
          <p:cNvPr id="6" name="Grafik 10">
            <a:extLst>
              <a:ext uri="{FF2B5EF4-FFF2-40B4-BE49-F238E27FC236}">
                <a16:creationId xmlns:a16="http://schemas.microsoft.com/office/drawing/2014/main" id="{B8F9C05B-17EB-36E2-56FC-5DDD9813C5D7}"/>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28625" y="2386324"/>
            <a:ext cx="680977" cy="680977"/>
          </a:xfrm>
          <a:prstGeom prst="rect">
            <a:avLst/>
          </a:prstGeom>
        </p:spPr>
      </p:pic>
    </p:spTree>
    <p:extLst>
      <p:ext uri="{BB962C8B-B14F-4D97-AF65-F5344CB8AC3E}">
        <p14:creationId xmlns:p14="http://schemas.microsoft.com/office/powerpoint/2010/main" val="406424143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774C8-25E8-2AD9-BC15-E4222574D678}"/>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6CD905B8-4474-CC1C-BCF8-83C7A43510A2}"/>
              </a:ext>
            </a:extLst>
          </p:cNvPr>
          <p:cNvSpPr>
            <a:spLocks noGrp="1"/>
          </p:cNvSpPr>
          <p:nvPr>
            <p:ph type="body" sz="quarter" idx="13"/>
          </p:nvPr>
        </p:nvSpPr>
        <p:spPr>
          <a:xfrm>
            <a:off x="1371601" y="1743076"/>
            <a:ext cx="3689222" cy="1329595"/>
          </a:xfrm>
        </p:spPr>
        <p:txBody>
          <a:bodyPr/>
          <a:lstStyle/>
          <a:p>
            <a:pPr marL="285743" indent="-285743">
              <a:spcAft>
                <a:spcPts val="1600"/>
              </a:spcAft>
              <a:buSzPct val="80000"/>
              <a:buFont typeface="Arial" panose="020B0604020202020204" pitchFamily="34" charset="0"/>
              <a:buChar char="•"/>
            </a:pPr>
            <a:r>
              <a:rPr lang="de-DE" sz="1400">
                <a:solidFill>
                  <a:srgbClr val="262626"/>
                </a:solidFill>
                <a:latin typeface="Aptos" panose="020B0004020202020204" pitchFamily="34" charset="0"/>
              </a:rPr>
              <a:t>Connect </a:t>
            </a:r>
            <a:r>
              <a:rPr lang="de-DE" sz="1400" err="1">
                <a:solidFill>
                  <a:srgbClr val="262626"/>
                </a:solidFill>
                <a:latin typeface="Aptos" panose="020B0004020202020204" pitchFamily="34" charset="0"/>
              </a:rPr>
              <a:t>with</a:t>
            </a:r>
            <a:r>
              <a:rPr lang="de-DE" sz="1400">
                <a:solidFill>
                  <a:srgbClr val="262626"/>
                </a:solidFill>
                <a:latin typeface="Aptos" panose="020B0004020202020204" pitchFamily="34" charset="0"/>
              </a:rPr>
              <a:t> YES and </a:t>
            </a:r>
            <a:r>
              <a:rPr lang="de-DE" sz="1400" err="1">
                <a:solidFill>
                  <a:srgbClr val="262626"/>
                </a:solidFill>
                <a:latin typeface="Aptos" panose="020B0004020202020204" pitchFamily="34" charset="0"/>
              </a:rPr>
              <a:t>fellow</a:t>
            </a:r>
            <a:r>
              <a:rPr lang="de-DE" sz="1400">
                <a:solidFill>
                  <a:srgbClr val="262626"/>
                </a:solidFill>
                <a:latin typeface="Aptos" panose="020B0004020202020204" pitchFamily="34" charset="0"/>
              </a:rPr>
              <a:t> </a:t>
            </a:r>
            <a:r>
              <a:rPr lang="de-DE" sz="1400" err="1">
                <a:solidFill>
                  <a:srgbClr val="262626"/>
                </a:solidFill>
                <a:latin typeface="Aptos" panose="020B0004020202020204" pitchFamily="34" charset="0"/>
              </a:rPr>
              <a:t>participants</a:t>
            </a:r>
            <a:r>
              <a:rPr lang="de-DE" sz="1400">
                <a:solidFill>
                  <a:srgbClr val="262626"/>
                </a:solidFill>
                <a:latin typeface="Aptos" panose="020B0004020202020204" pitchFamily="34" charset="0"/>
              </a:rPr>
              <a:t> on LinkedIn</a:t>
            </a:r>
            <a:endParaRPr lang="en-US" sz="1400">
              <a:latin typeface="Aptos" panose="020B0004020202020204" pitchFamily="34" charset="0"/>
            </a:endParaRPr>
          </a:p>
          <a:p>
            <a:pPr marL="285743" indent="-285743">
              <a:spcAft>
                <a:spcPts val="1600"/>
              </a:spcAft>
              <a:buSzPct val="80000"/>
              <a:buFont typeface="Arial" panose="020B0604020202020204" pitchFamily="34" charset="0"/>
              <a:buChar char="•"/>
            </a:pPr>
            <a:r>
              <a:rPr lang="de-DE" sz="1400">
                <a:solidFill>
                  <a:srgbClr val="262626"/>
                </a:solidFill>
                <a:latin typeface="Aptos" panose="020B0004020202020204" pitchFamily="34" charset="0"/>
              </a:rPr>
              <a:t>Share </a:t>
            </a:r>
            <a:r>
              <a:rPr lang="de-DE" sz="1400" err="1">
                <a:solidFill>
                  <a:srgbClr val="262626"/>
                </a:solidFill>
                <a:latin typeface="Aptos" panose="020B0004020202020204" pitchFamily="34" charset="0"/>
              </a:rPr>
              <a:t>your</a:t>
            </a:r>
            <a:r>
              <a:rPr lang="de-DE" sz="1400">
                <a:solidFill>
                  <a:srgbClr val="262626"/>
                </a:solidFill>
                <a:latin typeface="Aptos" panose="020B0004020202020204" pitchFamily="34" charset="0"/>
              </a:rPr>
              <a:t> YES </a:t>
            </a:r>
            <a:r>
              <a:rPr lang="de-DE" sz="1400" err="1">
                <a:solidFill>
                  <a:srgbClr val="262626"/>
                </a:solidFill>
                <a:latin typeface="Aptos" panose="020B0004020202020204" pitchFamily="34" charset="0"/>
              </a:rPr>
              <a:t>certificate</a:t>
            </a:r>
            <a:r>
              <a:rPr lang="de-DE" sz="1400">
                <a:solidFill>
                  <a:srgbClr val="262626"/>
                </a:solidFill>
                <a:latin typeface="Aptos" panose="020B0004020202020204" pitchFamily="34" charset="0"/>
              </a:rPr>
              <a:t> on </a:t>
            </a:r>
            <a:r>
              <a:rPr lang="de-DE" sz="1400" err="1">
                <a:solidFill>
                  <a:srgbClr val="262626"/>
                </a:solidFill>
                <a:latin typeface="Aptos" panose="020B0004020202020204" pitchFamily="34" charset="0"/>
              </a:rPr>
              <a:t>Social</a:t>
            </a:r>
            <a:r>
              <a:rPr lang="de-DE" sz="1400">
                <a:solidFill>
                  <a:srgbClr val="262626"/>
                </a:solidFill>
                <a:latin typeface="Aptos" panose="020B0004020202020204" pitchFamily="34" charset="0"/>
              </a:rPr>
              <a:t> Media</a:t>
            </a:r>
            <a:endParaRPr lang="de-DE" sz="1400">
              <a:solidFill>
                <a:srgbClr val="E30613"/>
              </a:solidFill>
              <a:latin typeface="Aptos" panose="020B0004020202020204" pitchFamily="34" charset="0"/>
            </a:endParaRPr>
          </a:p>
          <a:p>
            <a:pPr marL="285743" indent="-285743">
              <a:spcAft>
                <a:spcPts val="1600"/>
              </a:spcAft>
              <a:buSzPct val="80000"/>
              <a:buFont typeface="Arial" panose="020B0604020202020204" pitchFamily="34" charset="0"/>
              <a:buChar char="•"/>
            </a:pPr>
            <a:r>
              <a:rPr lang="de-DE" sz="1400">
                <a:solidFill>
                  <a:srgbClr val="262626"/>
                </a:solidFill>
                <a:latin typeface="Aptos" panose="020B0004020202020204" pitchFamily="34" charset="0"/>
              </a:rPr>
              <a:t>Add YES </a:t>
            </a:r>
            <a:r>
              <a:rPr lang="de-DE" sz="1400" err="1">
                <a:solidFill>
                  <a:srgbClr val="262626"/>
                </a:solidFill>
                <a:latin typeface="Aptos" panose="020B0004020202020204" pitchFamily="34" charset="0"/>
              </a:rPr>
              <a:t>to</a:t>
            </a:r>
            <a:r>
              <a:rPr lang="de-DE" sz="1400">
                <a:solidFill>
                  <a:srgbClr val="262626"/>
                </a:solidFill>
                <a:latin typeface="Aptos" panose="020B0004020202020204" pitchFamily="34" charset="0"/>
              </a:rPr>
              <a:t> </a:t>
            </a:r>
            <a:r>
              <a:rPr lang="de-DE" sz="1400" err="1">
                <a:solidFill>
                  <a:srgbClr val="262626"/>
                </a:solidFill>
                <a:latin typeface="Aptos" panose="020B0004020202020204" pitchFamily="34" charset="0"/>
              </a:rPr>
              <a:t>your</a:t>
            </a:r>
            <a:r>
              <a:rPr lang="de-DE" sz="1400">
                <a:solidFill>
                  <a:srgbClr val="262626"/>
                </a:solidFill>
                <a:latin typeface="Aptos" panose="020B0004020202020204" pitchFamily="34" charset="0"/>
              </a:rPr>
              <a:t> </a:t>
            </a:r>
            <a:r>
              <a:rPr lang="de-DE" sz="1400" err="1">
                <a:solidFill>
                  <a:srgbClr val="262626"/>
                </a:solidFill>
                <a:latin typeface="Aptos" panose="020B0004020202020204" pitchFamily="34" charset="0"/>
              </a:rPr>
              <a:t>trainings</a:t>
            </a:r>
            <a:r>
              <a:rPr lang="de-DE" sz="1400">
                <a:solidFill>
                  <a:srgbClr val="262626"/>
                </a:solidFill>
                <a:latin typeface="Aptos" panose="020B0004020202020204" pitchFamily="34" charset="0"/>
              </a:rPr>
              <a:t> on LinkedIn </a:t>
            </a:r>
            <a:br>
              <a:rPr lang="de-DE" sz="1400">
                <a:solidFill>
                  <a:srgbClr val="262626"/>
                </a:solidFill>
                <a:latin typeface="Aptos" panose="020B0004020202020204" pitchFamily="34" charset="0"/>
              </a:rPr>
            </a:br>
            <a:r>
              <a:rPr lang="de-DE" sz="1400">
                <a:solidFill>
                  <a:srgbClr val="262626"/>
                </a:solidFill>
                <a:latin typeface="Aptos" panose="020B0004020202020204" pitchFamily="34" charset="0"/>
              </a:rPr>
              <a:t>and </a:t>
            </a:r>
            <a:r>
              <a:rPr lang="de-DE" sz="1400" err="1">
                <a:solidFill>
                  <a:srgbClr val="262626"/>
                </a:solidFill>
                <a:latin typeface="Aptos" panose="020B0004020202020204" pitchFamily="34" charset="0"/>
              </a:rPr>
              <a:t>your</a:t>
            </a:r>
            <a:r>
              <a:rPr lang="de-DE" sz="1400">
                <a:solidFill>
                  <a:srgbClr val="262626"/>
                </a:solidFill>
                <a:latin typeface="Aptos" panose="020B0004020202020204" pitchFamily="34" charset="0"/>
              </a:rPr>
              <a:t> CV</a:t>
            </a:r>
          </a:p>
          <a:p>
            <a:pPr>
              <a:spcAft>
                <a:spcPts val="1600"/>
              </a:spcAft>
              <a:buSzPct val="80000"/>
            </a:pPr>
            <a:r>
              <a:rPr lang="de-DE" sz="1400">
                <a:solidFill>
                  <a:srgbClr val="262626"/>
                </a:solidFill>
                <a:latin typeface="Aptos" panose="020B0004020202020204" pitchFamily="34" charset="0"/>
              </a:rPr>
              <a:t>… and carry </a:t>
            </a:r>
            <a:r>
              <a:rPr lang="de-DE" sz="1400" err="1">
                <a:solidFill>
                  <a:srgbClr val="262626"/>
                </a:solidFill>
                <a:latin typeface="Aptos" panose="020B0004020202020204" pitchFamily="34" charset="0"/>
              </a:rPr>
              <a:t>the</a:t>
            </a:r>
            <a:r>
              <a:rPr lang="de-DE" sz="1400">
                <a:solidFill>
                  <a:srgbClr val="262626"/>
                </a:solidFill>
                <a:latin typeface="Aptos" panose="020B0004020202020204" pitchFamily="34" charset="0"/>
              </a:rPr>
              <a:t> </a:t>
            </a:r>
            <a:r>
              <a:rPr lang="de-DE" sz="1400" err="1">
                <a:solidFill>
                  <a:srgbClr val="262626"/>
                </a:solidFill>
                <a:latin typeface="Aptos" panose="020B0004020202020204" pitchFamily="34" charset="0"/>
              </a:rPr>
              <a:t>entrepreneurial</a:t>
            </a:r>
            <a:r>
              <a:rPr lang="de-DE" sz="1400">
                <a:solidFill>
                  <a:srgbClr val="262626"/>
                </a:solidFill>
                <a:latin typeface="Aptos" panose="020B0004020202020204" pitchFamily="34" charset="0"/>
              </a:rPr>
              <a:t> </a:t>
            </a:r>
            <a:r>
              <a:rPr lang="de-DE" sz="1400" err="1">
                <a:solidFill>
                  <a:srgbClr val="262626"/>
                </a:solidFill>
                <a:latin typeface="Aptos" panose="020B0004020202020204" pitchFamily="34" charset="0"/>
              </a:rPr>
              <a:t>spirit</a:t>
            </a:r>
            <a:r>
              <a:rPr lang="de-DE" sz="1400">
                <a:solidFill>
                  <a:srgbClr val="262626"/>
                </a:solidFill>
                <a:latin typeface="Aptos" panose="020B0004020202020204" pitchFamily="34" charset="0"/>
              </a:rPr>
              <a:t> </a:t>
            </a:r>
            <a:r>
              <a:rPr lang="de-DE" sz="1400" err="1">
                <a:solidFill>
                  <a:srgbClr val="262626"/>
                </a:solidFill>
                <a:latin typeface="Aptos" panose="020B0004020202020204" pitchFamily="34" charset="0"/>
              </a:rPr>
              <a:t>further</a:t>
            </a:r>
            <a:r>
              <a:rPr lang="de-DE" sz="1400">
                <a:solidFill>
                  <a:srgbClr val="262626"/>
                </a:solidFill>
                <a:latin typeface="Aptos" panose="020B0004020202020204" pitchFamily="34" charset="0"/>
              </a:rPr>
              <a:t>.</a:t>
            </a:r>
          </a:p>
        </p:txBody>
      </p:sp>
      <p:sp>
        <p:nvSpPr>
          <p:cNvPr id="3" name="Textplatzhalter 2">
            <a:extLst>
              <a:ext uri="{FF2B5EF4-FFF2-40B4-BE49-F238E27FC236}">
                <a16:creationId xmlns:a16="http://schemas.microsoft.com/office/drawing/2014/main" id="{5AAD6604-9182-38C8-5EBD-4964D9DECCA9}"/>
              </a:ext>
            </a:extLst>
          </p:cNvPr>
          <p:cNvSpPr>
            <a:spLocks noGrp="1"/>
          </p:cNvSpPr>
          <p:nvPr>
            <p:ph type="body" idx="1"/>
          </p:nvPr>
        </p:nvSpPr>
        <p:spPr>
          <a:xfrm>
            <a:off x="428625" y="336593"/>
            <a:ext cx="6332393" cy="886397"/>
          </a:xfrm>
        </p:spPr>
        <p:txBody>
          <a:bodyPr/>
          <a:lstStyle/>
          <a:p>
            <a:r>
              <a:rPr lang="de-DE"/>
              <a:t>Boost </a:t>
            </a:r>
            <a:r>
              <a:rPr lang="de-DE" err="1"/>
              <a:t>your</a:t>
            </a:r>
            <a:r>
              <a:rPr lang="de-DE"/>
              <a:t> </a:t>
            </a:r>
            <a:r>
              <a:rPr lang="de-DE" err="1"/>
              <a:t>career</a:t>
            </a:r>
            <a:r>
              <a:rPr lang="de-DE"/>
              <a:t> </a:t>
            </a:r>
            <a:r>
              <a:rPr lang="de-DE" err="1"/>
              <a:t>with</a:t>
            </a:r>
            <a:r>
              <a:rPr lang="de-DE"/>
              <a:t> </a:t>
            </a:r>
            <a:r>
              <a:rPr lang="de-DE" err="1"/>
              <a:t>your</a:t>
            </a:r>
            <a:r>
              <a:rPr lang="de-DE"/>
              <a:t> YES </a:t>
            </a:r>
            <a:r>
              <a:rPr lang="de-DE" err="1"/>
              <a:t>experience</a:t>
            </a:r>
            <a:endParaRPr lang="de-DE"/>
          </a:p>
        </p:txBody>
      </p:sp>
      <p:pic>
        <p:nvPicPr>
          <p:cNvPr id="6" name="Grafik 5">
            <a:extLst>
              <a:ext uri="{FF2B5EF4-FFF2-40B4-BE49-F238E27FC236}">
                <a16:creationId xmlns:a16="http://schemas.microsoft.com/office/drawing/2014/main" id="{48B6F062-3715-9217-4F23-D7743D61D5B6}"/>
              </a:ext>
            </a:extLst>
          </p:cNvPr>
          <p:cNvPicPr>
            <a:picLocks noChangeAspect="1"/>
          </p:cNvPicPr>
          <p:nvPr/>
        </p:nvPicPr>
        <p:blipFill>
          <a:blip r:embed="rId3"/>
          <a:srcRect l="1663" t="4576" r="39626" b="7182"/>
          <a:stretch/>
        </p:blipFill>
        <p:spPr>
          <a:xfrm>
            <a:off x="5196254" y="1497167"/>
            <a:ext cx="3140268" cy="3140268"/>
          </a:xfrm>
          <a:prstGeom prst="ellipse">
            <a:avLst/>
          </a:prstGeom>
        </p:spPr>
      </p:pic>
      <p:pic>
        <p:nvPicPr>
          <p:cNvPr id="4" name="Picture 3" descr="A blue square with white letters&#10;&#10;Description automatically generated">
            <a:extLst>
              <a:ext uri="{FF2B5EF4-FFF2-40B4-BE49-F238E27FC236}">
                <a16:creationId xmlns:a16="http://schemas.microsoft.com/office/drawing/2014/main" id="{A1CA6EEE-E299-2EDD-CD14-58F8FD8475C8}"/>
              </a:ext>
            </a:extLst>
          </p:cNvPr>
          <p:cNvPicPr>
            <a:picLocks noChangeAspect="1"/>
          </p:cNvPicPr>
          <p:nvPr/>
        </p:nvPicPr>
        <p:blipFill>
          <a:blip r:embed="rId4"/>
          <a:stretch>
            <a:fillRect/>
          </a:stretch>
        </p:blipFill>
        <p:spPr>
          <a:xfrm>
            <a:off x="281354" y="2151039"/>
            <a:ext cx="1090247" cy="1090247"/>
          </a:xfrm>
          <a:prstGeom prst="rect">
            <a:avLst/>
          </a:prstGeom>
        </p:spPr>
      </p:pic>
    </p:spTree>
    <p:extLst>
      <p:ext uri="{BB962C8B-B14F-4D97-AF65-F5344CB8AC3E}">
        <p14:creationId xmlns:p14="http://schemas.microsoft.com/office/powerpoint/2010/main" val="1338943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cxnSp>
        <p:nvCxnSpPr>
          <p:cNvPr id="4" name="Google Shape;196;p7">
            <a:extLst>
              <a:ext uri="{FF2B5EF4-FFF2-40B4-BE49-F238E27FC236}">
                <a16:creationId xmlns:a16="http://schemas.microsoft.com/office/drawing/2014/main" id="{C9ACC224-4B39-37C0-156A-34675915AC2C}"/>
              </a:ext>
            </a:extLst>
          </p:cNvPr>
          <p:cNvCxnSpPr/>
          <p:nvPr/>
        </p:nvCxnSpPr>
        <p:spPr>
          <a:xfrm>
            <a:off x="2775357" y="1139178"/>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5" name="Google Shape;197;p7">
            <a:extLst>
              <a:ext uri="{FF2B5EF4-FFF2-40B4-BE49-F238E27FC236}">
                <a16:creationId xmlns:a16="http://schemas.microsoft.com/office/drawing/2014/main" id="{D4C7E81E-6CC0-A1C9-8CA0-E75AF96F3E0A}"/>
              </a:ext>
            </a:extLst>
          </p:cNvPr>
          <p:cNvCxnSpPr/>
          <p:nvPr/>
        </p:nvCxnSpPr>
        <p:spPr>
          <a:xfrm>
            <a:off x="4580624" y="1139178"/>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6" name="Google Shape;198;p7">
            <a:extLst>
              <a:ext uri="{FF2B5EF4-FFF2-40B4-BE49-F238E27FC236}">
                <a16:creationId xmlns:a16="http://schemas.microsoft.com/office/drawing/2014/main" id="{69767573-3C97-D6A7-23EA-BED484AE2E2D}"/>
              </a:ext>
            </a:extLst>
          </p:cNvPr>
          <p:cNvCxnSpPr/>
          <p:nvPr/>
        </p:nvCxnSpPr>
        <p:spPr>
          <a:xfrm>
            <a:off x="6375807" y="1139178"/>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7" name="Google Shape;199;p7">
            <a:extLst>
              <a:ext uri="{FF2B5EF4-FFF2-40B4-BE49-F238E27FC236}">
                <a16:creationId xmlns:a16="http://schemas.microsoft.com/office/drawing/2014/main" id="{D27860D0-5FFA-D02E-332A-891914D8EC8D}"/>
              </a:ext>
            </a:extLst>
          </p:cNvPr>
          <p:cNvCxnSpPr/>
          <p:nvPr/>
        </p:nvCxnSpPr>
        <p:spPr>
          <a:xfrm>
            <a:off x="8170989" y="1139178"/>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8" name="Google Shape;200;p7">
            <a:extLst>
              <a:ext uri="{FF2B5EF4-FFF2-40B4-BE49-F238E27FC236}">
                <a16:creationId xmlns:a16="http://schemas.microsoft.com/office/drawing/2014/main" id="{257A9C16-FC14-7487-A648-9C4EA86BA845}"/>
              </a:ext>
            </a:extLst>
          </p:cNvPr>
          <p:cNvCxnSpPr/>
          <p:nvPr/>
        </p:nvCxnSpPr>
        <p:spPr>
          <a:xfrm>
            <a:off x="980174" y="1139178"/>
            <a:ext cx="0" cy="3416792"/>
          </a:xfrm>
          <a:prstGeom prst="straightConnector1">
            <a:avLst/>
          </a:prstGeom>
          <a:noFill/>
          <a:ln w="19050" cap="flat" cmpd="sng">
            <a:solidFill>
              <a:srgbClr val="DFE8F0"/>
            </a:solidFill>
            <a:prstDash val="dash"/>
            <a:miter lim="800000"/>
            <a:headEnd type="none" w="sm" len="sm"/>
            <a:tailEnd type="none" w="sm" len="sm"/>
          </a:ln>
        </p:spPr>
      </p:cxnSp>
      <p:sp>
        <p:nvSpPr>
          <p:cNvPr id="9" name="Google Shape;201;p7">
            <a:extLst>
              <a:ext uri="{FF2B5EF4-FFF2-40B4-BE49-F238E27FC236}">
                <a16:creationId xmlns:a16="http://schemas.microsoft.com/office/drawing/2014/main" id="{AB0DDEF4-367C-3273-175B-64BDCBD1DF9E}"/>
              </a:ext>
            </a:extLst>
          </p:cNvPr>
          <p:cNvSpPr txBox="1">
            <a:spLocks noGrp="1"/>
          </p:cNvSpPr>
          <p:nvPr>
            <p:ph type="body" idx="1"/>
          </p:nvPr>
        </p:nvSpPr>
        <p:spPr>
          <a:xfrm>
            <a:off x="428625" y="332434"/>
            <a:ext cx="5099593" cy="50398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a:t>Ideation </a:t>
            </a:r>
            <a:r>
              <a:rPr lang="de-DE" dirty="0" err="1"/>
              <a:t>process</a:t>
            </a:r>
            <a:endParaRPr dirty="0"/>
          </a:p>
        </p:txBody>
      </p:sp>
      <p:cxnSp>
        <p:nvCxnSpPr>
          <p:cNvPr id="10" name="Google Shape;203;p7">
            <a:extLst>
              <a:ext uri="{FF2B5EF4-FFF2-40B4-BE49-F238E27FC236}">
                <a16:creationId xmlns:a16="http://schemas.microsoft.com/office/drawing/2014/main" id="{FCCAB9C4-199C-8009-26D1-FBB40B1FABDE}"/>
              </a:ext>
            </a:extLst>
          </p:cNvPr>
          <p:cNvCxnSpPr>
            <a:stCxn id="11" idx="7"/>
          </p:cNvCxnSpPr>
          <p:nvPr/>
        </p:nvCxnSpPr>
        <p:spPr>
          <a:xfrm rot="10800000" flipH="1">
            <a:off x="1040898" y="2039446"/>
            <a:ext cx="1729200" cy="1209900"/>
          </a:xfrm>
          <a:prstGeom prst="straightConnector1">
            <a:avLst/>
          </a:prstGeom>
          <a:noFill/>
          <a:ln w="9525" cap="flat" cmpd="sng">
            <a:solidFill>
              <a:srgbClr val="E30613"/>
            </a:solidFill>
            <a:prstDash val="solid"/>
            <a:miter lim="800000"/>
            <a:headEnd type="none" w="sm" len="sm"/>
            <a:tailEnd type="triangle" w="med" len="med"/>
          </a:ln>
        </p:spPr>
      </p:cxnSp>
      <p:sp>
        <p:nvSpPr>
          <p:cNvPr id="11" name="Google Shape;204;p7">
            <a:extLst>
              <a:ext uri="{FF2B5EF4-FFF2-40B4-BE49-F238E27FC236}">
                <a16:creationId xmlns:a16="http://schemas.microsoft.com/office/drawing/2014/main" id="{088FD15C-3ACB-9E87-6B76-534E41129674}"/>
              </a:ext>
            </a:extLst>
          </p:cNvPr>
          <p:cNvSpPr/>
          <p:nvPr/>
        </p:nvSpPr>
        <p:spPr>
          <a:xfrm>
            <a:off x="917663" y="3228258"/>
            <a:ext cx="144379" cy="144000"/>
          </a:xfrm>
          <a:prstGeom prst="ellipse">
            <a:avLst/>
          </a:prstGeom>
          <a:solidFill>
            <a:srgbClr val="E30613"/>
          </a:solidFill>
          <a:ln>
            <a:noFill/>
          </a:ln>
        </p:spPr>
        <p:txBody>
          <a:bodyPr spcFirstLastPara="1" wrap="square" lIns="34275" tIns="34275" rIns="34275" bIns="34275"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000000"/>
              </a:solidFill>
              <a:effectLst/>
              <a:uLnTx/>
              <a:uFillTx/>
              <a:latin typeface="Calibri"/>
              <a:ea typeface="Calibri"/>
              <a:cs typeface="Calibri"/>
              <a:sym typeface="Calibri"/>
            </a:endParaRPr>
          </a:p>
        </p:txBody>
      </p:sp>
      <p:cxnSp>
        <p:nvCxnSpPr>
          <p:cNvPr id="12" name="Google Shape;205;p7">
            <a:extLst>
              <a:ext uri="{FF2B5EF4-FFF2-40B4-BE49-F238E27FC236}">
                <a16:creationId xmlns:a16="http://schemas.microsoft.com/office/drawing/2014/main" id="{27192805-CFCE-62BE-6606-E0309DCBB169}"/>
              </a:ext>
            </a:extLst>
          </p:cNvPr>
          <p:cNvCxnSpPr>
            <a:stCxn id="11" idx="5"/>
          </p:cNvCxnSpPr>
          <p:nvPr/>
        </p:nvCxnSpPr>
        <p:spPr>
          <a:xfrm>
            <a:off x="1040898" y="3351170"/>
            <a:ext cx="1734600" cy="1204800"/>
          </a:xfrm>
          <a:prstGeom prst="straightConnector1">
            <a:avLst/>
          </a:prstGeom>
          <a:noFill/>
          <a:ln w="9525" cap="flat" cmpd="sng">
            <a:solidFill>
              <a:srgbClr val="E30613"/>
            </a:solidFill>
            <a:prstDash val="solid"/>
            <a:miter lim="800000"/>
            <a:headEnd type="none" w="sm" len="sm"/>
            <a:tailEnd type="triangle" w="med" len="med"/>
          </a:ln>
        </p:spPr>
      </p:cxnSp>
      <p:sp>
        <p:nvSpPr>
          <p:cNvPr id="13" name="Google Shape;206;p7">
            <a:extLst>
              <a:ext uri="{FF2B5EF4-FFF2-40B4-BE49-F238E27FC236}">
                <a16:creationId xmlns:a16="http://schemas.microsoft.com/office/drawing/2014/main" id="{5B138FE6-E247-E112-3254-7699F2695D22}"/>
              </a:ext>
            </a:extLst>
          </p:cNvPr>
          <p:cNvSpPr/>
          <p:nvPr/>
        </p:nvSpPr>
        <p:spPr>
          <a:xfrm>
            <a:off x="4511601" y="3228258"/>
            <a:ext cx="144379" cy="144000"/>
          </a:xfrm>
          <a:prstGeom prst="ellipse">
            <a:avLst/>
          </a:prstGeom>
          <a:solidFill>
            <a:srgbClr val="E30613"/>
          </a:solidFill>
          <a:ln>
            <a:noFill/>
          </a:ln>
        </p:spPr>
        <p:txBody>
          <a:bodyPr spcFirstLastPara="1" wrap="square" lIns="34275" tIns="34275" rIns="34275" bIns="34275"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000000"/>
              </a:solidFill>
              <a:effectLst/>
              <a:uLnTx/>
              <a:uFillTx/>
              <a:latin typeface="Calibri"/>
              <a:ea typeface="Calibri"/>
              <a:cs typeface="Calibri"/>
              <a:sym typeface="Calibri"/>
            </a:endParaRPr>
          </a:p>
        </p:txBody>
      </p:sp>
      <p:cxnSp>
        <p:nvCxnSpPr>
          <p:cNvPr id="14" name="Google Shape;207;p7">
            <a:extLst>
              <a:ext uri="{FF2B5EF4-FFF2-40B4-BE49-F238E27FC236}">
                <a16:creationId xmlns:a16="http://schemas.microsoft.com/office/drawing/2014/main" id="{AE4F7833-5CD3-602A-7F40-92CD56D6920B}"/>
              </a:ext>
            </a:extLst>
          </p:cNvPr>
          <p:cNvCxnSpPr>
            <a:endCxn id="13" idx="1"/>
          </p:cNvCxnSpPr>
          <p:nvPr/>
        </p:nvCxnSpPr>
        <p:spPr>
          <a:xfrm>
            <a:off x="2792745" y="2039446"/>
            <a:ext cx="1740000" cy="1209900"/>
          </a:xfrm>
          <a:prstGeom prst="straightConnector1">
            <a:avLst/>
          </a:prstGeom>
          <a:noFill/>
          <a:ln w="9525" cap="flat" cmpd="sng">
            <a:solidFill>
              <a:srgbClr val="E30613"/>
            </a:solidFill>
            <a:prstDash val="solid"/>
            <a:miter lim="800000"/>
            <a:headEnd type="none" w="sm" len="sm"/>
            <a:tailEnd type="triangle" w="med" len="med"/>
          </a:ln>
        </p:spPr>
      </p:cxnSp>
      <p:cxnSp>
        <p:nvCxnSpPr>
          <p:cNvPr id="15" name="Google Shape;208;p7">
            <a:extLst>
              <a:ext uri="{FF2B5EF4-FFF2-40B4-BE49-F238E27FC236}">
                <a16:creationId xmlns:a16="http://schemas.microsoft.com/office/drawing/2014/main" id="{72F07EA0-F97B-7B18-4AF1-B9DB85677D7E}"/>
              </a:ext>
            </a:extLst>
          </p:cNvPr>
          <p:cNvCxnSpPr>
            <a:endCxn id="13" idx="3"/>
          </p:cNvCxnSpPr>
          <p:nvPr/>
        </p:nvCxnSpPr>
        <p:spPr>
          <a:xfrm rot="10800000" flipH="1">
            <a:off x="2775345" y="3351170"/>
            <a:ext cx="1757400" cy="1209900"/>
          </a:xfrm>
          <a:prstGeom prst="straightConnector1">
            <a:avLst/>
          </a:prstGeom>
          <a:noFill/>
          <a:ln w="9525" cap="flat" cmpd="sng">
            <a:solidFill>
              <a:srgbClr val="E30613"/>
            </a:solidFill>
            <a:prstDash val="solid"/>
            <a:miter lim="800000"/>
            <a:headEnd type="none" w="sm" len="sm"/>
            <a:tailEnd type="triangle" w="med" len="med"/>
          </a:ln>
        </p:spPr>
      </p:cxnSp>
      <p:cxnSp>
        <p:nvCxnSpPr>
          <p:cNvPr id="16" name="Google Shape;209;p7">
            <a:extLst>
              <a:ext uri="{FF2B5EF4-FFF2-40B4-BE49-F238E27FC236}">
                <a16:creationId xmlns:a16="http://schemas.microsoft.com/office/drawing/2014/main" id="{3A8FDD56-4CCE-CAE8-2FDE-CBE785BEBA29}"/>
              </a:ext>
            </a:extLst>
          </p:cNvPr>
          <p:cNvCxnSpPr/>
          <p:nvPr/>
        </p:nvCxnSpPr>
        <p:spPr>
          <a:xfrm rot="10800000" flipH="1">
            <a:off x="4631262" y="2039482"/>
            <a:ext cx="1732187" cy="1205486"/>
          </a:xfrm>
          <a:prstGeom prst="straightConnector1">
            <a:avLst/>
          </a:prstGeom>
          <a:noFill/>
          <a:ln w="9525" cap="flat" cmpd="sng">
            <a:solidFill>
              <a:srgbClr val="E30613"/>
            </a:solidFill>
            <a:prstDash val="solid"/>
            <a:miter lim="800000"/>
            <a:headEnd type="none" w="sm" len="sm"/>
            <a:tailEnd type="triangle" w="med" len="med"/>
          </a:ln>
        </p:spPr>
      </p:cxnSp>
      <p:cxnSp>
        <p:nvCxnSpPr>
          <p:cNvPr id="17" name="Google Shape;210;p7">
            <a:extLst>
              <a:ext uri="{FF2B5EF4-FFF2-40B4-BE49-F238E27FC236}">
                <a16:creationId xmlns:a16="http://schemas.microsoft.com/office/drawing/2014/main" id="{A9EB2504-BC6B-78AD-3A8B-E8BF72275697}"/>
              </a:ext>
            </a:extLst>
          </p:cNvPr>
          <p:cNvCxnSpPr>
            <a:stCxn id="13" idx="5"/>
          </p:cNvCxnSpPr>
          <p:nvPr/>
        </p:nvCxnSpPr>
        <p:spPr>
          <a:xfrm>
            <a:off x="4634836" y="3351170"/>
            <a:ext cx="1728600" cy="1204800"/>
          </a:xfrm>
          <a:prstGeom prst="straightConnector1">
            <a:avLst/>
          </a:prstGeom>
          <a:noFill/>
          <a:ln w="9525" cap="flat" cmpd="sng">
            <a:solidFill>
              <a:srgbClr val="E30613"/>
            </a:solidFill>
            <a:prstDash val="solid"/>
            <a:miter lim="800000"/>
            <a:headEnd type="none" w="sm" len="sm"/>
            <a:tailEnd type="triangle" w="med" len="med"/>
          </a:ln>
        </p:spPr>
      </p:cxnSp>
      <p:sp>
        <p:nvSpPr>
          <p:cNvPr id="18" name="Google Shape;211;p7">
            <a:extLst>
              <a:ext uri="{FF2B5EF4-FFF2-40B4-BE49-F238E27FC236}">
                <a16:creationId xmlns:a16="http://schemas.microsoft.com/office/drawing/2014/main" id="{2537B799-EE0D-BA25-A98B-29F48866B8DC}"/>
              </a:ext>
            </a:extLst>
          </p:cNvPr>
          <p:cNvSpPr/>
          <p:nvPr/>
        </p:nvSpPr>
        <p:spPr>
          <a:xfrm>
            <a:off x="8101965" y="3228258"/>
            <a:ext cx="144379" cy="144000"/>
          </a:xfrm>
          <a:prstGeom prst="ellipse">
            <a:avLst/>
          </a:prstGeom>
          <a:solidFill>
            <a:srgbClr val="E30613"/>
          </a:solidFill>
          <a:ln>
            <a:noFill/>
          </a:ln>
        </p:spPr>
        <p:txBody>
          <a:bodyPr spcFirstLastPara="1" wrap="square" lIns="34275" tIns="34275" rIns="34275" bIns="34275"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000000"/>
              </a:solidFill>
              <a:effectLst/>
              <a:uLnTx/>
              <a:uFillTx/>
              <a:latin typeface="Calibri"/>
              <a:ea typeface="Calibri"/>
              <a:cs typeface="Calibri"/>
              <a:sym typeface="Calibri"/>
            </a:endParaRPr>
          </a:p>
        </p:txBody>
      </p:sp>
      <p:cxnSp>
        <p:nvCxnSpPr>
          <p:cNvPr id="19" name="Google Shape;212;p7">
            <a:extLst>
              <a:ext uri="{FF2B5EF4-FFF2-40B4-BE49-F238E27FC236}">
                <a16:creationId xmlns:a16="http://schemas.microsoft.com/office/drawing/2014/main" id="{A941DE5B-2E6E-C119-95C8-1DFBE138D0EE}"/>
              </a:ext>
            </a:extLst>
          </p:cNvPr>
          <p:cNvCxnSpPr>
            <a:endCxn id="18" idx="1"/>
          </p:cNvCxnSpPr>
          <p:nvPr/>
        </p:nvCxnSpPr>
        <p:spPr>
          <a:xfrm>
            <a:off x="6381009" y="2040946"/>
            <a:ext cx="1742100" cy="1208400"/>
          </a:xfrm>
          <a:prstGeom prst="straightConnector1">
            <a:avLst/>
          </a:prstGeom>
          <a:noFill/>
          <a:ln w="9525" cap="flat" cmpd="sng">
            <a:solidFill>
              <a:srgbClr val="E30613"/>
            </a:solidFill>
            <a:prstDash val="solid"/>
            <a:miter lim="800000"/>
            <a:headEnd type="none" w="sm" len="sm"/>
            <a:tailEnd type="triangle" w="med" len="med"/>
          </a:ln>
        </p:spPr>
      </p:cxnSp>
      <p:cxnSp>
        <p:nvCxnSpPr>
          <p:cNvPr id="20" name="Google Shape;213;p7">
            <a:extLst>
              <a:ext uri="{FF2B5EF4-FFF2-40B4-BE49-F238E27FC236}">
                <a16:creationId xmlns:a16="http://schemas.microsoft.com/office/drawing/2014/main" id="{0A02CFCD-2817-B285-48E8-B54331EDE65D}"/>
              </a:ext>
            </a:extLst>
          </p:cNvPr>
          <p:cNvCxnSpPr>
            <a:endCxn id="18" idx="3"/>
          </p:cNvCxnSpPr>
          <p:nvPr/>
        </p:nvCxnSpPr>
        <p:spPr>
          <a:xfrm rot="10800000" flipH="1">
            <a:off x="6381009" y="3351170"/>
            <a:ext cx="1742100" cy="1204800"/>
          </a:xfrm>
          <a:prstGeom prst="straightConnector1">
            <a:avLst/>
          </a:prstGeom>
          <a:noFill/>
          <a:ln w="9525" cap="flat" cmpd="sng">
            <a:solidFill>
              <a:srgbClr val="E30613"/>
            </a:solidFill>
            <a:prstDash val="solid"/>
            <a:miter lim="800000"/>
            <a:headEnd type="none" w="sm" len="sm"/>
            <a:tailEnd type="triangle" w="med" len="med"/>
          </a:ln>
        </p:spPr>
      </p:cxnSp>
      <p:sp>
        <p:nvSpPr>
          <p:cNvPr id="21" name="Google Shape;682;p53">
            <a:extLst>
              <a:ext uri="{FF2B5EF4-FFF2-40B4-BE49-F238E27FC236}">
                <a16:creationId xmlns:a16="http://schemas.microsoft.com/office/drawing/2014/main" id="{F5963AAB-7E0A-CF26-C477-127A3457308F}"/>
              </a:ext>
            </a:extLst>
          </p:cNvPr>
          <p:cNvSpPr/>
          <p:nvPr/>
        </p:nvSpPr>
        <p:spPr>
          <a:xfrm>
            <a:off x="388408" y="4718387"/>
            <a:ext cx="8725448" cy="144379"/>
          </a:xfrm>
          <a:prstGeom prst="rect">
            <a:avLst/>
          </a:prstGeom>
          <a:noFill/>
          <a:ln>
            <a:noFill/>
          </a:ln>
        </p:spPr>
        <p:txBody>
          <a:bodyPr spcFirstLastPara="1" wrap="square" lIns="34275" tIns="45700" rIns="34275" bIns="45700" anchor="t" anchorCtr="0">
            <a:no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British Design Council “Eleven </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lessons</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 A </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study</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 </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of</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 </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the</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 design </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process.</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 </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available</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 at </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www.designcouncil.org.uk</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rPr>
              <a:t> </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Retrieved</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 9 November 2016</a:t>
            </a:r>
            <a:endParaRPr kumimoji="0"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22" name="Google Shape;678;p53">
            <a:extLst>
              <a:ext uri="{FF2B5EF4-FFF2-40B4-BE49-F238E27FC236}">
                <a16:creationId xmlns:a16="http://schemas.microsoft.com/office/drawing/2014/main" id="{E82110E9-A7C4-0C94-AD87-F32D036525E7}"/>
              </a:ext>
            </a:extLst>
          </p:cNvPr>
          <p:cNvSpPr txBox="1"/>
          <p:nvPr/>
        </p:nvSpPr>
        <p:spPr>
          <a:xfrm>
            <a:off x="993025" y="1046422"/>
            <a:ext cx="1783495" cy="823272"/>
          </a:xfrm>
          <a:prstGeom prst="rect">
            <a:avLst/>
          </a:prstGeom>
          <a:noFill/>
          <a:ln>
            <a:noFill/>
          </a:ln>
        </p:spPr>
        <p:txBody>
          <a:bodyPr spcFirstLastPara="1" wrap="square" lIns="34275" tIns="34275" rIns="34275" bIns="34275"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E30613"/>
                </a:solidFill>
                <a:effectLst/>
                <a:uLnTx/>
                <a:uFillTx/>
                <a:latin typeface="Aptos" panose="020B0004020202020204" pitchFamily="34" charset="0"/>
                <a:ea typeface="+mn-ea"/>
                <a:cs typeface="+mn-cs"/>
                <a:sym typeface="Arial"/>
              </a:rPr>
              <a:t>1. FINDING THE PROBLEM</a:t>
            </a:r>
            <a:endParaRPr kumimoji="0" sz="12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What</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is</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the</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user’s</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b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b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problem</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endParaRPr kumimoji="0"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5F395-7DBB-9827-74ED-DA9242F7908E}"/>
            </a:ext>
          </a:extLst>
        </p:cNvPr>
        <p:cNvGrpSpPr/>
        <p:nvPr/>
      </p:nvGrpSpPr>
      <p:grpSpPr>
        <a:xfrm>
          <a:off x="0" y="0"/>
          <a:ext cx="0" cy="0"/>
          <a:chOff x="0" y="0"/>
          <a:chExt cx="0" cy="0"/>
        </a:xfrm>
      </p:grpSpPr>
      <p:sp>
        <p:nvSpPr>
          <p:cNvPr id="3" name="Textplatzhalter 2">
            <a:extLst>
              <a:ext uri="{FF2B5EF4-FFF2-40B4-BE49-F238E27FC236}">
                <a16:creationId xmlns:a16="http://schemas.microsoft.com/office/drawing/2014/main" id="{57625534-096D-2AA3-85E3-4F6966459FBF}"/>
              </a:ext>
            </a:extLst>
          </p:cNvPr>
          <p:cNvSpPr>
            <a:spLocks noGrp="1"/>
          </p:cNvSpPr>
          <p:nvPr>
            <p:ph type="body" idx="1"/>
          </p:nvPr>
        </p:nvSpPr>
        <p:spPr>
          <a:xfrm>
            <a:off x="428625" y="336593"/>
            <a:ext cx="6332393" cy="443198"/>
          </a:xfrm>
        </p:spPr>
        <p:txBody>
          <a:bodyPr/>
          <a:lstStyle/>
          <a:p>
            <a:r>
              <a:rPr lang="de-DE" dirty="0" err="1"/>
              <a:t>Thank</a:t>
            </a:r>
            <a:r>
              <a:rPr lang="de-DE" dirty="0"/>
              <a:t> </a:t>
            </a:r>
            <a:r>
              <a:rPr lang="de-DE" dirty="0" err="1"/>
              <a:t>you</a:t>
            </a:r>
            <a:r>
              <a:rPr lang="de-DE" dirty="0"/>
              <a:t>!</a:t>
            </a:r>
          </a:p>
        </p:txBody>
      </p:sp>
      <p:sp>
        <p:nvSpPr>
          <p:cNvPr id="4" name="Textfeld 3">
            <a:extLst>
              <a:ext uri="{FF2B5EF4-FFF2-40B4-BE49-F238E27FC236}">
                <a16:creationId xmlns:a16="http://schemas.microsoft.com/office/drawing/2014/main" id="{829F2222-7938-95F7-C9B1-96DCF6633456}"/>
              </a:ext>
            </a:extLst>
          </p:cNvPr>
          <p:cNvSpPr txBox="1"/>
          <p:nvPr/>
        </p:nvSpPr>
        <p:spPr>
          <a:xfrm>
            <a:off x="428625" y="922881"/>
            <a:ext cx="7801377"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 typeface="Arial"/>
              <a:buNone/>
              <a:tabLst/>
              <a:defRPr/>
            </a:pPr>
            <a:r>
              <a:rPr kumimoji="0" lang="en-GB" b="1" u="none" strike="noStrike" kern="0" cap="none" spc="0" normalizeH="0" baseline="0" noProof="0" dirty="0">
                <a:ln>
                  <a:noFill/>
                </a:ln>
                <a:solidFill>
                  <a:srgbClr val="000000"/>
                </a:solidFill>
                <a:effectLst/>
                <a:uLnTx/>
                <a:uFillTx/>
                <a:latin typeface="Aptos" panose="020B0004020202020204" pitchFamily="34" charset="0"/>
                <a:cs typeface="Arial"/>
                <a:sym typeface="Arial"/>
              </a:rPr>
              <a:t>Connect with us and each other via Social Media …</a:t>
            </a:r>
          </a:p>
        </p:txBody>
      </p:sp>
      <p:sp>
        <p:nvSpPr>
          <p:cNvPr id="5" name="Textplatzhalter 1">
            <a:extLst>
              <a:ext uri="{FF2B5EF4-FFF2-40B4-BE49-F238E27FC236}">
                <a16:creationId xmlns:a16="http://schemas.microsoft.com/office/drawing/2014/main" id="{733A6C25-CEB7-BD42-0B97-3763C79A7E21}"/>
              </a:ext>
            </a:extLst>
          </p:cNvPr>
          <p:cNvSpPr txBox="1">
            <a:spLocks/>
          </p:cNvSpPr>
          <p:nvPr/>
        </p:nvSpPr>
        <p:spPr>
          <a:xfrm>
            <a:off x="303935" y="4637434"/>
            <a:ext cx="4756888" cy="506066"/>
          </a:xfrm>
          <a:prstGeom prst="rect">
            <a:avLst/>
          </a:prstGeom>
        </p:spPr>
        <p:txBody>
          <a:bodyPr/>
          <a:lstStyle>
            <a:lvl1pPr marL="182880" indent="-182880" algn="l" defTabSz="685800" rtl="0" eaLnBrk="1" latinLnBrk="0" hangingPunct="1">
              <a:lnSpc>
                <a:spcPct val="90000"/>
              </a:lnSpc>
              <a:spcBef>
                <a:spcPts val="0"/>
              </a:spcBef>
              <a:spcAft>
                <a:spcPts val="450"/>
              </a:spcAft>
              <a:buFont typeface="Arial" panose="020B0604020202020204" pitchFamily="34" charset="0"/>
              <a:buChar char="•"/>
              <a:defRPr sz="1400" kern="1200">
                <a:solidFill>
                  <a:schemeClr val="tx1"/>
                </a:solidFill>
                <a:latin typeface="+mn-lt"/>
                <a:ea typeface="+mn-ea"/>
                <a:cs typeface="+mn-cs"/>
              </a:defRPr>
            </a:lvl1pPr>
            <a:lvl2pPr marL="457200" indent="-274320" algn="l" defTabSz="685800" rtl="0" eaLnBrk="1" latinLnBrk="0" hangingPunct="1">
              <a:lnSpc>
                <a:spcPct val="90000"/>
              </a:lnSpc>
              <a:spcBef>
                <a:spcPts val="0"/>
              </a:spcBef>
              <a:spcAft>
                <a:spcPts val="450"/>
              </a:spcAft>
              <a:buSzPct val="100000"/>
              <a:buFont typeface="System Font Regular"/>
              <a:buChar char="・"/>
              <a:defRPr sz="1400" kern="1200">
                <a:solidFill>
                  <a:schemeClr val="tx1"/>
                </a:solidFill>
                <a:latin typeface="+mn-lt"/>
                <a:ea typeface="+mn-ea"/>
                <a:cs typeface="+mn-cs"/>
              </a:defRPr>
            </a:lvl2pPr>
            <a:lvl3pPr marL="685800" indent="0" algn="l" defTabSz="685800" rtl="0" eaLnBrk="1" latinLnBrk="0" hangingPunct="1">
              <a:lnSpc>
                <a:spcPct val="90000"/>
              </a:lnSpc>
              <a:spcBef>
                <a:spcPts val="375"/>
              </a:spcBef>
              <a:spcAft>
                <a:spcPts val="450"/>
              </a:spcAft>
              <a:buFont typeface="Arial" panose="020B0604020202020204" pitchFamily="34" charset="0"/>
              <a:buNone/>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spcAft>
                <a:spcPts val="450"/>
              </a:spcAft>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spcAft>
                <a:spcPts val="450"/>
              </a:spcAft>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de-DE" sz="1400" b="1" dirty="0">
                <a:solidFill>
                  <a:srgbClr val="E30613"/>
                </a:solidFill>
                <a:latin typeface="Aptos" panose="020B0004020202020204" pitchFamily="34" charset="0"/>
              </a:rPr>
              <a:t>©️ Young Entrepreneurs in Science, 2025</a:t>
            </a:r>
          </a:p>
        </p:txBody>
      </p:sp>
      <p:pic>
        <p:nvPicPr>
          <p:cNvPr id="2" name="Grafik 1" descr="Ein Bild, das Zeichnung, Teller, Schild enthält.&#10;&#10;Automatisch generierte Beschreibung">
            <a:extLst>
              <a:ext uri="{FF2B5EF4-FFF2-40B4-BE49-F238E27FC236}">
                <a16:creationId xmlns:a16="http://schemas.microsoft.com/office/drawing/2014/main" id="{F1E9CEB0-0037-8504-68E0-E02A85A04C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142" b="3716"/>
          <a:stretch/>
        </p:blipFill>
        <p:spPr>
          <a:xfrm>
            <a:off x="3481005" y="2066661"/>
            <a:ext cx="567037" cy="552440"/>
          </a:xfrm>
          <a:prstGeom prst="rect">
            <a:avLst/>
          </a:prstGeom>
        </p:spPr>
      </p:pic>
      <p:sp>
        <p:nvSpPr>
          <p:cNvPr id="6" name="Textfeld 5">
            <a:extLst>
              <a:ext uri="{FF2B5EF4-FFF2-40B4-BE49-F238E27FC236}">
                <a16:creationId xmlns:a16="http://schemas.microsoft.com/office/drawing/2014/main" id="{A6694EE5-9413-53E2-A076-080E45C335AE}"/>
              </a:ext>
            </a:extLst>
          </p:cNvPr>
          <p:cNvSpPr txBox="1"/>
          <p:nvPr/>
        </p:nvSpPr>
        <p:spPr>
          <a:xfrm>
            <a:off x="1741893" y="2916543"/>
            <a:ext cx="830003"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378" rtl="0" eaLnBrk="1" fontAlgn="auto" latinLnBrk="0" hangingPunct="0">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rgbClr val="000000"/>
                </a:solidFill>
                <a:effectLst/>
                <a:uLnTx/>
                <a:uFillTx/>
                <a:latin typeface="Aptos" panose="020B0004020202020204" pitchFamily="34" charset="0"/>
                <a:cs typeface="Arial"/>
                <a:sym typeface="Calibri"/>
              </a:rPr>
              <a:t>LinkedIn </a:t>
            </a:r>
            <a:br>
              <a:rPr kumimoji="0" lang="en-GB" sz="1200" b="1" i="0" u="none" strike="noStrike" kern="0" cap="none" spc="0" normalizeH="0" baseline="0" noProof="0">
                <a:ln>
                  <a:noFill/>
                </a:ln>
                <a:solidFill>
                  <a:srgbClr val="000000"/>
                </a:solidFill>
                <a:effectLst/>
                <a:uLnTx/>
                <a:uFillTx/>
                <a:latin typeface="Aptos" panose="020B0004020202020204" pitchFamily="34" charset="0"/>
                <a:cs typeface="Arial"/>
                <a:sym typeface="Calibri"/>
              </a:rPr>
            </a:br>
            <a:r>
              <a:rPr kumimoji="0" lang="en-GB" sz="1200" b="1" i="0" u="none" strike="noStrike" kern="0" cap="none" spc="0" normalizeH="0" baseline="0" noProof="0">
                <a:ln>
                  <a:noFill/>
                </a:ln>
                <a:solidFill>
                  <a:srgbClr val="000000"/>
                </a:solidFill>
                <a:effectLst/>
                <a:uLnTx/>
                <a:uFillTx/>
                <a:latin typeface="Aptos" panose="020B0004020202020204" pitchFamily="34" charset="0"/>
                <a:cs typeface="Arial"/>
                <a:sym typeface="Calibri"/>
              </a:rPr>
              <a:t>Page</a:t>
            </a:r>
          </a:p>
        </p:txBody>
      </p:sp>
      <p:sp>
        <p:nvSpPr>
          <p:cNvPr id="7" name="Textfeld 6">
            <a:extLst>
              <a:ext uri="{FF2B5EF4-FFF2-40B4-BE49-F238E27FC236}">
                <a16:creationId xmlns:a16="http://schemas.microsoft.com/office/drawing/2014/main" id="{A2495AEA-A765-B3FE-7168-EEE872B61CFE}"/>
              </a:ext>
            </a:extLst>
          </p:cNvPr>
          <p:cNvSpPr txBox="1"/>
          <p:nvPr/>
        </p:nvSpPr>
        <p:spPr>
          <a:xfrm>
            <a:off x="3253116" y="2916543"/>
            <a:ext cx="1084505"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378" rtl="0" eaLnBrk="1" fontAlgn="auto" latinLnBrk="0" hangingPunct="0">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rgbClr val="000000"/>
                </a:solidFill>
                <a:effectLst/>
                <a:uLnTx/>
                <a:uFillTx/>
                <a:latin typeface="Aptos" panose="020B0004020202020204" pitchFamily="34" charset="0"/>
                <a:cs typeface="Arial"/>
                <a:sym typeface="Calibri"/>
              </a:rPr>
              <a:t>LinkedIn </a:t>
            </a:r>
            <a:br>
              <a:rPr kumimoji="0" lang="en-GB" sz="1200" b="1" i="0" u="none" strike="noStrike" kern="0" cap="none" spc="0" normalizeH="0" baseline="0" noProof="0">
                <a:ln>
                  <a:noFill/>
                </a:ln>
                <a:solidFill>
                  <a:srgbClr val="000000"/>
                </a:solidFill>
                <a:effectLst/>
                <a:uLnTx/>
                <a:uFillTx/>
                <a:latin typeface="Aptos" panose="020B0004020202020204" pitchFamily="34" charset="0"/>
                <a:cs typeface="Arial"/>
                <a:sym typeface="Calibri"/>
              </a:rPr>
            </a:br>
            <a:r>
              <a:rPr kumimoji="0" lang="en-GB" sz="1200" b="1" i="0" u="none" strike="noStrike" kern="0" cap="none" spc="0" normalizeH="0" baseline="0" noProof="0">
                <a:ln>
                  <a:noFill/>
                </a:ln>
                <a:solidFill>
                  <a:srgbClr val="000000"/>
                </a:solidFill>
                <a:effectLst/>
                <a:uLnTx/>
                <a:uFillTx/>
                <a:latin typeface="Aptos" panose="020B0004020202020204" pitchFamily="34" charset="0"/>
                <a:cs typeface="Arial"/>
                <a:sym typeface="Calibri"/>
              </a:rPr>
              <a:t>Group</a:t>
            </a:r>
          </a:p>
        </p:txBody>
      </p:sp>
      <p:pic>
        <p:nvPicPr>
          <p:cNvPr id="8" name="Grafik 7" descr="Ein Bild, das Text, Zeichnung, Flagge, Schild enthält.&#10;&#10;Automatisch generierte Beschreibung">
            <a:extLst>
              <a:ext uri="{FF2B5EF4-FFF2-40B4-BE49-F238E27FC236}">
                <a16:creationId xmlns:a16="http://schemas.microsoft.com/office/drawing/2014/main" id="{8D4E6772-5D2C-5E33-01C1-2119207BAE9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92519" y="2108640"/>
            <a:ext cx="550270" cy="550270"/>
          </a:xfrm>
          <a:prstGeom prst="rect">
            <a:avLst/>
          </a:prstGeom>
        </p:spPr>
      </p:pic>
      <p:sp>
        <p:nvSpPr>
          <p:cNvPr id="21" name="Textfeld 20">
            <a:extLst>
              <a:ext uri="{FF2B5EF4-FFF2-40B4-BE49-F238E27FC236}">
                <a16:creationId xmlns:a16="http://schemas.microsoft.com/office/drawing/2014/main" id="{4F26D779-5950-0E72-AB87-AB73E16DB336}"/>
              </a:ext>
            </a:extLst>
          </p:cNvPr>
          <p:cNvSpPr txBox="1"/>
          <p:nvPr/>
        </p:nvSpPr>
        <p:spPr>
          <a:xfrm>
            <a:off x="6334267" y="2916543"/>
            <a:ext cx="1066773"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378" rtl="0" eaLnBrk="1" fontAlgn="auto" latinLnBrk="0" hangingPunct="0">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a:ln>
                  <a:noFill/>
                </a:ln>
                <a:solidFill>
                  <a:srgbClr val="000000"/>
                </a:solidFill>
                <a:effectLst/>
                <a:uLnTx/>
                <a:uFillTx/>
                <a:latin typeface="Aptos" panose="020B0004020202020204" pitchFamily="34" charset="0"/>
                <a:cs typeface="Arial"/>
                <a:sym typeface="Calibri"/>
              </a:rPr>
              <a:t>Newsletter</a:t>
            </a:r>
          </a:p>
        </p:txBody>
      </p:sp>
      <p:pic>
        <p:nvPicPr>
          <p:cNvPr id="22" name="Grafik 21">
            <a:extLst>
              <a:ext uri="{FF2B5EF4-FFF2-40B4-BE49-F238E27FC236}">
                <a16:creationId xmlns:a16="http://schemas.microsoft.com/office/drawing/2014/main" id="{9C23D088-4823-C371-21AE-9EFE5E91369C}"/>
              </a:ext>
            </a:extLst>
          </p:cNvPr>
          <p:cNvPicPr>
            <a:picLocks noChangeAspect="1"/>
          </p:cNvPicPr>
          <p:nvPr/>
        </p:nvPicPr>
        <p:blipFill>
          <a:blip r:embed="rId5"/>
          <a:stretch>
            <a:fillRect/>
          </a:stretch>
        </p:blipFill>
        <p:spPr>
          <a:xfrm>
            <a:off x="1910658" y="2099264"/>
            <a:ext cx="519838" cy="519838"/>
          </a:xfrm>
          <a:prstGeom prst="rect">
            <a:avLst/>
          </a:prstGeom>
        </p:spPr>
      </p:pic>
      <p:pic>
        <p:nvPicPr>
          <p:cNvPr id="23" name="Grafik 22">
            <a:extLst>
              <a:ext uri="{FF2B5EF4-FFF2-40B4-BE49-F238E27FC236}">
                <a16:creationId xmlns:a16="http://schemas.microsoft.com/office/drawing/2014/main" id="{C9BC7984-850B-8FBB-EE6B-A741AD84CB55}"/>
              </a:ext>
            </a:extLst>
          </p:cNvPr>
          <p:cNvPicPr>
            <a:picLocks noChangeAspect="1"/>
          </p:cNvPicPr>
          <p:nvPr/>
        </p:nvPicPr>
        <p:blipFill>
          <a:blip r:embed="rId6"/>
          <a:stretch>
            <a:fillRect/>
          </a:stretch>
        </p:blipFill>
        <p:spPr>
          <a:xfrm>
            <a:off x="5091916" y="2080085"/>
            <a:ext cx="567037" cy="567037"/>
          </a:xfrm>
          <a:prstGeom prst="rect">
            <a:avLst/>
          </a:prstGeom>
        </p:spPr>
      </p:pic>
      <p:sp>
        <p:nvSpPr>
          <p:cNvPr id="24" name="Textfeld 23">
            <a:extLst>
              <a:ext uri="{FF2B5EF4-FFF2-40B4-BE49-F238E27FC236}">
                <a16:creationId xmlns:a16="http://schemas.microsoft.com/office/drawing/2014/main" id="{87107CD9-5CF1-6585-0776-1BDBF0171DA9}"/>
              </a:ext>
            </a:extLst>
          </p:cNvPr>
          <p:cNvSpPr txBox="1"/>
          <p:nvPr/>
        </p:nvSpPr>
        <p:spPr>
          <a:xfrm>
            <a:off x="4651952" y="2916543"/>
            <a:ext cx="1446963"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378" rtl="0" eaLnBrk="1" fontAlgn="auto" latinLnBrk="0" hangingPunct="0">
              <a:lnSpc>
                <a:spcPct val="100000"/>
              </a:lnSpc>
              <a:spcBef>
                <a:spcPts val="0"/>
              </a:spcBef>
              <a:spcAft>
                <a:spcPts val="0"/>
              </a:spcAft>
              <a:buClr>
                <a:srgbClr val="000000"/>
              </a:buClr>
              <a:buSzTx/>
              <a:buFont typeface="Arial"/>
              <a:buNone/>
              <a:tabLst/>
              <a:defRPr/>
            </a:pPr>
            <a:r>
              <a:rPr kumimoji="0" lang="en-GB" sz="1200" b="1" i="0" u="none" strike="noStrike" kern="0" cap="none" spc="0" normalizeH="0" baseline="0" noProof="0" dirty="0">
                <a:ln>
                  <a:noFill/>
                </a:ln>
                <a:solidFill>
                  <a:srgbClr val="000000"/>
                </a:solidFill>
                <a:effectLst/>
                <a:uLnTx/>
                <a:uFillTx/>
                <a:latin typeface="Aptos" panose="020B0004020202020204" pitchFamily="34" charset="0"/>
                <a:cs typeface="Arial"/>
                <a:sym typeface="Calibri"/>
              </a:rPr>
              <a:t>Instagram</a:t>
            </a:r>
            <a:br>
              <a:rPr kumimoji="0" lang="en-GB" sz="1200" b="1" i="0" u="none" strike="noStrike" kern="0" cap="none" spc="0" normalizeH="0" baseline="0" noProof="0" dirty="0">
                <a:ln>
                  <a:noFill/>
                </a:ln>
                <a:solidFill>
                  <a:srgbClr val="000000"/>
                </a:solidFill>
                <a:effectLst/>
                <a:uLnTx/>
                <a:uFillTx/>
                <a:latin typeface="Aptos" panose="020B0004020202020204" pitchFamily="34" charset="0"/>
                <a:cs typeface="Arial"/>
                <a:sym typeface="Calibri"/>
              </a:rPr>
            </a:br>
            <a:r>
              <a:rPr kumimoji="0" lang="en-GB" sz="1200" b="1" i="0" u="none" strike="noStrike" kern="0" cap="none" spc="0" normalizeH="0" baseline="0" noProof="0" dirty="0">
                <a:ln>
                  <a:noFill/>
                </a:ln>
                <a:solidFill>
                  <a:srgbClr val="000000"/>
                </a:solidFill>
                <a:effectLst/>
                <a:uLnTx/>
                <a:uFillTx/>
                <a:latin typeface="Aptos" panose="020B0004020202020204" pitchFamily="34" charset="0"/>
                <a:cs typeface="Arial"/>
                <a:sym typeface="Calibri"/>
              </a:rPr>
              <a:t>@sciencepreneurs</a:t>
            </a:r>
          </a:p>
        </p:txBody>
      </p:sp>
    </p:spTree>
    <p:extLst>
      <p:ext uri="{BB962C8B-B14F-4D97-AF65-F5344CB8AC3E}">
        <p14:creationId xmlns:p14="http://schemas.microsoft.com/office/powerpoint/2010/main" val="36009704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1C922-4A42-16AC-B851-4A04DABA4098}"/>
            </a:ext>
          </a:extLst>
        </p:cNvPr>
        <p:cNvGrpSpPr/>
        <p:nvPr/>
      </p:nvGrpSpPr>
      <p:grpSpPr>
        <a:xfrm>
          <a:off x="0" y="0"/>
          <a:ext cx="0" cy="0"/>
          <a:chOff x="0" y="0"/>
          <a:chExt cx="0" cy="0"/>
        </a:xfrm>
      </p:grpSpPr>
      <p:pic>
        <p:nvPicPr>
          <p:cNvPr id="5" name="Grafik 4" descr="Ein Bild, das Person, Kleidung, Wand, Menschliches Gesicht enthält.&#10;&#10;Automatisch generierte Beschreibung">
            <a:extLst>
              <a:ext uri="{FF2B5EF4-FFF2-40B4-BE49-F238E27FC236}">
                <a16:creationId xmlns:a16="http://schemas.microsoft.com/office/drawing/2014/main" id="{DB572E55-6EC8-248F-FC1F-CB299EA0BF2C}"/>
              </a:ext>
            </a:extLst>
          </p:cNvPr>
          <p:cNvPicPr>
            <a:picLocks noChangeAspect="1"/>
          </p:cNvPicPr>
          <p:nvPr/>
        </p:nvPicPr>
        <p:blipFill>
          <a:blip r:embed="rId3"/>
          <a:srcRect t="15730"/>
          <a:stretch/>
        </p:blipFill>
        <p:spPr>
          <a:xfrm>
            <a:off x="20" y="10"/>
            <a:ext cx="9143980" cy="5143490"/>
          </a:xfrm>
          <a:prstGeom prst="rect">
            <a:avLst/>
          </a:prstGeom>
          <a:noFill/>
        </p:spPr>
      </p:pic>
      <p:sp>
        <p:nvSpPr>
          <p:cNvPr id="3" name="Textplatzhalter 2">
            <a:extLst>
              <a:ext uri="{FF2B5EF4-FFF2-40B4-BE49-F238E27FC236}">
                <a16:creationId xmlns:a16="http://schemas.microsoft.com/office/drawing/2014/main" id="{8C73BF3D-DF0C-8FE1-B929-01EAA93981BC}"/>
              </a:ext>
            </a:extLst>
          </p:cNvPr>
          <p:cNvSpPr>
            <a:spLocks noGrp="1"/>
          </p:cNvSpPr>
          <p:nvPr>
            <p:ph type="body" sz="quarter" idx="11"/>
          </p:nvPr>
        </p:nvSpPr>
        <p:spPr>
          <a:xfrm>
            <a:off x="304800" y="285263"/>
            <a:ext cx="1905000" cy="485204"/>
          </a:xfrm>
        </p:spPr>
        <p:txBody>
          <a:bodyPr wrap="square" anchor="b">
            <a:normAutofit/>
          </a:bodyPr>
          <a:lstStyle/>
          <a:p>
            <a:pPr>
              <a:lnSpc>
                <a:spcPct val="90000"/>
              </a:lnSpc>
              <a:spcAft>
                <a:spcPts val="600"/>
              </a:spcAft>
            </a:pPr>
            <a:r>
              <a:rPr lang="de-DE" dirty="0"/>
              <a:t>THE END</a:t>
            </a:r>
          </a:p>
        </p:txBody>
      </p:sp>
    </p:spTree>
    <p:extLst>
      <p:ext uri="{BB962C8B-B14F-4D97-AF65-F5344CB8AC3E}">
        <p14:creationId xmlns:p14="http://schemas.microsoft.com/office/powerpoint/2010/main" val="38406020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cxnSp>
        <p:nvCxnSpPr>
          <p:cNvPr id="4" name="Google Shape;196;p7">
            <a:extLst>
              <a:ext uri="{FF2B5EF4-FFF2-40B4-BE49-F238E27FC236}">
                <a16:creationId xmlns:a16="http://schemas.microsoft.com/office/drawing/2014/main" id="{F44EE976-E86E-872F-58D7-C6770081D397}"/>
              </a:ext>
            </a:extLst>
          </p:cNvPr>
          <p:cNvCxnSpPr/>
          <p:nvPr/>
        </p:nvCxnSpPr>
        <p:spPr>
          <a:xfrm>
            <a:off x="2775357" y="1139178"/>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5" name="Google Shape;197;p7">
            <a:extLst>
              <a:ext uri="{FF2B5EF4-FFF2-40B4-BE49-F238E27FC236}">
                <a16:creationId xmlns:a16="http://schemas.microsoft.com/office/drawing/2014/main" id="{7A0986CB-A41A-6D65-A11D-A2B4FC0F108D}"/>
              </a:ext>
            </a:extLst>
          </p:cNvPr>
          <p:cNvCxnSpPr/>
          <p:nvPr/>
        </p:nvCxnSpPr>
        <p:spPr>
          <a:xfrm>
            <a:off x="4580624" y="1139178"/>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6" name="Google Shape;198;p7">
            <a:extLst>
              <a:ext uri="{FF2B5EF4-FFF2-40B4-BE49-F238E27FC236}">
                <a16:creationId xmlns:a16="http://schemas.microsoft.com/office/drawing/2014/main" id="{DFF4460B-BF65-E2FA-53B3-95CB2DBFD11A}"/>
              </a:ext>
            </a:extLst>
          </p:cNvPr>
          <p:cNvCxnSpPr/>
          <p:nvPr/>
        </p:nvCxnSpPr>
        <p:spPr>
          <a:xfrm>
            <a:off x="6375807" y="1139178"/>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7" name="Google Shape;199;p7">
            <a:extLst>
              <a:ext uri="{FF2B5EF4-FFF2-40B4-BE49-F238E27FC236}">
                <a16:creationId xmlns:a16="http://schemas.microsoft.com/office/drawing/2014/main" id="{44C607A4-FAC6-79B3-4604-A5CAFCDE51F8}"/>
              </a:ext>
            </a:extLst>
          </p:cNvPr>
          <p:cNvCxnSpPr/>
          <p:nvPr/>
        </p:nvCxnSpPr>
        <p:spPr>
          <a:xfrm>
            <a:off x="8170989" y="1139178"/>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8" name="Google Shape;200;p7">
            <a:extLst>
              <a:ext uri="{FF2B5EF4-FFF2-40B4-BE49-F238E27FC236}">
                <a16:creationId xmlns:a16="http://schemas.microsoft.com/office/drawing/2014/main" id="{2DCF8418-B3D6-CBDA-C3A0-955C99ADAFA5}"/>
              </a:ext>
            </a:extLst>
          </p:cNvPr>
          <p:cNvCxnSpPr/>
          <p:nvPr/>
        </p:nvCxnSpPr>
        <p:spPr>
          <a:xfrm>
            <a:off x="980174" y="1139178"/>
            <a:ext cx="0" cy="3416792"/>
          </a:xfrm>
          <a:prstGeom prst="straightConnector1">
            <a:avLst/>
          </a:prstGeom>
          <a:noFill/>
          <a:ln w="19050" cap="flat" cmpd="sng">
            <a:solidFill>
              <a:srgbClr val="DFE8F0"/>
            </a:solidFill>
            <a:prstDash val="dash"/>
            <a:miter lim="800000"/>
            <a:headEnd type="none" w="sm" len="sm"/>
            <a:tailEnd type="none" w="sm" len="sm"/>
          </a:ln>
        </p:spPr>
      </p:cxnSp>
      <p:sp>
        <p:nvSpPr>
          <p:cNvPr id="9" name="Google Shape;224;p8">
            <a:extLst>
              <a:ext uri="{FF2B5EF4-FFF2-40B4-BE49-F238E27FC236}">
                <a16:creationId xmlns:a16="http://schemas.microsoft.com/office/drawing/2014/main" id="{22D62258-A312-64B3-CEC9-1E8EC03A6749}"/>
              </a:ext>
            </a:extLst>
          </p:cNvPr>
          <p:cNvSpPr txBox="1">
            <a:spLocks noGrp="1"/>
          </p:cNvSpPr>
          <p:nvPr>
            <p:ph type="body" idx="1"/>
          </p:nvPr>
        </p:nvSpPr>
        <p:spPr>
          <a:xfrm>
            <a:off x="428625" y="332434"/>
            <a:ext cx="5099593" cy="50398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a:t>Ideation </a:t>
            </a:r>
            <a:r>
              <a:rPr lang="de-DE" dirty="0" err="1"/>
              <a:t>process</a:t>
            </a:r>
            <a:endParaRPr dirty="0"/>
          </a:p>
        </p:txBody>
      </p:sp>
      <p:sp>
        <p:nvSpPr>
          <p:cNvPr id="10" name="Google Shape;226;p8">
            <a:extLst>
              <a:ext uri="{FF2B5EF4-FFF2-40B4-BE49-F238E27FC236}">
                <a16:creationId xmlns:a16="http://schemas.microsoft.com/office/drawing/2014/main" id="{EF6E3322-34F4-6D3A-FA2A-234C2D924648}"/>
              </a:ext>
            </a:extLst>
          </p:cNvPr>
          <p:cNvSpPr/>
          <p:nvPr/>
        </p:nvSpPr>
        <p:spPr>
          <a:xfrm>
            <a:off x="908332" y="3228258"/>
            <a:ext cx="144379" cy="144000"/>
          </a:xfrm>
          <a:prstGeom prst="ellipse">
            <a:avLst/>
          </a:prstGeom>
          <a:solidFill>
            <a:srgbClr val="E30613"/>
          </a:solidFill>
          <a:ln>
            <a:noFill/>
          </a:ln>
        </p:spPr>
        <p:txBody>
          <a:bodyPr spcFirstLastPara="1" wrap="square" lIns="34275" tIns="34275" rIns="34275" bIns="34275"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 name="Google Shape;228;p8">
            <a:extLst>
              <a:ext uri="{FF2B5EF4-FFF2-40B4-BE49-F238E27FC236}">
                <a16:creationId xmlns:a16="http://schemas.microsoft.com/office/drawing/2014/main" id="{EE5DF2CB-5B3B-3D96-23E5-DA7A5E890DB8}"/>
              </a:ext>
            </a:extLst>
          </p:cNvPr>
          <p:cNvSpPr/>
          <p:nvPr/>
        </p:nvSpPr>
        <p:spPr>
          <a:xfrm>
            <a:off x="4502270" y="3228258"/>
            <a:ext cx="144379" cy="144000"/>
          </a:xfrm>
          <a:prstGeom prst="ellipse">
            <a:avLst/>
          </a:prstGeom>
          <a:solidFill>
            <a:srgbClr val="E30613"/>
          </a:solidFill>
          <a:ln>
            <a:noFill/>
          </a:ln>
        </p:spPr>
        <p:txBody>
          <a:bodyPr spcFirstLastPara="1" wrap="square" lIns="34275" tIns="34275" rIns="34275" bIns="34275"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 name="Google Shape;233;p8">
            <a:extLst>
              <a:ext uri="{FF2B5EF4-FFF2-40B4-BE49-F238E27FC236}">
                <a16:creationId xmlns:a16="http://schemas.microsoft.com/office/drawing/2014/main" id="{2B2458B9-D060-81ED-48E6-8CC891588CFF}"/>
              </a:ext>
            </a:extLst>
          </p:cNvPr>
          <p:cNvSpPr/>
          <p:nvPr/>
        </p:nvSpPr>
        <p:spPr>
          <a:xfrm>
            <a:off x="8092634" y="3228258"/>
            <a:ext cx="144379" cy="144000"/>
          </a:xfrm>
          <a:prstGeom prst="ellipse">
            <a:avLst/>
          </a:prstGeom>
          <a:solidFill>
            <a:srgbClr val="E30613"/>
          </a:solidFill>
          <a:ln>
            <a:noFill/>
          </a:ln>
        </p:spPr>
        <p:txBody>
          <a:bodyPr spcFirstLastPara="1" wrap="square" lIns="34275" tIns="34275" rIns="34275" bIns="34275"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000000"/>
              </a:solidFill>
              <a:effectLst/>
              <a:uLnTx/>
              <a:uFillTx/>
              <a:latin typeface="Calibri"/>
              <a:ea typeface="Calibri"/>
              <a:cs typeface="Calibri"/>
              <a:sym typeface="Calibri"/>
            </a:endParaRPr>
          </a:p>
        </p:txBody>
      </p:sp>
      <p:cxnSp>
        <p:nvCxnSpPr>
          <p:cNvPr id="13" name="Google Shape;203;p7">
            <a:extLst>
              <a:ext uri="{FF2B5EF4-FFF2-40B4-BE49-F238E27FC236}">
                <a16:creationId xmlns:a16="http://schemas.microsoft.com/office/drawing/2014/main" id="{79856632-06EE-B6E5-0A08-32666CDB9B52}"/>
              </a:ext>
            </a:extLst>
          </p:cNvPr>
          <p:cNvCxnSpPr/>
          <p:nvPr/>
        </p:nvCxnSpPr>
        <p:spPr>
          <a:xfrm rot="10800000" flipH="1">
            <a:off x="1040898" y="2039446"/>
            <a:ext cx="1729200" cy="1209900"/>
          </a:xfrm>
          <a:prstGeom prst="straightConnector1">
            <a:avLst/>
          </a:prstGeom>
          <a:noFill/>
          <a:ln w="9525" cap="flat" cmpd="sng">
            <a:solidFill>
              <a:srgbClr val="E30613"/>
            </a:solidFill>
            <a:prstDash val="solid"/>
            <a:miter lim="800000"/>
            <a:headEnd type="none" w="sm" len="sm"/>
            <a:tailEnd type="triangle" w="med" len="med"/>
          </a:ln>
        </p:spPr>
      </p:cxnSp>
      <p:cxnSp>
        <p:nvCxnSpPr>
          <p:cNvPr id="14" name="Google Shape;205;p7">
            <a:extLst>
              <a:ext uri="{FF2B5EF4-FFF2-40B4-BE49-F238E27FC236}">
                <a16:creationId xmlns:a16="http://schemas.microsoft.com/office/drawing/2014/main" id="{F56C3B68-5DF9-2E40-FDF3-08F2EAE2ACC3}"/>
              </a:ext>
            </a:extLst>
          </p:cNvPr>
          <p:cNvCxnSpPr/>
          <p:nvPr/>
        </p:nvCxnSpPr>
        <p:spPr>
          <a:xfrm>
            <a:off x="1040898" y="3351170"/>
            <a:ext cx="1734600" cy="1204800"/>
          </a:xfrm>
          <a:prstGeom prst="straightConnector1">
            <a:avLst/>
          </a:prstGeom>
          <a:noFill/>
          <a:ln w="9525" cap="flat" cmpd="sng">
            <a:solidFill>
              <a:srgbClr val="E30613"/>
            </a:solidFill>
            <a:prstDash val="solid"/>
            <a:miter lim="800000"/>
            <a:headEnd type="none" w="sm" len="sm"/>
            <a:tailEnd type="triangle" w="med" len="med"/>
          </a:ln>
        </p:spPr>
      </p:cxnSp>
      <p:cxnSp>
        <p:nvCxnSpPr>
          <p:cNvPr id="15" name="Google Shape;207;p7">
            <a:extLst>
              <a:ext uri="{FF2B5EF4-FFF2-40B4-BE49-F238E27FC236}">
                <a16:creationId xmlns:a16="http://schemas.microsoft.com/office/drawing/2014/main" id="{9E9594D2-3ACC-DEE2-CAC9-F5D9C3ADC989}"/>
              </a:ext>
            </a:extLst>
          </p:cNvPr>
          <p:cNvCxnSpPr/>
          <p:nvPr/>
        </p:nvCxnSpPr>
        <p:spPr>
          <a:xfrm>
            <a:off x="2792745" y="2039446"/>
            <a:ext cx="1740000" cy="1209900"/>
          </a:xfrm>
          <a:prstGeom prst="straightConnector1">
            <a:avLst/>
          </a:prstGeom>
          <a:noFill/>
          <a:ln w="9525" cap="flat" cmpd="sng">
            <a:solidFill>
              <a:srgbClr val="E30613"/>
            </a:solidFill>
            <a:prstDash val="solid"/>
            <a:miter lim="800000"/>
            <a:headEnd type="none" w="sm" len="sm"/>
            <a:tailEnd type="triangle" w="med" len="med"/>
          </a:ln>
        </p:spPr>
      </p:cxnSp>
      <p:cxnSp>
        <p:nvCxnSpPr>
          <p:cNvPr id="16" name="Google Shape;208;p7">
            <a:extLst>
              <a:ext uri="{FF2B5EF4-FFF2-40B4-BE49-F238E27FC236}">
                <a16:creationId xmlns:a16="http://schemas.microsoft.com/office/drawing/2014/main" id="{226223BB-4F34-9F54-8FE2-A68AFEEF4406}"/>
              </a:ext>
            </a:extLst>
          </p:cNvPr>
          <p:cNvCxnSpPr/>
          <p:nvPr/>
        </p:nvCxnSpPr>
        <p:spPr>
          <a:xfrm rot="10800000" flipH="1">
            <a:off x="2775345" y="3351170"/>
            <a:ext cx="1757400" cy="1209900"/>
          </a:xfrm>
          <a:prstGeom prst="straightConnector1">
            <a:avLst/>
          </a:prstGeom>
          <a:noFill/>
          <a:ln w="9525" cap="flat" cmpd="sng">
            <a:solidFill>
              <a:srgbClr val="E30613"/>
            </a:solidFill>
            <a:prstDash val="solid"/>
            <a:miter lim="800000"/>
            <a:headEnd type="none" w="sm" len="sm"/>
            <a:tailEnd type="triangle" w="med" len="med"/>
          </a:ln>
        </p:spPr>
      </p:cxnSp>
      <p:cxnSp>
        <p:nvCxnSpPr>
          <p:cNvPr id="17" name="Google Shape;209;p7">
            <a:extLst>
              <a:ext uri="{FF2B5EF4-FFF2-40B4-BE49-F238E27FC236}">
                <a16:creationId xmlns:a16="http://schemas.microsoft.com/office/drawing/2014/main" id="{8C561A08-87DE-AB56-7B12-8E619D5575CE}"/>
              </a:ext>
            </a:extLst>
          </p:cNvPr>
          <p:cNvCxnSpPr/>
          <p:nvPr/>
        </p:nvCxnSpPr>
        <p:spPr>
          <a:xfrm rot="10800000" flipH="1">
            <a:off x="4631262" y="2039482"/>
            <a:ext cx="1732187" cy="1205486"/>
          </a:xfrm>
          <a:prstGeom prst="straightConnector1">
            <a:avLst/>
          </a:prstGeom>
          <a:noFill/>
          <a:ln w="9525" cap="flat" cmpd="sng">
            <a:solidFill>
              <a:srgbClr val="E30613"/>
            </a:solidFill>
            <a:prstDash val="solid"/>
            <a:miter lim="800000"/>
            <a:headEnd type="none" w="sm" len="sm"/>
            <a:tailEnd type="triangle" w="med" len="med"/>
          </a:ln>
        </p:spPr>
      </p:cxnSp>
      <p:cxnSp>
        <p:nvCxnSpPr>
          <p:cNvPr id="18" name="Google Shape;210;p7">
            <a:extLst>
              <a:ext uri="{FF2B5EF4-FFF2-40B4-BE49-F238E27FC236}">
                <a16:creationId xmlns:a16="http://schemas.microsoft.com/office/drawing/2014/main" id="{B6A7823A-69A8-0A05-F316-D2A04DB6A83B}"/>
              </a:ext>
            </a:extLst>
          </p:cNvPr>
          <p:cNvCxnSpPr/>
          <p:nvPr/>
        </p:nvCxnSpPr>
        <p:spPr>
          <a:xfrm>
            <a:off x="4634836" y="3351170"/>
            <a:ext cx="1728600" cy="1204800"/>
          </a:xfrm>
          <a:prstGeom prst="straightConnector1">
            <a:avLst/>
          </a:prstGeom>
          <a:noFill/>
          <a:ln w="9525" cap="flat" cmpd="sng">
            <a:solidFill>
              <a:srgbClr val="E30613"/>
            </a:solidFill>
            <a:prstDash val="solid"/>
            <a:miter lim="800000"/>
            <a:headEnd type="none" w="sm" len="sm"/>
            <a:tailEnd type="triangle" w="med" len="med"/>
          </a:ln>
        </p:spPr>
      </p:cxnSp>
      <p:cxnSp>
        <p:nvCxnSpPr>
          <p:cNvPr id="19" name="Google Shape;212;p7">
            <a:extLst>
              <a:ext uri="{FF2B5EF4-FFF2-40B4-BE49-F238E27FC236}">
                <a16:creationId xmlns:a16="http://schemas.microsoft.com/office/drawing/2014/main" id="{A960C28F-0089-F7E7-3092-3D4029397911}"/>
              </a:ext>
            </a:extLst>
          </p:cNvPr>
          <p:cNvCxnSpPr/>
          <p:nvPr/>
        </p:nvCxnSpPr>
        <p:spPr>
          <a:xfrm>
            <a:off x="6381009" y="2040946"/>
            <a:ext cx="1742100" cy="1208400"/>
          </a:xfrm>
          <a:prstGeom prst="straightConnector1">
            <a:avLst/>
          </a:prstGeom>
          <a:noFill/>
          <a:ln w="9525" cap="flat" cmpd="sng">
            <a:solidFill>
              <a:srgbClr val="E30613"/>
            </a:solidFill>
            <a:prstDash val="solid"/>
            <a:miter lim="800000"/>
            <a:headEnd type="none" w="sm" len="sm"/>
            <a:tailEnd type="triangle" w="med" len="med"/>
          </a:ln>
        </p:spPr>
      </p:cxnSp>
      <p:cxnSp>
        <p:nvCxnSpPr>
          <p:cNvPr id="20" name="Google Shape;213;p7">
            <a:extLst>
              <a:ext uri="{FF2B5EF4-FFF2-40B4-BE49-F238E27FC236}">
                <a16:creationId xmlns:a16="http://schemas.microsoft.com/office/drawing/2014/main" id="{52820E99-45B3-65BD-5621-7A88D68F456A}"/>
              </a:ext>
            </a:extLst>
          </p:cNvPr>
          <p:cNvCxnSpPr/>
          <p:nvPr/>
        </p:nvCxnSpPr>
        <p:spPr>
          <a:xfrm rot="10800000" flipH="1">
            <a:off x="6381009" y="3351170"/>
            <a:ext cx="1742100" cy="1204800"/>
          </a:xfrm>
          <a:prstGeom prst="straightConnector1">
            <a:avLst/>
          </a:prstGeom>
          <a:noFill/>
          <a:ln w="9525" cap="flat" cmpd="sng">
            <a:solidFill>
              <a:srgbClr val="E30613"/>
            </a:solidFill>
            <a:prstDash val="solid"/>
            <a:miter lim="800000"/>
            <a:headEnd type="none" w="sm" len="sm"/>
            <a:tailEnd type="triangle" w="med" len="med"/>
          </a:ln>
        </p:spPr>
      </p:cxnSp>
      <p:sp>
        <p:nvSpPr>
          <p:cNvPr id="21" name="Google Shape;678;p53">
            <a:extLst>
              <a:ext uri="{FF2B5EF4-FFF2-40B4-BE49-F238E27FC236}">
                <a16:creationId xmlns:a16="http://schemas.microsoft.com/office/drawing/2014/main" id="{BF1A5007-A948-674D-6709-62391945C8A8}"/>
              </a:ext>
            </a:extLst>
          </p:cNvPr>
          <p:cNvSpPr txBox="1"/>
          <p:nvPr/>
        </p:nvSpPr>
        <p:spPr>
          <a:xfrm>
            <a:off x="993025" y="1046422"/>
            <a:ext cx="1783495" cy="823272"/>
          </a:xfrm>
          <a:prstGeom prst="rect">
            <a:avLst/>
          </a:prstGeom>
          <a:noFill/>
          <a:ln>
            <a:noFill/>
          </a:ln>
        </p:spPr>
        <p:txBody>
          <a:bodyPr spcFirstLastPara="1" wrap="square" lIns="34275" tIns="34275" rIns="34275" bIns="34275"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E30613"/>
                </a:solidFill>
                <a:effectLst/>
                <a:uLnTx/>
                <a:uFillTx/>
                <a:latin typeface="Aptos" panose="020B0004020202020204" pitchFamily="34" charset="0"/>
                <a:ea typeface="+mn-ea"/>
                <a:cs typeface="+mn-cs"/>
                <a:sym typeface="Arial"/>
              </a:rPr>
              <a:t>1. FINDING THE PROBLEM</a:t>
            </a:r>
            <a:endParaRPr kumimoji="0" sz="12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What</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is</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the</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user’s</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b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b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problem</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endParaRPr kumimoji="0"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22" name="Google Shape;679;p53">
            <a:extLst>
              <a:ext uri="{FF2B5EF4-FFF2-40B4-BE49-F238E27FC236}">
                <a16:creationId xmlns:a16="http://schemas.microsoft.com/office/drawing/2014/main" id="{7B1AE4A3-250E-3A34-A7C0-1C3E08F4B4A4}"/>
              </a:ext>
            </a:extLst>
          </p:cNvPr>
          <p:cNvSpPr txBox="1"/>
          <p:nvPr/>
        </p:nvSpPr>
        <p:spPr>
          <a:xfrm>
            <a:off x="2775217" y="1046422"/>
            <a:ext cx="1796484" cy="823272"/>
          </a:xfrm>
          <a:prstGeom prst="rect">
            <a:avLst/>
          </a:prstGeom>
          <a:noFill/>
          <a:ln>
            <a:noFill/>
          </a:ln>
        </p:spPr>
        <p:txBody>
          <a:bodyPr spcFirstLastPara="1" wrap="square" lIns="34275" tIns="34275" rIns="34275" bIns="34275"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E30613"/>
                </a:solidFill>
                <a:effectLst/>
                <a:uLnTx/>
                <a:uFillTx/>
                <a:latin typeface="Aptos" panose="020B0004020202020204" pitchFamily="34" charset="0"/>
                <a:ea typeface="+mn-ea"/>
                <a:cs typeface="+mn-cs"/>
                <a:sym typeface="Arial"/>
              </a:rPr>
              <a:t>2. ASKING THE </a:t>
            </a:r>
            <a:br>
              <a:rPr kumimoji="0" lang="de-DE" sz="1200" b="1" i="0" u="none" strike="noStrike" kern="1200" cap="none" spc="0" normalizeH="0" baseline="0" noProof="0" dirty="0">
                <a:ln>
                  <a:noFill/>
                </a:ln>
                <a:solidFill>
                  <a:srgbClr val="E30613"/>
                </a:solidFill>
                <a:effectLst/>
                <a:uLnTx/>
                <a:uFillTx/>
                <a:latin typeface="Aptos" panose="020B0004020202020204" pitchFamily="34" charset="0"/>
                <a:ea typeface="+mn-ea"/>
                <a:cs typeface="+mn-cs"/>
                <a:sym typeface="Arial"/>
              </a:rPr>
            </a:br>
            <a:r>
              <a:rPr kumimoji="0" lang="de-DE" sz="1200" b="1" i="0" u="none" strike="noStrike" kern="1200" cap="none" spc="0" normalizeH="0" baseline="0" noProof="0" dirty="0">
                <a:ln>
                  <a:noFill/>
                </a:ln>
                <a:solidFill>
                  <a:srgbClr val="E30613"/>
                </a:solidFill>
                <a:effectLst/>
                <a:uLnTx/>
                <a:uFillTx/>
                <a:latin typeface="Aptos" panose="020B0004020202020204" pitchFamily="34" charset="0"/>
                <a:ea typeface="+mn-ea"/>
                <a:cs typeface="+mn-cs"/>
                <a:sym typeface="Arial"/>
              </a:rPr>
              <a:t>RIGHT QUESTION</a:t>
            </a:r>
            <a:endParaRPr kumimoji="0" sz="12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What</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is</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the</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question</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you</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b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b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want</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to</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find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answers</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to</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endParaRPr kumimoji="0"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23" name="Google Shape;682;p53">
            <a:extLst>
              <a:ext uri="{FF2B5EF4-FFF2-40B4-BE49-F238E27FC236}">
                <a16:creationId xmlns:a16="http://schemas.microsoft.com/office/drawing/2014/main" id="{3BAF29E3-0D37-43C8-A297-4C445F3A568D}"/>
              </a:ext>
            </a:extLst>
          </p:cNvPr>
          <p:cNvSpPr/>
          <p:nvPr/>
        </p:nvSpPr>
        <p:spPr>
          <a:xfrm>
            <a:off x="388408" y="4718387"/>
            <a:ext cx="8725448" cy="144379"/>
          </a:xfrm>
          <a:prstGeom prst="rect">
            <a:avLst/>
          </a:prstGeom>
          <a:noFill/>
          <a:ln>
            <a:noFill/>
          </a:ln>
        </p:spPr>
        <p:txBody>
          <a:bodyPr spcFirstLastPara="1" wrap="square" lIns="34275" tIns="45700" rIns="34275" bIns="45700" anchor="t" anchorCtr="0">
            <a:no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British Design Council “Eleven </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lessons</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 A </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study</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 </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of</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 </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the</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 design </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process.</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 </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available</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 at </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www.designcouncil.org.uk</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rPr>
              <a:t> </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Retrieved</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 9 November 2016</a:t>
            </a:r>
            <a:endParaRPr kumimoji="0"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cxnSp>
        <p:nvCxnSpPr>
          <p:cNvPr id="4" name="Google Shape;196;p7">
            <a:extLst>
              <a:ext uri="{FF2B5EF4-FFF2-40B4-BE49-F238E27FC236}">
                <a16:creationId xmlns:a16="http://schemas.microsoft.com/office/drawing/2014/main" id="{278AF377-B3AF-E9E4-03E3-8974D6B6161E}"/>
              </a:ext>
            </a:extLst>
          </p:cNvPr>
          <p:cNvCxnSpPr/>
          <p:nvPr/>
        </p:nvCxnSpPr>
        <p:spPr>
          <a:xfrm>
            <a:off x="2775357" y="1139178"/>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5" name="Google Shape;197;p7">
            <a:extLst>
              <a:ext uri="{FF2B5EF4-FFF2-40B4-BE49-F238E27FC236}">
                <a16:creationId xmlns:a16="http://schemas.microsoft.com/office/drawing/2014/main" id="{FA5C390E-ADFD-97BA-D71A-58202D38E5A7}"/>
              </a:ext>
            </a:extLst>
          </p:cNvPr>
          <p:cNvCxnSpPr/>
          <p:nvPr/>
        </p:nvCxnSpPr>
        <p:spPr>
          <a:xfrm>
            <a:off x="4580624" y="1139178"/>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6" name="Google Shape;198;p7">
            <a:extLst>
              <a:ext uri="{FF2B5EF4-FFF2-40B4-BE49-F238E27FC236}">
                <a16:creationId xmlns:a16="http://schemas.microsoft.com/office/drawing/2014/main" id="{47E4F7F0-55CD-4F91-659A-2227F04A75C2}"/>
              </a:ext>
            </a:extLst>
          </p:cNvPr>
          <p:cNvCxnSpPr/>
          <p:nvPr/>
        </p:nvCxnSpPr>
        <p:spPr>
          <a:xfrm>
            <a:off x="6375807" y="1139178"/>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7" name="Google Shape;199;p7">
            <a:extLst>
              <a:ext uri="{FF2B5EF4-FFF2-40B4-BE49-F238E27FC236}">
                <a16:creationId xmlns:a16="http://schemas.microsoft.com/office/drawing/2014/main" id="{91ED86C4-7C8D-C009-B586-02621FAC1C2F}"/>
              </a:ext>
            </a:extLst>
          </p:cNvPr>
          <p:cNvCxnSpPr/>
          <p:nvPr/>
        </p:nvCxnSpPr>
        <p:spPr>
          <a:xfrm>
            <a:off x="8170989" y="1139178"/>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8" name="Google Shape;200;p7">
            <a:extLst>
              <a:ext uri="{FF2B5EF4-FFF2-40B4-BE49-F238E27FC236}">
                <a16:creationId xmlns:a16="http://schemas.microsoft.com/office/drawing/2014/main" id="{C24829B4-A419-FE4D-3B1A-6D115875A2F9}"/>
              </a:ext>
            </a:extLst>
          </p:cNvPr>
          <p:cNvCxnSpPr/>
          <p:nvPr/>
        </p:nvCxnSpPr>
        <p:spPr>
          <a:xfrm>
            <a:off x="980174" y="1139178"/>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9" name="Google Shape;203;p7">
            <a:extLst>
              <a:ext uri="{FF2B5EF4-FFF2-40B4-BE49-F238E27FC236}">
                <a16:creationId xmlns:a16="http://schemas.microsoft.com/office/drawing/2014/main" id="{04A0BC27-C515-26CE-CB60-A2354095FCCE}"/>
              </a:ext>
            </a:extLst>
          </p:cNvPr>
          <p:cNvCxnSpPr/>
          <p:nvPr/>
        </p:nvCxnSpPr>
        <p:spPr>
          <a:xfrm rot="10800000" flipH="1">
            <a:off x="1040898" y="2039446"/>
            <a:ext cx="1729200" cy="1209900"/>
          </a:xfrm>
          <a:prstGeom prst="straightConnector1">
            <a:avLst/>
          </a:prstGeom>
          <a:noFill/>
          <a:ln w="9525" cap="flat" cmpd="sng">
            <a:solidFill>
              <a:srgbClr val="E30613"/>
            </a:solidFill>
            <a:prstDash val="solid"/>
            <a:miter lim="800000"/>
            <a:headEnd type="none" w="sm" len="sm"/>
            <a:tailEnd type="triangle" w="med" len="med"/>
          </a:ln>
        </p:spPr>
      </p:cxnSp>
      <p:cxnSp>
        <p:nvCxnSpPr>
          <p:cNvPr id="10" name="Google Shape;205;p7">
            <a:extLst>
              <a:ext uri="{FF2B5EF4-FFF2-40B4-BE49-F238E27FC236}">
                <a16:creationId xmlns:a16="http://schemas.microsoft.com/office/drawing/2014/main" id="{325436D8-B401-2F1C-34EC-4BB89170880E}"/>
              </a:ext>
            </a:extLst>
          </p:cNvPr>
          <p:cNvCxnSpPr/>
          <p:nvPr/>
        </p:nvCxnSpPr>
        <p:spPr>
          <a:xfrm>
            <a:off x="1040898" y="3351170"/>
            <a:ext cx="1734600" cy="1204800"/>
          </a:xfrm>
          <a:prstGeom prst="straightConnector1">
            <a:avLst/>
          </a:prstGeom>
          <a:noFill/>
          <a:ln w="9525" cap="flat" cmpd="sng">
            <a:solidFill>
              <a:srgbClr val="E30613"/>
            </a:solidFill>
            <a:prstDash val="solid"/>
            <a:miter lim="800000"/>
            <a:headEnd type="none" w="sm" len="sm"/>
            <a:tailEnd type="triangle" w="med" len="med"/>
          </a:ln>
        </p:spPr>
      </p:cxnSp>
      <p:cxnSp>
        <p:nvCxnSpPr>
          <p:cNvPr id="11" name="Google Shape;207;p7">
            <a:extLst>
              <a:ext uri="{FF2B5EF4-FFF2-40B4-BE49-F238E27FC236}">
                <a16:creationId xmlns:a16="http://schemas.microsoft.com/office/drawing/2014/main" id="{3000AEDC-FEAE-F0AC-3613-59DBDB66A3FD}"/>
              </a:ext>
            </a:extLst>
          </p:cNvPr>
          <p:cNvCxnSpPr/>
          <p:nvPr/>
        </p:nvCxnSpPr>
        <p:spPr>
          <a:xfrm>
            <a:off x="2792745" y="2039446"/>
            <a:ext cx="1740000" cy="1209900"/>
          </a:xfrm>
          <a:prstGeom prst="straightConnector1">
            <a:avLst/>
          </a:prstGeom>
          <a:noFill/>
          <a:ln w="9525" cap="flat" cmpd="sng">
            <a:solidFill>
              <a:srgbClr val="E30613"/>
            </a:solidFill>
            <a:prstDash val="solid"/>
            <a:miter lim="800000"/>
            <a:headEnd type="none" w="sm" len="sm"/>
            <a:tailEnd type="triangle" w="med" len="med"/>
          </a:ln>
        </p:spPr>
      </p:cxnSp>
      <p:cxnSp>
        <p:nvCxnSpPr>
          <p:cNvPr id="12" name="Google Shape;208;p7">
            <a:extLst>
              <a:ext uri="{FF2B5EF4-FFF2-40B4-BE49-F238E27FC236}">
                <a16:creationId xmlns:a16="http://schemas.microsoft.com/office/drawing/2014/main" id="{7A5D1207-F330-9FED-BDBB-D2AE1BF19248}"/>
              </a:ext>
            </a:extLst>
          </p:cNvPr>
          <p:cNvCxnSpPr/>
          <p:nvPr/>
        </p:nvCxnSpPr>
        <p:spPr>
          <a:xfrm rot="10800000" flipH="1">
            <a:off x="2775345" y="3351170"/>
            <a:ext cx="1757400" cy="1209900"/>
          </a:xfrm>
          <a:prstGeom prst="straightConnector1">
            <a:avLst/>
          </a:prstGeom>
          <a:noFill/>
          <a:ln w="9525" cap="flat" cmpd="sng">
            <a:solidFill>
              <a:srgbClr val="E30613"/>
            </a:solidFill>
            <a:prstDash val="solid"/>
            <a:miter lim="800000"/>
            <a:headEnd type="none" w="sm" len="sm"/>
            <a:tailEnd type="triangle" w="med" len="med"/>
          </a:ln>
        </p:spPr>
      </p:cxnSp>
      <p:cxnSp>
        <p:nvCxnSpPr>
          <p:cNvPr id="13" name="Google Shape;209;p7">
            <a:extLst>
              <a:ext uri="{FF2B5EF4-FFF2-40B4-BE49-F238E27FC236}">
                <a16:creationId xmlns:a16="http://schemas.microsoft.com/office/drawing/2014/main" id="{FEA113DD-DADA-DDD9-648F-0C79159EE7A1}"/>
              </a:ext>
            </a:extLst>
          </p:cNvPr>
          <p:cNvCxnSpPr/>
          <p:nvPr/>
        </p:nvCxnSpPr>
        <p:spPr>
          <a:xfrm rot="10800000" flipH="1">
            <a:off x="4631262" y="2039482"/>
            <a:ext cx="1732187" cy="1205486"/>
          </a:xfrm>
          <a:prstGeom prst="straightConnector1">
            <a:avLst/>
          </a:prstGeom>
          <a:noFill/>
          <a:ln w="9525" cap="flat" cmpd="sng">
            <a:solidFill>
              <a:srgbClr val="E30613"/>
            </a:solidFill>
            <a:prstDash val="solid"/>
            <a:miter lim="800000"/>
            <a:headEnd type="none" w="sm" len="sm"/>
            <a:tailEnd type="triangle" w="med" len="med"/>
          </a:ln>
        </p:spPr>
      </p:cxnSp>
      <p:cxnSp>
        <p:nvCxnSpPr>
          <p:cNvPr id="14" name="Google Shape;210;p7">
            <a:extLst>
              <a:ext uri="{FF2B5EF4-FFF2-40B4-BE49-F238E27FC236}">
                <a16:creationId xmlns:a16="http://schemas.microsoft.com/office/drawing/2014/main" id="{3C943CFD-2D5A-088D-3E6D-AEE933D8FB5E}"/>
              </a:ext>
            </a:extLst>
          </p:cNvPr>
          <p:cNvCxnSpPr/>
          <p:nvPr/>
        </p:nvCxnSpPr>
        <p:spPr>
          <a:xfrm>
            <a:off x="4634836" y="3351170"/>
            <a:ext cx="1728600" cy="1204800"/>
          </a:xfrm>
          <a:prstGeom prst="straightConnector1">
            <a:avLst/>
          </a:prstGeom>
          <a:noFill/>
          <a:ln w="9525" cap="flat" cmpd="sng">
            <a:solidFill>
              <a:srgbClr val="E30613"/>
            </a:solidFill>
            <a:prstDash val="solid"/>
            <a:miter lim="800000"/>
            <a:headEnd type="none" w="sm" len="sm"/>
            <a:tailEnd type="triangle" w="med" len="med"/>
          </a:ln>
        </p:spPr>
      </p:cxnSp>
      <p:cxnSp>
        <p:nvCxnSpPr>
          <p:cNvPr id="15" name="Google Shape;212;p7">
            <a:extLst>
              <a:ext uri="{FF2B5EF4-FFF2-40B4-BE49-F238E27FC236}">
                <a16:creationId xmlns:a16="http://schemas.microsoft.com/office/drawing/2014/main" id="{7FA7074B-B2CA-6B39-B84A-2206EDDD62DC}"/>
              </a:ext>
            </a:extLst>
          </p:cNvPr>
          <p:cNvCxnSpPr/>
          <p:nvPr/>
        </p:nvCxnSpPr>
        <p:spPr>
          <a:xfrm>
            <a:off x="6381009" y="2040946"/>
            <a:ext cx="1742100" cy="1208400"/>
          </a:xfrm>
          <a:prstGeom prst="straightConnector1">
            <a:avLst/>
          </a:prstGeom>
          <a:noFill/>
          <a:ln w="9525" cap="flat" cmpd="sng">
            <a:solidFill>
              <a:srgbClr val="E30613"/>
            </a:solidFill>
            <a:prstDash val="solid"/>
            <a:miter lim="800000"/>
            <a:headEnd type="none" w="sm" len="sm"/>
            <a:tailEnd type="triangle" w="med" len="med"/>
          </a:ln>
        </p:spPr>
      </p:cxnSp>
      <p:cxnSp>
        <p:nvCxnSpPr>
          <p:cNvPr id="16" name="Google Shape;213;p7">
            <a:extLst>
              <a:ext uri="{FF2B5EF4-FFF2-40B4-BE49-F238E27FC236}">
                <a16:creationId xmlns:a16="http://schemas.microsoft.com/office/drawing/2014/main" id="{80C2E792-CE7E-4DF5-767B-7ABEE67765B8}"/>
              </a:ext>
            </a:extLst>
          </p:cNvPr>
          <p:cNvCxnSpPr/>
          <p:nvPr/>
        </p:nvCxnSpPr>
        <p:spPr>
          <a:xfrm rot="10800000" flipH="1">
            <a:off x="6381009" y="3351170"/>
            <a:ext cx="1742100" cy="1204800"/>
          </a:xfrm>
          <a:prstGeom prst="straightConnector1">
            <a:avLst/>
          </a:prstGeom>
          <a:noFill/>
          <a:ln w="9525" cap="flat" cmpd="sng">
            <a:solidFill>
              <a:srgbClr val="E30613"/>
            </a:solidFill>
            <a:prstDash val="solid"/>
            <a:miter lim="800000"/>
            <a:headEnd type="none" w="sm" len="sm"/>
            <a:tailEnd type="triangle" w="med" len="med"/>
          </a:ln>
        </p:spPr>
      </p:cxnSp>
      <p:sp>
        <p:nvSpPr>
          <p:cNvPr id="17" name="Google Shape;248;p9">
            <a:extLst>
              <a:ext uri="{FF2B5EF4-FFF2-40B4-BE49-F238E27FC236}">
                <a16:creationId xmlns:a16="http://schemas.microsoft.com/office/drawing/2014/main" id="{608F84C7-43CC-DE42-A588-FC6174BFA0F1}"/>
              </a:ext>
            </a:extLst>
          </p:cNvPr>
          <p:cNvSpPr txBox="1">
            <a:spLocks noGrp="1"/>
          </p:cNvSpPr>
          <p:nvPr>
            <p:ph type="body" idx="1"/>
          </p:nvPr>
        </p:nvSpPr>
        <p:spPr>
          <a:xfrm>
            <a:off x="428625" y="332434"/>
            <a:ext cx="5099593" cy="50398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a:t>Ideation </a:t>
            </a:r>
            <a:r>
              <a:rPr lang="de-DE" dirty="0" err="1"/>
              <a:t>process</a:t>
            </a:r>
            <a:endParaRPr dirty="0"/>
          </a:p>
        </p:txBody>
      </p:sp>
      <p:sp>
        <p:nvSpPr>
          <p:cNvPr id="18" name="Google Shape;250;p9">
            <a:extLst>
              <a:ext uri="{FF2B5EF4-FFF2-40B4-BE49-F238E27FC236}">
                <a16:creationId xmlns:a16="http://schemas.microsoft.com/office/drawing/2014/main" id="{51CE66A7-C044-DA97-663E-D15F3DAD92BC}"/>
              </a:ext>
            </a:extLst>
          </p:cNvPr>
          <p:cNvSpPr/>
          <p:nvPr/>
        </p:nvSpPr>
        <p:spPr>
          <a:xfrm>
            <a:off x="908332" y="3228258"/>
            <a:ext cx="144379" cy="144000"/>
          </a:xfrm>
          <a:prstGeom prst="ellipse">
            <a:avLst/>
          </a:prstGeom>
          <a:solidFill>
            <a:srgbClr val="E30613"/>
          </a:solidFill>
          <a:ln>
            <a:noFill/>
          </a:ln>
        </p:spPr>
        <p:txBody>
          <a:bodyPr spcFirstLastPara="1" wrap="square" lIns="34275" tIns="34275" rIns="34275" bIns="34275"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 name="Google Shape;252;p9">
            <a:extLst>
              <a:ext uri="{FF2B5EF4-FFF2-40B4-BE49-F238E27FC236}">
                <a16:creationId xmlns:a16="http://schemas.microsoft.com/office/drawing/2014/main" id="{353E9B16-1B09-F8D3-138C-46C6B95773F7}"/>
              </a:ext>
            </a:extLst>
          </p:cNvPr>
          <p:cNvSpPr/>
          <p:nvPr/>
        </p:nvSpPr>
        <p:spPr>
          <a:xfrm>
            <a:off x="4502270" y="3228258"/>
            <a:ext cx="144379" cy="144000"/>
          </a:xfrm>
          <a:prstGeom prst="ellipse">
            <a:avLst/>
          </a:prstGeom>
          <a:solidFill>
            <a:srgbClr val="E30613"/>
          </a:solidFill>
          <a:ln>
            <a:noFill/>
          </a:ln>
        </p:spPr>
        <p:txBody>
          <a:bodyPr spcFirstLastPara="1" wrap="square" lIns="34275" tIns="34275" rIns="34275" bIns="34275"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 name="Google Shape;257;p9">
            <a:extLst>
              <a:ext uri="{FF2B5EF4-FFF2-40B4-BE49-F238E27FC236}">
                <a16:creationId xmlns:a16="http://schemas.microsoft.com/office/drawing/2014/main" id="{5D7227D1-998A-F328-E806-1AFA77DC401D}"/>
              </a:ext>
            </a:extLst>
          </p:cNvPr>
          <p:cNvSpPr/>
          <p:nvPr/>
        </p:nvSpPr>
        <p:spPr>
          <a:xfrm>
            <a:off x="8092634" y="3228258"/>
            <a:ext cx="144379" cy="144000"/>
          </a:xfrm>
          <a:prstGeom prst="ellipse">
            <a:avLst/>
          </a:prstGeom>
          <a:solidFill>
            <a:srgbClr val="E30613"/>
          </a:solidFill>
          <a:ln>
            <a:noFill/>
          </a:ln>
        </p:spPr>
        <p:txBody>
          <a:bodyPr spcFirstLastPara="1" wrap="square" lIns="34275" tIns="34275" rIns="34275" bIns="34275"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 name="Google Shape;678;p53">
            <a:extLst>
              <a:ext uri="{FF2B5EF4-FFF2-40B4-BE49-F238E27FC236}">
                <a16:creationId xmlns:a16="http://schemas.microsoft.com/office/drawing/2014/main" id="{4E604D30-B720-BFF9-13D4-5AD8BC9A7099}"/>
              </a:ext>
            </a:extLst>
          </p:cNvPr>
          <p:cNvSpPr txBox="1"/>
          <p:nvPr/>
        </p:nvSpPr>
        <p:spPr>
          <a:xfrm>
            <a:off x="993025" y="1046422"/>
            <a:ext cx="1783495" cy="823272"/>
          </a:xfrm>
          <a:prstGeom prst="rect">
            <a:avLst/>
          </a:prstGeom>
          <a:noFill/>
          <a:ln>
            <a:noFill/>
          </a:ln>
        </p:spPr>
        <p:txBody>
          <a:bodyPr spcFirstLastPara="1" wrap="square" lIns="34275" tIns="34275" rIns="34275" bIns="34275"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E30613"/>
                </a:solidFill>
                <a:effectLst/>
                <a:uLnTx/>
                <a:uFillTx/>
                <a:latin typeface="Aptos" panose="020B0004020202020204" pitchFamily="34" charset="0"/>
                <a:ea typeface="+mn-ea"/>
                <a:cs typeface="+mn-cs"/>
                <a:sym typeface="Arial"/>
              </a:rPr>
              <a:t>1. FINDING THE PROBLEM</a:t>
            </a:r>
            <a:endParaRPr kumimoji="0" sz="12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What</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is</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the</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user’s</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b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b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problem</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endParaRPr kumimoji="0"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22" name="Google Shape;679;p53">
            <a:extLst>
              <a:ext uri="{FF2B5EF4-FFF2-40B4-BE49-F238E27FC236}">
                <a16:creationId xmlns:a16="http://schemas.microsoft.com/office/drawing/2014/main" id="{CA33B5DA-B100-1D25-CBEB-CE6199C0E409}"/>
              </a:ext>
            </a:extLst>
          </p:cNvPr>
          <p:cNvSpPr txBox="1"/>
          <p:nvPr/>
        </p:nvSpPr>
        <p:spPr>
          <a:xfrm>
            <a:off x="2775217" y="1046422"/>
            <a:ext cx="1796484" cy="823272"/>
          </a:xfrm>
          <a:prstGeom prst="rect">
            <a:avLst/>
          </a:prstGeom>
          <a:noFill/>
          <a:ln>
            <a:noFill/>
          </a:ln>
        </p:spPr>
        <p:txBody>
          <a:bodyPr spcFirstLastPara="1" wrap="square" lIns="34275" tIns="34275" rIns="34275" bIns="34275"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E30613"/>
                </a:solidFill>
                <a:effectLst/>
                <a:uLnTx/>
                <a:uFillTx/>
                <a:latin typeface="Aptos" panose="020B0004020202020204" pitchFamily="34" charset="0"/>
                <a:ea typeface="+mn-ea"/>
                <a:cs typeface="+mn-cs"/>
                <a:sym typeface="Arial"/>
              </a:rPr>
              <a:t>2. ASKING THE </a:t>
            </a:r>
            <a:br>
              <a:rPr kumimoji="0" lang="de-DE" sz="1200" b="1" i="0" u="none" strike="noStrike" kern="1200" cap="none" spc="0" normalizeH="0" baseline="0" noProof="0" dirty="0">
                <a:ln>
                  <a:noFill/>
                </a:ln>
                <a:solidFill>
                  <a:srgbClr val="E30613"/>
                </a:solidFill>
                <a:effectLst/>
                <a:uLnTx/>
                <a:uFillTx/>
                <a:latin typeface="Aptos" panose="020B0004020202020204" pitchFamily="34" charset="0"/>
                <a:ea typeface="+mn-ea"/>
                <a:cs typeface="+mn-cs"/>
                <a:sym typeface="Arial"/>
              </a:rPr>
            </a:br>
            <a:r>
              <a:rPr kumimoji="0" lang="de-DE" sz="1200" b="1" i="0" u="none" strike="noStrike" kern="1200" cap="none" spc="0" normalizeH="0" baseline="0" noProof="0" dirty="0">
                <a:ln>
                  <a:noFill/>
                </a:ln>
                <a:solidFill>
                  <a:srgbClr val="E30613"/>
                </a:solidFill>
                <a:effectLst/>
                <a:uLnTx/>
                <a:uFillTx/>
                <a:latin typeface="Aptos" panose="020B0004020202020204" pitchFamily="34" charset="0"/>
                <a:ea typeface="+mn-ea"/>
                <a:cs typeface="+mn-cs"/>
                <a:sym typeface="Arial"/>
              </a:rPr>
              <a:t>RIGHT QUESTION</a:t>
            </a:r>
            <a:endParaRPr kumimoji="0" sz="12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What</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is</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the</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question</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you</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b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b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want</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to</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find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answers</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to</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endParaRPr kumimoji="0"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23" name="Google Shape;680;p53">
            <a:extLst>
              <a:ext uri="{FF2B5EF4-FFF2-40B4-BE49-F238E27FC236}">
                <a16:creationId xmlns:a16="http://schemas.microsoft.com/office/drawing/2014/main" id="{88DC98D4-0452-BCEB-C042-E29F0A12D61B}"/>
              </a:ext>
            </a:extLst>
          </p:cNvPr>
          <p:cNvSpPr txBox="1"/>
          <p:nvPr/>
        </p:nvSpPr>
        <p:spPr>
          <a:xfrm>
            <a:off x="4624437" y="1046422"/>
            <a:ext cx="1718395" cy="823272"/>
          </a:xfrm>
          <a:prstGeom prst="rect">
            <a:avLst/>
          </a:prstGeom>
          <a:noFill/>
          <a:ln>
            <a:noFill/>
          </a:ln>
        </p:spPr>
        <p:txBody>
          <a:bodyPr spcFirstLastPara="1" wrap="square" lIns="34275" tIns="34275" rIns="34275" bIns="34275"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E30613"/>
                </a:solidFill>
                <a:effectLst/>
                <a:uLnTx/>
                <a:uFillTx/>
                <a:latin typeface="Aptos" panose="020B0004020202020204" pitchFamily="34" charset="0"/>
                <a:ea typeface="+mn-ea"/>
                <a:cs typeface="+mn-cs"/>
                <a:sym typeface="Arial"/>
              </a:rPr>
              <a:t>3. DEVELOPING SOLUTIONS</a:t>
            </a:r>
            <a:endParaRPr kumimoji="0" sz="12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How</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do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you</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want</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to</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solve</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b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b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the</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users</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problem</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endParaRPr kumimoji="0"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24" name="Google Shape;682;p53">
            <a:extLst>
              <a:ext uri="{FF2B5EF4-FFF2-40B4-BE49-F238E27FC236}">
                <a16:creationId xmlns:a16="http://schemas.microsoft.com/office/drawing/2014/main" id="{CD14462A-3EF7-EE6F-5180-4A5E77581226}"/>
              </a:ext>
            </a:extLst>
          </p:cNvPr>
          <p:cNvSpPr/>
          <p:nvPr/>
        </p:nvSpPr>
        <p:spPr>
          <a:xfrm>
            <a:off x="388408" y="4718387"/>
            <a:ext cx="8725448" cy="144379"/>
          </a:xfrm>
          <a:prstGeom prst="rect">
            <a:avLst/>
          </a:prstGeom>
          <a:noFill/>
          <a:ln>
            <a:noFill/>
          </a:ln>
        </p:spPr>
        <p:txBody>
          <a:bodyPr spcFirstLastPara="1" wrap="square" lIns="34275" tIns="45700" rIns="34275" bIns="45700" anchor="t" anchorCtr="0">
            <a:no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British Design Council “Eleven </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lessons</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 A </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study</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 </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of</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 </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the</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 design </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process.</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 </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available</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 at </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www.designcouncil.org.uk</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rPr>
              <a:t> </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Retrieved</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 9 November 2016</a:t>
            </a:r>
            <a:endParaRPr kumimoji="0"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cxnSp>
        <p:nvCxnSpPr>
          <p:cNvPr id="4" name="Google Shape;196;p7">
            <a:extLst>
              <a:ext uri="{FF2B5EF4-FFF2-40B4-BE49-F238E27FC236}">
                <a16:creationId xmlns:a16="http://schemas.microsoft.com/office/drawing/2014/main" id="{5DDD3946-E9B8-8D25-0137-4D40F02E68D2}"/>
              </a:ext>
            </a:extLst>
          </p:cNvPr>
          <p:cNvCxnSpPr/>
          <p:nvPr/>
        </p:nvCxnSpPr>
        <p:spPr>
          <a:xfrm>
            <a:off x="2775357" y="1139178"/>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5" name="Google Shape;197;p7">
            <a:extLst>
              <a:ext uri="{FF2B5EF4-FFF2-40B4-BE49-F238E27FC236}">
                <a16:creationId xmlns:a16="http://schemas.microsoft.com/office/drawing/2014/main" id="{966DCF53-3D61-BC5E-4566-2E11508EE26C}"/>
              </a:ext>
            </a:extLst>
          </p:cNvPr>
          <p:cNvCxnSpPr/>
          <p:nvPr/>
        </p:nvCxnSpPr>
        <p:spPr>
          <a:xfrm>
            <a:off x="4580624" y="1139178"/>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6" name="Google Shape;198;p7">
            <a:extLst>
              <a:ext uri="{FF2B5EF4-FFF2-40B4-BE49-F238E27FC236}">
                <a16:creationId xmlns:a16="http://schemas.microsoft.com/office/drawing/2014/main" id="{C810C133-79C7-B15D-64FB-60EB7EBB41B7}"/>
              </a:ext>
            </a:extLst>
          </p:cNvPr>
          <p:cNvCxnSpPr/>
          <p:nvPr/>
        </p:nvCxnSpPr>
        <p:spPr>
          <a:xfrm>
            <a:off x="6375807" y="1139178"/>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7" name="Google Shape;199;p7">
            <a:extLst>
              <a:ext uri="{FF2B5EF4-FFF2-40B4-BE49-F238E27FC236}">
                <a16:creationId xmlns:a16="http://schemas.microsoft.com/office/drawing/2014/main" id="{167ACF49-555C-06FF-C6D0-FE448D720968}"/>
              </a:ext>
            </a:extLst>
          </p:cNvPr>
          <p:cNvCxnSpPr/>
          <p:nvPr/>
        </p:nvCxnSpPr>
        <p:spPr>
          <a:xfrm>
            <a:off x="8170989" y="1139178"/>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8" name="Google Shape;200;p7">
            <a:extLst>
              <a:ext uri="{FF2B5EF4-FFF2-40B4-BE49-F238E27FC236}">
                <a16:creationId xmlns:a16="http://schemas.microsoft.com/office/drawing/2014/main" id="{FA89CCD0-8DBB-DF42-A603-C03673C9784E}"/>
              </a:ext>
            </a:extLst>
          </p:cNvPr>
          <p:cNvCxnSpPr/>
          <p:nvPr/>
        </p:nvCxnSpPr>
        <p:spPr>
          <a:xfrm>
            <a:off x="980174" y="1139178"/>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9" name="Google Shape;203;p7">
            <a:extLst>
              <a:ext uri="{FF2B5EF4-FFF2-40B4-BE49-F238E27FC236}">
                <a16:creationId xmlns:a16="http://schemas.microsoft.com/office/drawing/2014/main" id="{76691E9B-8DEF-764C-25F7-9BB3B28A0E30}"/>
              </a:ext>
            </a:extLst>
          </p:cNvPr>
          <p:cNvCxnSpPr/>
          <p:nvPr/>
        </p:nvCxnSpPr>
        <p:spPr>
          <a:xfrm rot="10800000" flipH="1">
            <a:off x="1040898" y="2039446"/>
            <a:ext cx="1729200" cy="1209900"/>
          </a:xfrm>
          <a:prstGeom prst="straightConnector1">
            <a:avLst/>
          </a:prstGeom>
          <a:noFill/>
          <a:ln w="9525" cap="flat" cmpd="sng">
            <a:solidFill>
              <a:srgbClr val="E30613"/>
            </a:solidFill>
            <a:prstDash val="solid"/>
            <a:miter lim="800000"/>
            <a:headEnd type="none" w="sm" len="sm"/>
            <a:tailEnd type="triangle" w="med" len="med"/>
          </a:ln>
        </p:spPr>
      </p:cxnSp>
      <p:cxnSp>
        <p:nvCxnSpPr>
          <p:cNvPr id="10" name="Google Shape;205;p7">
            <a:extLst>
              <a:ext uri="{FF2B5EF4-FFF2-40B4-BE49-F238E27FC236}">
                <a16:creationId xmlns:a16="http://schemas.microsoft.com/office/drawing/2014/main" id="{3E7DF5AA-5D70-5E1B-941E-2B2EC2EE234C}"/>
              </a:ext>
            </a:extLst>
          </p:cNvPr>
          <p:cNvCxnSpPr/>
          <p:nvPr/>
        </p:nvCxnSpPr>
        <p:spPr>
          <a:xfrm>
            <a:off x="1040898" y="3351170"/>
            <a:ext cx="1734600" cy="1204800"/>
          </a:xfrm>
          <a:prstGeom prst="straightConnector1">
            <a:avLst/>
          </a:prstGeom>
          <a:noFill/>
          <a:ln w="9525" cap="flat" cmpd="sng">
            <a:solidFill>
              <a:srgbClr val="E30613"/>
            </a:solidFill>
            <a:prstDash val="solid"/>
            <a:miter lim="800000"/>
            <a:headEnd type="none" w="sm" len="sm"/>
            <a:tailEnd type="triangle" w="med" len="med"/>
          </a:ln>
        </p:spPr>
      </p:cxnSp>
      <p:cxnSp>
        <p:nvCxnSpPr>
          <p:cNvPr id="11" name="Google Shape;207;p7">
            <a:extLst>
              <a:ext uri="{FF2B5EF4-FFF2-40B4-BE49-F238E27FC236}">
                <a16:creationId xmlns:a16="http://schemas.microsoft.com/office/drawing/2014/main" id="{90F5D522-9D01-3492-DF32-825F34F2A4A6}"/>
              </a:ext>
            </a:extLst>
          </p:cNvPr>
          <p:cNvCxnSpPr/>
          <p:nvPr/>
        </p:nvCxnSpPr>
        <p:spPr>
          <a:xfrm>
            <a:off x="2792745" y="2039446"/>
            <a:ext cx="1740000" cy="1209900"/>
          </a:xfrm>
          <a:prstGeom prst="straightConnector1">
            <a:avLst/>
          </a:prstGeom>
          <a:noFill/>
          <a:ln w="9525" cap="flat" cmpd="sng">
            <a:solidFill>
              <a:srgbClr val="E30613"/>
            </a:solidFill>
            <a:prstDash val="solid"/>
            <a:miter lim="800000"/>
            <a:headEnd type="none" w="sm" len="sm"/>
            <a:tailEnd type="triangle" w="med" len="med"/>
          </a:ln>
        </p:spPr>
      </p:cxnSp>
      <p:cxnSp>
        <p:nvCxnSpPr>
          <p:cNvPr id="12" name="Google Shape;208;p7">
            <a:extLst>
              <a:ext uri="{FF2B5EF4-FFF2-40B4-BE49-F238E27FC236}">
                <a16:creationId xmlns:a16="http://schemas.microsoft.com/office/drawing/2014/main" id="{C52DE6D9-BFF2-4902-A021-F9A66054EC95}"/>
              </a:ext>
            </a:extLst>
          </p:cNvPr>
          <p:cNvCxnSpPr/>
          <p:nvPr/>
        </p:nvCxnSpPr>
        <p:spPr>
          <a:xfrm rot="10800000" flipH="1">
            <a:off x="2775345" y="3351170"/>
            <a:ext cx="1757400" cy="1209900"/>
          </a:xfrm>
          <a:prstGeom prst="straightConnector1">
            <a:avLst/>
          </a:prstGeom>
          <a:noFill/>
          <a:ln w="9525" cap="flat" cmpd="sng">
            <a:solidFill>
              <a:srgbClr val="E30613"/>
            </a:solidFill>
            <a:prstDash val="solid"/>
            <a:miter lim="800000"/>
            <a:headEnd type="none" w="sm" len="sm"/>
            <a:tailEnd type="triangle" w="med" len="med"/>
          </a:ln>
        </p:spPr>
      </p:cxnSp>
      <p:cxnSp>
        <p:nvCxnSpPr>
          <p:cNvPr id="13" name="Google Shape;209;p7">
            <a:extLst>
              <a:ext uri="{FF2B5EF4-FFF2-40B4-BE49-F238E27FC236}">
                <a16:creationId xmlns:a16="http://schemas.microsoft.com/office/drawing/2014/main" id="{836DEAE0-E526-A074-C752-B7E18090B3D7}"/>
              </a:ext>
            </a:extLst>
          </p:cNvPr>
          <p:cNvCxnSpPr/>
          <p:nvPr/>
        </p:nvCxnSpPr>
        <p:spPr>
          <a:xfrm rot="10800000" flipH="1">
            <a:off x="4631262" y="2039482"/>
            <a:ext cx="1732187" cy="1205486"/>
          </a:xfrm>
          <a:prstGeom prst="straightConnector1">
            <a:avLst/>
          </a:prstGeom>
          <a:noFill/>
          <a:ln w="9525" cap="flat" cmpd="sng">
            <a:solidFill>
              <a:srgbClr val="E30613"/>
            </a:solidFill>
            <a:prstDash val="solid"/>
            <a:miter lim="800000"/>
            <a:headEnd type="none" w="sm" len="sm"/>
            <a:tailEnd type="triangle" w="med" len="med"/>
          </a:ln>
        </p:spPr>
      </p:cxnSp>
      <p:cxnSp>
        <p:nvCxnSpPr>
          <p:cNvPr id="14" name="Google Shape;210;p7">
            <a:extLst>
              <a:ext uri="{FF2B5EF4-FFF2-40B4-BE49-F238E27FC236}">
                <a16:creationId xmlns:a16="http://schemas.microsoft.com/office/drawing/2014/main" id="{870B9F36-A9B2-FE43-F08D-CA0AA69011EE}"/>
              </a:ext>
            </a:extLst>
          </p:cNvPr>
          <p:cNvCxnSpPr/>
          <p:nvPr/>
        </p:nvCxnSpPr>
        <p:spPr>
          <a:xfrm>
            <a:off x="4634836" y="3351170"/>
            <a:ext cx="1728600" cy="1204800"/>
          </a:xfrm>
          <a:prstGeom prst="straightConnector1">
            <a:avLst/>
          </a:prstGeom>
          <a:noFill/>
          <a:ln w="9525" cap="flat" cmpd="sng">
            <a:solidFill>
              <a:srgbClr val="E30613"/>
            </a:solidFill>
            <a:prstDash val="solid"/>
            <a:miter lim="800000"/>
            <a:headEnd type="none" w="sm" len="sm"/>
            <a:tailEnd type="triangle" w="med" len="med"/>
          </a:ln>
        </p:spPr>
      </p:cxnSp>
      <p:cxnSp>
        <p:nvCxnSpPr>
          <p:cNvPr id="15" name="Google Shape;212;p7">
            <a:extLst>
              <a:ext uri="{FF2B5EF4-FFF2-40B4-BE49-F238E27FC236}">
                <a16:creationId xmlns:a16="http://schemas.microsoft.com/office/drawing/2014/main" id="{BBEF6B3C-B467-7827-7A7B-421F849EF64C}"/>
              </a:ext>
            </a:extLst>
          </p:cNvPr>
          <p:cNvCxnSpPr/>
          <p:nvPr/>
        </p:nvCxnSpPr>
        <p:spPr>
          <a:xfrm>
            <a:off x="6381009" y="2040946"/>
            <a:ext cx="1742100" cy="1208400"/>
          </a:xfrm>
          <a:prstGeom prst="straightConnector1">
            <a:avLst/>
          </a:prstGeom>
          <a:noFill/>
          <a:ln w="9525" cap="flat" cmpd="sng">
            <a:solidFill>
              <a:srgbClr val="E30613"/>
            </a:solidFill>
            <a:prstDash val="solid"/>
            <a:miter lim="800000"/>
            <a:headEnd type="none" w="sm" len="sm"/>
            <a:tailEnd type="triangle" w="med" len="med"/>
          </a:ln>
        </p:spPr>
      </p:cxnSp>
      <p:cxnSp>
        <p:nvCxnSpPr>
          <p:cNvPr id="16" name="Google Shape;213;p7">
            <a:extLst>
              <a:ext uri="{FF2B5EF4-FFF2-40B4-BE49-F238E27FC236}">
                <a16:creationId xmlns:a16="http://schemas.microsoft.com/office/drawing/2014/main" id="{F9113EDB-5BF5-ED96-F81C-E388A3023BF1}"/>
              </a:ext>
            </a:extLst>
          </p:cNvPr>
          <p:cNvCxnSpPr/>
          <p:nvPr/>
        </p:nvCxnSpPr>
        <p:spPr>
          <a:xfrm rot="10800000" flipH="1">
            <a:off x="6381009" y="3351170"/>
            <a:ext cx="1742100" cy="1204800"/>
          </a:xfrm>
          <a:prstGeom prst="straightConnector1">
            <a:avLst/>
          </a:prstGeom>
          <a:noFill/>
          <a:ln w="9525" cap="flat" cmpd="sng">
            <a:solidFill>
              <a:srgbClr val="E30613"/>
            </a:solidFill>
            <a:prstDash val="solid"/>
            <a:miter lim="800000"/>
            <a:headEnd type="none" w="sm" len="sm"/>
            <a:tailEnd type="triangle" w="med" len="med"/>
          </a:ln>
        </p:spPr>
      </p:cxnSp>
      <p:sp>
        <p:nvSpPr>
          <p:cNvPr id="17" name="Google Shape;273;p10">
            <a:extLst>
              <a:ext uri="{FF2B5EF4-FFF2-40B4-BE49-F238E27FC236}">
                <a16:creationId xmlns:a16="http://schemas.microsoft.com/office/drawing/2014/main" id="{73081053-DBB9-A9B2-5645-CD0ECC32638C}"/>
              </a:ext>
            </a:extLst>
          </p:cNvPr>
          <p:cNvSpPr txBox="1">
            <a:spLocks noGrp="1"/>
          </p:cNvSpPr>
          <p:nvPr>
            <p:ph type="body" idx="1"/>
          </p:nvPr>
        </p:nvSpPr>
        <p:spPr>
          <a:xfrm>
            <a:off x="428625" y="332434"/>
            <a:ext cx="5099593" cy="50398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a:t>Ideation </a:t>
            </a:r>
            <a:r>
              <a:rPr lang="de-DE" dirty="0" err="1"/>
              <a:t>process</a:t>
            </a:r>
            <a:endParaRPr dirty="0"/>
          </a:p>
        </p:txBody>
      </p:sp>
      <p:sp>
        <p:nvSpPr>
          <p:cNvPr id="18" name="Google Shape;275;p10">
            <a:extLst>
              <a:ext uri="{FF2B5EF4-FFF2-40B4-BE49-F238E27FC236}">
                <a16:creationId xmlns:a16="http://schemas.microsoft.com/office/drawing/2014/main" id="{223333A5-DDC6-ACA6-D0BD-CA87531F81ED}"/>
              </a:ext>
            </a:extLst>
          </p:cNvPr>
          <p:cNvSpPr/>
          <p:nvPr/>
        </p:nvSpPr>
        <p:spPr>
          <a:xfrm>
            <a:off x="908332" y="3228258"/>
            <a:ext cx="144379" cy="144000"/>
          </a:xfrm>
          <a:prstGeom prst="ellipse">
            <a:avLst/>
          </a:prstGeom>
          <a:solidFill>
            <a:srgbClr val="E30613"/>
          </a:solidFill>
          <a:ln>
            <a:noFill/>
          </a:ln>
        </p:spPr>
        <p:txBody>
          <a:bodyPr spcFirstLastPara="1" wrap="square" lIns="34275" tIns="34275" rIns="34275" bIns="34275"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 name="Google Shape;277;p10">
            <a:extLst>
              <a:ext uri="{FF2B5EF4-FFF2-40B4-BE49-F238E27FC236}">
                <a16:creationId xmlns:a16="http://schemas.microsoft.com/office/drawing/2014/main" id="{2A481E4E-DFB9-E5AD-2439-C52DFCE82FFB}"/>
              </a:ext>
            </a:extLst>
          </p:cNvPr>
          <p:cNvSpPr/>
          <p:nvPr/>
        </p:nvSpPr>
        <p:spPr>
          <a:xfrm>
            <a:off x="4502270" y="3228258"/>
            <a:ext cx="144379" cy="144000"/>
          </a:xfrm>
          <a:prstGeom prst="ellipse">
            <a:avLst/>
          </a:prstGeom>
          <a:solidFill>
            <a:srgbClr val="E30613"/>
          </a:solidFill>
          <a:ln>
            <a:noFill/>
          </a:ln>
        </p:spPr>
        <p:txBody>
          <a:bodyPr spcFirstLastPara="1" wrap="square" lIns="34275" tIns="34275" rIns="34275" bIns="34275"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 name="Google Shape;282;p10">
            <a:extLst>
              <a:ext uri="{FF2B5EF4-FFF2-40B4-BE49-F238E27FC236}">
                <a16:creationId xmlns:a16="http://schemas.microsoft.com/office/drawing/2014/main" id="{F57B4F20-52FF-6453-F647-B8CC9B385003}"/>
              </a:ext>
            </a:extLst>
          </p:cNvPr>
          <p:cNvSpPr/>
          <p:nvPr/>
        </p:nvSpPr>
        <p:spPr>
          <a:xfrm>
            <a:off x="8092634" y="3228258"/>
            <a:ext cx="144379" cy="144000"/>
          </a:xfrm>
          <a:prstGeom prst="ellipse">
            <a:avLst/>
          </a:prstGeom>
          <a:solidFill>
            <a:srgbClr val="E30613"/>
          </a:solidFill>
          <a:ln>
            <a:noFill/>
          </a:ln>
        </p:spPr>
        <p:txBody>
          <a:bodyPr spcFirstLastPara="1" wrap="square" lIns="34275" tIns="34275" rIns="34275" bIns="34275"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 name="Google Shape;678;p53">
            <a:extLst>
              <a:ext uri="{FF2B5EF4-FFF2-40B4-BE49-F238E27FC236}">
                <a16:creationId xmlns:a16="http://schemas.microsoft.com/office/drawing/2014/main" id="{3A8DF090-EE6A-1869-F73E-71F6342776C1}"/>
              </a:ext>
            </a:extLst>
          </p:cNvPr>
          <p:cNvSpPr txBox="1"/>
          <p:nvPr/>
        </p:nvSpPr>
        <p:spPr>
          <a:xfrm>
            <a:off x="993025" y="1046422"/>
            <a:ext cx="1783495" cy="823272"/>
          </a:xfrm>
          <a:prstGeom prst="rect">
            <a:avLst/>
          </a:prstGeom>
          <a:noFill/>
          <a:ln>
            <a:noFill/>
          </a:ln>
        </p:spPr>
        <p:txBody>
          <a:bodyPr spcFirstLastPara="1" wrap="square" lIns="34275" tIns="34275" rIns="34275" bIns="34275"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E30613"/>
                </a:solidFill>
                <a:effectLst/>
                <a:uLnTx/>
                <a:uFillTx/>
                <a:latin typeface="Aptos" panose="020B0004020202020204" pitchFamily="34" charset="0"/>
                <a:ea typeface="+mn-ea"/>
                <a:cs typeface="+mn-cs"/>
                <a:sym typeface="Arial"/>
              </a:rPr>
              <a:t>1. FINDING THE PROBLEM</a:t>
            </a:r>
            <a:endParaRPr kumimoji="0" sz="12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What</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is</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the</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user’s</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b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b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problem</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endParaRPr kumimoji="0"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22" name="Google Shape;679;p53">
            <a:extLst>
              <a:ext uri="{FF2B5EF4-FFF2-40B4-BE49-F238E27FC236}">
                <a16:creationId xmlns:a16="http://schemas.microsoft.com/office/drawing/2014/main" id="{23CD45AE-DB39-5267-7AC3-CDF51992225A}"/>
              </a:ext>
            </a:extLst>
          </p:cNvPr>
          <p:cNvSpPr txBox="1"/>
          <p:nvPr/>
        </p:nvSpPr>
        <p:spPr>
          <a:xfrm>
            <a:off x="2775217" y="1046422"/>
            <a:ext cx="1796484" cy="823272"/>
          </a:xfrm>
          <a:prstGeom prst="rect">
            <a:avLst/>
          </a:prstGeom>
          <a:noFill/>
          <a:ln>
            <a:noFill/>
          </a:ln>
        </p:spPr>
        <p:txBody>
          <a:bodyPr spcFirstLastPara="1" wrap="square" lIns="34275" tIns="34275" rIns="34275" bIns="34275"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E30613"/>
                </a:solidFill>
                <a:effectLst/>
                <a:uLnTx/>
                <a:uFillTx/>
                <a:latin typeface="Aptos" panose="020B0004020202020204" pitchFamily="34" charset="0"/>
                <a:ea typeface="+mn-ea"/>
                <a:cs typeface="+mn-cs"/>
                <a:sym typeface="Arial"/>
              </a:rPr>
              <a:t>2. ASKING THE </a:t>
            </a:r>
            <a:br>
              <a:rPr kumimoji="0" lang="de-DE" sz="1200" b="1" i="0" u="none" strike="noStrike" kern="1200" cap="none" spc="0" normalizeH="0" baseline="0" noProof="0" dirty="0">
                <a:ln>
                  <a:noFill/>
                </a:ln>
                <a:solidFill>
                  <a:srgbClr val="E30613"/>
                </a:solidFill>
                <a:effectLst/>
                <a:uLnTx/>
                <a:uFillTx/>
                <a:latin typeface="Aptos" panose="020B0004020202020204" pitchFamily="34" charset="0"/>
                <a:ea typeface="+mn-ea"/>
                <a:cs typeface="+mn-cs"/>
                <a:sym typeface="Arial"/>
              </a:rPr>
            </a:br>
            <a:r>
              <a:rPr kumimoji="0" lang="de-DE" sz="1200" b="1" i="0" u="none" strike="noStrike" kern="1200" cap="none" spc="0" normalizeH="0" baseline="0" noProof="0" dirty="0">
                <a:ln>
                  <a:noFill/>
                </a:ln>
                <a:solidFill>
                  <a:srgbClr val="E30613"/>
                </a:solidFill>
                <a:effectLst/>
                <a:uLnTx/>
                <a:uFillTx/>
                <a:latin typeface="Aptos" panose="020B0004020202020204" pitchFamily="34" charset="0"/>
                <a:ea typeface="+mn-ea"/>
                <a:cs typeface="+mn-cs"/>
                <a:sym typeface="Arial"/>
              </a:rPr>
              <a:t>RIGHT QUESTION</a:t>
            </a:r>
            <a:endParaRPr kumimoji="0" sz="12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What</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is</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the</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question</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you</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b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b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want</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to</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find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answers</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to</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endParaRPr kumimoji="0"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23" name="Google Shape;680;p53">
            <a:extLst>
              <a:ext uri="{FF2B5EF4-FFF2-40B4-BE49-F238E27FC236}">
                <a16:creationId xmlns:a16="http://schemas.microsoft.com/office/drawing/2014/main" id="{55A45A76-D317-E69E-8844-817F1F822F9A}"/>
              </a:ext>
            </a:extLst>
          </p:cNvPr>
          <p:cNvSpPr txBox="1"/>
          <p:nvPr/>
        </p:nvSpPr>
        <p:spPr>
          <a:xfrm>
            <a:off x="4624437" y="1046422"/>
            <a:ext cx="1718395" cy="823272"/>
          </a:xfrm>
          <a:prstGeom prst="rect">
            <a:avLst/>
          </a:prstGeom>
          <a:noFill/>
          <a:ln>
            <a:noFill/>
          </a:ln>
        </p:spPr>
        <p:txBody>
          <a:bodyPr spcFirstLastPara="1" wrap="square" lIns="34275" tIns="34275" rIns="34275" bIns="34275"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E30613"/>
                </a:solidFill>
                <a:effectLst/>
                <a:uLnTx/>
                <a:uFillTx/>
                <a:latin typeface="Aptos" panose="020B0004020202020204" pitchFamily="34" charset="0"/>
                <a:ea typeface="+mn-ea"/>
                <a:cs typeface="+mn-cs"/>
                <a:sym typeface="Arial"/>
              </a:rPr>
              <a:t>3. DEVELOPING SOLUTIONS</a:t>
            </a:r>
            <a:endParaRPr kumimoji="0" sz="12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How</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do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you</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want</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to</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solve</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b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b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the</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users</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problem</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endParaRPr kumimoji="0"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24" name="Google Shape;681;p53">
            <a:extLst>
              <a:ext uri="{FF2B5EF4-FFF2-40B4-BE49-F238E27FC236}">
                <a16:creationId xmlns:a16="http://schemas.microsoft.com/office/drawing/2014/main" id="{E1821CB9-D44F-A7B5-2C19-3FAEACB93F89}"/>
              </a:ext>
            </a:extLst>
          </p:cNvPr>
          <p:cNvSpPr txBox="1"/>
          <p:nvPr/>
        </p:nvSpPr>
        <p:spPr>
          <a:xfrm>
            <a:off x="6421187" y="1046422"/>
            <a:ext cx="1701921" cy="838661"/>
          </a:xfrm>
          <a:prstGeom prst="rect">
            <a:avLst/>
          </a:prstGeom>
          <a:noFill/>
          <a:ln>
            <a:noFill/>
          </a:ln>
        </p:spPr>
        <p:txBody>
          <a:bodyPr spcFirstLastPara="1" wrap="square" lIns="34275" tIns="34275" rIns="34275" bIns="34275"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E30613"/>
                </a:solidFill>
                <a:effectLst/>
                <a:uLnTx/>
                <a:uFillTx/>
                <a:latin typeface="Aptos" panose="020B0004020202020204" pitchFamily="34" charset="0"/>
                <a:ea typeface="+mn-ea"/>
                <a:cs typeface="+mn-cs"/>
                <a:sym typeface="Arial"/>
              </a:rPr>
              <a:t>4. EVALUATION</a:t>
            </a:r>
            <a:br>
              <a:rPr kumimoji="0" lang="de-DE" sz="1200" b="1" i="0" u="none" strike="noStrike" kern="1200" cap="none" spc="0" normalizeH="0" baseline="0" noProof="0" dirty="0">
                <a:ln>
                  <a:noFill/>
                </a:ln>
                <a:solidFill>
                  <a:srgbClr val="E30613"/>
                </a:solidFill>
                <a:effectLst/>
                <a:uLnTx/>
                <a:uFillTx/>
                <a:latin typeface="Aptos" panose="020B0004020202020204" pitchFamily="34" charset="0"/>
                <a:ea typeface="+mn-ea"/>
                <a:cs typeface="+mn-cs"/>
                <a:sym typeface="Arial"/>
              </a:rPr>
            </a:br>
            <a:r>
              <a:rPr kumimoji="0" lang="de-DE" sz="800" b="1" i="0" u="none" strike="noStrike" kern="1200" cap="none" spc="0" normalizeH="0" baseline="0" noProof="0" dirty="0">
                <a:ln>
                  <a:noFill/>
                </a:ln>
                <a:solidFill>
                  <a:srgbClr val="E30613"/>
                </a:solidFill>
                <a:effectLst/>
                <a:uLnTx/>
                <a:uFillTx/>
                <a:latin typeface="Aptos" panose="020B0004020202020204" pitchFamily="34" charset="0"/>
                <a:ea typeface="+mn-ea"/>
                <a:cs typeface="+mn-cs"/>
                <a:sym typeface="Arial"/>
              </a:rPr>
              <a:t> </a:t>
            </a:r>
            <a:b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b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Which</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are</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the</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most</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b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b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promising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solutions</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you</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b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b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came</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up</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with</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endParaRPr kumimoji="0"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25" name="Google Shape;682;p53">
            <a:extLst>
              <a:ext uri="{FF2B5EF4-FFF2-40B4-BE49-F238E27FC236}">
                <a16:creationId xmlns:a16="http://schemas.microsoft.com/office/drawing/2014/main" id="{9CD1F416-BFCE-110B-5892-674D43BAD22E}"/>
              </a:ext>
            </a:extLst>
          </p:cNvPr>
          <p:cNvSpPr/>
          <p:nvPr/>
        </p:nvSpPr>
        <p:spPr>
          <a:xfrm>
            <a:off x="388408" y="4718387"/>
            <a:ext cx="8725448" cy="144379"/>
          </a:xfrm>
          <a:prstGeom prst="rect">
            <a:avLst/>
          </a:prstGeom>
          <a:noFill/>
          <a:ln>
            <a:noFill/>
          </a:ln>
        </p:spPr>
        <p:txBody>
          <a:bodyPr spcFirstLastPara="1" wrap="square" lIns="34275" tIns="45700" rIns="34275" bIns="45700" anchor="t" anchorCtr="0">
            <a:no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British Design Council “Eleven </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lessons</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 A </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study</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 </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of</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 </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the</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 design </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process.</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 </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available</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 at </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www.designcouncil.org.uk</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rPr>
              <a:t> </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Retrieved</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 9 November 2016</a:t>
            </a:r>
            <a:endParaRPr kumimoji="0"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4" name="Google Shape;294;p11">
            <a:extLst>
              <a:ext uri="{FF2B5EF4-FFF2-40B4-BE49-F238E27FC236}">
                <a16:creationId xmlns:a16="http://schemas.microsoft.com/office/drawing/2014/main" id="{398B1D9D-9BCE-ABEA-B2CC-914B3603E160}"/>
              </a:ext>
            </a:extLst>
          </p:cNvPr>
          <p:cNvSpPr txBox="1">
            <a:spLocks noGrp="1"/>
          </p:cNvSpPr>
          <p:nvPr>
            <p:ph type="body" idx="1"/>
          </p:nvPr>
        </p:nvSpPr>
        <p:spPr>
          <a:xfrm>
            <a:off x="420158" y="332434"/>
            <a:ext cx="6412442" cy="50398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a:t>Divergent/</a:t>
            </a:r>
            <a:r>
              <a:rPr lang="de-DE" dirty="0" err="1"/>
              <a:t>convergent</a:t>
            </a:r>
            <a:r>
              <a:rPr lang="de-DE" dirty="0"/>
              <a:t> </a:t>
            </a:r>
            <a:r>
              <a:rPr lang="de-DE" dirty="0" err="1"/>
              <a:t>thinking</a:t>
            </a:r>
            <a:endParaRPr dirty="0"/>
          </a:p>
          <a:p>
            <a:pPr marL="0" lvl="0" indent="0" algn="l" rtl="0">
              <a:lnSpc>
                <a:spcPct val="90000"/>
              </a:lnSpc>
              <a:spcBef>
                <a:spcPts val="750"/>
              </a:spcBef>
              <a:spcAft>
                <a:spcPts val="0"/>
              </a:spcAft>
              <a:buClr>
                <a:srgbClr val="E30613"/>
              </a:buClr>
              <a:buSzPts val="3800"/>
              <a:buNone/>
            </a:pPr>
            <a:endParaRPr dirty="0"/>
          </a:p>
        </p:txBody>
      </p:sp>
      <p:cxnSp>
        <p:nvCxnSpPr>
          <p:cNvPr id="5" name="Google Shape;295;p11">
            <a:extLst>
              <a:ext uri="{FF2B5EF4-FFF2-40B4-BE49-F238E27FC236}">
                <a16:creationId xmlns:a16="http://schemas.microsoft.com/office/drawing/2014/main" id="{91A4E20B-E7AD-9B57-E292-81FAD9C1D8BA}"/>
              </a:ext>
            </a:extLst>
          </p:cNvPr>
          <p:cNvCxnSpPr>
            <a:stCxn id="6" idx="7"/>
          </p:cNvCxnSpPr>
          <p:nvPr/>
        </p:nvCxnSpPr>
        <p:spPr>
          <a:xfrm rot="10800000" flipH="1">
            <a:off x="2837651" y="1479820"/>
            <a:ext cx="1735500" cy="1242900"/>
          </a:xfrm>
          <a:prstGeom prst="straightConnector1">
            <a:avLst/>
          </a:prstGeom>
          <a:noFill/>
          <a:ln w="9525" cap="flat" cmpd="sng">
            <a:solidFill>
              <a:srgbClr val="E30613"/>
            </a:solidFill>
            <a:prstDash val="solid"/>
            <a:miter lim="800000"/>
            <a:headEnd type="none" w="sm" len="sm"/>
            <a:tailEnd type="triangle" w="med" len="med"/>
          </a:ln>
        </p:spPr>
      </p:cxnSp>
      <p:sp>
        <p:nvSpPr>
          <p:cNvPr id="6" name="Google Shape;296;p11">
            <a:extLst>
              <a:ext uri="{FF2B5EF4-FFF2-40B4-BE49-F238E27FC236}">
                <a16:creationId xmlns:a16="http://schemas.microsoft.com/office/drawing/2014/main" id="{B83450A1-3223-6704-B86F-BC4037A4F117}"/>
              </a:ext>
            </a:extLst>
          </p:cNvPr>
          <p:cNvSpPr/>
          <p:nvPr/>
        </p:nvSpPr>
        <p:spPr>
          <a:xfrm>
            <a:off x="2714416" y="2701632"/>
            <a:ext cx="144379" cy="144000"/>
          </a:xfrm>
          <a:prstGeom prst="ellipse">
            <a:avLst/>
          </a:prstGeom>
          <a:solidFill>
            <a:srgbClr val="E30613"/>
          </a:solidFill>
          <a:ln>
            <a:noFill/>
          </a:ln>
        </p:spPr>
        <p:txBody>
          <a:bodyPr spcFirstLastPara="1" wrap="square" lIns="34275" tIns="34275" rIns="34275" bIns="34275"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000000"/>
              </a:solidFill>
              <a:effectLst/>
              <a:uLnTx/>
              <a:uFillTx/>
              <a:latin typeface="Calibri"/>
              <a:ea typeface="Calibri"/>
              <a:cs typeface="Calibri"/>
              <a:sym typeface="Calibri"/>
            </a:endParaRPr>
          </a:p>
        </p:txBody>
      </p:sp>
      <p:cxnSp>
        <p:nvCxnSpPr>
          <p:cNvPr id="7" name="Google Shape;297;p11">
            <a:extLst>
              <a:ext uri="{FF2B5EF4-FFF2-40B4-BE49-F238E27FC236}">
                <a16:creationId xmlns:a16="http://schemas.microsoft.com/office/drawing/2014/main" id="{E572F6B4-993B-D15C-3AB6-50EF832253B4}"/>
              </a:ext>
            </a:extLst>
          </p:cNvPr>
          <p:cNvCxnSpPr>
            <a:stCxn id="6" idx="5"/>
          </p:cNvCxnSpPr>
          <p:nvPr/>
        </p:nvCxnSpPr>
        <p:spPr>
          <a:xfrm>
            <a:off x="2837651" y="2824544"/>
            <a:ext cx="1727400" cy="1251300"/>
          </a:xfrm>
          <a:prstGeom prst="straightConnector1">
            <a:avLst/>
          </a:prstGeom>
          <a:noFill/>
          <a:ln w="9525" cap="flat" cmpd="sng">
            <a:solidFill>
              <a:srgbClr val="E30613"/>
            </a:solidFill>
            <a:prstDash val="solid"/>
            <a:miter lim="800000"/>
            <a:headEnd type="none" w="sm" len="sm"/>
            <a:tailEnd type="triangle" w="med" len="med"/>
          </a:ln>
        </p:spPr>
      </p:cxnSp>
      <p:sp>
        <p:nvSpPr>
          <p:cNvPr id="8" name="Google Shape;298;p11">
            <a:extLst>
              <a:ext uri="{FF2B5EF4-FFF2-40B4-BE49-F238E27FC236}">
                <a16:creationId xmlns:a16="http://schemas.microsoft.com/office/drawing/2014/main" id="{C3CBB231-8805-EF85-F99D-0DFC4804DFE6}"/>
              </a:ext>
            </a:extLst>
          </p:cNvPr>
          <p:cNvSpPr/>
          <p:nvPr/>
        </p:nvSpPr>
        <p:spPr>
          <a:xfrm>
            <a:off x="6308355" y="2701632"/>
            <a:ext cx="144379" cy="144000"/>
          </a:xfrm>
          <a:prstGeom prst="ellipse">
            <a:avLst/>
          </a:prstGeom>
          <a:solidFill>
            <a:srgbClr val="E30613"/>
          </a:solidFill>
          <a:ln>
            <a:noFill/>
          </a:ln>
        </p:spPr>
        <p:txBody>
          <a:bodyPr spcFirstLastPara="1" wrap="square" lIns="34275" tIns="34275" rIns="34275" bIns="34275"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000000"/>
              </a:solidFill>
              <a:effectLst/>
              <a:uLnTx/>
              <a:uFillTx/>
              <a:latin typeface="Calibri"/>
              <a:ea typeface="Calibri"/>
              <a:cs typeface="Calibri"/>
              <a:sym typeface="Calibri"/>
            </a:endParaRPr>
          </a:p>
        </p:txBody>
      </p:sp>
      <p:cxnSp>
        <p:nvCxnSpPr>
          <p:cNvPr id="9" name="Google Shape;299;p11">
            <a:extLst>
              <a:ext uri="{FF2B5EF4-FFF2-40B4-BE49-F238E27FC236}">
                <a16:creationId xmlns:a16="http://schemas.microsoft.com/office/drawing/2014/main" id="{AE00017D-4154-0137-CE26-7CE1C857E030}"/>
              </a:ext>
            </a:extLst>
          </p:cNvPr>
          <p:cNvCxnSpPr>
            <a:endCxn id="8" idx="1"/>
          </p:cNvCxnSpPr>
          <p:nvPr/>
        </p:nvCxnSpPr>
        <p:spPr>
          <a:xfrm>
            <a:off x="4572999" y="1471420"/>
            <a:ext cx="1756500" cy="1251300"/>
          </a:xfrm>
          <a:prstGeom prst="straightConnector1">
            <a:avLst/>
          </a:prstGeom>
          <a:noFill/>
          <a:ln w="9525" cap="flat" cmpd="sng">
            <a:solidFill>
              <a:srgbClr val="E30613"/>
            </a:solidFill>
            <a:prstDash val="solid"/>
            <a:miter lim="800000"/>
            <a:headEnd type="none" w="sm" len="sm"/>
            <a:tailEnd type="triangle" w="med" len="med"/>
          </a:ln>
        </p:spPr>
      </p:cxnSp>
      <p:cxnSp>
        <p:nvCxnSpPr>
          <p:cNvPr id="10" name="Google Shape;300;p11">
            <a:extLst>
              <a:ext uri="{FF2B5EF4-FFF2-40B4-BE49-F238E27FC236}">
                <a16:creationId xmlns:a16="http://schemas.microsoft.com/office/drawing/2014/main" id="{0ADEDD22-1DFE-0DEA-C9E1-6A58D201F0B5}"/>
              </a:ext>
            </a:extLst>
          </p:cNvPr>
          <p:cNvCxnSpPr>
            <a:endCxn id="8" idx="3"/>
          </p:cNvCxnSpPr>
          <p:nvPr/>
        </p:nvCxnSpPr>
        <p:spPr>
          <a:xfrm rot="10800000" flipH="1">
            <a:off x="4567599" y="2824544"/>
            <a:ext cx="1761900" cy="1251300"/>
          </a:xfrm>
          <a:prstGeom prst="straightConnector1">
            <a:avLst/>
          </a:prstGeom>
          <a:noFill/>
          <a:ln w="9525" cap="flat" cmpd="sng">
            <a:solidFill>
              <a:srgbClr val="E30613"/>
            </a:solidFill>
            <a:prstDash val="solid"/>
            <a:miter lim="800000"/>
            <a:headEnd type="none" w="sm" len="sm"/>
            <a:tailEnd type="triangle" w="med" len="med"/>
          </a:ln>
        </p:spPr>
      </p:cxnSp>
      <p:cxnSp>
        <p:nvCxnSpPr>
          <p:cNvPr id="11" name="Google Shape;301;p11">
            <a:extLst>
              <a:ext uri="{FF2B5EF4-FFF2-40B4-BE49-F238E27FC236}">
                <a16:creationId xmlns:a16="http://schemas.microsoft.com/office/drawing/2014/main" id="{2DF37848-7618-0C8A-6D02-46348412A2A1}"/>
              </a:ext>
            </a:extLst>
          </p:cNvPr>
          <p:cNvCxnSpPr>
            <a:stCxn id="6" idx="6"/>
            <a:endCxn id="8" idx="2"/>
          </p:cNvCxnSpPr>
          <p:nvPr/>
        </p:nvCxnSpPr>
        <p:spPr>
          <a:xfrm>
            <a:off x="2858795" y="2773632"/>
            <a:ext cx="3449700" cy="0"/>
          </a:xfrm>
          <a:prstGeom prst="straightConnector1">
            <a:avLst/>
          </a:prstGeom>
          <a:noFill/>
          <a:ln w="19050" cap="flat" cmpd="sng">
            <a:solidFill>
              <a:srgbClr val="E30613"/>
            </a:solidFill>
            <a:prstDash val="lgDash"/>
            <a:miter lim="800000"/>
            <a:headEnd type="none" w="sm" len="sm"/>
            <a:tailEnd type="triangle" w="med" len="med"/>
          </a:ln>
        </p:spPr>
      </p:cxnSp>
      <p:sp>
        <p:nvSpPr>
          <p:cNvPr id="12" name="Google Shape;302;p11">
            <a:extLst>
              <a:ext uri="{FF2B5EF4-FFF2-40B4-BE49-F238E27FC236}">
                <a16:creationId xmlns:a16="http://schemas.microsoft.com/office/drawing/2014/main" id="{685EB7B5-8354-072A-23C2-84940AA1CEAF}"/>
              </a:ext>
            </a:extLst>
          </p:cNvPr>
          <p:cNvSpPr/>
          <p:nvPr/>
        </p:nvSpPr>
        <p:spPr>
          <a:xfrm>
            <a:off x="401618" y="4710847"/>
            <a:ext cx="8725448" cy="217372"/>
          </a:xfrm>
          <a:prstGeom prst="rect">
            <a:avLst/>
          </a:prstGeom>
          <a:noFill/>
          <a:ln>
            <a:noFill/>
          </a:ln>
        </p:spPr>
        <p:txBody>
          <a:bodyPr spcFirstLastPara="1" wrap="square" lIns="34275" tIns="45700" rIns="34275" bIns="45700" anchor="t" anchorCtr="0">
            <a:norm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Banathy</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 Bela H. (1996). </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Designing</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 </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Social</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 Systems in a </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Changing</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 World. Springer US. p. XV, 372</a:t>
            </a:r>
            <a:endParaRPr kumimoji="0"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9" name="Google Shape;309;p12"/>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a:t>Ideation process</a:t>
            </a:r>
            <a:endParaRPr/>
          </a:p>
        </p:txBody>
      </p:sp>
      <p:sp>
        <p:nvSpPr>
          <p:cNvPr id="3" name="Text Placeholder 1">
            <a:extLst>
              <a:ext uri="{FF2B5EF4-FFF2-40B4-BE49-F238E27FC236}">
                <a16:creationId xmlns:a16="http://schemas.microsoft.com/office/drawing/2014/main" id="{B3DF1C0F-CABC-5FBD-6452-2C10DB8D53BC}"/>
              </a:ext>
            </a:extLst>
          </p:cNvPr>
          <p:cNvSpPr>
            <a:spLocks noGrp="1"/>
          </p:cNvSpPr>
          <p:nvPr>
            <p:ph type="body" sz="quarter" idx="13"/>
          </p:nvPr>
        </p:nvSpPr>
        <p:spPr>
          <a:xfrm>
            <a:off x="1371600" y="2137442"/>
            <a:ext cx="6891867" cy="2720308"/>
          </a:xfrm>
        </p:spPr>
        <p:txBody>
          <a:bodyPr/>
          <a:lstStyle/>
          <a:p>
            <a:pPr>
              <a:lnSpc>
                <a:spcPct val="100000"/>
              </a:lnSpc>
            </a:pPr>
            <a:r>
              <a:rPr lang="en-GB" dirty="0"/>
              <a:t>We will fast-forward through the whole ideation process today.</a:t>
            </a:r>
          </a:p>
          <a:p>
            <a:pPr>
              <a:lnSpc>
                <a:spcPct val="100000"/>
              </a:lnSpc>
            </a:pPr>
            <a:r>
              <a:rPr lang="en-GB" dirty="0"/>
              <a:t>You can either develop an idea based on your PhD or develop an example idea with us.</a:t>
            </a:r>
          </a:p>
        </p:txBody>
      </p:sp>
      <p:sp>
        <p:nvSpPr>
          <p:cNvPr id="4" name="Google Shape;463;p29">
            <a:extLst>
              <a:ext uri="{FF2B5EF4-FFF2-40B4-BE49-F238E27FC236}">
                <a16:creationId xmlns:a16="http://schemas.microsoft.com/office/drawing/2014/main" id="{C96B1EF1-EE99-F235-65F3-757FDE800061}"/>
              </a:ext>
            </a:extLst>
          </p:cNvPr>
          <p:cNvSpPr txBox="1"/>
          <p:nvPr/>
        </p:nvSpPr>
        <p:spPr>
          <a:xfrm>
            <a:off x="428626" y="1393063"/>
            <a:ext cx="8296274" cy="477334"/>
          </a:xfrm>
          <a:prstGeom prst="rect">
            <a:avLst/>
          </a:prstGeom>
          <a:noFill/>
          <a:ln>
            <a:noFill/>
          </a:ln>
        </p:spPr>
        <p:txBody>
          <a:bodyPr spcFirstLastPara="1" wrap="square" lIns="45700" tIns="45700" rIns="45700" bIns="45700" anchor="t" anchorCtr="0">
            <a:spAutoFit/>
          </a:bodyPr>
          <a:lstStyle/>
          <a:p>
            <a:pPr marL="0" marR="0" lvl="0" indent="0" algn="l" defTabSz="457200" rtl="0" eaLnBrk="1" fontAlgn="auto" latinLnBrk="0" hangingPunct="1">
              <a:lnSpc>
                <a:spcPct val="138888"/>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sym typeface="Arial"/>
              </a:rPr>
              <a:t>This </a:t>
            </a:r>
            <a:r>
              <a:rPr kumimoji="0" lang="de-DE" sz="18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sym typeface="Arial"/>
              </a:rPr>
              <a:t>is</a:t>
            </a:r>
            <a:r>
              <a:rPr kumimoji="0" lang="de-DE"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sym typeface="Arial"/>
              </a:rPr>
              <a:t> </a:t>
            </a:r>
            <a:r>
              <a:rPr kumimoji="0" lang="de-DE" sz="18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sym typeface="Arial"/>
              </a:rPr>
              <a:t>how</a:t>
            </a:r>
            <a:r>
              <a:rPr kumimoji="0" lang="de-DE"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sym typeface="Arial"/>
              </a:rPr>
              <a:t> </a:t>
            </a:r>
            <a:r>
              <a:rPr kumimoji="0" lang="de-DE" sz="18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sym typeface="Arial"/>
              </a:rPr>
              <a:t>we</a:t>
            </a:r>
            <a:r>
              <a:rPr kumimoji="0" lang="de-DE"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sym typeface="Arial"/>
              </a:rPr>
              <a:t> do </a:t>
            </a:r>
            <a:r>
              <a:rPr kumimoji="0" lang="de-DE" sz="18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sym typeface="Arial"/>
              </a:rPr>
              <a:t>it</a:t>
            </a:r>
            <a:endParaRPr kumimoji="0" lang="de-DE"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cxnSp>
        <p:nvCxnSpPr>
          <p:cNvPr id="4" name="Google Shape;196;p7">
            <a:extLst>
              <a:ext uri="{FF2B5EF4-FFF2-40B4-BE49-F238E27FC236}">
                <a16:creationId xmlns:a16="http://schemas.microsoft.com/office/drawing/2014/main" id="{980A2199-D6EB-A590-20A0-726D00280A35}"/>
              </a:ext>
            </a:extLst>
          </p:cNvPr>
          <p:cNvCxnSpPr/>
          <p:nvPr/>
        </p:nvCxnSpPr>
        <p:spPr>
          <a:xfrm>
            <a:off x="2775357" y="1156110"/>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5" name="Google Shape;197;p7">
            <a:extLst>
              <a:ext uri="{FF2B5EF4-FFF2-40B4-BE49-F238E27FC236}">
                <a16:creationId xmlns:a16="http://schemas.microsoft.com/office/drawing/2014/main" id="{38BFD514-648A-282B-3961-4ACE98B584AE}"/>
              </a:ext>
            </a:extLst>
          </p:cNvPr>
          <p:cNvCxnSpPr/>
          <p:nvPr/>
        </p:nvCxnSpPr>
        <p:spPr>
          <a:xfrm>
            <a:off x="4580624" y="1156110"/>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6" name="Google Shape;198;p7">
            <a:extLst>
              <a:ext uri="{FF2B5EF4-FFF2-40B4-BE49-F238E27FC236}">
                <a16:creationId xmlns:a16="http://schemas.microsoft.com/office/drawing/2014/main" id="{E8DFCE7D-6F8F-E5E7-184D-512159D1136A}"/>
              </a:ext>
            </a:extLst>
          </p:cNvPr>
          <p:cNvCxnSpPr/>
          <p:nvPr/>
        </p:nvCxnSpPr>
        <p:spPr>
          <a:xfrm>
            <a:off x="6375807" y="1156110"/>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7" name="Google Shape;199;p7">
            <a:extLst>
              <a:ext uri="{FF2B5EF4-FFF2-40B4-BE49-F238E27FC236}">
                <a16:creationId xmlns:a16="http://schemas.microsoft.com/office/drawing/2014/main" id="{6D8CBE30-BB6E-89C9-5C5B-CDE0AE18DE86}"/>
              </a:ext>
            </a:extLst>
          </p:cNvPr>
          <p:cNvCxnSpPr/>
          <p:nvPr/>
        </p:nvCxnSpPr>
        <p:spPr>
          <a:xfrm>
            <a:off x="8170989" y="1156110"/>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8" name="Google Shape;200;p7">
            <a:extLst>
              <a:ext uri="{FF2B5EF4-FFF2-40B4-BE49-F238E27FC236}">
                <a16:creationId xmlns:a16="http://schemas.microsoft.com/office/drawing/2014/main" id="{FEC299FE-15F4-A99A-9508-885580FC1E34}"/>
              </a:ext>
            </a:extLst>
          </p:cNvPr>
          <p:cNvCxnSpPr/>
          <p:nvPr/>
        </p:nvCxnSpPr>
        <p:spPr>
          <a:xfrm>
            <a:off x="980174" y="1156110"/>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9" name="Google Shape;203;p7">
            <a:extLst>
              <a:ext uri="{FF2B5EF4-FFF2-40B4-BE49-F238E27FC236}">
                <a16:creationId xmlns:a16="http://schemas.microsoft.com/office/drawing/2014/main" id="{11FA5E36-BE94-5F63-551D-208A869823B6}"/>
              </a:ext>
            </a:extLst>
          </p:cNvPr>
          <p:cNvCxnSpPr/>
          <p:nvPr/>
        </p:nvCxnSpPr>
        <p:spPr>
          <a:xfrm rot="10800000" flipH="1">
            <a:off x="1040898" y="2039446"/>
            <a:ext cx="1729200" cy="1209900"/>
          </a:xfrm>
          <a:prstGeom prst="straightConnector1">
            <a:avLst/>
          </a:prstGeom>
          <a:noFill/>
          <a:ln w="9525" cap="flat" cmpd="sng">
            <a:solidFill>
              <a:srgbClr val="E30613"/>
            </a:solidFill>
            <a:prstDash val="solid"/>
            <a:miter lim="800000"/>
            <a:headEnd type="none" w="sm" len="sm"/>
            <a:tailEnd type="triangle" w="med" len="med"/>
          </a:ln>
        </p:spPr>
      </p:cxnSp>
      <p:cxnSp>
        <p:nvCxnSpPr>
          <p:cNvPr id="10" name="Google Shape;205;p7">
            <a:extLst>
              <a:ext uri="{FF2B5EF4-FFF2-40B4-BE49-F238E27FC236}">
                <a16:creationId xmlns:a16="http://schemas.microsoft.com/office/drawing/2014/main" id="{0162210B-6203-B0F1-60A7-80CBEEEDC6F3}"/>
              </a:ext>
            </a:extLst>
          </p:cNvPr>
          <p:cNvCxnSpPr/>
          <p:nvPr/>
        </p:nvCxnSpPr>
        <p:spPr>
          <a:xfrm>
            <a:off x="1040898" y="3351170"/>
            <a:ext cx="1734600" cy="1204800"/>
          </a:xfrm>
          <a:prstGeom prst="straightConnector1">
            <a:avLst/>
          </a:prstGeom>
          <a:noFill/>
          <a:ln w="9525" cap="flat" cmpd="sng">
            <a:solidFill>
              <a:srgbClr val="E30613"/>
            </a:solidFill>
            <a:prstDash val="solid"/>
            <a:miter lim="800000"/>
            <a:headEnd type="none" w="sm" len="sm"/>
            <a:tailEnd type="triangle" w="med" len="med"/>
          </a:ln>
        </p:spPr>
      </p:cxnSp>
      <p:cxnSp>
        <p:nvCxnSpPr>
          <p:cNvPr id="11" name="Google Shape;207;p7">
            <a:extLst>
              <a:ext uri="{FF2B5EF4-FFF2-40B4-BE49-F238E27FC236}">
                <a16:creationId xmlns:a16="http://schemas.microsoft.com/office/drawing/2014/main" id="{B1D6BF64-A6A5-3B73-FAA7-E3B028E04965}"/>
              </a:ext>
            </a:extLst>
          </p:cNvPr>
          <p:cNvCxnSpPr/>
          <p:nvPr/>
        </p:nvCxnSpPr>
        <p:spPr>
          <a:xfrm>
            <a:off x="2792745" y="2039446"/>
            <a:ext cx="1740000" cy="1209900"/>
          </a:xfrm>
          <a:prstGeom prst="straightConnector1">
            <a:avLst/>
          </a:prstGeom>
          <a:noFill/>
          <a:ln w="9525" cap="flat" cmpd="sng">
            <a:solidFill>
              <a:srgbClr val="E30613"/>
            </a:solidFill>
            <a:prstDash val="solid"/>
            <a:miter lim="800000"/>
            <a:headEnd type="none" w="sm" len="sm"/>
            <a:tailEnd type="triangle" w="med" len="med"/>
          </a:ln>
        </p:spPr>
      </p:cxnSp>
      <p:cxnSp>
        <p:nvCxnSpPr>
          <p:cNvPr id="12" name="Google Shape;208;p7">
            <a:extLst>
              <a:ext uri="{FF2B5EF4-FFF2-40B4-BE49-F238E27FC236}">
                <a16:creationId xmlns:a16="http://schemas.microsoft.com/office/drawing/2014/main" id="{D8F9F240-81B5-723A-1A67-9105328E9AF1}"/>
              </a:ext>
            </a:extLst>
          </p:cNvPr>
          <p:cNvCxnSpPr/>
          <p:nvPr/>
        </p:nvCxnSpPr>
        <p:spPr>
          <a:xfrm rot="10800000" flipH="1">
            <a:off x="2775345" y="3351170"/>
            <a:ext cx="1757400" cy="1209900"/>
          </a:xfrm>
          <a:prstGeom prst="straightConnector1">
            <a:avLst/>
          </a:prstGeom>
          <a:noFill/>
          <a:ln w="9525" cap="flat" cmpd="sng">
            <a:solidFill>
              <a:srgbClr val="E30613"/>
            </a:solidFill>
            <a:prstDash val="solid"/>
            <a:miter lim="800000"/>
            <a:headEnd type="none" w="sm" len="sm"/>
            <a:tailEnd type="triangle" w="med" len="med"/>
          </a:ln>
        </p:spPr>
      </p:cxnSp>
      <p:cxnSp>
        <p:nvCxnSpPr>
          <p:cNvPr id="13" name="Google Shape;209;p7">
            <a:extLst>
              <a:ext uri="{FF2B5EF4-FFF2-40B4-BE49-F238E27FC236}">
                <a16:creationId xmlns:a16="http://schemas.microsoft.com/office/drawing/2014/main" id="{67D50F82-099D-70C7-4D76-964E6B44C80D}"/>
              </a:ext>
            </a:extLst>
          </p:cNvPr>
          <p:cNvCxnSpPr/>
          <p:nvPr/>
        </p:nvCxnSpPr>
        <p:spPr>
          <a:xfrm rot="10800000" flipH="1">
            <a:off x="4631262" y="2039482"/>
            <a:ext cx="1732187" cy="1205486"/>
          </a:xfrm>
          <a:prstGeom prst="straightConnector1">
            <a:avLst/>
          </a:prstGeom>
          <a:noFill/>
          <a:ln w="9525" cap="flat" cmpd="sng">
            <a:solidFill>
              <a:srgbClr val="E30613"/>
            </a:solidFill>
            <a:prstDash val="solid"/>
            <a:miter lim="800000"/>
            <a:headEnd type="none" w="sm" len="sm"/>
            <a:tailEnd type="triangle" w="med" len="med"/>
          </a:ln>
        </p:spPr>
      </p:cxnSp>
      <p:cxnSp>
        <p:nvCxnSpPr>
          <p:cNvPr id="14" name="Google Shape;210;p7">
            <a:extLst>
              <a:ext uri="{FF2B5EF4-FFF2-40B4-BE49-F238E27FC236}">
                <a16:creationId xmlns:a16="http://schemas.microsoft.com/office/drawing/2014/main" id="{1ED4B053-9226-D407-0050-DA7303C892AE}"/>
              </a:ext>
            </a:extLst>
          </p:cNvPr>
          <p:cNvCxnSpPr/>
          <p:nvPr/>
        </p:nvCxnSpPr>
        <p:spPr>
          <a:xfrm>
            <a:off x="4634836" y="3351170"/>
            <a:ext cx="1728600" cy="1204800"/>
          </a:xfrm>
          <a:prstGeom prst="straightConnector1">
            <a:avLst/>
          </a:prstGeom>
          <a:noFill/>
          <a:ln w="9525" cap="flat" cmpd="sng">
            <a:solidFill>
              <a:srgbClr val="E30613"/>
            </a:solidFill>
            <a:prstDash val="solid"/>
            <a:miter lim="800000"/>
            <a:headEnd type="none" w="sm" len="sm"/>
            <a:tailEnd type="triangle" w="med" len="med"/>
          </a:ln>
        </p:spPr>
      </p:cxnSp>
      <p:cxnSp>
        <p:nvCxnSpPr>
          <p:cNvPr id="15" name="Google Shape;212;p7">
            <a:extLst>
              <a:ext uri="{FF2B5EF4-FFF2-40B4-BE49-F238E27FC236}">
                <a16:creationId xmlns:a16="http://schemas.microsoft.com/office/drawing/2014/main" id="{2E03C0FE-61CC-C8D6-FEF9-8B7231417B5D}"/>
              </a:ext>
            </a:extLst>
          </p:cNvPr>
          <p:cNvCxnSpPr/>
          <p:nvPr/>
        </p:nvCxnSpPr>
        <p:spPr>
          <a:xfrm>
            <a:off x="6381009" y="2040946"/>
            <a:ext cx="1742100" cy="1208400"/>
          </a:xfrm>
          <a:prstGeom prst="straightConnector1">
            <a:avLst/>
          </a:prstGeom>
          <a:noFill/>
          <a:ln w="9525" cap="flat" cmpd="sng">
            <a:solidFill>
              <a:srgbClr val="E30613"/>
            </a:solidFill>
            <a:prstDash val="solid"/>
            <a:miter lim="800000"/>
            <a:headEnd type="none" w="sm" len="sm"/>
            <a:tailEnd type="triangle" w="med" len="med"/>
          </a:ln>
        </p:spPr>
      </p:cxnSp>
      <p:cxnSp>
        <p:nvCxnSpPr>
          <p:cNvPr id="16" name="Google Shape;213;p7">
            <a:extLst>
              <a:ext uri="{FF2B5EF4-FFF2-40B4-BE49-F238E27FC236}">
                <a16:creationId xmlns:a16="http://schemas.microsoft.com/office/drawing/2014/main" id="{0B2E64C6-634D-A1BB-81A8-CEB675D15CF4}"/>
              </a:ext>
            </a:extLst>
          </p:cNvPr>
          <p:cNvCxnSpPr/>
          <p:nvPr/>
        </p:nvCxnSpPr>
        <p:spPr>
          <a:xfrm rot="10800000" flipH="1">
            <a:off x="6381009" y="3351170"/>
            <a:ext cx="1742100" cy="1204800"/>
          </a:xfrm>
          <a:prstGeom prst="straightConnector1">
            <a:avLst/>
          </a:prstGeom>
          <a:noFill/>
          <a:ln w="9525" cap="flat" cmpd="sng">
            <a:solidFill>
              <a:srgbClr val="E30613"/>
            </a:solidFill>
            <a:prstDash val="solid"/>
            <a:miter lim="800000"/>
            <a:headEnd type="none" w="sm" len="sm"/>
            <a:tailEnd type="triangle" w="med" len="med"/>
          </a:ln>
        </p:spPr>
      </p:cxnSp>
      <p:sp>
        <p:nvSpPr>
          <p:cNvPr id="17" name="Google Shape;314;p13">
            <a:extLst>
              <a:ext uri="{FF2B5EF4-FFF2-40B4-BE49-F238E27FC236}">
                <a16:creationId xmlns:a16="http://schemas.microsoft.com/office/drawing/2014/main" id="{562A6501-70C3-721E-8855-CF0239C1AF10}"/>
              </a:ext>
            </a:extLst>
          </p:cNvPr>
          <p:cNvSpPr/>
          <p:nvPr/>
        </p:nvSpPr>
        <p:spPr>
          <a:xfrm rot="-5400000">
            <a:off x="608286" y="2396909"/>
            <a:ext cx="2532387" cy="1819599"/>
          </a:xfrm>
          <a:prstGeom prst="triangle">
            <a:avLst>
              <a:gd name="adj" fmla="val 50587"/>
            </a:avLst>
          </a:prstGeom>
          <a:solidFill>
            <a:srgbClr val="E30613">
              <a:alpha val="20000"/>
            </a:srgbClr>
          </a:solidFill>
          <a:ln w="12700" cap="flat" cmpd="sng">
            <a:noFill/>
            <a:prstDash val="solid"/>
            <a:miter lim="800000"/>
            <a:headEnd type="none" w="sm" len="sm"/>
            <a:tailEnd type="none" w="sm" len="sm"/>
          </a:ln>
        </p:spPr>
        <p:txBody>
          <a:bodyPr spcFirstLastPara="1" wrap="square" lIns="45700" tIns="45700" rIns="45700" bIns="45700" anchor="ctr"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320;p13">
            <a:extLst>
              <a:ext uri="{FF2B5EF4-FFF2-40B4-BE49-F238E27FC236}">
                <a16:creationId xmlns:a16="http://schemas.microsoft.com/office/drawing/2014/main" id="{34E77E6C-6CA8-9361-777B-5C2E5C2C1E37}"/>
              </a:ext>
            </a:extLst>
          </p:cNvPr>
          <p:cNvSpPr txBox="1">
            <a:spLocks noGrp="1"/>
          </p:cNvSpPr>
          <p:nvPr>
            <p:ph type="body" idx="1"/>
          </p:nvPr>
        </p:nvSpPr>
        <p:spPr>
          <a:xfrm>
            <a:off x="428625" y="332434"/>
            <a:ext cx="5099593" cy="50398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a:t>Ideation </a:t>
            </a:r>
            <a:r>
              <a:rPr lang="de-DE" dirty="0" err="1"/>
              <a:t>process</a:t>
            </a:r>
            <a:endParaRPr dirty="0"/>
          </a:p>
        </p:txBody>
      </p:sp>
      <p:sp>
        <p:nvSpPr>
          <p:cNvPr id="19" name="Google Shape;322;p13">
            <a:extLst>
              <a:ext uri="{FF2B5EF4-FFF2-40B4-BE49-F238E27FC236}">
                <a16:creationId xmlns:a16="http://schemas.microsoft.com/office/drawing/2014/main" id="{B6F8F41C-F792-5331-59D1-483D70392B3B}"/>
              </a:ext>
            </a:extLst>
          </p:cNvPr>
          <p:cNvSpPr/>
          <p:nvPr/>
        </p:nvSpPr>
        <p:spPr>
          <a:xfrm>
            <a:off x="908332" y="3228258"/>
            <a:ext cx="144379" cy="144000"/>
          </a:xfrm>
          <a:prstGeom prst="ellipse">
            <a:avLst/>
          </a:prstGeom>
          <a:solidFill>
            <a:srgbClr val="E30613"/>
          </a:solidFill>
          <a:ln>
            <a:noFill/>
          </a:ln>
        </p:spPr>
        <p:txBody>
          <a:bodyPr spcFirstLastPara="1" wrap="square" lIns="34275" tIns="34275" rIns="34275" bIns="34275"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 name="Google Shape;324;p13">
            <a:extLst>
              <a:ext uri="{FF2B5EF4-FFF2-40B4-BE49-F238E27FC236}">
                <a16:creationId xmlns:a16="http://schemas.microsoft.com/office/drawing/2014/main" id="{948B3FD7-1143-BB9E-ECD4-5EF615C5B4A4}"/>
              </a:ext>
            </a:extLst>
          </p:cNvPr>
          <p:cNvSpPr/>
          <p:nvPr/>
        </p:nvSpPr>
        <p:spPr>
          <a:xfrm>
            <a:off x="4502270" y="3228258"/>
            <a:ext cx="144379" cy="144000"/>
          </a:xfrm>
          <a:prstGeom prst="ellipse">
            <a:avLst/>
          </a:prstGeom>
          <a:solidFill>
            <a:srgbClr val="E30613"/>
          </a:solidFill>
          <a:ln>
            <a:noFill/>
          </a:ln>
        </p:spPr>
        <p:txBody>
          <a:bodyPr spcFirstLastPara="1" wrap="square" lIns="34275" tIns="34275" rIns="34275" bIns="34275"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 name="Google Shape;329;p13">
            <a:extLst>
              <a:ext uri="{FF2B5EF4-FFF2-40B4-BE49-F238E27FC236}">
                <a16:creationId xmlns:a16="http://schemas.microsoft.com/office/drawing/2014/main" id="{1515A137-E7FC-F566-7F18-10E556133A4C}"/>
              </a:ext>
            </a:extLst>
          </p:cNvPr>
          <p:cNvSpPr/>
          <p:nvPr/>
        </p:nvSpPr>
        <p:spPr>
          <a:xfrm>
            <a:off x="8092634" y="3228258"/>
            <a:ext cx="144379" cy="144000"/>
          </a:xfrm>
          <a:prstGeom prst="ellipse">
            <a:avLst/>
          </a:prstGeom>
          <a:solidFill>
            <a:srgbClr val="E30613"/>
          </a:solidFill>
          <a:ln>
            <a:noFill/>
          </a:ln>
        </p:spPr>
        <p:txBody>
          <a:bodyPr spcFirstLastPara="1" wrap="square" lIns="34275" tIns="34275" rIns="34275" bIns="34275"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 name="Google Shape;678;p53">
            <a:extLst>
              <a:ext uri="{FF2B5EF4-FFF2-40B4-BE49-F238E27FC236}">
                <a16:creationId xmlns:a16="http://schemas.microsoft.com/office/drawing/2014/main" id="{BC919C02-E46F-7A89-54CA-D9C99131C8F1}"/>
              </a:ext>
            </a:extLst>
          </p:cNvPr>
          <p:cNvSpPr txBox="1"/>
          <p:nvPr/>
        </p:nvSpPr>
        <p:spPr>
          <a:xfrm>
            <a:off x="993025" y="1046422"/>
            <a:ext cx="1783495" cy="823272"/>
          </a:xfrm>
          <a:prstGeom prst="rect">
            <a:avLst/>
          </a:prstGeom>
          <a:noFill/>
          <a:ln>
            <a:noFill/>
          </a:ln>
        </p:spPr>
        <p:txBody>
          <a:bodyPr spcFirstLastPara="1" wrap="square" lIns="34275" tIns="34275" rIns="34275" bIns="34275"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E30613"/>
                </a:solidFill>
                <a:effectLst/>
                <a:uLnTx/>
                <a:uFillTx/>
                <a:latin typeface="Aptos" panose="020B0004020202020204" pitchFamily="34" charset="0"/>
                <a:ea typeface="+mn-ea"/>
                <a:cs typeface="+mn-cs"/>
                <a:sym typeface="Arial"/>
              </a:rPr>
              <a:t>1. FINDING THE PROBLEM</a:t>
            </a:r>
            <a:endParaRPr kumimoji="0" sz="12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What</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is</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the</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user’s</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b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b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problem</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endParaRPr kumimoji="0"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23" name="Google Shape;679;p53">
            <a:extLst>
              <a:ext uri="{FF2B5EF4-FFF2-40B4-BE49-F238E27FC236}">
                <a16:creationId xmlns:a16="http://schemas.microsoft.com/office/drawing/2014/main" id="{AD8135CF-D87C-7356-BCB4-359F1D9CFAF5}"/>
              </a:ext>
            </a:extLst>
          </p:cNvPr>
          <p:cNvSpPr txBox="1"/>
          <p:nvPr/>
        </p:nvSpPr>
        <p:spPr>
          <a:xfrm>
            <a:off x="2775217" y="1046422"/>
            <a:ext cx="1796484" cy="823272"/>
          </a:xfrm>
          <a:prstGeom prst="rect">
            <a:avLst/>
          </a:prstGeom>
          <a:noFill/>
          <a:ln>
            <a:noFill/>
          </a:ln>
        </p:spPr>
        <p:txBody>
          <a:bodyPr spcFirstLastPara="1" wrap="square" lIns="34275" tIns="34275" rIns="34275" bIns="34275"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E30613"/>
                </a:solidFill>
                <a:effectLst/>
                <a:uLnTx/>
                <a:uFillTx/>
                <a:latin typeface="Aptos" panose="020B0004020202020204" pitchFamily="34" charset="0"/>
                <a:ea typeface="+mn-ea"/>
                <a:cs typeface="+mn-cs"/>
                <a:sym typeface="Arial"/>
              </a:rPr>
              <a:t>2. ASKING THE </a:t>
            </a:r>
            <a:br>
              <a:rPr kumimoji="0" lang="de-DE" sz="1200" b="1" i="0" u="none" strike="noStrike" kern="1200" cap="none" spc="0" normalizeH="0" baseline="0" noProof="0" dirty="0">
                <a:ln>
                  <a:noFill/>
                </a:ln>
                <a:solidFill>
                  <a:srgbClr val="E30613"/>
                </a:solidFill>
                <a:effectLst/>
                <a:uLnTx/>
                <a:uFillTx/>
                <a:latin typeface="Aptos" panose="020B0004020202020204" pitchFamily="34" charset="0"/>
                <a:ea typeface="+mn-ea"/>
                <a:cs typeface="+mn-cs"/>
                <a:sym typeface="Arial"/>
              </a:rPr>
            </a:br>
            <a:r>
              <a:rPr kumimoji="0" lang="de-DE" sz="1200" b="1" i="0" u="none" strike="noStrike" kern="1200" cap="none" spc="0" normalizeH="0" baseline="0" noProof="0" dirty="0">
                <a:ln>
                  <a:noFill/>
                </a:ln>
                <a:solidFill>
                  <a:srgbClr val="E30613"/>
                </a:solidFill>
                <a:effectLst/>
                <a:uLnTx/>
                <a:uFillTx/>
                <a:latin typeface="Aptos" panose="020B0004020202020204" pitchFamily="34" charset="0"/>
                <a:ea typeface="+mn-ea"/>
                <a:cs typeface="+mn-cs"/>
                <a:sym typeface="Arial"/>
              </a:rPr>
              <a:t>RIGHT QUESTION</a:t>
            </a:r>
            <a:endParaRPr kumimoji="0" sz="12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What</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is</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the</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question</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you</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b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b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want</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to</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find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answers</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to</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endParaRPr kumimoji="0"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24" name="Google Shape;680;p53">
            <a:extLst>
              <a:ext uri="{FF2B5EF4-FFF2-40B4-BE49-F238E27FC236}">
                <a16:creationId xmlns:a16="http://schemas.microsoft.com/office/drawing/2014/main" id="{D04401BE-B460-05FB-10B7-76F9194529A0}"/>
              </a:ext>
            </a:extLst>
          </p:cNvPr>
          <p:cNvSpPr txBox="1"/>
          <p:nvPr/>
        </p:nvSpPr>
        <p:spPr>
          <a:xfrm>
            <a:off x="4624437" y="1046422"/>
            <a:ext cx="1718395" cy="823272"/>
          </a:xfrm>
          <a:prstGeom prst="rect">
            <a:avLst/>
          </a:prstGeom>
          <a:noFill/>
          <a:ln>
            <a:noFill/>
          </a:ln>
        </p:spPr>
        <p:txBody>
          <a:bodyPr spcFirstLastPara="1" wrap="square" lIns="34275" tIns="34275" rIns="34275" bIns="34275"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E30613"/>
                </a:solidFill>
                <a:effectLst/>
                <a:uLnTx/>
                <a:uFillTx/>
                <a:latin typeface="Aptos" panose="020B0004020202020204" pitchFamily="34" charset="0"/>
                <a:ea typeface="+mn-ea"/>
                <a:cs typeface="+mn-cs"/>
                <a:sym typeface="Arial"/>
              </a:rPr>
              <a:t>3. DEVELOPING SOLUTIONS</a:t>
            </a:r>
            <a:endParaRPr kumimoji="0" sz="12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How</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do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you</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want</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to</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solve</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b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b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the</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users</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problem</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endParaRPr kumimoji="0"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25" name="Google Shape;681;p53">
            <a:extLst>
              <a:ext uri="{FF2B5EF4-FFF2-40B4-BE49-F238E27FC236}">
                <a16:creationId xmlns:a16="http://schemas.microsoft.com/office/drawing/2014/main" id="{F9B9EF8E-E322-5E25-E969-F4A2EE1D2822}"/>
              </a:ext>
            </a:extLst>
          </p:cNvPr>
          <p:cNvSpPr txBox="1"/>
          <p:nvPr/>
        </p:nvSpPr>
        <p:spPr>
          <a:xfrm>
            <a:off x="6421187" y="1046422"/>
            <a:ext cx="1701921" cy="838661"/>
          </a:xfrm>
          <a:prstGeom prst="rect">
            <a:avLst/>
          </a:prstGeom>
          <a:noFill/>
          <a:ln>
            <a:noFill/>
          </a:ln>
        </p:spPr>
        <p:txBody>
          <a:bodyPr spcFirstLastPara="1" wrap="square" lIns="34275" tIns="34275" rIns="34275" bIns="34275"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E30613"/>
                </a:solidFill>
                <a:effectLst/>
                <a:uLnTx/>
                <a:uFillTx/>
                <a:latin typeface="Aptos" panose="020B0004020202020204" pitchFamily="34" charset="0"/>
                <a:ea typeface="+mn-ea"/>
                <a:cs typeface="+mn-cs"/>
                <a:sym typeface="Arial"/>
              </a:rPr>
              <a:t>4. EVALUATION</a:t>
            </a:r>
            <a:br>
              <a:rPr kumimoji="0" lang="de-DE" sz="1200" b="1" i="0" u="none" strike="noStrike" kern="1200" cap="none" spc="0" normalizeH="0" baseline="0" noProof="0" dirty="0">
                <a:ln>
                  <a:noFill/>
                </a:ln>
                <a:solidFill>
                  <a:srgbClr val="E30613"/>
                </a:solidFill>
                <a:effectLst/>
                <a:uLnTx/>
                <a:uFillTx/>
                <a:latin typeface="Aptos" panose="020B0004020202020204" pitchFamily="34" charset="0"/>
                <a:ea typeface="+mn-ea"/>
                <a:cs typeface="+mn-cs"/>
                <a:sym typeface="Arial"/>
              </a:rPr>
            </a:br>
            <a:r>
              <a:rPr kumimoji="0" lang="de-DE" sz="800" b="1" i="0" u="none" strike="noStrike" kern="1200" cap="none" spc="0" normalizeH="0" baseline="0" noProof="0" dirty="0">
                <a:ln>
                  <a:noFill/>
                </a:ln>
                <a:solidFill>
                  <a:srgbClr val="E30613"/>
                </a:solidFill>
                <a:effectLst/>
                <a:uLnTx/>
                <a:uFillTx/>
                <a:latin typeface="Aptos" panose="020B0004020202020204" pitchFamily="34" charset="0"/>
                <a:ea typeface="+mn-ea"/>
                <a:cs typeface="+mn-cs"/>
                <a:sym typeface="Arial"/>
              </a:rPr>
              <a:t> </a:t>
            </a:r>
            <a:b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b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Which</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are</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the</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most</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b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b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promising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solutions</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you</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b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b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came</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up</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with</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endParaRPr kumimoji="0"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26" name="Google Shape;682;p53">
            <a:extLst>
              <a:ext uri="{FF2B5EF4-FFF2-40B4-BE49-F238E27FC236}">
                <a16:creationId xmlns:a16="http://schemas.microsoft.com/office/drawing/2014/main" id="{CDE36DC2-48FC-49F9-C067-B2640A34A303}"/>
              </a:ext>
            </a:extLst>
          </p:cNvPr>
          <p:cNvSpPr/>
          <p:nvPr/>
        </p:nvSpPr>
        <p:spPr>
          <a:xfrm>
            <a:off x="388408" y="4718387"/>
            <a:ext cx="8725448" cy="144379"/>
          </a:xfrm>
          <a:prstGeom prst="rect">
            <a:avLst/>
          </a:prstGeom>
          <a:noFill/>
          <a:ln>
            <a:noFill/>
          </a:ln>
        </p:spPr>
        <p:txBody>
          <a:bodyPr spcFirstLastPara="1" wrap="square" lIns="34275" tIns="45700" rIns="34275" bIns="45700" anchor="t" anchorCtr="0">
            <a:no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British Design Council. "Eleven </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lessons</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 A </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study</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 </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of</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 </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the</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 design </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process</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available</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 at </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www.designcouncil.org.uk</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 </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Retrieved</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 9 November 2016.</a:t>
            </a:r>
            <a:endParaRPr kumimoji="0"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14"/>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4200"/>
              <a:buNone/>
            </a:pPr>
            <a:r>
              <a:rPr lang="de-DE"/>
              <a:t>1. Finding a problem</a:t>
            </a:r>
            <a:endParaRPr/>
          </a:p>
        </p:txBody>
      </p:sp>
      <p:sp>
        <p:nvSpPr>
          <p:cNvPr id="342" name="Google Shape;342;p14"/>
          <p:cNvSpPr txBox="1">
            <a:spLocks noGrp="1"/>
          </p:cNvSpPr>
          <p:nvPr>
            <p:ph type="body" idx="2"/>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1300"/>
              <a:buFont typeface="Arial"/>
              <a:buNone/>
            </a:pPr>
            <a:r>
              <a:rPr lang="de-DE"/>
              <a:t>The Ideation Process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39A2D55-AAD6-1CF8-8429-BB4766BEF74C}"/>
              </a:ext>
            </a:extLst>
          </p:cNvPr>
          <p:cNvSpPr>
            <a:spLocks noGrp="1"/>
          </p:cNvSpPr>
          <p:nvPr>
            <p:ph type="body" sz="quarter" idx="12"/>
          </p:nvPr>
        </p:nvSpPr>
        <p:spPr>
          <a:xfrm>
            <a:off x="428625" y="2616122"/>
            <a:ext cx="1934766" cy="1994398"/>
          </a:xfrm>
        </p:spPr>
        <p:txBody>
          <a:bodyPr/>
          <a:lstStyle/>
          <a:p>
            <a:pPr marL="0" indent="0">
              <a:buNone/>
            </a:pPr>
            <a:r>
              <a:rPr lang="en-GB" dirty="0"/>
              <a:t>Introduction to entrepreneurship </a:t>
            </a:r>
            <a:br>
              <a:rPr lang="en-GB" dirty="0"/>
            </a:br>
            <a:r>
              <a:rPr lang="en-GB" dirty="0"/>
              <a:t>&amp; intrapreneurship</a:t>
            </a:r>
          </a:p>
          <a:p>
            <a:pPr marL="0" indent="0">
              <a:buNone/>
            </a:pPr>
            <a:r>
              <a:rPr lang="en-GB" dirty="0"/>
              <a:t>Open up to new career perspectives</a:t>
            </a:r>
          </a:p>
          <a:p>
            <a:pPr marL="0" indent="0">
              <a:buNone/>
            </a:pPr>
            <a:r>
              <a:rPr lang="en-GB" dirty="0"/>
              <a:t>Networking and Q&amp;A with role models</a:t>
            </a:r>
          </a:p>
          <a:p>
            <a:pPr marL="0" indent="0">
              <a:buNone/>
            </a:pPr>
            <a:endParaRPr lang="en-DE" dirty="0"/>
          </a:p>
        </p:txBody>
      </p:sp>
      <p:sp>
        <p:nvSpPr>
          <p:cNvPr id="6" name="Text Placeholder 5">
            <a:extLst>
              <a:ext uri="{FF2B5EF4-FFF2-40B4-BE49-F238E27FC236}">
                <a16:creationId xmlns:a16="http://schemas.microsoft.com/office/drawing/2014/main" id="{DA887035-FC54-257A-80CC-9EBDB79391A3}"/>
              </a:ext>
            </a:extLst>
          </p:cNvPr>
          <p:cNvSpPr>
            <a:spLocks noGrp="1"/>
          </p:cNvSpPr>
          <p:nvPr>
            <p:ph type="body" sz="quarter" idx="21"/>
          </p:nvPr>
        </p:nvSpPr>
        <p:spPr>
          <a:xfrm>
            <a:off x="2593376" y="2616122"/>
            <a:ext cx="1978624" cy="1994398"/>
          </a:xfrm>
        </p:spPr>
        <p:txBody>
          <a:bodyPr/>
          <a:lstStyle/>
          <a:p>
            <a:pPr marL="0" indent="0">
              <a:buNone/>
            </a:pPr>
            <a:r>
              <a:rPr lang="de-DE" dirty="0" err="1"/>
              <a:t>Learn</a:t>
            </a:r>
            <a:r>
              <a:rPr lang="de-DE" dirty="0"/>
              <a:t> </a:t>
            </a:r>
            <a:r>
              <a:rPr lang="de-DE" dirty="0" err="1"/>
              <a:t>about</a:t>
            </a:r>
            <a:r>
              <a:rPr lang="de-DE" dirty="0"/>
              <a:t> </a:t>
            </a:r>
            <a:r>
              <a:rPr lang="de-DE" dirty="0" err="1"/>
              <a:t>the</a:t>
            </a:r>
            <a:r>
              <a:rPr lang="de-DE" dirty="0"/>
              <a:t> </a:t>
            </a:r>
            <a:r>
              <a:rPr lang="de-DE" dirty="0" err="1"/>
              <a:t>relevance</a:t>
            </a:r>
            <a:r>
              <a:rPr lang="de-DE" dirty="0"/>
              <a:t> </a:t>
            </a:r>
            <a:r>
              <a:rPr lang="de-DE" dirty="0" err="1"/>
              <a:t>of</a:t>
            </a:r>
            <a:r>
              <a:rPr lang="de-DE" dirty="0"/>
              <a:t> </a:t>
            </a:r>
            <a:r>
              <a:rPr lang="de-DE" dirty="0" err="1"/>
              <a:t>users</a:t>
            </a:r>
            <a:r>
              <a:rPr lang="de-DE" dirty="0"/>
              <a:t> and potential </a:t>
            </a:r>
            <a:r>
              <a:rPr lang="de-DE" dirty="0" err="1"/>
              <a:t>use</a:t>
            </a:r>
            <a:r>
              <a:rPr lang="de-DE" dirty="0"/>
              <a:t> </a:t>
            </a:r>
            <a:r>
              <a:rPr lang="de-DE" dirty="0" err="1"/>
              <a:t>cases</a:t>
            </a:r>
            <a:endParaRPr lang="de-DE" dirty="0"/>
          </a:p>
          <a:p>
            <a:pPr marL="0" indent="0">
              <a:buNone/>
            </a:pPr>
            <a:r>
              <a:rPr lang="de-DE" dirty="0" err="1"/>
              <a:t>Apply</a:t>
            </a:r>
            <a:r>
              <a:rPr lang="de-DE" dirty="0"/>
              <a:t> </a:t>
            </a:r>
            <a:r>
              <a:rPr lang="de-DE" dirty="0" err="1"/>
              <a:t>the</a:t>
            </a:r>
            <a:r>
              <a:rPr lang="de-DE" dirty="0"/>
              <a:t> Research Canvas </a:t>
            </a:r>
            <a:r>
              <a:rPr lang="de-DE" dirty="0" err="1"/>
              <a:t>to</a:t>
            </a:r>
            <a:r>
              <a:rPr lang="de-DE" dirty="0"/>
              <a:t> </a:t>
            </a:r>
            <a:r>
              <a:rPr lang="de-DE" dirty="0" err="1"/>
              <a:t>your</a:t>
            </a:r>
            <a:r>
              <a:rPr lang="de-DE" dirty="0"/>
              <a:t> </a:t>
            </a:r>
            <a:br>
              <a:rPr lang="de-DE" dirty="0"/>
            </a:br>
            <a:r>
              <a:rPr lang="de-DE" dirty="0"/>
              <a:t>own </a:t>
            </a:r>
            <a:r>
              <a:rPr lang="de-DE" dirty="0" err="1"/>
              <a:t>research</a:t>
            </a:r>
            <a:endParaRPr lang="de-DE" dirty="0"/>
          </a:p>
          <a:p>
            <a:pPr marL="0" indent="0">
              <a:buNone/>
            </a:pPr>
            <a:r>
              <a:rPr lang="de-DE" dirty="0"/>
              <a:t>Brainstorming potential </a:t>
            </a:r>
            <a:r>
              <a:rPr lang="de-DE" dirty="0" err="1"/>
              <a:t>use</a:t>
            </a:r>
            <a:r>
              <a:rPr lang="de-DE" dirty="0"/>
              <a:t> </a:t>
            </a:r>
            <a:r>
              <a:rPr lang="de-DE" dirty="0" err="1"/>
              <a:t>cases</a:t>
            </a:r>
            <a:r>
              <a:rPr lang="de-DE" dirty="0"/>
              <a:t> </a:t>
            </a:r>
            <a:r>
              <a:rPr lang="de-DE" dirty="0" err="1"/>
              <a:t>for</a:t>
            </a:r>
            <a:r>
              <a:rPr lang="de-DE" dirty="0"/>
              <a:t> </a:t>
            </a:r>
            <a:r>
              <a:rPr lang="de-DE" dirty="0" err="1"/>
              <a:t>your</a:t>
            </a:r>
            <a:r>
              <a:rPr lang="de-DE" dirty="0"/>
              <a:t> </a:t>
            </a:r>
            <a:r>
              <a:rPr lang="de-DE" dirty="0" err="1"/>
              <a:t>research</a:t>
            </a:r>
            <a:r>
              <a:rPr lang="de-DE" dirty="0"/>
              <a:t> </a:t>
            </a:r>
            <a:r>
              <a:rPr lang="de-DE" dirty="0" err="1"/>
              <a:t>topic</a:t>
            </a:r>
            <a:endParaRPr lang="de-DE" dirty="0"/>
          </a:p>
          <a:p>
            <a:pPr marL="0" indent="0">
              <a:buNone/>
            </a:pPr>
            <a:endParaRPr lang="de-DE" dirty="0"/>
          </a:p>
          <a:p>
            <a:pPr marL="0" indent="0">
              <a:buNone/>
            </a:pPr>
            <a:endParaRPr lang="de-DE" dirty="0"/>
          </a:p>
          <a:p>
            <a:pPr marL="0" indent="0">
              <a:buNone/>
            </a:pPr>
            <a:endParaRPr lang="en-DE"/>
          </a:p>
        </p:txBody>
      </p:sp>
      <p:sp>
        <p:nvSpPr>
          <p:cNvPr id="7" name="Text Placeholder 6">
            <a:extLst>
              <a:ext uri="{FF2B5EF4-FFF2-40B4-BE49-F238E27FC236}">
                <a16:creationId xmlns:a16="http://schemas.microsoft.com/office/drawing/2014/main" id="{C43814A4-9F68-D7E5-5B93-BEB73BB745A8}"/>
              </a:ext>
            </a:extLst>
          </p:cNvPr>
          <p:cNvSpPr>
            <a:spLocks noGrp="1"/>
          </p:cNvSpPr>
          <p:nvPr>
            <p:ph type="body" sz="quarter" idx="22"/>
          </p:nvPr>
        </p:nvSpPr>
        <p:spPr>
          <a:xfrm>
            <a:off x="4720565" y="2616122"/>
            <a:ext cx="1934766" cy="1994398"/>
          </a:xfrm>
        </p:spPr>
        <p:txBody>
          <a:bodyPr/>
          <a:lstStyle/>
          <a:p>
            <a:pPr marL="0" indent="0">
              <a:buNone/>
            </a:pPr>
            <a:r>
              <a:rPr lang="en-GB" dirty="0"/>
              <a:t>The Ideation Process &amp; the Problem-Solution-Fit</a:t>
            </a:r>
          </a:p>
          <a:p>
            <a:pPr marL="0" indent="0">
              <a:buNone/>
            </a:pPr>
            <a:r>
              <a:rPr lang="en-GB" dirty="0"/>
              <a:t>Brainstorm &amp; filter ideas: What makes a good idea?</a:t>
            </a:r>
          </a:p>
          <a:p>
            <a:pPr marL="0" indent="0">
              <a:buNone/>
            </a:pPr>
            <a:r>
              <a:rPr lang="en-GB" dirty="0"/>
              <a:t>How to think outside the box</a:t>
            </a:r>
          </a:p>
        </p:txBody>
      </p:sp>
      <p:sp>
        <p:nvSpPr>
          <p:cNvPr id="8" name="Text Placeholder 7">
            <a:extLst>
              <a:ext uri="{FF2B5EF4-FFF2-40B4-BE49-F238E27FC236}">
                <a16:creationId xmlns:a16="http://schemas.microsoft.com/office/drawing/2014/main" id="{731B38DD-8F54-E203-2614-33FE2D1A8957}"/>
              </a:ext>
            </a:extLst>
          </p:cNvPr>
          <p:cNvSpPr>
            <a:spLocks noGrp="1"/>
          </p:cNvSpPr>
          <p:nvPr>
            <p:ph type="body" sz="quarter" idx="23"/>
          </p:nvPr>
        </p:nvSpPr>
        <p:spPr>
          <a:xfrm>
            <a:off x="6857999" y="2616122"/>
            <a:ext cx="1981201" cy="1994398"/>
          </a:xfrm>
        </p:spPr>
        <p:txBody>
          <a:bodyPr/>
          <a:lstStyle/>
          <a:p>
            <a:pPr marL="0" indent="0">
              <a:buNone/>
            </a:pPr>
            <a:r>
              <a:rPr lang="de-DE" dirty="0"/>
              <a:t>Key </a:t>
            </a:r>
            <a:r>
              <a:rPr lang="de-DE" dirty="0" err="1"/>
              <a:t>principles</a:t>
            </a:r>
            <a:r>
              <a:rPr lang="de-DE" dirty="0"/>
              <a:t> </a:t>
            </a:r>
            <a:r>
              <a:rPr lang="de-DE" dirty="0" err="1"/>
              <a:t>for</a:t>
            </a:r>
            <a:r>
              <a:rPr lang="de-DE" dirty="0"/>
              <a:t> a </a:t>
            </a:r>
            <a:r>
              <a:rPr lang="de-DE" dirty="0" err="1"/>
              <a:t>convincing</a:t>
            </a:r>
            <a:r>
              <a:rPr lang="de-DE" dirty="0"/>
              <a:t> pitch</a:t>
            </a:r>
          </a:p>
          <a:p>
            <a:pPr marL="0" indent="0">
              <a:buNone/>
            </a:pPr>
            <a:r>
              <a:rPr lang="de-DE" dirty="0" err="1"/>
              <a:t>Develop</a:t>
            </a:r>
            <a:r>
              <a:rPr lang="de-DE" dirty="0"/>
              <a:t> a </a:t>
            </a:r>
            <a:r>
              <a:rPr lang="de-DE" dirty="0" err="1"/>
              <a:t>storyline</a:t>
            </a:r>
            <a:r>
              <a:rPr lang="de-DE" dirty="0"/>
              <a:t>, </a:t>
            </a:r>
            <a:r>
              <a:rPr lang="de-DE" dirty="0" err="1"/>
              <a:t>set</a:t>
            </a:r>
            <a:r>
              <a:rPr lang="de-DE" dirty="0"/>
              <a:t> </a:t>
            </a:r>
            <a:r>
              <a:rPr lang="de-DE" dirty="0" err="1"/>
              <a:t>the</a:t>
            </a:r>
            <a:r>
              <a:rPr lang="de-DE" dirty="0"/>
              <a:t> </a:t>
            </a:r>
            <a:r>
              <a:rPr lang="de-DE" dirty="0" err="1"/>
              <a:t>stage</a:t>
            </a:r>
            <a:r>
              <a:rPr lang="de-DE" dirty="0"/>
              <a:t>, and </a:t>
            </a:r>
            <a:r>
              <a:rPr lang="de-DE" dirty="0" err="1"/>
              <a:t>use</a:t>
            </a:r>
            <a:r>
              <a:rPr lang="de-DE" dirty="0"/>
              <a:t> </a:t>
            </a:r>
            <a:r>
              <a:rPr lang="de-DE" dirty="0" err="1"/>
              <a:t>your</a:t>
            </a:r>
            <a:r>
              <a:rPr lang="de-DE" dirty="0"/>
              <a:t> </a:t>
            </a:r>
            <a:r>
              <a:rPr lang="de-DE" dirty="0" err="1"/>
              <a:t>voice</a:t>
            </a:r>
            <a:endParaRPr lang="de-DE" dirty="0"/>
          </a:p>
          <a:p>
            <a:pPr marL="0" indent="0">
              <a:buNone/>
            </a:pPr>
            <a:r>
              <a:rPr lang="de-DE" dirty="0" err="1"/>
              <a:t>Get</a:t>
            </a:r>
            <a:r>
              <a:rPr lang="de-DE" dirty="0"/>
              <a:t> </a:t>
            </a:r>
            <a:r>
              <a:rPr lang="de-DE" dirty="0" err="1"/>
              <a:t>feedback</a:t>
            </a:r>
            <a:r>
              <a:rPr lang="de-DE" dirty="0"/>
              <a:t> and </a:t>
            </a:r>
            <a:r>
              <a:rPr lang="de-DE" dirty="0" err="1"/>
              <a:t>learn</a:t>
            </a:r>
            <a:r>
              <a:rPr lang="de-DE" dirty="0"/>
              <a:t> </a:t>
            </a:r>
            <a:r>
              <a:rPr lang="de-DE" dirty="0" err="1"/>
              <a:t>from</a:t>
            </a:r>
            <a:r>
              <a:rPr lang="de-DE" dirty="0"/>
              <a:t> </a:t>
            </a:r>
            <a:r>
              <a:rPr lang="de-DE" dirty="0" err="1"/>
              <a:t>your</a:t>
            </a:r>
            <a:r>
              <a:rPr lang="de-DE" dirty="0"/>
              <a:t> </a:t>
            </a:r>
            <a:r>
              <a:rPr lang="de-DE" dirty="0" err="1"/>
              <a:t>peers</a:t>
            </a:r>
            <a:endParaRPr lang="de-DE" dirty="0"/>
          </a:p>
          <a:p>
            <a:pPr marL="0" indent="0">
              <a:buNone/>
            </a:pPr>
            <a:endParaRPr lang="en-DE"/>
          </a:p>
        </p:txBody>
      </p:sp>
      <p:sp>
        <p:nvSpPr>
          <p:cNvPr id="3" name="Text Placeholder 2">
            <a:extLst>
              <a:ext uri="{FF2B5EF4-FFF2-40B4-BE49-F238E27FC236}">
                <a16:creationId xmlns:a16="http://schemas.microsoft.com/office/drawing/2014/main" id="{110D37DE-30FC-ED90-7819-B2E98141E907}"/>
              </a:ext>
            </a:extLst>
          </p:cNvPr>
          <p:cNvSpPr>
            <a:spLocks noGrp="1"/>
          </p:cNvSpPr>
          <p:nvPr>
            <p:ph type="body" idx="10"/>
          </p:nvPr>
        </p:nvSpPr>
        <p:spPr/>
        <p:txBody>
          <a:bodyPr/>
          <a:lstStyle/>
          <a:p>
            <a:r>
              <a:rPr lang="de-DE" dirty="0"/>
              <a:t>Day 1</a:t>
            </a:r>
            <a:endParaRPr lang="en-DE"/>
          </a:p>
        </p:txBody>
      </p:sp>
      <p:sp>
        <p:nvSpPr>
          <p:cNvPr id="4" name="Text Placeholder 3">
            <a:extLst>
              <a:ext uri="{FF2B5EF4-FFF2-40B4-BE49-F238E27FC236}">
                <a16:creationId xmlns:a16="http://schemas.microsoft.com/office/drawing/2014/main" id="{50F2210C-8BC3-B5E2-B485-BA2C29658314}"/>
              </a:ext>
            </a:extLst>
          </p:cNvPr>
          <p:cNvSpPr>
            <a:spLocks noGrp="1"/>
          </p:cNvSpPr>
          <p:nvPr>
            <p:ph type="body" idx="11"/>
          </p:nvPr>
        </p:nvSpPr>
        <p:spPr>
          <a:xfrm>
            <a:off x="4714875" y="1099293"/>
            <a:ext cx="4017487" cy="430887"/>
          </a:xfrm>
        </p:spPr>
        <p:txBody>
          <a:bodyPr/>
          <a:lstStyle/>
          <a:p>
            <a:r>
              <a:rPr lang="de-DE" dirty="0"/>
              <a:t>Day 2</a:t>
            </a:r>
          </a:p>
        </p:txBody>
      </p:sp>
      <p:sp>
        <p:nvSpPr>
          <p:cNvPr id="2" name="Text Placeholder 1">
            <a:extLst>
              <a:ext uri="{FF2B5EF4-FFF2-40B4-BE49-F238E27FC236}">
                <a16:creationId xmlns:a16="http://schemas.microsoft.com/office/drawing/2014/main" id="{25A804B2-8420-3769-5F5C-5C346CA52F96}"/>
              </a:ext>
            </a:extLst>
          </p:cNvPr>
          <p:cNvSpPr>
            <a:spLocks noGrp="1"/>
          </p:cNvSpPr>
          <p:nvPr>
            <p:ph type="body" idx="1"/>
          </p:nvPr>
        </p:nvSpPr>
        <p:spPr/>
        <p:txBody>
          <a:bodyPr/>
          <a:lstStyle/>
          <a:p>
            <a:r>
              <a:rPr lang="de-DE" dirty="0"/>
              <a:t>Workshop Programme</a:t>
            </a:r>
            <a:endParaRPr lang="en-DE"/>
          </a:p>
        </p:txBody>
      </p:sp>
      <p:sp>
        <p:nvSpPr>
          <p:cNvPr id="25" name="Textplatzhalter 15">
            <a:extLst>
              <a:ext uri="{FF2B5EF4-FFF2-40B4-BE49-F238E27FC236}">
                <a16:creationId xmlns:a16="http://schemas.microsoft.com/office/drawing/2014/main" id="{49201A50-5CEB-DC91-6FC0-524C23012214}"/>
              </a:ext>
            </a:extLst>
          </p:cNvPr>
          <p:cNvSpPr>
            <a:spLocks noGrp="1"/>
          </p:cNvSpPr>
          <p:nvPr>
            <p:ph type="body" sz="quarter" idx="14"/>
          </p:nvPr>
        </p:nvSpPr>
        <p:spPr>
          <a:xfrm>
            <a:off x="428625" y="2128484"/>
            <a:ext cx="2137434" cy="582924"/>
          </a:xfrm>
        </p:spPr>
        <p:txBody>
          <a:bodyPr/>
          <a:lstStyle/>
          <a:p>
            <a:r>
              <a:rPr lang="de-DE" dirty="0" err="1"/>
              <a:t>Your</a:t>
            </a:r>
            <a:r>
              <a:rPr lang="de-DE" dirty="0"/>
              <a:t> </a:t>
            </a:r>
            <a:r>
              <a:rPr lang="de-DE" dirty="0" err="1"/>
              <a:t>Entrepreneurial</a:t>
            </a:r>
            <a:r>
              <a:rPr lang="de-DE" dirty="0"/>
              <a:t> Career</a:t>
            </a:r>
            <a:endParaRPr lang="en-GB" dirty="0"/>
          </a:p>
        </p:txBody>
      </p:sp>
      <p:sp>
        <p:nvSpPr>
          <p:cNvPr id="26" name="Textplatzhalter 16">
            <a:extLst>
              <a:ext uri="{FF2B5EF4-FFF2-40B4-BE49-F238E27FC236}">
                <a16:creationId xmlns:a16="http://schemas.microsoft.com/office/drawing/2014/main" id="{B89250BF-458E-5FDA-DDBF-129436A96B3C}"/>
              </a:ext>
            </a:extLst>
          </p:cNvPr>
          <p:cNvSpPr>
            <a:spLocks noGrp="1"/>
          </p:cNvSpPr>
          <p:nvPr>
            <p:ph type="body" sz="quarter" idx="16"/>
          </p:nvPr>
        </p:nvSpPr>
        <p:spPr>
          <a:xfrm>
            <a:off x="2593376" y="2128484"/>
            <a:ext cx="1848978" cy="303609"/>
          </a:xfrm>
        </p:spPr>
        <p:txBody>
          <a:bodyPr/>
          <a:lstStyle/>
          <a:p>
            <a:r>
              <a:rPr lang="de-DE" dirty="0" err="1"/>
              <a:t>Your</a:t>
            </a:r>
            <a:r>
              <a:rPr lang="de-DE" dirty="0"/>
              <a:t> Research Canvas</a:t>
            </a:r>
            <a:endParaRPr lang="en-GB" dirty="0"/>
          </a:p>
        </p:txBody>
      </p:sp>
      <p:sp>
        <p:nvSpPr>
          <p:cNvPr id="27" name="Textplatzhalter 17">
            <a:extLst>
              <a:ext uri="{FF2B5EF4-FFF2-40B4-BE49-F238E27FC236}">
                <a16:creationId xmlns:a16="http://schemas.microsoft.com/office/drawing/2014/main" id="{3FB30FD5-2D12-B840-3EEE-FDC0A13A8F5F}"/>
              </a:ext>
            </a:extLst>
          </p:cNvPr>
          <p:cNvSpPr>
            <a:spLocks noGrp="1"/>
          </p:cNvSpPr>
          <p:nvPr>
            <p:ph type="body" sz="quarter" idx="18"/>
          </p:nvPr>
        </p:nvSpPr>
        <p:spPr>
          <a:xfrm>
            <a:off x="4720565" y="2128484"/>
            <a:ext cx="1924050" cy="303609"/>
          </a:xfrm>
        </p:spPr>
        <p:txBody>
          <a:bodyPr/>
          <a:lstStyle/>
          <a:p>
            <a:r>
              <a:rPr lang="de-DE" dirty="0"/>
              <a:t>Ideation</a:t>
            </a:r>
            <a:endParaRPr lang="en-GB" dirty="0"/>
          </a:p>
        </p:txBody>
      </p:sp>
      <p:sp>
        <p:nvSpPr>
          <p:cNvPr id="28" name="Textplatzhalter 23">
            <a:extLst>
              <a:ext uri="{FF2B5EF4-FFF2-40B4-BE49-F238E27FC236}">
                <a16:creationId xmlns:a16="http://schemas.microsoft.com/office/drawing/2014/main" id="{0A522F1E-8884-CC3E-03A7-9315B1159FB2}"/>
              </a:ext>
            </a:extLst>
          </p:cNvPr>
          <p:cNvSpPr>
            <a:spLocks noGrp="1"/>
          </p:cNvSpPr>
          <p:nvPr>
            <p:ph type="body" sz="quarter" idx="20"/>
          </p:nvPr>
        </p:nvSpPr>
        <p:spPr>
          <a:xfrm>
            <a:off x="6858000" y="2128484"/>
            <a:ext cx="1863981" cy="303609"/>
          </a:xfrm>
        </p:spPr>
        <p:txBody>
          <a:bodyPr/>
          <a:lstStyle/>
          <a:p>
            <a:r>
              <a:rPr lang="de-DE" dirty="0"/>
              <a:t>Pitching</a:t>
            </a:r>
          </a:p>
          <a:p>
            <a:endParaRPr lang="en-GB" dirty="0"/>
          </a:p>
        </p:txBody>
      </p:sp>
    </p:spTree>
    <p:extLst>
      <p:ext uri="{BB962C8B-B14F-4D97-AF65-F5344CB8AC3E}">
        <p14:creationId xmlns:p14="http://schemas.microsoft.com/office/powerpoint/2010/main" val="3293040903"/>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8" name="Google Shape;348;p15"/>
          <p:cNvSpPr txBox="1"/>
          <p:nvPr/>
        </p:nvSpPr>
        <p:spPr>
          <a:xfrm>
            <a:off x="4146515" y="3575568"/>
            <a:ext cx="5414953" cy="1583480"/>
          </a:xfrm>
          <a:prstGeom prst="rect">
            <a:avLst/>
          </a:prstGeom>
          <a:noFill/>
          <a:ln>
            <a:noFill/>
          </a:ln>
        </p:spPr>
        <p:txBody>
          <a:bodyPr spcFirstLastPara="1" wrap="square" lIns="91425" tIns="91425" rIns="91425" bIns="91425" anchor="t" anchorCtr="0">
            <a:noAutofit/>
          </a:bodyPr>
          <a:lstStyle/>
          <a:p>
            <a:pPr marL="285750" marR="0" lvl="0" indent="-184150" algn="l" defTabSz="457200" rtl="0" eaLnBrk="1" fontAlgn="auto" latinLnBrk="0" hangingPunct="1">
              <a:lnSpc>
                <a:spcPct val="175000"/>
              </a:lnSpc>
              <a:spcBef>
                <a:spcPts val="0"/>
              </a:spcBef>
              <a:spcAft>
                <a:spcPts val="0"/>
              </a:spcAft>
              <a:buClr>
                <a:srgbClr val="000000"/>
              </a:buClr>
              <a:buSzPts val="1600"/>
              <a:buFont typeface="Arial"/>
              <a:buNone/>
              <a:tabLst/>
              <a:defRPr/>
            </a:pPr>
            <a:endParaRPr kumimoji="0" sz="1600" b="0" i="0" u="none" strike="noStrike" kern="1200" cap="none" spc="0" normalizeH="0" baseline="0" noProof="0">
              <a:ln>
                <a:noFill/>
              </a:ln>
              <a:solidFill>
                <a:prstClr val="black"/>
              </a:solidFill>
              <a:effectLst/>
              <a:highlight>
                <a:srgbClr val="FFFFFF"/>
              </a:highlight>
              <a:uLnTx/>
              <a:uFillTx/>
              <a:latin typeface="Noticia Text"/>
              <a:ea typeface="Noticia Text"/>
              <a:cs typeface="Noticia Text"/>
              <a:sym typeface="Noticia Text"/>
            </a:endParaRPr>
          </a:p>
        </p:txBody>
      </p:sp>
      <p:sp>
        <p:nvSpPr>
          <p:cNvPr id="351" name="Google Shape;351;p15"/>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a:t>Finding a problem</a:t>
            </a:r>
            <a:endParaRPr/>
          </a:p>
        </p:txBody>
      </p:sp>
      <p:sp>
        <p:nvSpPr>
          <p:cNvPr id="3" name="Google Shape;349;p15">
            <a:extLst>
              <a:ext uri="{FF2B5EF4-FFF2-40B4-BE49-F238E27FC236}">
                <a16:creationId xmlns:a16="http://schemas.microsoft.com/office/drawing/2014/main" id="{3A0619E7-F977-2504-7C04-609E0C9BBF8C}"/>
              </a:ext>
            </a:extLst>
          </p:cNvPr>
          <p:cNvSpPr/>
          <p:nvPr/>
        </p:nvSpPr>
        <p:spPr>
          <a:xfrm>
            <a:off x="1371600" y="3700085"/>
            <a:ext cx="305111" cy="223537"/>
          </a:xfrm>
          <a:prstGeom prst="rightArrow">
            <a:avLst>
              <a:gd name="adj1" fmla="val 50000"/>
              <a:gd name="adj2" fmla="val 50000"/>
            </a:avLst>
          </a:prstGeom>
          <a:solidFill>
            <a:srgbClr val="E30613"/>
          </a:solidFill>
          <a:ln>
            <a:noFill/>
          </a:ln>
        </p:spPr>
        <p:txBody>
          <a:bodyPr spcFirstLastPara="1" wrap="square" lIns="45700" tIns="45700" rIns="45700" bIns="45700" anchor="ctr" anchorCtr="0">
            <a:spAutoFit/>
          </a:bodyPr>
          <a:lstStyle/>
          <a:p>
            <a:pPr marL="0" marR="0" lvl="0" indent="0" algn="l" defTabSz="4572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 name="Google Shape;350;p15">
            <a:extLst>
              <a:ext uri="{FF2B5EF4-FFF2-40B4-BE49-F238E27FC236}">
                <a16:creationId xmlns:a16="http://schemas.microsoft.com/office/drawing/2014/main" id="{6BC4DD1C-4DED-493D-BCEB-47D413B6967B}"/>
              </a:ext>
            </a:extLst>
          </p:cNvPr>
          <p:cNvSpPr txBox="1"/>
          <p:nvPr/>
        </p:nvSpPr>
        <p:spPr>
          <a:xfrm>
            <a:off x="1388533" y="3452800"/>
            <a:ext cx="5582093" cy="718105"/>
          </a:xfrm>
          <a:prstGeom prst="rect">
            <a:avLst/>
          </a:prstGeom>
          <a:noFill/>
          <a:ln>
            <a:noFill/>
          </a:ln>
        </p:spPr>
        <p:txBody>
          <a:bodyPr spcFirstLastPara="1" wrap="square" lIns="45700" tIns="45700" rIns="45700" bIns="45700" anchor="t" anchorCtr="0">
            <a:spAutoFit/>
          </a:bodyPr>
          <a:lstStyle/>
          <a:p>
            <a:pPr marL="392400" marR="0" lvl="8" indent="0" algn="l" defTabSz="457200" rtl="0" eaLnBrk="1" fontAlgn="auto" latinLnBrk="0" hangingPunct="1">
              <a:lnSpc>
                <a:spcPct val="100000"/>
              </a:lnSpc>
              <a:spcBef>
                <a:spcPts val="1600"/>
              </a:spcBef>
              <a:spcAft>
                <a:spcPts val="1600"/>
              </a:spcAft>
              <a:buClrTx/>
              <a:buSzTx/>
              <a:buFontTx/>
              <a:buNone/>
              <a:tabLst/>
              <a:defRPr/>
            </a:pPr>
            <a:r>
              <a:rPr kumimoji="0" lang="de-DE" sz="1800" b="0" i="0" u="none" strike="noStrike" kern="1200" cap="none" spc="0" normalizeH="0" baseline="0" noProof="0" dirty="0">
                <a:ln>
                  <a:noFill/>
                </a:ln>
                <a:solidFill>
                  <a:srgbClr val="E30613"/>
                </a:solidFill>
                <a:effectLst/>
                <a:uLnTx/>
                <a:uFillTx/>
                <a:latin typeface="Aptos" panose="020B0004020202020204" pitchFamily="34" charset="0"/>
                <a:ea typeface="Noticia Text"/>
                <a:cs typeface="Noticia Text"/>
                <a:sym typeface="Noticia Text"/>
              </a:rPr>
              <a:t>Understanding </a:t>
            </a:r>
            <a:r>
              <a:rPr kumimoji="0" lang="de-DE" sz="1800" b="0" i="0" u="none" strike="noStrike" kern="1200" cap="none" spc="0" normalizeH="0" baseline="0" noProof="0" dirty="0" err="1">
                <a:ln>
                  <a:noFill/>
                </a:ln>
                <a:solidFill>
                  <a:srgbClr val="E30613"/>
                </a:solidFill>
                <a:effectLst/>
                <a:uLnTx/>
                <a:uFillTx/>
                <a:latin typeface="Aptos" panose="020B0004020202020204" pitchFamily="34" charset="0"/>
                <a:ea typeface="Noticia Text"/>
                <a:cs typeface="Noticia Text"/>
                <a:sym typeface="Noticia Text"/>
              </a:rPr>
              <a:t>problems</a:t>
            </a:r>
            <a:r>
              <a:rPr kumimoji="0" lang="de-DE" sz="1800" b="0" i="0" u="none" strike="noStrike" kern="1200" cap="none" spc="0" normalizeH="0" baseline="0" noProof="0" dirty="0">
                <a:ln>
                  <a:noFill/>
                </a:ln>
                <a:solidFill>
                  <a:srgbClr val="E30613"/>
                </a:solidFill>
                <a:effectLst/>
                <a:uLnTx/>
                <a:uFillTx/>
                <a:latin typeface="Aptos" panose="020B0004020202020204" pitchFamily="34" charset="0"/>
                <a:ea typeface="Noticia Text"/>
                <a:cs typeface="Noticia Text"/>
                <a:sym typeface="Noticia Text"/>
              </a:rPr>
              <a:t> </a:t>
            </a:r>
            <a:r>
              <a:rPr kumimoji="0" lang="de-DE" sz="1800" b="0" i="0" u="none" strike="noStrike" kern="1200" cap="none" spc="0" normalizeH="0" baseline="0" noProof="0" dirty="0" err="1">
                <a:ln>
                  <a:noFill/>
                </a:ln>
                <a:solidFill>
                  <a:srgbClr val="E30613"/>
                </a:solidFill>
                <a:effectLst/>
                <a:uLnTx/>
                <a:uFillTx/>
                <a:latin typeface="Aptos" panose="020B0004020202020204" pitchFamily="34" charset="0"/>
                <a:ea typeface="Noticia Text"/>
                <a:cs typeface="Noticia Text"/>
                <a:sym typeface="Noticia Text"/>
              </a:rPr>
              <a:t>as</a:t>
            </a:r>
            <a:r>
              <a:rPr kumimoji="0" lang="de-DE" sz="1800" b="0" i="0" u="none" strike="noStrike" kern="1200" cap="none" spc="0" normalizeH="0" baseline="0" noProof="0" dirty="0">
                <a:ln>
                  <a:noFill/>
                </a:ln>
                <a:solidFill>
                  <a:srgbClr val="E30613"/>
                </a:solidFill>
                <a:effectLst/>
                <a:uLnTx/>
                <a:uFillTx/>
                <a:latin typeface="Aptos" panose="020B0004020202020204" pitchFamily="34" charset="0"/>
                <a:ea typeface="Noticia Text"/>
                <a:cs typeface="Noticia Text"/>
                <a:sym typeface="Noticia Text"/>
              </a:rPr>
              <a:t> </a:t>
            </a:r>
            <a:r>
              <a:rPr kumimoji="0" lang="de-DE" sz="1800" b="0" i="0" u="none" strike="noStrike" kern="1200" cap="none" spc="0" normalizeH="0" baseline="0" noProof="0" dirty="0" err="1">
                <a:ln>
                  <a:noFill/>
                </a:ln>
                <a:solidFill>
                  <a:srgbClr val="E30613"/>
                </a:solidFill>
                <a:effectLst/>
                <a:uLnTx/>
                <a:uFillTx/>
                <a:latin typeface="Aptos" panose="020B0004020202020204" pitchFamily="34" charset="0"/>
                <a:ea typeface="Noticia Text"/>
                <a:cs typeface="Noticia Text"/>
                <a:sym typeface="Noticia Text"/>
              </a:rPr>
              <a:t>opportunities</a:t>
            </a:r>
            <a:r>
              <a:rPr kumimoji="0" lang="de-DE" sz="1800" b="0" i="0" u="none" strike="noStrike" kern="1200" cap="none" spc="0" normalizeH="0" baseline="0" noProof="0" dirty="0">
                <a:ln>
                  <a:noFill/>
                </a:ln>
                <a:solidFill>
                  <a:srgbClr val="E30613"/>
                </a:solidFill>
                <a:effectLst/>
                <a:uLnTx/>
                <a:uFillTx/>
                <a:latin typeface="Aptos" panose="020B0004020202020204" pitchFamily="34" charset="0"/>
                <a:ea typeface="Noticia Text"/>
                <a:cs typeface="Noticia Text"/>
                <a:sym typeface="Noticia Text"/>
              </a:rPr>
              <a:t>!</a:t>
            </a:r>
          </a:p>
        </p:txBody>
      </p:sp>
      <p:sp>
        <p:nvSpPr>
          <p:cNvPr id="5" name="Text Placeholder 2">
            <a:extLst>
              <a:ext uri="{FF2B5EF4-FFF2-40B4-BE49-F238E27FC236}">
                <a16:creationId xmlns:a16="http://schemas.microsoft.com/office/drawing/2014/main" id="{77C4C65A-0EA4-7336-3D35-B41AF3C65422}"/>
              </a:ext>
            </a:extLst>
          </p:cNvPr>
          <p:cNvSpPr>
            <a:spLocks noGrp="1"/>
          </p:cNvSpPr>
          <p:nvPr>
            <p:ph type="body" sz="quarter" idx="13"/>
          </p:nvPr>
        </p:nvSpPr>
        <p:spPr>
          <a:xfrm>
            <a:off x="1371599" y="2133600"/>
            <a:ext cx="6925733" cy="1024467"/>
          </a:xfrm>
        </p:spPr>
        <p:txBody>
          <a:bodyPr/>
          <a:lstStyle/>
          <a:p>
            <a:pPr>
              <a:lnSpc>
                <a:spcPct val="100000"/>
              </a:lnSpc>
            </a:pPr>
            <a:r>
              <a:rPr lang="en-GB" dirty="0"/>
              <a:t>in a real user’s problem</a:t>
            </a:r>
          </a:p>
          <a:p>
            <a:pPr>
              <a:lnSpc>
                <a:spcPct val="100000"/>
              </a:lnSpc>
            </a:pPr>
            <a:r>
              <a:rPr lang="en-GB" dirty="0"/>
              <a:t>in a solution that offers true value for the user</a:t>
            </a:r>
          </a:p>
        </p:txBody>
      </p:sp>
      <p:sp>
        <p:nvSpPr>
          <p:cNvPr id="6" name="Google Shape;463;p29">
            <a:extLst>
              <a:ext uri="{FF2B5EF4-FFF2-40B4-BE49-F238E27FC236}">
                <a16:creationId xmlns:a16="http://schemas.microsoft.com/office/drawing/2014/main" id="{6101EC89-C550-93D4-0738-8A81E1D206D8}"/>
              </a:ext>
            </a:extLst>
          </p:cNvPr>
          <p:cNvSpPr txBox="1"/>
          <p:nvPr/>
        </p:nvSpPr>
        <p:spPr>
          <a:xfrm>
            <a:off x="397096" y="1393063"/>
            <a:ext cx="8296274" cy="477334"/>
          </a:xfrm>
          <a:prstGeom prst="rect">
            <a:avLst/>
          </a:prstGeom>
          <a:noFill/>
          <a:ln>
            <a:noFill/>
          </a:ln>
        </p:spPr>
        <p:txBody>
          <a:bodyPr spcFirstLastPara="1" wrap="square" lIns="45700" tIns="45700" rIns="45700" bIns="45700" anchor="t" anchorCtr="0">
            <a:spAutoFit/>
          </a:bodyPr>
          <a:lstStyle/>
          <a:p>
            <a:pPr marL="0" marR="0" lvl="0" indent="0" algn="l" defTabSz="457200" rtl="0" eaLnBrk="1" fontAlgn="auto" latinLnBrk="0" hangingPunct="1">
              <a:lnSpc>
                <a:spcPct val="138888"/>
              </a:lnSpc>
              <a:spcBef>
                <a:spcPts val="0"/>
              </a:spcBef>
              <a:spcAft>
                <a:spcPts val="0"/>
              </a:spcAft>
              <a:buClrTx/>
              <a:buSzTx/>
              <a:buFontTx/>
              <a:buNone/>
              <a:tabLst/>
              <a:defRPr/>
            </a:pPr>
            <a:r>
              <a:rPr kumimoji="0" lang="de-DE" sz="18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sym typeface="Arial"/>
              </a:rPr>
              <a:t>Wherein</a:t>
            </a:r>
            <a:r>
              <a:rPr kumimoji="0" lang="de-DE"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sym typeface="Arial"/>
              </a:rPr>
              <a:t> </a:t>
            </a:r>
            <a:r>
              <a:rPr kumimoji="0" lang="de-DE" sz="18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sym typeface="Arial"/>
              </a:rPr>
              <a:t>is</a:t>
            </a:r>
            <a:r>
              <a:rPr kumimoji="0" lang="de-DE"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sym typeface="Arial"/>
              </a:rPr>
              <a:t> </a:t>
            </a:r>
            <a:r>
              <a:rPr kumimoji="0" lang="de-DE" sz="18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sym typeface="Arial"/>
              </a:rPr>
              <a:t>the</a:t>
            </a:r>
            <a:r>
              <a:rPr kumimoji="0" lang="de-DE"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sym typeface="Arial"/>
              </a:rPr>
              <a:t> source </a:t>
            </a:r>
            <a:r>
              <a:rPr kumimoji="0" lang="de-DE" sz="18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sym typeface="Arial"/>
              </a:rPr>
              <a:t>of</a:t>
            </a:r>
            <a:r>
              <a:rPr kumimoji="0" lang="de-DE"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sym typeface="Arial"/>
              </a:rPr>
              <a:t> a powerful </a:t>
            </a:r>
            <a:r>
              <a:rPr kumimoji="0" lang="de-DE" sz="18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sym typeface="Arial"/>
              </a:rPr>
              <a:t>idea</a:t>
            </a:r>
            <a:r>
              <a:rPr kumimoji="0" lang="de-DE"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sym typeface="Arial"/>
              </a:rPr>
              <a: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7" name="Google Shape;357;p16"/>
          <p:cNvPicPr preferRelativeResize="0">
            <a:picLocks noGrp="1"/>
          </p:cNvPicPr>
          <p:nvPr>
            <p:ph type="pic" sz="quarter" idx="10"/>
          </p:nvPr>
        </p:nvPicPr>
        <p:blipFill rotWithShape="1">
          <a:blip r:embed="rId3" cstate="screen">
            <a:alphaModFix/>
            <a:extLst>
              <a:ext uri="{28A0092B-C50C-407E-A947-70E740481C1C}">
                <a14:useLocalDpi xmlns:a14="http://schemas.microsoft.com/office/drawing/2010/main"/>
              </a:ext>
            </a:extLst>
          </a:blip>
          <a:srcRect/>
          <a:stretch/>
        </p:blipFill>
        <p:spPr>
          <a:prstGeom prst="rect">
            <a:avLst/>
          </a:prstGeom>
          <a:noFill/>
          <a:ln>
            <a:noFill/>
          </a:ln>
        </p:spPr>
      </p:pic>
      <p:sp>
        <p:nvSpPr>
          <p:cNvPr id="356" name="Google Shape;356;p16"/>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3800"/>
              <a:buNone/>
            </a:pPr>
            <a:r>
              <a:rPr lang="de-DE"/>
              <a:t>Find a problem</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4" name="Google Shape;364;p17"/>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a:t>Find a problem</a:t>
            </a:r>
            <a:endParaRPr/>
          </a:p>
        </p:txBody>
      </p:sp>
      <p:sp>
        <p:nvSpPr>
          <p:cNvPr id="6" name="Google Shape;463;p29">
            <a:extLst>
              <a:ext uri="{FF2B5EF4-FFF2-40B4-BE49-F238E27FC236}">
                <a16:creationId xmlns:a16="http://schemas.microsoft.com/office/drawing/2014/main" id="{57DDE517-9F1A-7F2C-E4B4-5B0AD34A2E37}"/>
              </a:ext>
            </a:extLst>
          </p:cNvPr>
          <p:cNvSpPr txBox="1"/>
          <p:nvPr/>
        </p:nvSpPr>
        <p:spPr>
          <a:xfrm>
            <a:off x="397096" y="1393063"/>
            <a:ext cx="8296274" cy="477334"/>
          </a:xfrm>
          <a:prstGeom prst="rect">
            <a:avLst/>
          </a:prstGeom>
          <a:noFill/>
          <a:ln>
            <a:noFill/>
          </a:ln>
        </p:spPr>
        <p:txBody>
          <a:bodyPr spcFirstLastPara="1" wrap="square" lIns="45700" tIns="45700" rIns="45700" bIns="45700" anchor="t" anchorCtr="0">
            <a:spAutoFit/>
          </a:bodyPr>
          <a:lstStyle/>
          <a:p>
            <a:pPr marL="0" marR="0" lvl="0" indent="0" algn="l" defTabSz="457200" rtl="0" eaLnBrk="1" fontAlgn="auto" latinLnBrk="0" hangingPunct="1">
              <a:lnSpc>
                <a:spcPct val="138888"/>
              </a:lnSpc>
              <a:spcBef>
                <a:spcPts val="0"/>
              </a:spcBef>
              <a:spcAft>
                <a:spcPts val="0"/>
              </a:spcAft>
              <a:buClrTx/>
              <a:buSzTx/>
              <a:buFontTx/>
              <a:buNone/>
              <a:tabLst/>
              <a:defRPr/>
            </a:pPr>
            <a:r>
              <a:rPr kumimoji="0" lang="de-DE" sz="1800" b="1" i="0" u="none" strike="noStrike" kern="1200" cap="none" spc="0" normalizeH="0" baseline="0" noProof="0" dirty="0" err="1">
                <a:ln>
                  <a:noFill/>
                </a:ln>
                <a:solidFill>
                  <a:prstClr val="black"/>
                </a:solidFill>
                <a:effectLst/>
                <a:uLnTx/>
                <a:uFillTx/>
                <a:latin typeface="Aptos" panose="02110004020202020204"/>
                <a:ea typeface="+mn-ea"/>
                <a:cs typeface="+mn-cs"/>
                <a:sym typeface="Arial"/>
              </a:rPr>
              <a:t>It</a:t>
            </a:r>
            <a:r>
              <a:rPr kumimoji="0" lang="de-DE" sz="1800" b="1" i="0" u="none" strike="noStrike" kern="1200" cap="none" spc="0" normalizeH="0" baseline="0" noProof="0" dirty="0">
                <a:ln>
                  <a:noFill/>
                </a:ln>
                <a:solidFill>
                  <a:prstClr val="black"/>
                </a:solidFill>
                <a:effectLst/>
                <a:uLnTx/>
                <a:uFillTx/>
                <a:latin typeface="Aptos" panose="02110004020202020204"/>
                <a:ea typeface="+mn-ea"/>
                <a:cs typeface="+mn-cs"/>
                <a:sym typeface="Arial"/>
              </a:rPr>
              <a:t> </a:t>
            </a:r>
            <a:r>
              <a:rPr kumimoji="0" lang="de-DE" sz="1800" b="1" i="0" u="none" strike="noStrike" kern="1200" cap="none" spc="0" normalizeH="0" baseline="0" noProof="0" dirty="0" err="1">
                <a:ln>
                  <a:noFill/>
                </a:ln>
                <a:solidFill>
                  <a:prstClr val="black"/>
                </a:solidFill>
                <a:effectLst/>
                <a:uLnTx/>
                <a:uFillTx/>
                <a:latin typeface="Aptos" panose="02110004020202020204"/>
                <a:ea typeface="+mn-ea"/>
                <a:cs typeface="+mn-cs"/>
                <a:sym typeface="Arial"/>
              </a:rPr>
              <a:t>can</a:t>
            </a:r>
            <a:r>
              <a:rPr kumimoji="0" lang="de-DE" sz="1800" b="1" i="0" u="none" strike="noStrike" kern="1200" cap="none" spc="0" normalizeH="0" baseline="0" noProof="0" dirty="0">
                <a:ln>
                  <a:noFill/>
                </a:ln>
                <a:solidFill>
                  <a:prstClr val="black"/>
                </a:solidFill>
                <a:effectLst/>
                <a:uLnTx/>
                <a:uFillTx/>
                <a:latin typeface="Aptos" panose="02110004020202020204"/>
                <a:ea typeface="+mn-ea"/>
                <a:cs typeface="+mn-cs"/>
                <a:sym typeface="Arial"/>
              </a:rPr>
              <a:t> </a:t>
            </a:r>
            <a:r>
              <a:rPr kumimoji="0" lang="de-DE" sz="1800" b="1" i="0" u="none" strike="noStrike" kern="1200" cap="none" spc="0" normalizeH="0" baseline="0" noProof="0" dirty="0" err="1">
                <a:ln>
                  <a:noFill/>
                </a:ln>
                <a:solidFill>
                  <a:prstClr val="black"/>
                </a:solidFill>
                <a:effectLst/>
                <a:uLnTx/>
                <a:uFillTx/>
                <a:latin typeface="Aptos" panose="02110004020202020204"/>
                <a:ea typeface="+mn-ea"/>
                <a:cs typeface="+mn-cs"/>
                <a:sym typeface="Arial"/>
              </a:rPr>
              <a:t>either</a:t>
            </a:r>
            <a:r>
              <a:rPr kumimoji="0" lang="de-DE" sz="1800" b="1" i="0" u="none" strike="noStrike" kern="1200" cap="none" spc="0" normalizeH="0" baseline="0" noProof="0" dirty="0">
                <a:ln>
                  <a:noFill/>
                </a:ln>
                <a:solidFill>
                  <a:prstClr val="black"/>
                </a:solidFill>
                <a:effectLst/>
                <a:uLnTx/>
                <a:uFillTx/>
                <a:latin typeface="Aptos" panose="02110004020202020204"/>
                <a:ea typeface="+mn-ea"/>
                <a:cs typeface="+mn-cs"/>
                <a:sym typeface="Arial"/>
              </a:rPr>
              <a:t> </a:t>
            </a:r>
            <a:r>
              <a:rPr kumimoji="0" lang="de-DE" sz="1800" b="1" i="0" u="none" strike="noStrike" kern="1200" cap="none" spc="0" normalizeH="0" baseline="0" noProof="0" dirty="0" err="1">
                <a:ln>
                  <a:noFill/>
                </a:ln>
                <a:solidFill>
                  <a:prstClr val="black"/>
                </a:solidFill>
                <a:effectLst/>
                <a:uLnTx/>
                <a:uFillTx/>
                <a:latin typeface="Aptos" panose="02110004020202020204"/>
                <a:ea typeface="+mn-ea"/>
                <a:cs typeface="+mn-cs"/>
                <a:sym typeface="Arial"/>
              </a:rPr>
              <a:t>be</a:t>
            </a:r>
            <a:r>
              <a:rPr kumimoji="0" lang="de-DE" sz="1800" b="1" i="0" u="none" strike="noStrike" kern="1200" cap="none" spc="0" normalizeH="0" baseline="0" noProof="0" dirty="0">
                <a:ln>
                  <a:noFill/>
                </a:ln>
                <a:solidFill>
                  <a:prstClr val="black"/>
                </a:solidFill>
                <a:effectLst/>
                <a:uLnTx/>
                <a:uFillTx/>
                <a:latin typeface="Aptos" panose="02110004020202020204"/>
                <a:ea typeface="+mn-ea"/>
                <a:cs typeface="+mn-cs"/>
                <a:sym typeface="Arial"/>
              </a:rPr>
              <a:t> a </a:t>
            </a:r>
            <a:r>
              <a:rPr kumimoji="0" lang="de-DE" sz="1800" b="1" i="0" u="none" strike="noStrike" kern="1200" cap="none" spc="0" normalizeH="0" baseline="0" noProof="0" dirty="0" err="1">
                <a:ln>
                  <a:noFill/>
                </a:ln>
                <a:solidFill>
                  <a:prstClr val="black"/>
                </a:solidFill>
                <a:effectLst/>
                <a:uLnTx/>
                <a:uFillTx/>
                <a:latin typeface="Aptos" panose="02110004020202020204"/>
                <a:ea typeface="+mn-ea"/>
                <a:cs typeface="+mn-cs"/>
                <a:sym typeface="Arial"/>
              </a:rPr>
              <a:t>problem</a:t>
            </a:r>
            <a:r>
              <a:rPr kumimoji="0" lang="de-DE" sz="1800" b="1" i="0" u="none" strike="noStrike" kern="1200" cap="none" spc="0" normalizeH="0" baseline="0" noProof="0" dirty="0">
                <a:ln>
                  <a:noFill/>
                </a:ln>
                <a:solidFill>
                  <a:prstClr val="black"/>
                </a:solidFill>
                <a:effectLst/>
                <a:uLnTx/>
                <a:uFillTx/>
                <a:latin typeface="Aptos" panose="02110004020202020204"/>
                <a:ea typeface="+mn-ea"/>
                <a:cs typeface="+mn-cs"/>
                <a:sym typeface="Arial"/>
              </a:rPr>
              <a:t>, </a:t>
            </a:r>
            <a:r>
              <a:rPr kumimoji="0" lang="de-DE" sz="1800" b="1" i="0" u="none" strike="noStrike" kern="1200" cap="none" spc="0" normalizeH="0" baseline="0" noProof="0" dirty="0" err="1">
                <a:ln>
                  <a:noFill/>
                </a:ln>
                <a:solidFill>
                  <a:prstClr val="black"/>
                </a:solidFill>
                <a:effectLst/>
                <a:uLnTx/>
                <a:uFillTx/>
                <a:latin typeface="Aptos" panose="02110004020202020204"/>
                <a:ea typeface="+mn-ea"/>
                <a:cs typeface="+mn-cs"/>
                <a:sym typeface="Arial"/>
              </a:rPr>
              <a:t>that</a:t>
            </a:r>
            <a:r>
              <a:rPr kumimoji="0" lang="de-DE" sz="1800" b="1" i="0" u="none" strike="noStrike" kern="1200" cap="none" spc="0" normalizeH="0" baseline="0" noProof="0" dirty="0">
                <a:ln>
                  <a:noFill/>
                </a:ln>
                <a:solidFill>
                  <a:prstClr val="black"/>
                </a:solidFill>
                <a:effectLst/>
                <a:uLnTx/>
                <a:uFillTx/>
                <a:latin typeface="Aptos" panose="02110004020202020204"/>
                <a:ea typeface="+mn-ea"/>
                <a:cs typeface="+mn-cs"/>
                <a:sym typeface="Arial"/>
              </a:rPr>
              <a:t> </a:t>
            </a:r>
            <a:r>
              <a:rPr kumimoji="0" lang="de-DE" sz="1800" b="1" i="0" u="none" strike="noStrike" kern="1200" cap="none" spc="0" normalizeH="0" baseline="0" noProof="0" dirty="0" err="1">
                <a:ln>
                  <a:noFill/>
                </a:ln>
                <a:solidFill>
                  <a:prstClr val="black"/>
                </a:solidFill>
                <a:effectLst/>
                <a:uLnTx/>
                <a:uFillTx/>
                <a:latin typeface="Aptos" panose="02110004020202020204"/>
                <a:ea typeface="+mn-ea"/>
                <a:cs typeface="+mn-cs"/>
                <a:sym typeface="Arial"/>
              </a:rPr>
              <a:t>you</a:t>
            </a:r>
            <a:r>
              <a:rPr kumimoji="0" lang="de-DE" sz="1800" b="1" i="0" u="none" strike="noStrike" kern="1200" cap="none" spc="0" normalizeH="0" baseline="0" noProof="0" dirty="0">
                <a:ln>
                  <a:noFill/>
                </a:ln>
                <a:solidFill>
                  <a:prstClr val="black"/>
                </a:solidFill>
                <a:effectLst/>
                <a:uLnTx/>
                <a:uFillTx/>
                <a:latin typeface="Aptos" panose="02110004020202020204"/>
                <a:ea typeface="+mn-ea"/>
                <a:cs typeface="+mn-cs"/>
                <a:sym typeface="Arial"/>
              </a:rPr>
              <a:t> …</a:t>
            </a:r>
            <a:endParaRPr kumimoji="0" lang="de-DE"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 name="Google Shape;363;p17">
            <a:extLst>
              <a:ext uri="{FF2B5EF4-FFF2-40B4-BE49-F238E27FC236}">
                <a16:creationId xmlns:a16="http://schemas.microsoft.com/office/drawing/2014/main" id="{732C52E2-C671-8161-44E4-9D13F23A4AF9}"/>
              </a:ext>
            </a:extLst>
          </p:cNvPr>
          <p:cNvSpPr txBox="1"/>
          <p:nvPr/>
        </p:nvSpPr>
        <p:spPr>
          <a:xfrm>
            <a:off x="1712526" y="2124973"/>
            <a:ext cx="5510294" cy="2145752"/>
          </a:xfrm>
          <a:prstGeom prst="rect">
            <a:avLst/>
          </a:prstGeom>
          <a:noFill/>
          <a:ln>
            <a:noFill/>
          </a:ln>
        </p:spPr>
        <p:txBody>
          <a:bodyPr spcFirstLastPara="1" wrap="square" lIns="91425" tIns="91425" rIns="91425" bIns="91425" anchor="t" anchorCtr="0">
            <a:noAutofit/>
          </a:bodyPr>
          <a:lstStyle/>
          <a:p>
            <a:pPr marL="0" marR="0" lvl="4" indent="0" algn="l" defTabSz="457200" rtl="0" eaLnBrk="1" fontAlgn="auto" latinLnBrk="0" hangingPunct="1">
              <a:lnSpc>
                <a:spcPct val="125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E30613"/>
                </a:solidFill>
                <a:effectLst/>
                <a:uLnTx/>
                <a:uFillTx/>
                <a:latin typeface="Aptos" panose="02110004020202020204"/>
                <a:ea typeface="+mn-ea"/>
                <a:cs typeface="+mn-cs"/>
                <a:sym typeface="Arial"/>
              </a:rPr>
              <a:t>A.  </a:t>
            </a:r>
            <a:r>
              <a:rPr kumimoji="0" lang="de-DE" sz="1600" b="1" i="1" u="none" strike="noStrike" kern="1200" cap="none" spc="0" normalizeH="0" baseline="0" noProof="0" dirty="0">
                <a:ln>
                  <a:noFill/>
                </a:ln>
                <a:solidFill>
                  <a:prstClr val="black"/>
                </a:solidFill>
                <a:effectLst/>
                <a:uLnTx/>
                <a:uFillTx/>
                <a:latin typeface="Aptos" panose="02110004020202020204"/>
                <a:ea typeface="Noticia Text"/>
                <a:cs typeface="Noticia Text"/>
                <a:sym typeface="Noticia Text"/>
              </a:rPr>
              <a:t>… </a:t>
            </a:r>
            <a:r>
              <a:rPr kumimoji="0" lang="de-DE" sz="1600" b="0" i="0" u="none" strike="noStrike" kern="1200" cap="none" spc="0" normalizeH="0" baseline="0" noProof="0" dirty="0" err="1">
                <a:ln>
                  <a:noFill/>
                </a:ln>
                <a:solidFill>
                  <a:prstClr val="black"/>
                </a:solidFill>
                <a:effectLst/>
                <a:uLnTx/>
                <a:uFillTx/>
                <a:latin typeface="Aptos" panose="02110004020202020204"/>
                <a:ea typeface="Noticia Text"/>
                <a:cs typeface="Noticia Text"/>
                <a:sym typeface="Noticia Text"/>
              </a:rPr>
              <a:t>are</a:t>
            </a:r>
            <a:r>
              <a:rPr kumimoji="0" lang="de-DE" sz="1600" b="0" i="0" u="none" strike="noStrike" kern="1200" cap="none" spc="0" normalizeH="0" baseline="0" noProof="0" dirty="0">
                <a:ln>
                  <a:noFill/>
                </a:ln>
                <a:solidFill>
                  <a:prstClr val="black"/>
                </a:solidFill>
                <a:effectLst/>
                <a:uLnTx/>
                <a:uFillTx/>
                <a:latin typeface="Aptos" panose="02110004020202020204"/>
                <a:ea typeface="Noticia Text"/>
                <a:cs typeface="Noticia Text"/>
                <a:sym typeface="Noticia Text"/>
              </a:rPr>
              <a:t> </a:t>
            </a:r>
            <a:r>
              <a:rPr kumimoji="0" lang="de-DE" sz="1600" b="0" i="0" u="none" strike="noStrike" kern="1200" cap="none" spc="0" normalizeH="0" baseline="0" noProof="0" dirty="0" err="1">
                <a:ln>
                  <a:noFill/>
                </a:ln>
                <a:solidFill>
                  <a:prstClr val="black"/>
                </a:solidFill>
                <a:effectLst/>
                <a:uLnTx/>
                <a:uFillTx/>
                <a:latin typeface="Aptos" panose="02110004020202020204"/>
                <a:ea typeface="Noticia Text"/>
                <a:cs typeface="Noticia Text"/>
                <a:sym typeface="Noticia Text"/>
              </a:rPr>
              <a:t>working</a:t>
            </a:r>
            <a:r>
              <a:rPr kumimoji="0" lang="de-DE" sz="1600" b="0" i="0" u="none" strike="noStrike" kern="1200" cap="none" spc="0" normalizeH="0" baseline="0" noProof="0" dirty="0">
                <a:ln>
                  <a:noFill/>
                </a:ln>
                <a:solidFill>
                  <a:prstClr val="black"/>
                </a:solidFill>
                <a:effectLst/>
                <a:uLnTx/>
                <a:uFillTx/>
                <a:latin typeface="Aptos" panose="02110004020202020204"/>
                <a:ea typeface="Noticia Text"/>
                <a:cs typeface="Noticia Text"/>
                <a:sym typeface="Noticia Text"/>
              </a:rPr>
              <a:t> on in </a:t>
            </a:r>
            <a:r>
              <a:rPr kumimoji="0" lang="de-DE" sz="1600" b="0" i="0" u="none" strike="noStrike" kern="1200" cap="none" spc="0" normalizeH="0" baseline="0" noProof="0" dirty="0" err="1">
                <a:ln>
                  <a:noFill/>
                </a:ln>
                <a:solidFill>
                  <a:prstClr val="black"/>
                </a:solidFill>
                <a:effectLst/>
                <a:uLnTx/>
                <a:uFillTx/>
                <a:latin typeface="Aptos" panose="02110004020202020204"/>
                <a:ea typeface="Noticia Text"/>
                <a:cs typeface="Noticia Text"/>
                <a:sym typeface="Noticia Text"/>
              </a:rPr>
              <a:t>the</a:t>
            </a:r>
            <a:r>
              <a:rPr kumimoji="0" lang="de-DE" sz="1600" b="0" i="0" u="none" strike="noStrike" kern="1200" cap="none" spc="0" normalizeH="0" baseline="0" noProof="0" dirty="0">
                <a:ln>
                  <a:noFill/>
                </a:ln>
                <a:solidFill>
                  <a:prstClr val="black"/>
                </a:solidFill>
                <a:effectLst/>
                <a:uLnTx/>
                <a:uFillTx/>
                <a:latin typeface="Aptos" panose="02110004020202020204"/>
                <a:ea typeface="Noticia Text"/>
                <a:cs typeface="Noticia Text"/>
                <a:sym typeface="Noticia Text"/>
              </a:rPr>
              <a:t> </a:t>
            </a:r>
            <a:r>
              <a:rPr kumimoji="0" lang="de-DE" sz="1600" b="0" i="0" u="none" strike="noStrike" kern="1200" cap="none" spc="0" normalizeH="0" baseline="0" noProof="0" dirty="0" err="1">
                <a:ln>
                  <a:noFill/>
                </a:ln>
                <a:solidFill>
                  <a:prstClr val="black"/>
                </a:solidFill>
                <a:effectLst/>
                <a:uLnTx/>
                <a:uFillTx/>
                <a:latin typeface="Aptos" panose="02110004020202020204"/>
                <a:ea typeface="Noticia Text"/>
                <a:cs typeface="Noticia Text"/>
                <a:sym typeface="Noticia Text"/>
              </a:rPr>
              <a:t>context</a:t>
            </a:r>
            <a:r>
              <a:rPr kumimoji="0" lang="de-DE" sz="1600" b="0" i="0" u="none" strike="noStrike" kern="1200" cap="none" spc="0" normalizeH="0" baseline="0" noProof="0" dirty="0">
                <a:ln>
                  <a:noFill/>
                </a:ln>
                <a:solidFill>
                  <a:prstClr val="black"/>
                </a:solidFill>
                <a:effectLst/>
                <a:uLnTx/>
                <a:uFillTx/>
                <a:latin typeface="Aptos" panose="02110004020202020204"/>
                <a:ea typeface="Noticia Text"/>
                <a:cs typeface="Noticia Text"/>
                <a:sym typeface="Noticia Text"/>
              </a:rPr>
              <a:t> </a:t>
            </a:r>
            <a:r>
              <a:rPr kumimoji="0" lang="de-DE" sz="1600" b="0" i="0" u="none" strike="noStrike" kern="1200" cap="none" spc="0" normalizeH="0" baseline="0" noProof="0" dirty="0" err="1">
                <a:ln>
                  <a:noFill/>
                </a:ln>
                <a:solidFill>
                  <a:prstClr val="black"/>
                </a:solidFill>
                <a:effectLst/>
                <a:uLnTx/>
                <a:uFillTx/>
                <a:latin typeface="Aptos" panose="02110004020202020204"/>
                <a:ea typeface="Noticia Text"/>
                <a:cs typeface="Noticia Text"/>
                <a:sym typeface="Noticia Text"/>
              </a:rPr>
              <a:t>of</a:t>
            </a:r>
            <a:r>
              <a:rPr kumimoji="0" lang="de-DE" sz="1600" b="0" i="0" u="none" strike="noStrike" kern="1200" cap="none" spc="0" normalizeH="0" baseline="0" noProof="0" dirty="0">
                <a:ln>
                  <a:noFill/>
                </a:ln>
                <a:solidFill>
                  <a:prstClr val="black"/>
                </a:solidFill>
                <a:effectLst/>
                <a:uLnTx/>
                <a:uFillTx/>
                <a:latin typeface="Aptos" panose="02110004020202020204"/>
                <a:ea typeface="Noticia Text"/>
                <a:cs typeface="Noticia Text"/>
                <a:sym typeface="Noticia Text"/>
              </a:rPr>
              <a:t> </a:t>
            </a:r>
            <a:r>
              <a:rPr kumimoji="0" lang="de-DE" sz="1600" b="0" i="0" u="none" strike="noStrike" kern="1200" cap="none" spc="0" normalizeH="0" baseline="0" noProof="0" dirty="0" err="1">
                <a:ln>
                  <a:noFill/>
                </a:ln>
                <a:solidFill>
                  <a:prstClr val="black"/>
                </a:solidFill>
                <a:effectLst/>
                <a:uLnTx/>
                <a:uFillTx/>
                <a:latin typeface="Aptos" panose="02110004020202020204"/>
                <a:ea typeface="Noticia Text"/>
                <a:cs typeface="Noticia Text"/>
                <a:sym typeface="Noticia Text"/>
              </a:rPr>
              <a:t>your</a:t>
            </a:r>
            <a:r>
              <a:rPr kumimoji="0" lang="de-DE" sz="1600" b="0" i="0" u="none" strike="noStrike" kern="1200" cap="none" spc="0" normalizeH="0" baseline="0" noProof="0" dirty="0">
                <a:ln>
                  <a:noFill/>
                </a:ln>
                <a:solidFill>
                  <a:prstClr val="black"/>
                </a:solidFill>
                <a:effectLst/>
                <a:uLnTx/>
                <a:uFillTx/>
                <a:latin typeface="Aptos" panose="02110004020202020204"/>
                <a:ea typeface="Noticia Text"/>
                <a:cs typeface="Noticia Text"/>
                <a:sym typeface="Noticia Text"/>
              </a:rPr>
              <a:t> </a:t>
            </a:r>
            <a:r>
              <a:rPr kumimoji="0" lang="de-DE" sz="1600" b="0" i="0" u="none" strike="noStrike" kern="1200" cap="none" spc="0" normalizeH="0" baseline="0" noProof="0" dirty="0" err="1">
                <a:ln>
                  <a:noFill/>
                </a:ln>
                <a:solidFill>
                  <a:prstClr val="black"/>
                </a:solidFill>
                <a:effectLst/>
                <a:uLnTx/>
                <a:uFillTx/>
                <a:latin typeface="Aptos" panose="02110004020202020204"/>
                <a:ea typeface="Noticia Text"/>
                <a:cs typeface="Noticia Text"/>
                <a:sym typeface="Noticia Text"/>
              </a:rPr>
              <a:t>research</a:t>
            </a:r>
            <a:r>
              <a:rPr kumimoji="0" lang="de-DE" sz="1600" b="0" i="0" u="none" strike="noStrike" kern="1200" cap="none" spc="0" normalizeH="0" baseline="0" noProof="0" dirty="0">
                <a:ln>
                  <a:noFill/>
                </a:ln>
                <a:solidFill>
                  <a:prstClr val="black"/>
                </a:solidFill>
                <a:effectLst/>
                <a:uLnTx/>
                <a:uFillTx/>
                <a:latin typeface="Aptos" panose="02110004020202020204"/>
                <a:ea typeface="Noticia Text"/>
                <a:cs typeface="Noticia Text"/>
                <a:sym typeface="Noticia Text"/>
              </a:rPr>
              <a:t>.</a:t>
            </a:r>
            <a:endParaRPr kumimoji="0" sz="18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4" indent="-209550" algn="l" defTabSz="457200" rtl="0" eaLnBrk="1" fontAlgn="auto" latinLnBrk="0" hangingPunct="1">
              <a:lnSpc>
                <a:spcPct val="133333"/>
              </a:lnSpc>
              <a:spcBef>
                <a:spcPts val="600"/>
              </a:spcBef>
              <a:spcAft>
                <a:spcPts val="0"/>
              </a:spcAft>
              <a:buClr>
                <a:srgbClr val="000000"/>
              </a:buClr>
              <a:buSzPts val="1200"/>
              <a:buFont typeface="Arial"/>
              <a:buNone/>
              <a:tabLst/>
              <a:defRPr/>
            </a:pPr>
            <a:endParaRPr kumimoji="0" sz="1200" b="1" i="0" u="none" strike="noStrike" kern="1200" cap="none" spc="0" normalizeH="0" baseline="0" noProof="0" dirty="0">
              <a:ln>
                <a:noFill/>
              </a:ln>
              <a:solidFill>
                <a:srgbClr val="E30613"/>
              </a:solidFill>
              <a:effectLst/>
              <a:uLnTx/>
              <a:uFillTx/>
              <a:latin typeface="Aptos" panose="02110004020202020204"/>
              <a:ea typeface="+mn-ea"/>
              <a:cs typeface="+mn-cs"/>
              <a:sym typeface="Arial"/>
            </a:endParaRPr>
          </a:p>
          <a:p>
            <a:pPr marL="0" marR="0" lvl="4" indent="0" algn="l" defTabSz="457200" rtl="0" eaLnBrk="1" fontAlgn="auto" latinLnBrk="0" hangingPunct="1">
              <a:lnSpc>
                <a:spcPct val="125000"/>
              </a:lnSpc>
              <a:spcBef>
                <a:spcPts val="600"/>
              </a:spcBef>
              <a:spcAft>
                <a:spcPts val="0"/>
              </a:spcAft>
              <a:buClrTx/>
              <a:buSzTx/>
              <a:buFontTx/>
              <a:buNone/>
              <a:tabLst/>
              <a:defRPr/>
            </a:pPr>
            <a:r>
              <a:rPr kumimoji="0" lang="de-DE" sz="1600" b="1" i="0" u="none" strike="noStrike" kern="1200" cap="none" spc="0" normalizeH="0" baseline="0" noProof="0" dirty="0">
                <a:ln>
                  <a:noFill/>
                </a:ln>
                <a:solidFill>
                  <a:srgbClr val="E30613"/>
                </a:solidFill>
                <a:effectLst/>
                <a:uLnTx/>
                <a:uFillTx/>
                <a:latin typeface="Aptos" panose="02110004020202020204"/>
                <a:ea typeface="+mn-ea"/>
                <a:cs typeface="+mn-cs"/>
                <a:sym typeface="Arial"/>
              </a:rPr>
              <a:t>B.  </a:t>
            </a:r>
            <a:r>
              <a:rPr kumimoji="0" lang="de-DE" sz="1600" b="0" i="1" u="none" strike="noStrike" kern="1200" cap="none" spc="0" normalizeH="0" baseline="0" noProof="0" dirty="0">
                <a:ln>
                  <a:noFill/>
                </a:ln>
                <a:solidFill>
                  <a:prstClr val="black"/>
                </a:solidFill>
                <a:effectLst/>
                <a:uLnTx/>
                <a:uFillTx/>
                <a:latin typeface="Aptos" panose="02110004020202020204"/>
                <a:ea typeface="Noticia Text"/>
                <a:cs typeface="Noticia Text"/>
                <a:sym typeface="Noticia Text"/>
              </a:rPr>
              <a:t>… </a:t>
            </a:r>
            <a:r>
              <a:rPr kumimoji="0" lang="de-DE" sz="1600" b="0" i="0" u="none" strike="noStrike" kern="1200" cap="none" spc="0" normalizeH="0" baseline="0" noProof="0" dirty="0" err="1">
                <a:ln>
                  <a:noFill/>
                </a:ln>
                <a:solidFill>
                  <a:prstClr val="black"/>
                </a:solidFill>
                <a:effectLst/>
                <a:uLnTx/>
                <a:uFillTx/>
                <a:latin typeface="Aptos" panose="02110004020202020204"/>
                <a:ea typeface="Noticia Text"/>
                <a:cs typeface="Noticia Text"/>
                <a:sym typeface="Noticia Text"/>
              </a:rPr>
              <a:t>observed</a:t>
            </a:r>
            <a:r>
              <a:rPr kumimoji="0" lang="de-DE" sz="1600" b="0" i="0" u="none" strike="noStrike" kern="1200" cap="none" spc="0" normalizeH="0" baseline="0" noProof="0" dirty="0">
                <a:ln>
                  <a:noFill/>
                </a:ln>
                <a:solidFill>
                  <a:prstClr val="black"/>
                </a:solidFill>
                <a:effectLst/>
                <a:uLnTx/>
                <a:uFillTx/>
                <a:latin typeface="Aptos" panose="02110004020202020204"/>
                <a:ea typeface="Noticia Text"/>
                <a:cs typeface="Noticia Text"/>
                <a:sym typeface="Noticia Text"/>
              </a:rPr>
              <a:t> </a:t>
            </a:r>
            <a:r>
              <a:rPr kumimoji="0" lang="de-DE" sz="1600" b="0" i="0" u="none" strike="noStrike" kern="1200" cap="none" spc="0" normalizeH="0" baseline="0" noProof="0" dirty="0" err="1">
                <a:ln>
                  <a:noFill/>
                </a:ln>
                <a:solidFill>
                  <a:prstClr val="black"/>
                </a:solidFill>
                <a:effectLst/>
                <a:uLnTx/>
                <a:uFillTx/>
                <a:latin typeface="Aptos" panose="02110004020202020204"/>
                <a:ea typeface="Noticia Text"/>
                <a:cs typeface="Noticia Text"/>
                <a:sym typeface="Noticia Text"/>
              </a:rPr>
              <a:t>or</a:t>
            </a:r>
            <a:r>
              <a:rPr kumimoji="0" lang="de-DE" sz="1600" b="0" i="0" u="none" strike="noStrike" kern="1200" cap="none" spc="0" normalizeH="0" baseline="0" noProof="0" dirty="0">
                <a:ln>
                  <a:noFill/>
                </a:ln>
                <a:solidFill>
                  <a:prstClr val="black"/>
                </a:solidFill>
                <a:effectLst/>
                <a:uLnTx/>
                <a:uFillTx/>
                <a:latin typeface="Aptos" panose="02110004020202020204"/>
                <a:ea typeface="Noticia Text"/>
                <a:cs typeface="Noticia Text"/>
                <a:sym typeface="Noticia Text"/>
              </a:rPr>
              <a:t> </a:t>
            </a:r>
            <a:r>
              <a:rPr kumimoji="0" lang="de-DE" sz="1600" b="0" i="0" u="none" strike="noStrike" kern="1200" cap="none" spc="0" normalizeH="0" baseline="0" noProof="0" dirty="0" err="1">
                <a:ln>
                  <a:noFill/>
                </a:ln>
                <a:solidFill>
                  <a:prstClr val="black"/>
                </a:solidFill>
                <a:effectLst/>
                <a:uLnTx/>
                <a:uFillTx/>
                <a:latin typeface="Aptos" panose="02110004020202020204"/>
                <a:ea typeface="Noticia Text"/>
                <a:cs typeface="Noticia Text"/>
                <a:sym typeface="Noticia Text"/>
              </a:rPr>
              <a:t>found</a:t>
            </a:r>
            <a:r>
              <a:rPr kumimoji="0" lang="de-DE" sz="1600" b="0" i="0" u="none" strike="noStrike" kern="1200" cap="none" spc="0" normalizeH="0" baseline="0" noProof="0" dirty="0">
                <a:ln>
                  <a:noFill/>
                </a:ln>
                <a:solidFill>
                  <a:prstClr val="black"/>
                </a:solidFill>
                <a:effectLst/>
                <a:uLnTx/>
                <a:uFillTx/>
                <a:latin typeface="Aptos" panose="02110004020202020204"/>
                <a:ea typeface="Noticia Text"/>
                <a:cs typeface="Noticia Text"/>
                <a:sym typeface="Noticia Text"/>
              </a:rPr>
              <a:t> in </a:t>
            </a:r>
            <a:r>
              <a:rPr kumimoji="0" lang="de-DE" sz="1600" b="0" i="0" u="none" strike="noStrike" kern="1200" cap="none" spc="0" normalizeH="0" baseline="0" noProof="0" dirty="0" err="1">
                <a:ln>
                  <a:noFill/>
                </a:ln>
                <a:solidFill>
                  <a:prstClr val="black"/>
                </a:solidFill>
                <a:effectLst/>
                <a:uLnTx/>
                <a:uFillTx/>
                <a:latin typeface="Aptos" panose="02110004020202020204"/>
                <a:ea typeface="Noticia Text"/>
                <a:cs typeface="Noticia Text"/>
                <a:sym typeface="Noticia Text"/>
              </a:rPr>
              <a:t>your</a:t>
            </a:r>
            <a:r>
              <a:rPr kumimoji="0" lang="de-DE" sz="1600" b="0" i="0" u="none" strike="noStrike" kern="1200" cap="none" spc="0" normalizeH="0" baseline="0" noProof="0" dirty="0">
                <a:ln>
                  <a:noFill/>
                </a:ln>
                <a:solidFill>
                  <a:prstClr val="black"/>
                </a:solidFill>
                <a:effectLst/>
                <a:uLnTx/>
                <a:uFillTx/>
                <a:latin typeface="Aptos" panose="02110004020202020204"/>
                <a:ea typeface="Noticia Text"/>
                <a:cs typeface="Noticia Text"/>
                <a:sym typeface="Noticia Text"/>
              </a:rPr>
              <a:t> </a:t>
            </a:r>
            <a:r>
              <a:rPr kumimoji="0" lang="de-DE" sz="1600" b="0" i="0" u="none" strike="noStrike" kern="1200" cap="none" spc="0" normalizeH="0" baseline="0" noProof="0" dirty="0" err="1">
                <a:ln>
                  <a:noFill/>
                </a:ln>
                <a:solidFill>
                  <a:prstClr val="black"/>
                </a:solidFill>
                <a:effectLst/>
                <a:uLnTx/>
                <a:uFillTx/>
                <a:latin typeface="Aptos" panose="02110004020202020204"/>
                <a:ea typeface="Noticia Text"/>
                <a:cs typeface="Noticia Text"/>
                <a:sym typeface="Noticia Text"/>
              </a:rPr>
              <a:t>day</a:t>
            </a:r>
            <a:r>
              <a:rPr kumimoji="0" lang="de-DE" sz="1600" b="0" i="0" u="none" strike="noStrike" kern="1200" cap="none" spc="0" normalizeH="0" baseline="0" noProof="0" dirty="0">
                <a:ln>
                  <a:noFill/>
                </a:ln>
                <a:solidFill>
                  <a:prstClr val="black"/>
                </a:solidFill>
                <a:effectLst/>
                <a:uLnTx/>
                <a:uFillTx/>
                <a:latin typeface="Aptos" panose="02110004020202020204"/>
                <a:ea typeface="Noticia Text"/>
                <a:cs typeface="Noticia Text"/>
                <a:sym typeface="Noticia Text"/>
              </a:rPr>
              <a:t> </a:t>
            </a:r>
            <a:r>
              <a:rPr kumimoji="0" lang="de-DE" sz="1600" b="0" i="0" u="none" strike="noStrike" kern="1200" cap="none" spc="0" normalizeH="0" baseline="0" noProof="0" dirty="0" err="1">
                <a:ln>
                  <a:noFill/>
                </a:ln>
                <a:solidFill>
                  <a:prstClr val="black"/>
                </a:solidFill>
                <a:effectLst/>
                <a:uLnTx/>
                <a:uFillTx/>
                <a:latin typeface="Aptos" panose="02110004020202020204"/>
                <a:ea typeface="Noticia Text"/>
                <a:cs typeface="Noticia Text"/>
                <a:sym typeface="Noticia Text"/>
              </a:rPr>
              <a:t>to</a:t>
            </a:r>
            <a:r>
              <a:rPr kumimoji="0" lang="de-DE" sz="1600" b="0" i="0" u="none" strike="noStrike" kern="1200" cap="none" spc="0" normalizeH="0" baseline="0" noProof="0" dirty="0">
                <a:ln>
                  <a:noFill/>
                </a:ln>
                <a:solidFill>
                  <a:prstClr val="black"/>
                </a:solidFill>
                <a:effectLst/>
                <a:uLnTx/>
                <a:uFillTx/>
                <a:latin typeface="Aptos" panose="02110004020202020204"/>
                <a:ea typeface="Noticia Text"/>
                <a:cs typeface="Noticia Text"/>
                <a:sym typeface="Noticia Text"/>
              </a:rPr>
              <a:t> </a:t>
            </a:r>
            <a:r>
              <a:rPr kumimoji="0" lang="de-DE" sz="1600" b="0" i="0" u="none" strike="noStrike" kern="1200" cap="none" spc="0" normalizeH="0" baseline="0" noProof="0" dirty="0" err="1">
                <a:ln>
                  <a:noFill/>
                </a:ln>
                <a:solidFill>
                  <a:prstClr val="black"/>
                </a:solidFill>
                <a:effectLst/>
                <a:uLnTx/>
                <a:uFillTx/>
                <a:latin typeface="Aptos" panose="02110004020202020204"/>
                <a:ea typeface="Noticia Text"/>
                <a:cs typeface="Noticia Text"/>
                <a:sym typeface="Noticia Text"/>
              </a:rPr>
              <a:t>day</a:t>
            </a:r>
            <a:r>
              <a:rPr kumimoji="0" lang="de-DE" sz="1600" b="0" i="0" u="none" strike="noStrike" kern="1200" cap="none" spc="0" normalizeH="0" baseline="0" noProof="0" dirty="0">
                <a:ln>
                  <a:noFill/>
                </a:ln>
                <a:solidFill>
                  <a:prstClr val="black"/>
                </a:solidFill>
                <a:effectLst/>
                <a:uLnTx/>
                <a:uFillTx/>
                <a:latin typeface="Aptos" panose="02110004020202020204"/>
                <a:ea typeface="Noticia Text"/>
                <a:cs typeface="Noticia Text"/>
                <a:sym typeface="Noticia Text"/>
              </a:rPr>
              <a:t> </a:t>
            </a:r>
            <a:r>
              <a:rPr kumimoji="0" lang="de-DE" sz="1600" b="0" i="0" u="none" strike="noStrike" kern="1200" cap="none" spc="0" normalizeH="0" baseline="0" noProof="0" dirty="0" err="1">
                <a:ln>
                  <a:noFill/>
                </a:ln>
                <a:solidFill>
                  <a:prstClr val="black"/>
                </a:solidFill>
                <a:effectLst/>
                <a:uLnTx/>
                <a:uFillTx/>
                <a:latin typeface="Aptos" panose="02110004020202020204"/>
                <a:ea typeface="Noticia Text"/>
                <a:cs typeface="Noticia Text"/>
                <a:sym typeface="Noticia Text"/>
              </a:rPr>
              <a:t>life</a:t>
            </a:r>
            <a:r>
              <a:rPr kumimoji="0" lang="de-DE" sz="1600" b="0" i="0" u="none" strike="noStrike" kern="1200" cap="none" spc="0" normalizeH="0" baseline="0" noProof="0" dirty="0">
                <a:ln>
                  <a:noFill/>
                </a:ln>
                <a:solidFill>
                  <a:prstClr val="black"/>
                </a:solidFill>
                <a:effectLst/>
                <a:uLnTx/>
                <a:uFillTx/>
                <a:latin typeface="Aptos" panose="02110004020202020204"/>
                <a:ea typeface="Noticia Text"/>
                <a:cs typeface="Noticia Text"/>
                <a:sym typeface="Noticia Text"/>
              </a:rPr>
              <a:t>:</a:t>
            </a:r>
            <a:r>
              <a:rPr kumimoji="0" lang="de-DE" sz="1100" b="0" i="0" u="none" strike="noStrike" kern="1200" cap="none" spc="0" normalizeH="0" baseline="0" noProof="0" dirty="0">
                <a:ln>
                  <a:noFill/>
                </a:ln>
                <a:solidFill>
                  <a:prstClr val="black"/>
                </a:solidFill>
                <a:effectLst/>
                <a:uLnTx/>
                <a:uFillTx/>
                <a:latin typeface="Aptos" panose="02110004020202020204"/>
                <a:ea typeface="Noticia Text"/>
                <a:cs typeface="Noticia Text"/>
                <a:sym typeface="Noticia Text"/>
              </a:rPr>
              <a:t>	</a:t>
            </a:r>
            <a:endParaRPr kumimoji="0" sz="18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576000" marR="0" lvl="4" indent="-216000" algn="l" defTabSz="457200" rtl="0" eaLnBrk="1" fontAlgn="auto" latinLnBrk="0" hangingPunct="1">
              <a:lnSpc>
                <a:spcPct val="123076"/>
              </a:lnSpc>
              <a:spcBef>
                <a:spcPts val="600"/>
              </a:spcBef>
              <a:spcAft>
                <a:spcPts val="0"/>
              </a:spcAft>
              <a:buClr>
                <a:srgbClr val="000000"/>
              </a:buClr>
              <a:buSzPts val="1300"/>
              <a:buFont typeface="Arial"/>
              <a:buChar char="•"/>
              <a:tabLst/>
              <a:defRPr/>
            </a:pPr>
            <a:r>
              <a:rPr kumimoji="0" lang="de-DE" sz="1300" b="0" i="0" u="none" strike="noStrike" kern="1200" cap="none" spc="0" normalizeH="0" baseline="0" noProof="0" dirty="0" err="1">
                <a:ln>
                  <a:noFill/>
                </a:ln>
                <a:solidFill>
                  <a:prstClr val="black"/>
                </a:solidFill>
                <a:effectLst/>
                <a:uLnTx/>
                <a:uFillTx/>
                <a:latin typeface="Aptos" panose="02110004020202020204"/>
                <a:ea typeface="Noticia Text"/>
                <a:cs typeface="Noticia Text"/>
                <a:sym typeface="Noticia Text"/>
              </a:rPr>
              <a:t>Where</a:t>
            </a:r>
            <a:r>
              <a:rPr kumimoji="0" lang="de-DE" sz="1300" b="0" i="0" u="none" strike="noStrike" kern="1200" cap="none" spc="0" normalizeH="0" baseline="0" noProof="0" dirty="0">
                <a:ln>
                  <a:noFill/>
                </a:ln>
                <a:solidFill>
                  <a:prstClr val="black"/>
                </a:solidFill>
                <a:effectLst/>
                <a:uLnTx/>
                <a:uFillTx/>
                <a:latin typeface="Aptos" panose="02110004020202020204"/>
                <a:ea typeface="Noticia Text"/>
                <a:cs typeface="Noticia Text"/>
                <a:sym typeface="Noticia Text"/>
              </a:rPr>
              <a:t> </a:t>
            </a:r>
            <a:r>
              <a:rPr kumimoji="0" lang="de-DE" sz="1300" b="0" i="0" u="none" strike="noStrike" kern="1200" cap="none" spc="0" normalizeH="0" baseline="0" noProof="0" dirty="0" err="1">
                <a:ln>
                  <a:noFill/>
                </a:ln>
                <a:solidFill>
                  <a:prstClr val="black"/>
                </a:solidFill>
                <a:effectLst/>
                <a:uLnTx/>
                <a:uFillTx/>
                <a:latin typeface="Aptos" panose="02110004020202020204"/>
                <a:ea typeface="Noticia Text"/>
                <a:cs typeface="Noticia Text"/>
                <a:sym typeface="Noticia Text"/>
              </a:rPr>
              <a:t>did</a:t>
            </a:r>
            <a:r>
              <a:rPr kumimoji="0" lang="de-DE" sz="1300" b="0" i="0" u="none" strike="noStrike" kern="1200" cap="none" spc="0" normalizeH="0" baseline="0" noProof="0" dirty="0">
                <a:ln>
                  <a:noFill/>
                </a:ln>
                <a:solidFill>
                  <a:prstClr val="black"/>
                </a:solidFill>
                <a:effectLst/>
                <a:uLnTx/>
                <a:uFillTx/>
                <a:latin typeface="Aptos" panose="02110004020202020204"/>
                <a:ea typeface="Noticia Text"/>
                <a:cs typeface="Noticia Text"/>
                <a:sym typeface="Noticia Text"/>
              </a:rPr>
              <a:t> </a:t>
            </a:r>
            <a:r>
              <a:rPr kumimoji="0" lang="de-DE" sz="1300" b="0" i="0" u="none" strike="noStrike" kern="1200" cap="none" spc="0" normalizeH="0" baseline="0" noProof="0" dirty="0" err="1">
                <a:ln>
                  <a:noFill/>
                </a:ln>
                <a:solidFill>
                  <a:prstClr val="black"/>
                </a:solidFill>
                <a:effectLst/>
                <a:uLnTx/>
                <a:uFillTx/>
                <a:latin typeface="Aptos" panose="02110004020202020204"/>
                <a:ea typeface="Noticia Text"/>
                <a:cs typeface="Noticia Text"/>
                <a:sym typeface="Noticia Text"/>
              </a:rPr>
              <a:t>you</a:t>
            </a:r>
            <a:r>
              <a:rPr kumimoji="0" lang="de-DE" sz="1300" b="0" i="0" u="none" strike="noStrike" kern="1200" cap="none" spc="0" normalizeH="0" baseline="0" noProof="0" dirty="0">
                <a:ln>
                  <a:noFill/>
                </a:ln>
                <a:solidFill>
                  <a:prstClr val="black"/>
                </a:solidFill>
                <a:effectLst/>
                <a:uLnTx/>
                <a:uFillTx/>
                <a:latin typeface="Aptos" panose="02110004020202020204"/>
                <a:ea typeface="Noticia Text"/>
                <a:cs typeface="Noticia Text"/>
                <a:sym typeface="Noticia Text"/>
              </a:rPr>
              <a:t> </a:t>
            </a:r>
            <a:r>
              <a:rPr kumimoji="0" lang="de-DE" sz="1300" b="0" i="0" u="none" strike="noStrike" kern="1200" cap="none" spc="0" normalizeH="0" baseline="0" noProof="0" dirty="0" err="1">
                <a:ln>
                  <a:noFill/>
                </a:ln>
                <a:solidFill>
                  <a:prstClr val="black"/>
                </a:solidFill>
                <a:effectLst/>
                <a:uLnTx/>
                <a:uFillTx/>
                <a:latin typeface="Aptos" panose="02110004020202020204"/>
                <a:ea typeface="Noticia Text"/>
                <a:cs typeface="Noticia Text"/>
                <a:sym typeface="Noticia Text"/>
              </a:rPr>
              <a:t>recently</a:t>
            </a:r>
            <a:r>
              <a:rPr kumimoji="0" lang="de-DE" sz="1300" b="0" i="0" u="none" strike="noStrike" kern="1200" cap="none" spc="0" normalizeH="0" baseline="0" noProof="0" dirty="0">
                <a:ln>
                  <a:noFill/>
                </a:ln>
                <a:solidFill>
                  <a:prstClr val="black"/>
                </a:solidFill>
                <a:effectLst/>
                <a:uLnTx/>
                <a:uFillTx/>
                <a:latin typeface="Aptos" panose="02110004020202020204"/>
                <a:ea typeface="Noticia Text"/>
                <a:cs typeface="Noticia Text"/>
                <a:sym typeface="Noticia Text"/>
              </a:rPr>
              <a:t> </a:t>
            </a:r>
            <a:r>
              <a:rPr kumimoji="0" lang="de-DE" sz="1300" b="0" i="0" u="none" strike="noStrike" kern="1200" cap="none" spc="0" normalizeH="0" baseline="0" noProof="0" dirty="0" err="1">
                <a:ln>
                  <a:noFill/>
                </a:ln>
                <a:solidFill>
                  <a:prstClr val="black"/>
                </a:solidFill>
                <a:effectLst/>
                <a:uLnTx/>
                <a:uFillTx/>
                <a:latin typeface="Aptos" panose="02110004020202020204"/>
                <a:ea typeface="Noticia Text"/>
                <a:cs typeface="Noticia Text"/>
                <a:sym typeface="Noticia Text"/>
              </a:rPr>
              <a:t>experience</a:t>
            </a:r>
            <a:r>
              <a:rPr kumimoji="0" lang="de-DE" sz="1300" b="0" i="0" u="none" strike="noStrike" kern="1200" cap="none" spc="0" normalizeH="0" baseline="0" noProof="0" dirty="0">
                <a:ln>
                  <a:noFill/>
                </a:ln>
                <a:solidFill>
                  <a:prstClr val="black"/>
                </a:solidFill>
                <a:effectLst/>
                <a:uLnTx/>
                <a:uFillTx/>
                <a:latin typeface="Aptos" panose="02110004020202020204"/>
                <a:ea typeface="Noticia Text"/>
                <a:cs typeface="Noticia Text"/>
                <a:sym typeface="Noticia Text"/>
              </a:rPr>
              <a:t> a </a:t>
            </a:r>
            <a:r>
              <a:rPr kumimoji="0" lang="de-DE" sz="1300" b="0" i="0" u="none" strike="noStrike" kern="1200" cap="none" spc="0" normalizeH="0" baseline="0" noProof="0" dirty="0" err="1">
                <a:ln>
                  <a:noFill/>
                </a:ln>
                <a:solidFill>
                  <a:prstClr val="black"/>
                </a:solidFill>
                <a:effectLst/>
                <a:uLnTx/>
                <a:uFillTx/>
                <a:latin typeface="Aptos" panose="02110004020202020204"/>
                <a:ea typeface="Noticia Text"/>
                <a:cs typeface="Noticia Text"/>
                <a:sym typeface="Noticia Text"/>
              </a:rPr>
              <a:t>challenge</a:t>
            </a:r>
            <a:r>
              <a:rPr kumimoji="0" lang="de-DE" sz="1300" b="0" i="0" u="none" strike="noStrike" kern="1200" cap="none" spc="0" normalizeH="0" baseline="0" noProof="0" dirty="0">
                <a:ln>
                  <a:noFill/>
                </a:ln>
                <a:solidFill>
                  <a:prstClr val="black"/>
                </a:solidFill>
                <a:effectLst/>
                <a:uLnTx/>
                <a:uFillTx/>
                <a:latin typeface="Aptos" panose="02110004020202020204"/>
                <a:ea typeface="Noticia Text"/>
                <a:cs typeface="Noticia Text"/>
                <a:sym typeface="Noticia Text"/>
              </a:rPr>
              <a:t>?</a:t>
            </a:r>
            <a:endParaRPr kumimoji="0" sz="18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576000" marR="0" lvl="4" indent="-216000" algn="l" defTabSz="457200" rtl="0" eaLnBrk="1" fontAlgn="auto" latinLnBrk="0" hangingPunct="1">
              <a:lnSpc>
                <a:spcPct val="123076"/>
              </a:lnSpc>
              <a:spcBef>
                <a:spcPts val="300"/>
              </a:spcBef>
              <a:spcAft>
                <a:spcPts val="0"/>
              </a:spcAft>
              <a:buClr>
                <a:srgbClr val="000000"/>
              </a:buClr>
              <a:buSzPts val="1300"/>
              <a:buFont typeface="Arial"/>
              <a:buChar char="•"/>
              <a:tabLst/>
              <a:defRPr/>
            </a:pPr>
            <a:r>
              <a:rPr kumimoji="0" lang="de-DE" sz="1300" b="0" i="0" u="none" strike="noStrike" kern="1200" cap="none" spc="0" normalizeH="0" baseline="0" noProof="0" dirty="0" err="1">
                <a:ln>
                  <a:noFill/>
                </a:ln>
                <a:solidFill>
                  <a:prstClr val="black"/>
                </a:solidFill>
                <a:effectLst/>
                <a:uLnTx/>
                <a:uFillTx/>
                <a:latin typeface="Aptos" panose="02110004020202020204"/>
                <a:ea typeface="Noticia Text"/>
                <a:cs typeface="Noticia Text"/>
                <a:sym typeface="Noticia Text"/>
              </a:rPr>
              <a:t>Where</a:t>
            </a:r>
            <a:r>
              <a:rPr kumimoji="0" lang="de-DE" sz="1300" b="0" i="0" u="none" strike="noStrike" kern="1200" cap="none" spc="0" normalizeH="0" baseline="0" noProof="0" dirty="0">
                <a:ln>
                  <a:noFill/>
                </a:ln>
                <a:solidFill>
                  <a:prstClr val="black"/>
                </a:solidFill>
                <a:effectLst/>
                <a:uLnTx/>
                <a:uFillTx/>
                <a:latin typeface="Aptos" panose="02110004020202020204"/>
                <a:ea typeface="Noticia Text"/>
                <a:cs typeface="Noticia Text"/>
                <a:sym typeface="Noticia Text"/>
              </a:rPr>
              <a:t> </a:t>
            </a:r>
            <a:r>
              <a:rPr kumimoji="0" lang="de-DE" sz="1300" b="0" i="0" u="none" strike="noStrike" kern="1200" cap="none" spc="0" normalizeH="0" baseline="0" noProof="0" dirty="0" err="1">
                <a:ln>
                  <a:noFill/>
                </a:ln>
                <a:solidFill>
                  <a:prstClr val="black"/>
                </a:solidFill>
                <a:effectLst/>
                <a:uLnTx/>
                <a:uFillTx/>
                <a:latin typeface="Aptos" panose="02110004020202020204"/>
                <a:ea typeface="Noticia Text"/>
                <a:cs typeface="Noticia Text"/>
                <a:sym typeface="Noticia Text"/>
              </a:rPr>
              <a:t>did</a:t>
            </a:r>
            <a:r>
              <a:rPr kumimoji="0" lang="de-DE" sz="1300" b="0" i="0" u="none" strike="noStrike" kern="1200" cap="none" spc="0" normalizeH="0" baseline="0" noProof="0" dirty="0">
                <a:ln>
                  <a:noFill/>
                </a:ln>
                <a:solidFill>
                  <a:prstClr val="black"/>
                </a:solidFill>
                <a:effectLst/>
                <a:uLnTx/>
                <a:uFillTx/>
                <a:latin typeface="Aptos" panose="02110004020202020204"/>
                <a:ea typeface="Noticia Text"/>
                <a:cs typeface="Noticia Text"/>
                <a:sym typeface="Noticia Text"/>
              </a:rPr>
              <a:t> </a:t>
            </a:r>
            <a:r>
              <a:rPr kumimoji="0" lang="de-DE" sz="1300" b="0" i="0" u="none" strike="noStrike" kern="1200" cap="none" spc="0" normalizeH="0" baseline="0" noProof="0" dirty="0" err="1">
                <a:ln>
                  <a:noFill/>
                </a:ln>
                <a:solidFill>
                  <a:prstClr val="black"/>
                </a:solidFill>
                <a:effectLst/>
                <a:uLnTx/>
                <a:uFillTx/>
                <a:latin typeface="Aptos" panose="02110004020202020204"/>
                <a:ea typeface="Noticia Text"/>
                <a:cs typeface="Noticia Text"/>
                <a:sym typeface="Noticia Text"/>
              </a:rPr>
              <a:t>you</a:t>
            </a:r>
            <a:r>
              <a:rPr kumimoji="0" lang="de-DE" sz="1300" b="0" i="0" u="none" strike="noStrike" kern="1200" cap="none" spc="0" normalizeH="0" baseline="0" noProof="0" dirty="0">
                <a:ln>
                  <a:noFill/>
                </a:ln>
                <a:solidFill>
                  <a:prstClr val="black"/>
                </a:solidFill>
                <a:effectLst/>
                <a:uLnTx/>
                <a:uFillTx/>
                <a:latin typeface="Aptos" panose="02110004020202020204"/>
                <a:ea typeface="Noticia Text"/>
                <a:cs typeface="Noticia Text"/>
                <a:sym typeface="Noticia Text"/>
              </a:rPr>
              <a:t> </a:t>
            </a:r>
            <a:r>
              <a:rPr kumimoji="0" lang="de-DE" sz="1300" b="0" i="0" u="none" strike="noStrike" kern="1200" cap="none" spc="0" normalizeH="0" baseline="0" noProof="0" dirty="0" err="1">
                <a:ln>
                  <a:noFill/>
                </a:ln>
                <a:solidFill>
                  <a:prstClr val="black"/>
                </a:solidFill>
                <a:effectLst/>
                <a:uLnTx/>
                <a:uFillTx/>
                <a:latin typeface="Aptos" panose="02110004020202020204"/>
                <a:ea typeface="Noticia Text"/>
                <a:cs typeface="Noticia Text"/>
                <a:sym typeface="Noticia Text"/>
              </a:rPr>
              <a:t>observe</a:t>
            </a:r>
            <a:r>
              <a:rPr kumimoji="0" lang="de-DE" sz="1300" b="0" i="0" u="none" strike="noStrike" kern="1200" cap="none" spc="0" normalizeH="0" baseline="0" noProof="0" dirty="0">
                <a:ln>
                  <a:noFill/>
                </a:ln>
                <a:solidFill>
                  <a:prstClr val="black"/>
                </a:solidFill>
                <a:effectLst/>
                <a:uLnTx/>
                <a:uFillTx/>
                <a:latin typeface="Aptos" panose="02110004020202020204"/>
                <a:ea typeface="Noticia Text"/>
                <a:cs typeface="Noticia Text"/>
                <a:sym typeface="Noticia Text"/>
              </a:rPr>
              <a:t> a </a:t>
            </a:r>
            <a:r>
              <a:rPr kumimoji="0" lang="de-DE" sz="1300" b="0" i="0" u="none" strike="noStrike" kern="1200" cap="none" spc="0" normalizeH="0" baseline="0" noProof="0" dirty="0" err="1">
                <a:ln>
                  <a:noFill/>
                </a:ln>
                <a:solidFill>
                  <a:prstClr val="black"/>
                </a:solidFill>
                <a:effectLst/>
                <a:uLnTx/>
                <a:uFillTx/>
                <a:latin typeface="Aptos" panose="02110004020202020204"/>
                <a:ea typeface="Noticia Text"/>
                <a:cs typeface="Noticia Text"/>
                <a:sym typeface="Noticia Text"/>
              </a:rPr>
              <a:t>problem</a:t>
            </a:r>
            <a:r>
              <a:rPr kumimoji="0" lang="de-DE" sz="1300" b="0" i="0" u="none" strike="noStrike" kern="1200" cap="none" spc="0" normalizeH="0" baseline="0" noProof="0" dirty="0">
                <a:ln>
                  <a:noFill/>
                </a:ln>
                <a:solidFill>
                  <a:prstClr val="black"/>
                </a:solidFill>
                <a:effectLst/>
                <a:uLnTx/>
                <a:uFillTx/>
                <a:latin typeface="Aptos" panose="02110004020202020204"/>
                <a:ea typeface="Noticia Text"/>
                <a:cs typeface="Noticia Text"/>
                <a:sym typeface="Noticia Text"/>
              </a:rPr>
              <a:t> </a:t>
            </a:r>
            <a:r>
              <a:rPr kumimoji="0" lang="de-DE" sz="1300" b="0" i="0" u="none" strike="noStrike" kern="1200" cap="none" spc="0" normalizeH="0" baseline="0" noProof="0" dirty="0" err="1">
                <a:ln>
                  <a:noFill/>
                </a:ln>
                <a:solidFill>
                  <a:prstClr val="black"/>
                </a:solidFill>
                <a:effectLst/>
                <a:uLnTx/>
                <a:uFillTx/>
                <a:latin typeface="Aptos" panose="02110004020202020204"/>
                <a:ea typeface="Noticia Text"/>
                <a:cs typeface="Noticia Text"/>
                <a:sym typeface="Noticia Text"/>
              </a:rPr>
              <a:t>that</a:t>
            </a:r>
            <a:r>
              <a:rPr kumimoji="0" lang="de-DE" sz="1300" b="0" i="0" u="none" strike="noStrike" kern="1200" cap="none" spc="0" normalizeH="0" baseline="0" noProof="0" dirty="0">
                <a:ln>
                  <a:noFill/>
                </a:ln>
                <a:solidFill>
                  <a:prstClr val="black"/>
                </a:solidFill>
                <a:effectLst/>
                <a:uLnTx/>
                <a:uFillTx/>
                <a:latin typeface="Aptos" panose="02110004020202020204"/>
                <a:ea typeface="Noticia Text"/>
                <a:cs typeface="Noticia Text"/>
                <a:sym typeface="Noticia Text"/>
              </a:rPr>
              <a:t> </a:t>
            </a:r>
            <a:r>
              <a:rPr kumimoji="0" lang="de-DE" sz="1300" b="0" i="0" u="none" strike="noStrike" kern="1200" cap="none" spc="0" normalizeH="0" baseline="0" noProof="0" dirty="0" err="1">
                <a:ln>
                  <a:noFill/>
                </a:ln>
                <a:solidFill>
                  <a:prstClr val="black"/>
                </a:solidFill>
                <a:effectLst/>
                <a:uLnTx/>
                <a:uFillTx/>
                <a:latin typeface="Aptos" panose="02110004020202020204"/>
                <a:ea typeface="Noticia Text"/>
                <a:cs typeface="Noticia Text"/>
                <a:sym typeface="Noticia Text"/>
              </a:rPr>
              <a:t>somebody</a:t>
            </a:r>
            <a:r>
              <a:rPr kumimoji="0" lang="de-DE" sz="1300" b="0" i="0" u="none" strike="noStrike" kern="1200" cap="none" spc="0" normalizeH="0" baseline="0" noProof="0" dirty="0">
                <a:ln>
                  <a:noFill/>
                </a:ln>
                <a:solidFill>
                  <a:prstClr val="black"/>
                </a:solidFill>
                <a:effectLst/>
                <a:uLnTx/>
                <a:uFillTx/>
                <a:latin typeface="Aptos" panose="02110004020202020204"/>
                <a:ea typeface="Noticia Text"/>
                <a:cs typeface="Noticia Text"/>
                <a:sym typeface="Noticia Text"/>
              </a:rPr>
              <a:t> was </a:t>
            </a:r>
            <a:r>
              <a:rPr kumimoji="0" lang="de-DE" sz="1300" b="0" i="0" u="none" strike="noStrike" kern="1200" cap="none" spc="0" normalizeH="0" baseline="0" noProof="0" dirty="0" err="1">
                <a:ln>
                  <a:noFill/>
                </a:ln>
                <a:solidFill>
                  <a:prstClr val="black"/>
                </a:solidFill>
                <a:effectLst/>
                <a:uLnTx/>
                <a:uFillTx/>
                <a:latin typeface="Aptos" panose="02110004020202020204"/>
                <a:ea typeface="Noticia Text"/>
                <a:cs typeface="Noticia Text"/>
                <a:sym typeface="Noticia Text"/>
              </a:rPr>
              <a:t>facing</a:t>
            </a:r>
            <a:r>
              <a:rPr kumimoji="0" lang="de-DE" sz="1300" b="0" i="0" u="none" strike="noStrike" kern="1200" cap="none" spc="0" normalizeH="0" baseline="0" noProof="0" dirty="0">
                <a:ln>
                  <a:noFill/>
                </a:ln>
                <a:solidFill>
                  <a:prstClr val="black"/>
                </a:solidFill>
                <a:effectLst/>
                <a:uLnTx/>
                <a:uFillTx/>
                <a:latin typeface="Aptos" panose="02110004020202020204"/>
                <a:ea typeface="Noticia Text"/>
                <a:cs typeface="Noticia Text"/>
                <a:sym typeface="Noticia Text"/>
              </a:rPr>
              <a:t>?</a:t>
            </a:r>
            <a:endParaRPr kumimoji="0" sz="1300" b="1" i="0" u="none" strike="noStrike" kern="1200" cap="none" spc="0" normalizeH="0" baseline="0" noProof="0" dirty="0">
              <a:ln>
                <a:noFill/>
              </a:ln>
              <a:solidFill>
                <a:srgbClr val="E30613"/>
              </a:solidFill>
              <a:effectLst/>
              <a:uLnTx/>
              <a:uFillTx/>
              <a:latin typeface="Aptos" panose="02110004020202020204"/>
              <a:ea typeface="+mn-ea"/>
              <a:cs typeface="+mn-cs"/>
              <a:sym typeface="Arial"/>
            </a:endParaRPr>
          </a:p>
          <a:p>
            <a:pPr marL="576000" marR="0" lvl="4" indent="-133450" algn="l" defTabSz="457200" rtl="0" eaLnBrk="1" fontAlgn="auto" latinLnBrk="0" hangingPunct="1">
              <a:lnSpc>
                <a:spcPct val="123076"/>
              </a:lnSpc>
              <a:spcBef>
                <a:spcPts val="300"/>
              </a:spcBef>
              <a:spcAft>
                <a:spcPts val="0"/>
              </a:spcAft>
              <a:buClr>
                <a:srgbClr val="000000"/>
              </a:buClr>
              <a:buSzPts val="1300"/>
              <a:buFont typeface="Arial"/>
              <a:buNone/>
              <a:tabLst/>
              <a:defRPr/>
            </a:pPr>
            <a:endParaRPr kumimoji="0" sz="1300" b="0" i="0" u="none" strike="noStrike" kern="1200" cap="none" spc="0" normalizeH="0" baseline="0" noProof="0" dirty="0">
              <a:ln>
                <a:noFill/>
              </a:ln>
              <a:solidFill>
                <a:prstClr val="black"/>
              </a:solidFill>
              <a:effectLst/>
              <a:uLnTx/>
              <a:uFillTx/>
              <a:latin typeface="Aptos" panose="02110004020202020204"/>
              <a:ea typeface="Noticia Text"/>
              <a:cs typeface="Noticia Text"/>
              <a:sym typeface="Noticia Text"/>
            </a:endParaRPr>
          </a:p>
          <a:p>
            <a:pPr marL="285750" marR="0" lvl="4" indent="-209550" algn="l" defTabSz="457200" rtl="0" eaLnBrk="1" fontAlgn="auto" latinLnBrk="0" hangingPunct="1">
              <a:lnSpc>
                <a:spcPct val="133333"/>
              </a:lnSpc>
              <a:spcBef>
                <a:spcPts val="600"/>
              </a:spcBef>
              <a:spcAft>
                <a:spcPts val="600"/>
              </a:spcAft>
              <a:buClr>
                <a:srgbClr val="000000"/>
              </a:buClr>
              <a:buSzPts val="1200"/>
              <a:buFont typeface="Arial"/>
              <a:buNone/>
              <a:tabLst/>
              <a:defRPr/>
            </a:pPr>
            <a:endParaRPr kumimoji="0" sz="1200" b="0" i="0" u="none" strike="noStrike" kern="1200" cap="none" spc="0" normalizeH="0" baseline="0" noProof="0" dirty="0">
              <a:ln>
                <a:noFill/>
              </a:ln>
              <a:solidFill>
                <a:prstClr val="black"/>
              </a:solidFill>
              <a:effectLst/>
              <a:uLnTx/>
              <a:uFillTx/>
              <a:latin typeface="Aptos" panose="02110004020202020204"/>
              <a:ea typeface="Noticia Text"/>
              <a:cs typeface="Noticia Text"/>
              <a:sym typeface="Noticia Tex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67AD47B-FAE5-29E9-85D7-8D2B763C7675}"/>
              </a:ext>
            </a:extLst>
          </p:cNvPr>
          <p:cNvPicPr>
            <a:picLocks noChangeAspect="1"/>
          </p:cNvPicPr>
          <p:nvPr/>
        </p:nvPicPr>
        <p:blipFill>
          <a:blip r:embed="rId3"/>
          <a:srcRect/>
          <a:stretch/>
        </p:blipFill>
        <p:spPr>
          <a:xfrm>
            <a:off x="1095375" y="942198"/>
            <a:ext cx="6953249" cy="3911202"/>
          </a:xfrm>
          <a:prstGeom prst="rect">
            <a:avLst/>
          </a:prstGeom>
          <a:ln>
            <a:solidFill>
              <a:schemeClr val="tx1">
                <a:lumMod val="50000"/>
                <a:lumOff val="50000"/>
              </a:schemeClr>
            </a:solidFill>
          </a:ln>
        </p:spPr>
      </p:pic>
      <p:sp>
        <p:nvSpPr>
          <p:cNvPr id="2" name="Google Shape;364;p17">
            <a:extLst>
              <a:ext uri="{FF2B5EF4-FFF2-40B4-BE49-F238E27FC236}">
                <a16:creationId xmlns:a16="http://schemas.microsoft.com/office/drawing/2014/main" id="{BE89722D-F766-B78A-B37B-DF152951B419}"/>
              </a:ext>
            </a:extLst>
          </p:cNvPr>
          <p:cNvSpPr txBox="1">
            <a:spLocks/>
          </p:cNvSpPr>
          <p:nvPr/>
        </p:nvSpPr>
        <p:spPr>
          <a:xfrm>
            <a:off x="428625" y="328126"/>
            <a:ext cx="5099593" cy="443198"/>
          </a:xfrm>
          <a:prstGeom prst="rect">
            <a:avLst/>
          </a:prstGeom>
          <a:noFill/>
          <a:ln>
            <a:noFill/>
          </a:ln>
        </p:spPr>
        <p:txBody>
          <a:bodyPr spcFirstLastPara="1" wrap="square" lIns="0" tIns="0" rIns="0" bIns="0" anchor="t" anchorCtr="0">
            <a:noAutofit/>
          </a:bodyPr>
          <a:lstStyle>
            <a:lvl1pPr marL="0" marR="0" lvl="0" indent="0" algn="l" defTabSz="685800" rtl="0" eaLnBrk="1" latinLnBrk="0" hangingPunct="1">
              <a:lnSpc>
                <a:spcPct val="100000"/>
              </a:lnSpc>
              <a:spcBef>
                <a:spcPts val="0"/>
              </a:spcBef>
              <a:spcAft>
                <a:spcPts val="0"/>
              </a:spcAft>
              <a:buClr>
                <a:schemeClr val="lt1"/>
              </a:buClr>
              <a:buSzPts val="4050"/>
              <a:buFont typeface="Arial"/>
              <a:buNone/>
              <a:defRPr sz="3200" b="1" i="0" u="none" strike="noStrike" kern="1200"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2pPr>
            <a:lvl3pPr marL="1028700" marR="0" lvl="2"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3pPr>
            <a:lvl4pPr marL="1371600" marR="0" lvl="3"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4pPr>
            <a:lvl5pPr marL="1714500" marR="0" lvl="4"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5pPr>
            <a:lvl6pPr marL="2057400" marR="0" lvl="5"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6pPr>
            <a:lvl7pPr marL="2400300" marR="0" lvl="6"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7pPr>
            <a:lvl8pPr marL="2743200" marR="0" lvl="7"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8pPr>
            <a:lvl9pPr marL="3086100" marR="0" lvl="8"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9pPr>
          </a:lstStyle>
          <a:p>
            <a:pPr marL="0" marR="0" lvl="0" indent="0" algn="l" defTabSz="685800" rtl="0" eaLnBrk="1" fontAlgn="auto" latinLnBrk="0" hangingPunct="1">
              <a:lnSpc>
                <a:spcPct val="90000"/>
              </a:lnSpc>
              <a:spcBef>
                <a:spcPts val="0"/>
              </a:spcBef>
              <a:spcAft>
                <a:spcPts val="0"/>
              </a:spcAft>
              <a:buClr>
                <a:srgbClr val="E30613"/>
              </a:buClr>
              <a:buSzPts val="3800"/>
              <a:buFont typeface="Arial"/>
              <a:buNone/>
              <a:tabLst/>
              <a:defRPr/>
            </a:pPr>
            <a:r>
              <a:rPr kumimoji="0" lang="de-DE" sz="3200" b="1" i="0" u="none" strike="noStrike" kern="1200" cap="none" spc="0" normalizeH="0" baseline="0" noProof="0" dirty="0" err="1">
                <a:ln>
                  <a:noFill/>
                </a:ln>
                <a:solidFill>
                  <a:srgbClr val="E30613"/>
                </a:solidFill>
                <a:effectLst/>
                <a:uLnTx/>
                <a:uFillTx/>
                <a:latin typeface="Aptos" panose="020B0004020202020204" pitchFamily="34" charset="0"/>
                <a:cs typeface="Arial"/>
                <a:sym typeface="Arial"/>
              </a:rPr>
              <a:t>Finding</a:t>
            </a:r>
            <a:r>
              <a:rPr kumimoji="0" lang="de-DE" sz="3200" b="1" i="0" u="none" strike="noStrike" kern="1200" cap="none" spc="0" normalizeH="0" baseline="0" noProof="0" dirty="0">
                <a:ln>
                  <a:noFill/>
                </a:ln>
                <a:solidFill>
                  <a:srgbClr val="E30613"/>
                </a:solidFill>
                <a:effectLst/>
                <a:uLnTx/>
                <a:uFillTx/>
                <a:latin typeface="Aptos" panose="020B0004020202020204" pitchFamily="34" charset="0"/>
                <a:cs typeface="Arial"/>
                <a:sym typeface="Arial"/>
              </a:rPr>
              <a:t> a </a:t>
            </a:r>
            <a:r>
              <a:rPr kumimoji="0" lang="de-DE" sz="3200" b="1" i="0" u="none" strike="noStrike" kern="1200" cap="none" spc="0" normalizeH="0" baseline="0" noProof="0" dirty="0" err="1">
                <a:ln>
                  <a:noFill/>
                </a:ln>
                <a:solidFill>
                  <a:srgbClr val="E30613"/>
                </a:solidFill>
                <a:effectLst/>
                <a:uLnTx/>
                <a:uFillTx/>
                <a:latin typeface="Aptos" panose="020B0004020202020204" pitchFamily="34" charset="0"/>
                <a:cs typeface="Arial"/>
                <a:sym typeface="Arial"/>
              </a:rPr>
              <a:t>problem</a:t>
            </a:r>
            <a:endParaRPr kumimoji="0" lang="de-DE" sz="3200" b="1" i="0" u="none" strike="noStrike" kern="1200" cap="none" spc="0" normalizeH="0" baseline="0" noProof="0" dirty="0">
              <a:ln>
                <a:noFill/>
              </a:ln>
              <a:solidFill>
                <a:srgbClr val="E30613"/>
              </a:solidFill>
              <a:effectLst/>
              <a:uLnTx/>
              <a:uFillTx/>
              <a:latin typeface="Aptos" panose="020B0004020202020204" pitchFamily="34" charset="0"/>
              <a:cs typeface="Arial"/>
              <a:sym typeface="Arial"/>
            </a:endParaRPr>
          </a:p>
        </p:txBody>
      </p:sp>
    </p:spTree>
    <p:extLst>
      <p:ext uri="{BB962C8B-B14F-4D97-AF65-F5344CB8AC3E}">
        <p14:creationId xmlns:p14="http://schemas.microsoft.com/office/powerpoint/2010/main" val="2731319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845EE-6D72-73F3-405F-CBBA1C1B471D}"/>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B2205A42-EF37-6150-F00B-87058DD0900B}"/>
              </a:ext>
            </a:extLst>
          </p:cNvPr>
          <p:cNvPicPr>
            <a:picLocks noChangeAspect="1"/>
          </p:cNvPicPr>
          <p:nvPr/>
        </p:nvPicPr>
        <p:blipFill>
          <a:blip r:embed="rId3"/>
          <a:srcRect/>
          <a:stretch/>
        </p:blipFill>
        <p:spPr>
          <a:xfrm>
            <a:off x="1095375" y="942198"/>
            <a:ext cx="6953249" cy="3911202"/>
          </a:xfrm>
          <a:prstGeom prst="rect">
            <a:avLst/>
          </a:prstGeom>
          <a:ln>
            <a:solidFill>
              <a:schemeClr val="tx1">
                <a:lumMod val="50000"/>
                <a:lumOff val="50000"/>
              </a:schemeClr>
            </a:solidFill>
          </a:ln>
        </p:spPr>
      </p:pic>
      <p:sp>
        <p:nvSpPr>
          <p:cNvPr id="2" name="Google Shape;364;p17">
            <a:extLst>
              <a:ext uri="{FF2B5EF4-FFF2-40B4-BE49-F238E27FC236}">
                <a16:creationId xmlns:a16="http://schemas.microsoft.com/office/drawing/2014/main" id="{C7FB64E2-D9DE-68C6-991E-906E3EC93866}"/>
              </a:ext>
            </a:extLst>
          </p:cNvPr>
          <p:cNvSpPr txBox="1">
            <a:spLocks/>
          </p:cNvSpPr>
          <p:nvPr/>
        </p:nvSpPr>
        <p:spPr>
          <a:xfrm>
            <a:off x="428625" y="328126"/>
            <a:ext cx="5099593" cy="443198"/>
          </a:xfrm>
          <a:prstGeom prst="rect">
            <a:avLst/>
          </a:prstGeom>
          <a:noFill/>
          <a:ln>
            <a:noFill/>
          </a:ln>
        </p:spPr>
        <p:txBody>
          <a:bodyPr spcFirstLastPara="1" wrap="square" lIns="0" tIns="0" rIns="0" bIns="0" anchor="t" anchorCtr="0">
            <a:noAutofit/>
          </a:bodyPr>
          <a:lstStyle>
            <a:lvl1pPr marL="0" marR="0" lvl="0" indent="0" algn="l" defTabSz="685800" rtl="0" eaLnBrk="1" latinLnBrk="0" hangingPunct="1">
              <a:lnSpc>
                <a:spcPct val="100000"/>
              </a:lnSpc>
              <a:spcBef>
                <a:spcPts val="0"/>
              </a:spcBef>
              <a:spcAft>
                <a:spcPts val="0"/>
              </a:spcAft>
              <a:buClr>
                <a:schemeClr val="lt1"/>
              </a:buClr>
              <a:buSzPts val="4050"/>
              <a:buFont typeface="Arial"/>
              <a:buNone/>
              <a:defRPr sz="3200" b="1" i="0" u="none" strike="noStrike" kern="1200"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2pPr>
            <a:lvl3pPr marL="1028700" marR="0" lvl="2"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3pPr>
            <a:lvl4pPr marL="1371600" marR="0" lvl="3"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4pPr>
            <a:lvl5pPr marL="1714500" marR="0" lvl="4"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5pPr>
            <a:lvl6pPr marL="2057400" marR="0" lvl="5"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6pPr>
            <a:lvl7pPr marL="2400300" marR="0" lvl="6"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7pPr>
            <a:lvl8pPr marL="2743200" marR="0" lvl="7"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8pPr>
            <a:lvl9pPr marL="3086100" marR="0" lvl="8"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9pPr>
          </a:lstStyle>
          <a:p>
            <a:pPr marL="0" marR="0" lvl="0" indent="0" algn="l" defTabSz="685800" rtl="0" eaLnBrk="1" fontAlgn="auto" latinLnBrk="0" hangingPunct="1">
              <a:lnSpc>
                <a:spcPct val="90000"/>
              </a:lnSpc>
              <a:spcBef>
                <a:spcPts val="0"/>
              </a:spcBef>
              <a:spcAft>
                <a:spcPts val="0"/>
              </a:spcAft>
              <a:buClr>
                <a:srgbClr val="E30613"/>
              </a:buClr>
              <a:buSzPts val="3800"/>
              <a:buFont typeface="Arial"/>
              <a:buNone/>
              <a:tabLst/>
              <a:defRPr/>
            </a:pPr>
            <a:r>
              <a:rPr kumimoji="0" lang="de-DE" sz="3200" b="1" i="0" u="none" strike="noStrike" kern="1200" cap="none" spc="0" normalizeH="0" baseline="0" noProof="0" dirty="0" err="1">
                <a:ln>
                  <a:noFill/>
                </a:ln>
                <a:solidFill>
                  <a:srgbClr val="E30613"/>
                </a:solidFill>
                <a:effectLst/>
                <a:uLnTx/>
                <a:uFillTx/>
                <a:latin typeface="Aptos" panose="020B0004020202020204" pitchFamily="34" charset="0"/>
                <a:cs typeface="Arial"/>
                <a:sym typeface="Arial"/>
              </a:rPr>
              <a:t>Finding</a:t>
            </a:r>
            <a:r>
              <a:rPr kumimoji="0" lang="de-DE" sz="3200" b="1" i="0" u="none" strike="noStrike" kern="1200" cap="none" spc="0" normalizeH="0" baseline="0" noProof="0" dirty="0">
                <a:ln>
                  <a:noFill/>
                </a:ln>
                <a:solidFill>
                  <a:srgbClr val="E30613"/>
                </a:solidFill>
                <a:effectLst/>
                <a:uLnTx/>
                <a:uFillTx/>
                <a:latin typeface="Aptos" panose="020B0004020202020204" pitchFamily="34" charset="0"/>
                <a:cs typeface="Arial"/>
                <a:sym typeface="Arial"/>
              </a:rPr>
              <a:t> a </a:t>
            </a:r>
            <a:r>
              <a:rPr kumimoji="0" lang="de-DE" sz="3200" b="1" i="0" u="none" strike="noStrike" kern="1200" cap="none" spc="0" normalizeH="0" baseline="0" noProof="0" dirty="0" err="1">
                <a:ln>
                  <a:noFill/>
                </a:ln>
                <a:solidFill>
                  <a:srgbClr val="E30613"/>
                </a:solidFill>
                <a:effectLst/>
                <a:uLnTx/>
                <a:uFillTx/>
                <a:latin typeface="Aptos" panose="020B0004020202020204" pitchFamily="34" charset="0"/>
                <a:cs typeface="Arial"/>
                <a:sym typeface="Arial"/>
              </a:rPr>
              <a:t>problem</a:t>
            </a:r>
            <a:endParaRPr kumimoji="0" lang="de-DE" sz="3200" b="1" i="0" u="none" strike="noStrike" kern="1200" cap="none" spc="0" normalizeH="0" baseline="0" noProof="0" dirty="0">
              <a:ln>
                <a:noFill/>
              </a:ln>
              <a:solidFill>
                <a:srgbClr val="E30613"/>
              </a:solidFill>
              <a:effectLst/>
              <a:uLnTx/>
              <a:uFillTx/>
              <a:latin typeface="Aptos" panose="020B0004020202020204" pitchFamily="34" charset="0"/>
              <a:cs typeface="Arial"/>
              <a:sym typeface="Arial"/>
            </a:endParaRPr>
          </a:p>
        </p:txBody>
      </p:sp>
      <p:sp>
        <p:nvSpPr>
          <p:cNvPr id="4" name="Google Shape;384;p20">
            <a:extLst>
              <a:ext uri="{FF2B5EF4-FFF2-40B4-BE49-F238E27FC236}">
                <a16:creationId xmlns:a16="http://schemas.microsoft.com/office/drawing/2014/main" id="{26611719-4333-AAAE-A234-7E94A3460325}"/>
              </a:ext>
            </a:extLst>
          </p:cNvPr>
          <p:cNvSpPr txBox="1"/>
          <p:nvPr/>
        </p:nvSpPr>
        <p:spPr>
          <a:xfrm>
            <a:off x="3325250" y="2140224"/>
            <a:ext cx="1578429" cy="1691547"/>
          </a:xfrm>
          <a:prstGeom prst="rect">
            <a:avLst/>
          </a:prstGeom>
          <a:noFill/>
          <a:ln>
            <a:noFill/>
          </a:ln>
        </p:spPr>
        <p:txBody>
          <a:bodyPr spcFirstLastPara="1" wrap="square" lIns="91425" tIns="91425" rIns="91425" bIns="91425" anchor="t" anchorCtr="0">
            <a:noAutofit/>
          </a:bodyPr>
          <a:lstStyle/>
          <a:p>
            <a:pPr marL="139700" marR="0" lvl="0" indent="0" algn="l" defTabSz="4572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chemeClr val="tx1"/>
                </a:solidFill>
                <a:effectLst/>
                <a:uLnTx/>
                <a:uFillTx/>
                <a:latin typeface="+mn-lt"/>
                <a:ea typeface="Comic Sans MS"/>
                <a:cs typeface="Comic Sans MS"/>
                <a:sym typeface="Comic Sans MS"/>
              </a:rPr>
              <a:t>An </a:t>
            </a:r>
            <a:r>
              <a:rPr kumimoji="0" lang="de-DE" sz="1400" b="0" i="0" u="none" strike="noStrike" kern="1200" cap="none" spc="0" normalizeH="0" baseline="0" noProof="0" dirty="0" err="1">
                <a:ln>
                  <a:noFill/>
                </a:ln>
                <a:solidFill>
                  <a:schemeClr val="tx1"/>
                </a:solidFill>
                <a:effectLst/>
                <a:uLnTx/>
                <a:uFillTx/>
                <a:latin typeface="+mn-lt"/>
                <a:ea typeface="Comic Sans MS"/>
                <a:cs typeface="Comic Sans MS"/>
                <a:sym typeface="Comic Sans MS"/>
              </a:rPr>
              <a:t>old</a:t>
            </a:r>
            <a:r>
              <a:rPr kumimoji="0" lang="de-DE" sz="1400" b="0" i="0" u="none" strike="noStrike" kern="1200" cap="none" spc="0" normalizeH="0" baseline="0" noProof="0" dirty="0">
                <a:ln>
                  <a:noFill/>
                </a:ln>
                <a:solidFill>
                  <a:schemeClr val="tx1"/>
                </a:solidFill>
                <a:effectLst/>
                <a:uLnTx/>
                <a:uFillTx/>
                <a:latin typeface="+mn-lt"/>
                <a:ea typeface="Comic Sans MS"/>
                <a:cs typeface="Comic Sans MS"/>
                <a:sym typeface="Comic Sans MS"/>
              </a:rPr>
              <a:t> </a:t>
            </a:r>
            <a:r>
              <a:rPr kumimoji="0" lang="de-DE" sz="1400" b="0" i="0" u="none" strike="noStrike" kern="1200" cap="none" spc="0" normalizeH="0" baseline="0" noProof="0" dirty="0" err="1">
                <a:ln>
                  <a:noFill/>
                </a:ln>
                <a:solidFill>
                  <a:schemeClr val="tx1"/>
                </a:solidFill>
                <a:effectLst/>
                <a:uLnTx/>
                <a:uFillTx/>
                <a:latin typeface="+mn-lt"/>
                <a:ea typeface="Comic Sans MS"/>
                <a:cs typeface="Comic Sans MS"/>
                <a:sym typeface="Comic Sans MS"/>
              </a:rPr>
              <a:t>woman</a:t>
            </a:r>
            <a:r>
              <a:rPr kumimoji="0" lang="de-DE" sz="1400" b="0" i="0" u="none" strike="noStrike" kern="1200" cap="none" spc="0" normalizeH="0" baseline="0" noProof="0" dirty="0">
                <a:ln>
                  <a:noFill/>
                </a:ln>
                <a:solidFill>
                  <a:schemeClr val="tx1"/>
                </a:solidFill>
                <a:effectLst/>
                <a:uLnTx/>
                <a:uFillTx/>
                <a:latin typeface="+mn-lt"/>
                <a:ea typeface="Comic Sans MS"/>
                <a:cs typeface="Comic Sans MS"/>
                <a:sym typeface="Comic Sans MS"/>
              </a:rPr>
              <a:t> </a:t>
            </a:r>
            <a:r>
              <a:rPr kumimoji="0" lang="de-DE" sz="1400" b="0" i="0" u="none" strike="noStrike" kern="1200" cap="none" spc="0" normalizeH="0" baseline="0" noProof="0" dirty="0" err="1">
                <a:ln>
                  <a:noFill/>
                </a:ln>
                <a:solidFill>
                  <a:schemeClr val="tx1"/>
                </a:solidFill>
                <a:effectLst/>
                <a:uLnTx/>
                <a:uFillTx/>
                <a:latin typeface="+mn-lt"/>
                <a:ea typeface="Comic Sans MS"/>
                <a:cs typeface="Comic Sans MS"/>
                <a:sym typeface="Comic Sans MS"/>
              </a:rPr>
              <a:t>having</a:t>
            </a:r>
            <a:r>
              <a:rPr kumimoji="0" lang="de-DE" sz="1400" b="0" i="0" u="none" strike="noStrike" kern="1200" cap="none" spc="0" normalizeH="0" baseline="0" noProof="0" dirty="0">
                <a:ln>
                  <a:noFill/>
                </a:ln>
                <a:solidFill>
                  <a:schemeClr val="tx1"/>
                </a:solidFill>
                <a:effectLst/>
                <a:uLnTx/>
                <a:uFillTx/>
                <a:latin typeface="+mn-lt"/>
                <a:ea typeface="Comic Sans MS"/>
                <a:cs typeface="Comic Sans MS"/>
                <a:sym typeface="Comic Sans MS"/>
              </a:rPr>
              <a:t> </a:t>
            </a:r>
            <a:r>
              <a:rPr kumimoji="0" lang="de-DE" sz="1400" b="0" i="0" u="none" strike="noStrike" kern="1200" cap="none" spc="0" normalizeH="0" baseline="0" noProof="0" dirty="0" err="1">
                <a:ln>
                  <a:noFill/>
                </a:ln>
                <a:solidFill>
                  <a:schemeClr val="tx1"/>
                </a:solidFill>
                <a:effectLst/>
                <a:uLnTx/>
                <a:uFillTx/>
                <a:latin typeface="+mn-lt"/>
                <a:ea typeface="Comic Sans MS"/>
                <a:cs typeface="Comic Sans MS"/>
                <a:sym typeface="Comic Sans MS"/>
              </a:rPr>
              <a:t>troubles</a:t>
            </a:r>
            <a:r>
              <a:rPr kumimoji="0" lang="de-DE" sz="1400" b="0" i="0" u="none" strike="noStrike" kern="1200" cap="none" spc="0" normalizeH="0" baseline="0" noProof="0" dirty="0">
                <a:ln>
                  <a:noFill/>
                </a:ln>
                <a:solidFill>
                  <a:schemeClr val="tx1"/>
                </a:solidFill>
                <a:effectLst/>
                <a:uLnTx/>
                <a:uFillTx/>
                <a:latin typeface="+mn-lt"/>
                <a:ea typeface="Comic Sans MS"/>
                <a:cs typeface="Comic Sans MS"/>
                <a:sym typeface="Comic Sans MS"/>
              </a:rPr>
              <a:t> </a:t>
            </a:r>
            <a:r>
              <a:rPr kumimoji="0" lang="de-DE" sz="1400" b="0" i="0" u="none" strike="noStrike" kern="1200" cap="none" spc="0" normalizeH="0" baseline="0" noProof="0" dirty="0" err="1">
                <a:ln>
                  <a:noFill/>
                </a:ln>
                <a:solidFill>
                  <a:schemeClr val="tx1"/>
                </a:solidFill>
                <a:effectLst/>
                <a:uLnTx/>
                <a:uFillTx/>
                <a:latin typeface="+mn-lt"/>
                <a:ea typeface="Comic Sans MS"/>
                <a:cs typeface="Comic Sans MS"/>
                <a:sym typeface="Comic Sans MS"/>
              </a:rPr>
              <a:t>crossing</a:t>
            </a:r>
            <a:r>
              <a:rPr kumimoji="0" lang="de-DE" sz="1400" b="0" i="0" u="none" strike="noStrike" kern="1200" cap="none" spc="0" normalizeH="0" baseline="0" noProof="0" dirty="0">
                <a:ln>
                  <a:noFill/>
                </a:ln>
                <a:solidFill>
                  <a:schemeClr val="tx1"/>
                </a:solidFill>
                <a:effectLst/>
                <a:uLnTx/>
                <a:uFillTx/>
                <a:latin typeface="+mn-lt"/>
                <a:ea typeface="Comic Sans MS"/>
                <a:cs typeface="Comic Sans MS"/>
                <a:sym typeface="Comic Sans MS"/>
              </a:rPr>
              <a:t> a </a:t>
            </a:r>
            <a:r>
              <a:rPr kumimoji="0" lang="de-DE" sz="1400" b="0" i="0" u="none" strike="noStrike" kern="1200" cap="none" spc="0" normalizeH="0" baseline="0" noProof="0" dirty="0" err="1">
                <a:ln>
                  <a:noFill/>
                </a:ln>
                <a:solidFill>
                  <a:schemeClr val="tx1"/>
                </a:solidFill>
                <a:effectLst/>
                <a:uLnTx/>
                <a:uFillTx/>
                <a:latin typeface="+mn-lt"/>
                <a:ea typeface="Comic Sans MS"/>
                <a:cs typeface="Comic Sans MS"/>
                <a:sym typeface="Comic Sans MS"/>
              </a:rPr>
              <a:t>busy</a:t>
            </a:r>
            <a:r>
              <a:rPr kumimoji="0" lang="de-DE" sz="1400" b="0" i="0" u="none" strike="noStrike" kern="1200" cap="none" spc="0" normalizeH="0" baseline="0" noProof="0" dirty="0">
                <a:ln>
                  <a:noFill/>
                </a:ln>
                <a:solidFill>
                  <a:schemeClr val="tx1"/>
                </a:solidFill>
                <a:effectLst/>
                <a:uLnTx/>
                <a:uFillTx/>
                <a:latin typeface="+mn-lt"/>
                <a:ea typeface="Comic Sans MS"/>
                <a:cs typeface="Comic Sans MS"/>
                <a:sym typeface="Comic Sans MS"/>
              </a:rPr>
              <a:t> </a:t>
            </a:r>
            <a:r>
              <a:rPr kumimoji="0" lang="de-DE" sz="1400" b="0" i="0" u="none" strike="noStrike" kern="1200" cap="none" spc="0" normalizeH="0" baseline="0" noProof="0" dirty="0" err="1">
                <a:ln>
                  <a:noFill/>
                </a:ln>
                <a:solidFill>
                  <a:schemeClr val="tx1"/>
                </a:solidFill>
                <a:effectLst/>
                <a:uLnTx/>
                <a:uFillTx/>
                <a:latin typeface="+mn-lt"/>
                <a:ea typeface="Comic Sans MS"/>
                <a:cs typeface="Comic Sans MS"/>
                <a:sym typeface="Comic Sans MS"/>
              </a:rPr>
              <a:t>street</a:t>
            </a:r>
            <a:r>
              <a:rPr kumimoji="0" lang="de-DE" sz="1400" b="0" i="0" u="none" strike="noStrike" kern="1200" cap="none" spc="0" normalizeH="0" baseline="0" noProof="0" dirty="0">
                <a:ln>
                  <a:noFill/>
                </a:ln>
                <a:solidFill>
                  <a:schemeClr val="tx1"/>
                </a:solidFill>
                <a:effectLst/>
                <a:uLnTx/>
                <a:uFillTx/>
                <a:latin typeface="+mn-lt"/>
                <a:ea typeface="Comic Sans MS"/>
                <a:cs typeface="Comic Sans MS"/>
                <a:sym typeface="Comic Sans MS"/>
              </a:rPr>
              <a:t>.</a:t>
            </a:r>
            <a:endParaRPr kumimoji="0" sz="1400" b="0" i="0" u="none" strike="noStrike" kern="1200" cap="none" spc="0" normalizeH="0" baseline="0" noProof="0" dirty="0">
              <a:ln>
                <a:noFill/>
              </a:ln>
              <a:solidFill>
                <a:schemeClr val="tx1"/>
              </a:solidFill>
              <a:effectLst/>
              <a:uLnTx/>
              <a:uFillTx/>
              <a:latin typeface="+mn-lt"/>
              <a:ea typeface="Comic Sans MS"/>
              <a:cs typeface="Comic Sans MS"/>
              <a:sym typeface="Comic Sans MS"/>
            </a:endParaRPr>
          </a:p>
        </p:txBody>
      </p:sp>
      <p:sp>
        <p:nvSpPr>
          <p:cNvPr id="5" name="Google Shape;384;p20">
            <a:extLst>
              <a:ext uri="{FF2B5EF4-FFF2-40B4-BE49-F238E27FC236}">
                <a16:creationId xmlns:a16="http://schemas.microsoft.com/office/drawing/2014/main" id="{2EA44D2B-40D5-34F9-6B88-BAA894B9D22F}"/>
              </a:ext>
            </a:extLst>
          </p:cNvPr>
          <p:cNvSpPr txBox="1"/>
          <p:nvPr/>
        </p:nvSpPr>
        <p:spPr>
          <a:xfrm>
            <a:off x="4775091" y="2140224"/>
            <a:ext cx="1578429" cy="1691547"/>
          </a:xfrm>
          <a:prstGeom prst="rect">
            <a:avLst/>
          </a:prstGeom>
          <a:noFill/>
          <a:ln>
            <a:noFill/>
          </a:ln>
        </p:spPr>
        <p:txBody>
          <a:bodyPr spcFirstLastPara="1" wrap="square" lIns="91425" tIns="91425" rIns="91425" bIns="91425" anchor="t" anchorCtr="0">
            <a:noAutofit/>
          </a:bodyPr>
          <a:lstStyle/>
          <a:p>
            <a:pPr marL="139700" marR="0" lvl="0" indent="0" algn="l" defTabSz="4572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err="1">
                <a:ln>
                  <a:noFill/>
                </a:ln>
                <a:solidFill>
                  <a:schemeClr val="tx1"/>
                </a:solidFill>
                <a:effectLst/>
                <a:uLnTx/>
                <a:uFillTx/>
                <a:latin typeface="+mj-lt"/>
                <a:ea typeface="Comic Sans MS"/>
                <a:cs typeface="Comic Sans MS"/>
                <a:sym typeface="Comic Sans MS"/>
              </a:rPr>
              <a:t>Watering</a:t>
            </a:r>
            <a:r>
              <a:rPr kumimoji="0" lang="de-DE" sz="1400" b="0" i="0" u="none" strike="noStrike" kern="1200" cap="none" spc="0" normalizeH="0" baseline="0" noProof="0" dirty="0">
                <a:ln>
                  <a:noFill/>
                </a:ln>
                <a:solidFill>
                  <a:schemeClr val="tx1"/>
                </a:solidFill>
                <a:effectLst/>
                <a:uLnTx/>
                <a:uFillTx/>
                <a:latin typeface="+mj-lt"/>
                <a:ea typeface="Comic Sans MS"/>
                <a:cs typeface="Comic Sans MS"/>
                <a:sym typeface="Comic Sans MS"/>
              </a:rPr>
              <a:t> </a:t>
            </a:r>
            <a:r>
              <a:rPr kumimoji="0" lang="de-DE" sz="1400" b="0" i="0" u="none" strike="noStrike" kern="1200" cap="none" spc="0" normalizeH="0" baseline="0" noProof="0" dirty="0" err="1">
                <a:ln>
                  <a:noFill/>
                </a:ln>
                <a:solidFill>
                  <a:schemeClr val="tx1"/>
                </a:solidFill>
                <a:effectLst/>
                <a:uLnTx/>
                <a:uFillTx/>
                <a:latin typeface="+mj-lt"/>
                <a:ea typeface="Comic Sans MS"/>
                <a:cs typeface="Comic Sans MS"/>
                <a:sym typeface="Comic Sans MS"/>
              </a:rPr>
              <a:t>my</a:t>
            </a:r>
            <a:r>
              <a:rPr kumimoji="0" lang="de-DE" sz="1400" b="0" i="0" u="none" strike="noStrike" kern="1200" cap="none" spc="0" normalizeH="0" baseline="0" noProof="0" dirty="0">
                <a:ln>
                  <a:noFill/>
                </a:ln>
                <a:solidFill>
                  <a:schemeClr val="tx1"/>
                </a:solidFill>
                <a:effectLst/>
                <a:uLnTx/>
                <a:uFillTx/>
                <a:latin typeface="+mj-lt"/>
                <a:ea typeface="Comic Sans MS"/>
                <a:cs typeface="Comic Sans MS"/>
                <a:sym typeface="Comic Sans MS"/>
              </a:rPr>
              <a:t> plants </a:t>
            </a:r>
            <a:r>
              <a:rPr kumimoji="0" lang="de-DE" sz="1400" b="0" i="0" u="none" strike="noStrike" kern="1200" cap="none" spc="0" normalizeH="0" baseline="0" noProof="0" dirty="0" err="1">
                <a:ln>
                  <a:noFill/>
                </a:ln>
                <a:solidFill>
                  <a:schemeClr val="tx1"/>
                </a:solidFill>
                <a:effectLst/>
                <a:uLnTx/>
                <a:uFillTx/>
                <a:latin typeface="+mj-lt"/>
                <a:ea typeface="Comic Sans MS"/>
                <a:cs typeface="Comic Sans MS"/>
                <a:sym typeface="Comic Sans MS"/>
              </a:rPr>
              <a:t>when</a:t>
            </a:r>
            <a:r>
              <a:rPr kumimoji="0" lang="de-DE" sz="1400" b="0" i="0" u="none" strike="noStrike" kern="1200" cap="none" spc="0" normalizeH="0" baseline="0" noProof="0" dirty="0">
                <a:ln>
                  <a:noFill/>
                </a:ln>
                <a:solidFill>
                  <a:schemeClr val="tx1"/>
                </a:solidFill>
                <a:effectLst/>
                <a:uLnTx/>
                <a:uFillTx/>
                <a:latin typeface="+mj-lt"/>
                <a:ea typeface="Comic Sans MS"/>
                <a:cs typeface="Comic Sans MS"/>
                <a:sym typeface="Comic Sans MS"/>
              </a:rPr>
              <a:t> I am not at </a:t>
            </a:r>
            <a:r>
              <a:rPr kumimoji="0" lang="de-DE" sz="1400" b="0" i="0" u="none" strike="noStrike" kern="1200" cap="none" spc="0" normalizeH="0" baseline="0" noProof="0" dirty="0" err="1">
                <a:ln>
                  <a:noFill/>
                </a:ln>
                <a:solidFill>
                  <a:schemeClr val="tx1"/>
                </a:solidFill>
                <a:effectLst/>
                <a:uLnTx/>
                <a:uFillTx/>
                <a:latin typeface="+mj-lt"/>
                <a:ea typeface="Comic Sans MS"/>
                <a:cs typeface="Comic Sans MS"/>
                <a:sym typeface="Comic Sans MS"/>
              </a:rPr>
              <a:t>home</a:t>
            </a:r>
            <a:r>
              <a:rPr kumimoji="0" lang="de-DE" sz="1400" b="0" i="0" u="none" strike="noStrike" kern="1200" cap="none" spc="0" normalizeH="0" baseline="0" noProof="0" dirty="0">
                <a:ln>
                  <a:noFill/>
                </a:ln>
                <a:solidFill>
                  <a:schemeClr val="tx1"/>
                </a:solidFill>
                <a:effectLst/>
                <a:uLnTx/>
                <a:uFillTx/>
                <a:latin typeface="+mj-lt"/>
                <a:ea typeface="Comic Sans MS"/>
                <a:cs typeface="Comic Sans MS"/>
                <a:sym typeface="Comic Sans MS"/>
              </a:rPr>
              <a:t>.</a:t>
            </a:r>
            <a:endParaRPr kumimoji="0" lang="de-DE" sz="1800" b="0" i="0" u="none" strike="noStrike" kern="1200" cap="none" spc="0" normalizeH="0" baseline="0" noProof="0" dirty="0">
              <a:ln>
                <a:noFill/>
              </a:ln>
              <a:solidFill>
                <a:schemeClr val="tx1"/>
              </a:solidFill>
              <a:effectLst/>
              <a:uLnTx/>
              <a:uFillTx/>
              <a:latin typeface="+mj-lt"/>
              <a:ea typeface="+mn-ea"/>
              <a:cs typeface="+mn-cs"/>
            </a:endParaRPr>
          </a:p>
        </p:txBody>
      </p:sp>
    </p:spTree>
    <p:extLst>
      <p:ext uri="{BB962C8B-B14F-4D97-AF65-F5344CB8AC3E}">
        <p14:creationId xmlns:p14="http://schemas.microsoft.com/office/powerpoint/2010/main" val="26366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21"/>
          <p:cNvSpPr txBox="1">
            <a:spLocks noGrp="1"/>
          </p:cNvSpPr>
          <p:nvPr>
            <p:ph type="body" sz="quarter" idx="14"/>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1800"/>
              <a:buFont typeface="Arial"/>
              <a:buNone/>
            </a:pPr>
            <a:r>
              <a:rPr lang="de-DE"/>
              <a:t>Teamwork</a:t>
            </a:r>
            <a:endParaRPr/>
          </a:p>
        </p:txBody>
      </p:sp>
      <p:sp>
        <p:nvSpPr>
          <p:cNvPr id="391" name="Google Shape;391;p21"/>
          <p:cNvSpPr txBox="1">
            <a:spLocks noGrp="1"/>
          </p:cNvSpPr>
          <p:nvPr>
            <p:ph type="body" sz="quarter" idx="15"/>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1800"/>
              <a:buFont typeface="Arial"/>
              <a:buNone/>
            </a:pPr>
            <a:r>
              <a:rPr lang="de-DE"/>
              <a:t>Find a problem</a:t>
            </a:r>
            <a:endParaRPr/>
          </a:p>
        </p:txBody>
      </p:sp>
      <p:sp>
        <p:nvSpPr>
          <p:cNvPr id="392" name="Google Shape;392;p21"/>
          <p:cNvSpPr txBox="1">
            <a:spLocks noGrp="1"/>
          </p:cNvSpPr>
          <p:nvPr>
            <p:ph type="body" sz="quarter" idx="17"/>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1800"/>
              <a:buFont typeface="Arial"/>
              <a:buNone/>
            </a:pPr>
            <a:r>
              <a:rPr lang="de-DE"/>
              <a:t>15 minutes</a:t>
            </a:r>
            <a:endParaRPr/>
          </a:p>
        </p:txBody>
      </p:sp>
      <p:sp>
        <p:nvSpPr>
          <p:cNvPr id="393" name="Google Shape;393;p21"/>
          <p:cNvSpPr txBox="1">
            <a:spLocks noGrp="1"/>
          </p:cNvSpPr>
          <p:nvPr>
            <p:ph type="body" sz="quarter" idx="19"/>
          </p:nvPr>
        </p:nvSpPr>
        <p:spPr>
          <a:xfrm>
            <a:off x="1158197" y="2286000"/>
            <a:ext cx="2353866" cy="892552"/>
          </a:xfrm>
          <a:prstGeom prst="rect">
            <a:avLst/>
          </a:prstGeom>
          <a:noFill/>
          <a:ln>
            <a:noFill/>
          </a:ln>
        </p:spPr>
        <p:txBody>
          <a:bodyPr spcFirstLastPara="1" wrap="square" lIns="0" tIns="0" rIns="0" bIns="0" anchor="t" anchorCtr="0">
            <a:spAutoFit/>
          </a:bodyPr>
          <a:lstStyle/>
          <a:p>
            <a:pPr marL="0" lvl="0" indent="0" algn="l" rtl="0">
              <a:spcBef>
                <a:spcPts val="0"/>
              </a:spcBef>
              <a:buClr>
                <a:srgbClr val="262626"/>
              </a:buClr>
              <a:buSzPts val="1200"/>
              <a:buNone/>
            </a:pPr>
            <a:r>
              <a:rPr lang="de-DE" dirty="0"/>
              <a:t>Digital </a:t>
            </a:r>
            <a:r>
              <a:rPr lang="de-DE" dirty="0" err="1"/>
              <a:t>Breakout</a:t>
            </a:r>
            <a:r>
              <a:rPr lang="de-DE" dirty="0"/>
              <a:t> Rooms </a:t>
            </a:r>
            <a:endParaRPr dirty="0"/>
          </a:p>
          <a:p>
            <a:pPr marL="0" lvl="0" indent="0" algn="l" rtl="0">
              <a:spcBef>
                <a:spcPts val="1200"/>
              </a:spcBef>
              <a:buClr>
                <a:srgbClr val="262626"/>
              </a:buClr>
              <a:buSzPts val="1200"/>
              <a:buNone/>
            </a:pPr>
            <a:r>
              <a:rPr lang="de-DE" dirty="0" err="1"/>
              <a:t>Automatic</a:t>
            </a:r>
            <a:r>
              <a:rPr lang="de-DE" dirty="0"/>
              <a:t> </a:t>
            </a:r>
            <a:r>
              <a:rPr lang="de-DE" dirty="0" err="1"/>
              <a:t>transfer</a:t>
            </a:r>
            <a:r>
              <a:rPr lang="de-DE" dirty="0"/>
              <a:t> back</a:t>
            </a:r>
            <a:endParaRPr dirty="0"/>
          </a:p>
        </p:txBody>
      </p:sp>
      <p:sp>
        <p:nvSpPr>
          <p:cNvPr id="394" name="Google Shape;394;p21"/>
          <p:cNvSpPr txBox="1">
            <a:spLocks noGrp="1"/>
          </p:cNvSpPr>
          <p:nvPr>
            <p:ph type="body" sz="quarter" idx="20"/>
          </p:nvPr>
        </p:nvSpPr>
        <p:spPr>
          <a:xfrm>
            <a:off x="3742919" y="2286000"/>
            <a:ext cx="2353866" cy="1538883"/>
          </a:xfrm>
          <a:prstGeom prst="rect">
            <a:avLst/>
          </a:prstGeom>
          <a:noFill/>
          <a:ln>
            <a:noFill/>
          </a:ln>
        </p:spPr>
        <p:txBody>
          <a:bodyPr spcFirstLastPara="1" wrap="square" lIns="0" tIns="0" rIns="0" bIns="0" anchor="t" anchorCtr="0">
            <a:spAutoFit/>
          </a:bodyPr>
          <a:lstStyle/>
          <a:p>
            <a:pPr lvl="0" algn="l" rtl="0">
              <a:spcBef>
                <a:spcPts val="0"/>
              </a:spcBef>
              <a:buClr>
                <a:srgbClr val="262626"/>
              </a:buClr>
              <a:buSzPts val="1200"/>
            </a:pPr>
            <a:r>
              <a:rPr lang="de-DE" dirty="0"/>
              <a:t>On </a:t>
            </a:r>
            <a:r>
              <a:rPr lang="de-DE" dirty="0" err="1"/>
              <a:t>your</a:t>
            </a:r>
            <a:r>
              <a:rPr lang="de-DE" dirty="0"/>
              <a:t> own: </a:t>
            </a:r>
            <a:br>
              <a:rPr lang="de-DE" dirty="0"/>
            </a:br>
            <a:r>
              <a:rPr lang="de-DE" b="1" dirty="0"/>
              <a:t>Think </a:t>
            </a:r>
            <a:r>
              <a:rPr lang="de-DE" b="1" dirty="0" err="1"/>
              <a:t>about</a:t>
            </a:r>
            <a:r>
              <a:rPr lang="de-DE" b="1" dirty="0"/>
              <a:t> </a:t>
            </a:r>
            <a:r>
              <a:rPr lang="de-DE" b="1" dirty="0" err="1"/>
              <a:t>your</a:t>
            </a:r>
            <a:r>
              <a:rPr lang="de-DE" b="1" dirty="0"/>
              <a:t> last </a:t>
            </a:r>
            <a:r>
              <a:rPr lang="de-DE" b="1" dirty="0" err="1"/>
              <a:t>week</a:t>
            </a:r>
            <a:r>
              <a:rPr lang="de-DE" b="1" dirty="0"/>
              <a:t> and </a:t>
            </a:r>
            <a:r>
              <a:rPr lang="de-DE" b="1" dirty="0" err="1"/>
              <a:t>write</a:t>
            </a:r>
            <a:r>
              <a:rPr lang="de-DE" b="1" dirty="0"/>
              <a:t> down </a:t>
            </a:r>
            <a:r>
              <a:rPr lang="de-DE" b="1" dirty="0" err="1"/>
              <a:t>three</a:t>
            </a:r>
            <a:r>
              <a:rPr lang="de-DE" b="1" dirty="0"/>
              <a:t> </a:t>
            </a:r>
            <a:r>
              <a:rPr lang="de-DE" b="1" dirty="0" err="1"/>
              <a:t>challenges</a:t>
            </a:r>
            <a:r>
              <a:rPr lang="de-DE" b="1" dirty="0"/>
              <a:t>/</a:t>
            </a:r>
            <a:r>
              <a:rPr lang="de-DE" b="1" dirty="0" err="1"/>
              <a:t>problems</a:t>
            </a:r>
            <a:endParaRPr b="1" dirty="0"/>
          </a:p>
          <a:p>
            <a:pPr lvl="0" algn="l" rtl="0">
              <a:spcBef>
                <a:spcPts val="1200"/>
              </a:spcBef>
              <a:buClr>
                <a:srgbClr val="262626"/>
              </a:buClr>
              <a:buSzPts val="1200"/>
            </a:pPr>
            <a:r>
              <a:rPr lang="de-DE" dirty="0"/>
              <a:t>Share </a:t>
            </a:r>
            <a:r>
              <a:rPr lang="de-DE" dirty="0" err="1"/>
              <a:t>them</a:t>
            </a:r>
            <a:r>
              <a:rPr lang="de-DE" dirty="0"/>
              <a:t> </a:t>
            </a:r>
            <a:r>
              <a:rPr lang="de-DE" dirty="0" err="1"/>
              <a:t>with</a:t>
            </a:r>
            <a:r>
              <a:rPr lang="de-DE" dirty="0"/>
              <a:t> </a:t>
            </a:r>
            <a:r>
              <a:rPr lang="de-DE" dirty="0" err="1"/>
              <a:t>your</a:t>
            </a:r>
            <a:r>
              <a:rPr lang="de-DE" dirty="0"/>
              <a:t> </a:t>
            </a:r>
            <a:r>
              <a:rPr lang="de-DE" dirty="0" err="1"/>
              <a:t>team</a:t>
            </a:r>
            <a:r>
              <a:rPr lang="de-DE" dirty="0"/>
              <a:t>!</a:t>
            </a:r>
            <a:endParaRPr dirty="0"/>
          </a:p>
        </p:txBody>
      </p:sp>
      <p:sp>
        <p:nvSpPr>
          <p:cNvPr id="395" name="Google Shape;395;p21"/>
          <p:cNvSpPr txBox="1">
            <a:spLocks noGrp="1"/>
          </p:cNvSpPr>
          <p:nvPr>
            <p:ph type="body" sz="quarter" idx="21"/>
          </p:nvPr>
        </p:nvSpPr>
        <p:spPr>
          <a:xfrm>
            <a:off x="6336108" y="2286000"/>
            <a:ext cx="2353866" cy="1415772"/>
          </a:xfrm>
          <a:prstGeom prst="rect">
            <a:avLst/>
          </a:prstGeom>
          <a:noFill/>
          <a:ln>
            <a:noFill/>
          </a:ln>
        </p:spPr>
        <p:txBody>
          <a:bodyPr spcFirstLastPara="1" wrap="square" lIns="0" tIns="0" rIns="0" bIns="0" anchor="t" anchorCtr="0">
            <a:spAutoFit/>
          </a:bodyPr>
          <a:lstStyle/>
          <a:p>
            <a:pPr marL="0" lvl="0" indent="0" algn="l" rtl="0">
              <a:spcBef>
                <a:spcPts val="0"/>
              </a:spcBef>
              <a:buClr>
                <a:srgbClr val="262626"/>
              </a:buClr>
              <a:buSzPts val="1200"/>
              <a:buNone/>
            </a:pPr>
            <a:r>
              <a:rPr lang="de-DE" b="1" dirty="0"/>
              <a:t>2 min </a:t>
            </a:r>
            <a:r>
              <a:rPr lang="de-DE" dirty="0" err="1"/>
              <a:t>self</a:t>
            </a:r>
            <a:r>
              <a:rPr lang="de-DE" dirty="0"/>
              <a:t> </a:t>
            </a:r>
            <a:r>
              <a:rPr lang="de-DE" dirty="0" err="1"/>
              <a:t>introduction</a:t>
            </a:r>
            <a:endParaRPr dirty="0"/>
          </a:p>
          <a:p>
            <a:pPr marL="0" lvl="0" indent="0" algn="l" rtl="0">
              <a:spcBef>
                <a:spcPts val="1200"/>
              </a:spcBef>
              <a:buClr>
                <a:srgbClr val="262626"/>
              </a:buClr>
              <a:buSzPts val="1200"/>
              <a:buNone/>
            </a:pPr>
            <a:r>
              <a:rPr lang="de-DE" b="1" dirty="0"/>
              <a:t>13 min </a:t>
            </a:r>
            <a:r>
              <a:rPr lang="de-DE" dirty="0" err="1"/>
              <a:t>writing</a:t>
            </a:r>
            <a:r>
              <a:rPr lang="de-DE" dirty="0"/>
              <a:t> &amp; </a:t>
            </a:r>
            <a:r>
              <a:rPr lang="de-DE" dirty="0" err="1"/>
              <a:t>sharing</a:t>
            </a:r>
            <a:endParaRPr dirty="0"/>
          </a:p>
          <a:p>
            <a:pPr marL="0" lvl="0" indent="0" algn="l" rtl="0">
              <a:spcBef>
                <a:spcPts val="1200"/>
              </a:spcBef>
              <a:buClr>
                <a:srgbClr val="262626"/>
              </a:buClr>
              <a:buSzPts val="1200"/>
              <a:buNone/>
            </a:pPr>
            <a:r>
              <a:rPr lang="de-DE" dirty="0"/>
              <a:t>Countdown </a:t>
            </a:r>
            <a:r>
              <a:rPr lang="de-DE" dirty="0" err="1"/>
              <a:t>for</a:t>
            </a:r>
            <a:r>
              <a:rPr lang="de-DE" dirty="0"/>
              <a:t> last </a:t>
            </a:r>
            <a:r>
              <a:rPr lang="de-DE" dirty="0" err="1"/>
              <a:t>minute</a:t>
            </a:r>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1" name="Google Shape;401;p22"/>
          <p:cNvPicPr preferRelativeResize="0">
            <a:picLocks noGrp="1"/>
          </p:cNvPicPr>
          <p:nvPr>
            <p:ph type="pic" sz="quarter" idx="10"/>
          </p:nvPr>
        </p:nvPicPr>
        <p:blipFill rotWithShape="1">
          <a:blip r:embed="rId3" cstate="screen">
            <a:alphaModFix/>
            <a:extLst>
              <a:ext uri="{28A0092B-C50C-407E-A947-70E740481C1C}">
                <a14:useLocalDpi xmlns:a14="http://schemas.microsoft.com/office/drawing/2010/main"/>
              </a:ext>
            </a:extLst>
          </a:blip>
          <a:srcRect/>
          <a:stretch/>
        </p:blipFill>
        <p:spPr>
          <a:prstGeom prst="rect">
            <a:avLst/>
          </a:prstGeom>
          <a:noFill/>
          <a:ln>
            <a:noFill/>
          </a:ln>
        </p:spPr>
      </p:pic>
      <p:sp>
        <p:nvSpPr>
          <p:cNvPr id="400" name="Google Shape;400;p22"/>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3800"/>
              <a:buNone/>
            </a:pPr>
            <a:r>
              <a:rPr lang="de-DE"/>
              <a:t>Let’s go!</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24"/>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ctr" rtl="0">
              <a:lnSpc>
                <a:spcPct val="138888"/>
              </a:lnSpc>
              <a:spcBef>
                <a:spcPts val="0"/>
              </a:spcBef>
              <a:spcAft>
                <a:spcPts val="0"/>
              </a:spcAft>
              <a:buClr>
                <a:schemeClr val="lt1"/>
              </a:buClr>
              <a:buSzPts val="1800"/>
              <a:buNone/>
            </a:pPr>
            <a:r>
              <a:rPr lang="de-DE">
                <a:ea typeface="Arial"/>
                <a:sym typeface="Arial"/>
              </a:rPr>
              <a:t>What problems did you think of?</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cxnSp>
        <p:nvCxnSpPr>
          <p:cNvPr id="4" name="Google Shape;196;p7">
            <a:extLst>
              <a:ext uri="{FF2B5EF4-FFF2-40B4-BE49-F238E27FC236}">
                <a16:creationId xmlns:a16="http://schemas.microsoft.com/office/drawing/2014/main" id="{9E4587E4-EB07-1F77-85B0-DFC196B66D92}"/>
              </a:ext>
            </a:extLst>
          </p:cNvPr>
          <p:cNvCxnSpPr/>
          <p:nvPr/>
        </p:nvCxnSpPr>
        <p:spPr>
          <a:xfrm>
            <a:off x="2775357" y="1139178"/>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5" name="Google Shape;197;p7">
            <a:extLst>
              <a:ext uri="{FF2B5EF4-FFF2-40B4-BE49-F238E27FC236}">
                <a16:creationId xmlns:a16="http://schemas.microsoft.com/office/drawing/2014/main" id="{4ED2B72D-8A8C-E336-DB43-E99E7338013A}"/>
              </a:ext>
            </a:extLst>
          </p:cNvPr>
          <p:cNvCxnSpPr/>
          <p:nvPr/>
        </p:nvCxnSpPr>
        <p:spPr>
          <a:xfrm>
            <a:off x="4580624" y="1139178"/>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6" name="Google Shape;198;p7">
            <a:extLst>
              <a:ext uri="{FF2B5EF4-FFF2-40B4-BE49-F238E27FC236}">
                <a16:creationId xmlns:a16="http://schemas.microsoft.com/office/drawing/2014/main" id="{3C623101-820C-54FE-E06D-5FE2E7BD6584}"/>
              </a:ext>
            </a:extLst>
          </p:cNvPr>
          <p:cNvCxnSpPr/>
          <p:nvPr/>
        </p:nvCxnSpPr>
        <p:spPr>
          <a:xfrm>
            <a:off x="6375807" y="1139178"/>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7" name="Google Shape;199;p7">
            <a:extLst>
              <a:ext uri="{FF2B5EF4-FFF2-40B4-BE49-F238E27FC236}">
                <a16:creationId xmlns:a16="http://schemas.microsoft.com/office/drawing/2014/main" id="{E589D21A-F078-54E3-4656-B5DFC0F6474B}"/>
              </a:ext>
            </a:extLst>
          </p:cNvPr>
          <p:cNvCxnSpPr/>
          <p:nvPr/>
        </p:nvCxnSpPr>
        <p:spPr>
          <a:xfrm>
            <a:off x="8170989" y="1139178"/>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8" name="Google Shape;200;p7">
            <a:extLst>
              <a:ext uri="{FF2B5EF4-FFF2-40B4-BE49-F238E27FC236}">
                <a16:creationId xmlns:a16="http://schemas.microsoft.com/office/drawing/2014/main" id="{826E3878-6424-2E51-5F12-5B12C35493A7}"/>
              </a:ext>
            </a:extLst>
          </p:cNvPr>
          <p:cNvCxnSpPr/>
          <p:nvPr/>
        </p:nvCxnSpPr>
        <p:spPr>
          <a:xfrm>
            <a:off x="980174" y="1139178"/>
            <a:ext cx="0" cy="3416792"/>
          </a:xfrm>
          <a:prstGeom prst="straightConnector1">
            <a:avLst/>
          </a:prstGeom>
          <a:noFill/>
          <a:ln w="19050" cap="flat" cmpd="sng">
            <a:solidFill>
              <a:srgbClr val="DFE8F0"/>
            </a:solidFill>
            <a:prstDash val="dash"/>
            <a:miter lim="800000"/>
            <a:headEnd type="none" w="sm" len="sm"/>
            <a:tailEnd type="none" w="sm" len="sm"/>
          </a:ln>
        </p:spPr>
      </p:cxnSp>
      <p:sp>
        <p:nvSpPr>
          <p:cNvPr id="9" name="Google Shape;415;p25">
            <a:extLst>
              <a:ext uri="{FF2B5EF4-FFF2-40B4-BE49-F238E27FC236}">
                <a16:creationId xmlns:a16="http://schemas.microsoft.com/office/drawing/2014/main" id="{6204BBFA-C169-ACA1-BA85-4FD243EDDE33}"/>
              </a:ext>
            </a:extLst>
          </p:cNvPr>
          <p:cNvSpPr/>
          <p:nvPr/>
        </p:nvSpPr>
        <p:spPr>
          <a:xfrm rot="5400000">
            <a:off x="2425687" y="2366090"/>
            <a:ext cx="2532790" cy="1847777"/>
          </a:xfrm>
          <a:prstGeom prst="triangle">
            <a:avLst>
              <a:gd name="adj" fmla="val 51047"/>
            </a:avLst>
          </a:prstGeom>
          <a:solidFill>
            <a:srgbClr val="E30613">
              <a:alpha val="20000"/>
            </a:srgbClr>
          </a:solidFill>
          <a:ln w="12700" cap="flat" cmpd="sng">
            <a:noFill/>
            <a:prstDash val="solid"/>
            <a:miter lim="800000"/>
            <a:headEnd type="none" w="sm" len="sm"/>
            <a:tailEnd type="none" w="sm" len="sm"/>
          </a:ln>
        </p:spPr>
        <p:txBody>
          <a:bodyPr spcFirstLastPara="1" wrap="square" lIns="45700" tIns="45700" rIns="45700" bIns="45700" anchor="ctr"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 name="Google Shape;421;p25">
            <a:extLst>
              <a:ext uri="{FF2B5EF4-FFF2-40B4-BE49-F238E27FC236}">
                <a16:creationId xmlns:a16="http://schemas.microsoft.com/office/drawing/2014/main" id="{E43A0CEB-8EB9-EAD6-2D9D-9372E4EF29FF}"/>
              </a:ext>
            </a:extLst>
          </p:cNvPr>
          <p:cNvSpPr txBox="1">
            <a:spLocks noGrp="1"/>
          </p:cNvSpPr>
          <p:nvPr>
            <p:ph type="body" idx="1"/>
          </p:nvPr>
        </p:nvSpPr>
        <p:spPr>
          <a:xfrm>
            <a:off x="420158" y="332434"/>
            <a:ext cx="5099593" cy="50398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a:t>Ideation </a:t>
            </a:r>
            <a:r>
              <a:rPr lang="de-DE" dirty="0" err="1"/>
              <a:t>process</a:t>
            </a:r>
            <a:endParaRPr dirty="0"/>
          </a:p>
        </p:txBody>
      </p:sp>
      <p:sp>
        <p:nvSpPr>
          <p:cNvPr id="11" name="Google Shape;423;p25">
            <a:extLst>
              <a:ext uri="{FF2B5EF4-FFF2-40B4-BE49-F238E27FC236}">
                <a16:creationId xmlns:a16="http://schemas.microsoft.com/office/drawing/2014/main" id="{785F018E-3517-E809-2162-7DFF07BD6A0B}"/>
              </a:ext>
            </a:extLst>
          </p:cNvPr>
          <p:cNvSpPr/>
          <p:nvPr/>
        </p:nvSpPr>
        <p:spPr>
          <a:xfrm>
            <a:off x="908332" y="3228258"/>
            <a:ext cx="144379" cy="144000"/>
          </a:xfrm>
          <a:prstGeom prst="ellipse">
            <a:avLst/>
          </a:prstGeom>
          <a:solidFill>
            <a:srgbClr val="E30613"/>
          </a:solidFill>
          <a:ln>
            <a:noFill/>
          </a:ln>
        </p:spPr>
        <p:txBody>
          <a:bodyPr spcFirstLastPara="1" wrap="square" lIns="34275" tIns="34275" rIns="34275" bIns="34275"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 name="Google Shape;425;p25">
            <a:extLst>
              <a:ext uri="{FF2B5EF4-FFF2-40B4-BE49-F238E27FC236}">
                <a16:creationId xmlns:a16="http://schemas.microsoft.com/office/drawing/2014/main" id="{B93F9A73-A0B8-26E1-587B-583588E4042F}"/>
              </a:ext>
            </a:extLst>
          </p:cNvPr>
          <p:cNvSpPr/>
          <p:nvPr/>
        </p:nvSpPr>
        <p:spPr>
          <a:xfrm>
            <a:off x="4502270" y="3228258"/>
            <a:ext cx="144379" cy="144000"/>
          </a:xfrm>
          <a:prstGeom prst="ellipse">
            <a:avLst/>
          </a:prstGeom>
          <a:solidFill>
            <a:srgbClr val="E30613"/>
          </a:solidFill>
          <a:ln>
            <a:noFill/>
          </a:ln>
        </p:spPr>
        <p:txBody>
          <a:bodyPr spcFirstLastPara="1" wrap="square" lIns="34275" tIns="34275" rIns="34275" bIns="34275"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 name="Google Shape;430;p25">
            <a:extLst>
              <a:ext uri="{FF2B5EF4-FFF2-40B4-BE49-F238E27FC236}">
                <a16:creationId xmlns:a16="http://schemas.microsoft.com/office/drawing/2014/main" id="{5DD7B2F1-75B3-CE56-4CA5-B4E19E559ADD}"/>
              </a:ext>
            </a:extLst>
          </p:cNvPr>
          <p:cNvSpPr/>
          <p:nvPr/>
        </p:nvSpPr>
        <p:spPr>
          <a:xfrm>
            <a:off x="8092634" y="3228258"/>
            <a:ext cx="144379" cy="144000"/>
          </a:xfrm>
          <a:prstGeom prst="ellipse">
            <a:avLst/>
          </a:prstGeom>
          <a:solidFill>
            <a:srgbClr val="E30613"/>
          </a:solidFill>
          <a:ln>
            <a:noFill/>
          </a:ln>
        </p:spPr>
        <p:txBody>
          <a:bodyPr spcFirstLastPara="1" wrap="square" lIns="34275" tIns="34275" rIns="34275" bIns="34275"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 name="Google Shape;682;p53">
            <a:extLst>
              <a:ext uri="{FF2B5EF4-FFF2-40B4-BE49-F238E27FC236}">
                <a16:creationId xmlns:a16="http://schemas.microsoft.com/office/drawing/2014/main" id="{40F93B95-E2B1-1F58-348B-3417D52E146F}"/>
              </a:ext>
            </a:extLst>
          </p:cNvPr>
          <p:cNvSpPr/>
          <p:nvPr/>
        </p:nvSpPr>
        <p:spPr>
          <a:xfrm>
            <a:off x="388408" y="4718387"/>
            <a:ext cx="8725448" cy="144379"/>
          </a:xfrm>
          <a:prstGeom prst="rect">
            <a:avLst/>
          </a:prstGeom>
          <a:noFill/>
          <a:ln>
            <a:noFill/>
          </a:ln>
        </p:spPr>
        <p:txBody>
          <a:bodyPr spcFirstLastPara="1" wrap="square" lIns="34275" tIns="45700" rIns="34275" bIns="45700" anchor="t" anchorCtr="0">
            <a:no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British Design Council. "Eleven </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lessons</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 A </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study</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 </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of</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 </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the</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 design </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process</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available</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 at </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www.designcouncil.org.uk</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 </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Retrieved</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 9 November 2016.</a:t>
            </a:r>
            <a:endParaRPr kumimoji="0"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cxnSp>
        <p:nvCxnSpPr>
          <p:cNvPr id="15" name="Google Shape;203;p7">
            <a:extLst>
              <a:ext uri="{FF2B5EF4-FFF2-40B4-BE49-F238E27FC236}">
                <a16:creationId xmlns:a16="http://schemas.microsoft.com/office/drawing/2014/main" id="{C722A931-8F8C-BBD8-09D9-5FE4B3A57A34}"/>
              </a:ext>
            </a:extLst>
          </p:cNvPr>
          <p:cNvCxnSpPr/>
          <p:nvPr/>
        </p:nvCxnSpPr>
        <p:spPr>
          <a:xfrm rot="10800000" flipH="1">
            <a:off x="1040898" y="2039446"/>
            <a:ext cx="1729200" cy="1209900"/>
          </a:xfrm>
          <a:prstGeom prst="straightConnector1">
            <a:avLst/>
          </a:prstGeom>
          <a:noFill/>
          <a:ln w="9525" cap="flat" cmpd="sng">
            <a:solidFill>
              <a:srgbClr val="E30613"/>
            </a:solidFill>
            <a:prstDash val="solid"/>
            <a:miter lim="800000"/>
            <a:headEnd type="none" w="sm" len="sm"/>
            <a:tailEnd type="triangle" w="med" len="med"/>
          </a:ln>
        </p:spPr>
      </p:cxnSp>
      <p:cxnSp>
        <p:nvCxnSpPr>
          <p:cNvPr id="16" name="Google Shape;205;p7">
            <a:extLst>
              <a:ext uri="{FF2B5EF4-FFF2-40B4-BE49-F238E27FC236}">
                <a16:creationId xmlns:a16="http://schemas.microsoft.com/office/drawing/2014/main" id="{A30B3041-8DC9-F138-8E66-8E875D8DFECB}"/>
              </a:ext>
            </a:extLst>
          </p:cNvPr>
          <p:cNvCxnSpPr/>
          <p:nvPr/>
        </p:nvCxnSpPr>
        <p:spPr>
          <a:xfrm>
            <a:off x="1040898" y="3351170"/>
            <a:ext cx="1734600" cy="1204800"/>
          </a:xfrm>
          <a:prstGeom prst="straightConnector1">
            <a:avLst/>
          </a:prstGeom>
          <a:noFill/>
          <a:ln w="9525" cap="flat" cmpd="sng">
            <a:solidFill>
              <a:srgbClr val="E30613"/>
            </a:solidFill>
            <a:prstDash val="solid"/>
            <a:miter lim="800000"/>
            <a:headEnd type="none" w="sm" len="sm"/>
            <a:tailEnd type="triangle" w="med" len="med"/>
          </a:ln>
        </p:spPr>
      </p:cxnSp>
      <p:cxnSp>
        <p:nvCxnSpPr>
          <p:cNvPr id="17" name="Google Shape;207;p7">
            <a:extLst>
              <a:ext uri="{FF2B5EF4-FFF2-40B4-BE49-F238E27FC236}">
                <a16:creationId xmlns:a16="http://schemas.microsoft.com/office/drawing/2014/main" id="{E2267C05-D38F-FA63-B4F4-51EB0A539369}"/>
              </a:ext>
            </a:extLst>
          </p:cNvPr>
          <p:cNvCxnSpPr/>
          <p:nvPr/>
        </p:nvCxnSpPr>
        <p:spPr>
          <a:xfrm>
            <a:off x="2792745" y="2039446"/>
            <a:ext cx="1740000" cy="1209900"/>
          </a:xfrm>
          <a:prstGeom prst="straightConnector1">
            <a:avLst/>
          </a:prstGeom>
          <a:noFill/>
          <a:ln w="9525" cap="flat" cmpd="sng">
            <a:solidFill>
              <a:srgbClr val="E30613"/>
            </a:solidFill>
            <a:prstDash val="solid"/>
            <a:miter lim="800000"/>
            <a:headEnd type="none" w="sm" len="sm"/>
            <a:tailEnd type="triangle" w="med" len="med"/>
          </a:ln>
        </p:spPr>
      </p:cxnSp>
      <p:cxnSp>
        <p:nvCxnSpPr>
          <p:cNvPr id="18" name="Google Shape;208;p7">
            <a:extLst>
              <a:ext uri="{FF2B5EF4-FFF2-40B4-BE49-F238E27FC236}">
                <a16:creationId xmlns:a16="http://schemas.microsoft.com/office/drawing/2014/main" id="{3C7C0E66-E943-6E11-91CC-F5D5F326B214}"/>
              </a:ext>
            </a:extLst>
          </p:cNvPr>
          <p:cNvCxnSpPr/>
          <p:nvPr/>
        </p:nvCxnSpPr>
        <p:spPr>
          <a:xfrm rot="10800000" flipH="1">
            <a:off x="2775345" y="3351170"/>
            <a:ext cx="1757400" cy="1209900"/>
          </a:xfrm>
          <a:prstGeom prst="straightConnector1">
            <a:avLst/>
          </a:prstGeom>
          <a:noFill/>
          <a:ln w="9525" cap="flat" cmpd="sng">
            <a:solidFill>
              <a:srgbClr val="E30613"/>
            </a:solidFill>
            <a:prstDash val="solid"/>
            <a:miter lim="800000"/>
            <a:headEnd type="none" w="sm" len="sm"/>
            <a:tailEnd type="triangle" w="med" len="med"/>
          </a:ln>
        </p:spPr>
      </p:cxnSp>
      <p:cxnSp>
        <p:nvCxnSpPr>
          <p:cNvPr id="19" name="Google Shape;209;p7">
            <a:extLst>
              <a:ext uri="{FF2B5EF4-FFF2-40B4-BE49-F238E27FC236}">
                <a16:creationId xmlns:a16="http://schemas.microsoft.com/office/drawing/2014/main" id="{D5BD4DA6-9924-2534-EA83-50CACD787B0C}"/>
              </a:ext>
            </a:extLst>
          </p:cNvPr>
          <p:cNvCxnSpPr/>
          <p:nvPr/>
        </p:nvCxnSpPr>
        <p:spPr>
          <a:xfrm rot="10800000" flipH="1">
            <a:off x="4631262" y="2039482"/>
            <a:ext cx="1732187" cy="1205486"/>
          </a:xfrm>
          <a:prstGeom prst="straightConnector1">
            <a:avLst/>
          </a:prstGeom>
          <a:noFill/>
          <a:ln w="9525" cap="flat" cmpd="sng">
            <a:solidFill>
              <a:srgbClr val="E30613"/>
            </a:solidFill>
            <a:prstDash val="solid"/>
            <a:miter lim="800000"/>
            <a:headEnd type="none" w="sm" len="sm"/>
            <a:tailEnd type="triangle" w="med" len="med"/>
          </a:ln>
        </p:spPr>
      </p:cxnSp>
      <p:cxnSp>
        <p:nvCxnSpPr>
          <p:cNvPr id="20" name="Google Shape;210;p7">
            <a:extLst>
              <a:ext uri="{FF2B5EF4-FFF2-40B4-BE49-F238E27FC236}">
                <a16:creationId xmlns:a16="http://schemas.microsoft.com/office/drawing/2014/main" id="{6447A0E0-6DD0-5513-FF0B-B83F443AFAF2}"/>
              </a:ext>
            </a:extLst>
          </p:cNvPr>
          <p:cNvCxnSpPr/>
          <p:nvPr/>
        </p:nvCxnSpPr>
        <p:spPr>
          <a:xfrm>
            <a:off x="4634836" y="3351170"/>
            <a:ext cx="1728600" cy="1204800"/>
          </a:xfrm>
          <a:prstGeom prst="straightConnector1">
            <a:avLst/>
          </a:prstGeom>
          <a:noFill/>
          <a:ln w="9525" cap="flat" cmpd="sng">
            <a:solidFill>
              <a:srgbClr val="E30613"/>
            </a:solidFill>
            <a:prstDash val="solid"/>
            <a:miter lim="800000"/>
            <a:headEnd type="none" w="sm" len="sm"/>
            <a:tailEnd type="triangle" w="med" len="med"/>
          </a:ln>
        </p:spPr>
      </p:cxnSp>
      <p:cxnSp>
        <p:nvCxnSpPr>
          <p:cNvPr id="21" name="Google Shape;212;p7">
            <a:extLst>
              <a:ext uri="{FF2B5EF4-FFF2-40B4-BE49-F238E27FC236}">
                <a16:creationId xmlns:a16="http://schemas.microsoft.com/office/drawing/2014/main" id="{A86B77CD-E4DA-875D-6389-FC1DBE8FF1A2}"/>
              </a:ext>
            </a:extLst>
          </p:cNvPr>
          <p:cNvCxnSpPr/>
          <p:nvPr/>
        </p:nvCxnSpPr>
        <p:spPr>
          <a:xfrm>
            <a:off x="6381009" y="2040946"/>
            <a:ext cx="1742100" cy="1208400"/>
          </a:xfrm>
          <a:prstGeom prst="straightConnector1">
            <a:avLst/>
          </a:prstGeom>
          <a:noFill/>
          <a:ln w="9525" cap="flat" cmpd="sng">
            <a:solidFill>
              <a:srgbClr val="E30613"/>
            </a:solidFill>
            <a:prstDash val="solid"/>
            <a:miter lim="800000"/>
            <a:headEnd type="none" w="sm" len="sm"/>
            <a:tailEnd type="triangle" w="med" len="med"/>
          </a:ln>
        </p:spPr>
      </p:cxnSp>
      <p:cxnSp>
        <p:nvCxnSpPr>
          <p:cNvPr id="22" name="Google Shape;213;p7">
            <a:extLst>
              <a:ext uri="{FF2B5EF4-FFF2-40B4-BE49-F238E27FC236}">
                <a16:creationId xmlns:a16="http://schemas.microsoft.com/office/drawing/2014/main" id="{74A392F9-9F5E-0D54-6DED-F767E137CD1E}"/>
              </a:ext>
            </a:extLst>
          </p:cNvPr>
          <p:cNvCxnSpPr/>
          <p:nvPr/>
        </p:nvCxnSpPr>
        <p:spPr>
          <a:xfrm rot="10800000" flipH="1">
            <a:off x="6381009" y="3351170"/>
            <a:ext cx="1742100" cy="1204800"/>
          </a:xfrm>
          <a:prstGeom prst="straightConnector1">
            <a:avLst/>
          </a:prstGeom>
          <a:noFill/>
          <a:ln w="9525" cap="flat" cmpd="sng">
            <a:solidFill>
              <a:srgbClr val="E30613"/>
            </a:solidFill>
            <a:prstDash val="solid"/>
            <a:miter lim="800000"/>
            <a:headEnd type="none" w="sm" len="sm"/>
            <a:tailEnd type="triangle" w="med" len="med"/>
          </a:ln>
        </p:spPr>
      </p:cxnSp>
      <p:sp>
        <p:nvSpPr>
          <p:cNvPr id="23" name="Google Shape;678;p53">
            <a:extLst>
              <a:ext uri="{FF2B5EF4-FFF2-40B4-BE49-F238E27FC236}">
                <a16:creationId xmlns:a16="http://schemas.microsoft.com/office/drawing/2014/main" id="{AF2E0410-05CC-1B91-ED38-1037448905C2}"/>
              </a:ext>
            </a:extLst>
          </p:cNvPr>
          <p:cNvSpPr txBox="1"/>
          <p:nvPr/>
        </p:nvSpPr>
        <p:spPr>
          <a:xfrm>
            <a:off x="993025" y="1046422"/>
            <a:ext cx="1783495" cy="823272"/>
          </a:xfrm>
          <a:prstGeom prst="rect">
            <a:avLst/>
          </a:prstGeom>
          <a:noFill/>
          <a:ln>
            <a:noFill/>
          </a:ln>
        </p:spPr>
        <p:txBody>
          <a:bodyPr spcFirstLastPara="1" wrap="square" lIns="34275" tIns="34275" rIns="34275" bIns="34275"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E30613"/>
                </a:solidFill>
                <a:effectLst/>
                <a:uLnTx/>
                <a:uFillTx/>
                <a:latin typeface="Aptos" panose="020B0004020202020204" pitchFamily="34" charset="0"/>
                <a:ea typeface="+mn-ea"/>
                <a:cs typeface="+mn-cs"/>
                <a:sym typeface="Arial"/>
              </a:rPr>
              <a:t>1. FINDING THE PROBLEM</a:t>
            </a:r>
            <a:endParaRPr kumimoji="0" sz="12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What</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is</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the</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user’s</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b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b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problem</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endParaRPr kumimoji="0"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24" name="Google Shape;679;p53">
            <a:extLst>
              <a:ext uri="{FF2B5EF4-FFF2-40B4-BE49-F238E27FC236}">
                <a16:creationId xmlns:a16="http://schemas.microsoft.com/office/drawing/2014/main" id="{401E5E57-B27D-3AEC-A464-E57D56C8F9E9}"/>
              </a:ext>
            </a:extLst>
          </p:cNvPr>
          <p:cNvSpPr txBox="1"/>
          <p:nvPr/>
        </p:nvSpPr>
        <p:spPr>
          <a:xfrm>
            <a:off x="2775217" y="1046422"/>
            <a:ext cx="1796484" cy="823272"/>
          </a:xfrm>
          <a:prstGeom prst="rect">
            <a:avLst/>
          </a:prstGeom>
          <a:noFill/>
          <a:ln>
            <a:noFill/>
          </a:ln>
        </p:spPr>
        <p:txBody>
          <a:bodyPr spcFirstLastPara="1" wrap="square" lIns="34275" tIns="34275" rIns="34275" bIns="34275"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E30613"/>
                </a:solidFill>
                <a:effectLst/>
                <a:uLnTx/>
                <a:uFillTx/>
                <a:latin typeface="Aptos" panose="020B0004020202020204" pitchFamily="34" charset="0"/>
                <a:ea typeface="+mn-ea"/>
                <a:cs typeface="+mn-cs"/>
                <a:sym typeface="Arial"/>
              </a:rPr>
              <a:t>2. ASKING THE </a:t>
            </a:r>
            <a:br>
              <a:rPr kumimoji="0" lang="de-DE" sz="1200" b="1" i="0" u="none" strike="noStrike" kern="1200" cap="none" spc="0" normalizeH="0" baseline="0" noProof="0" dirty="0">
                <a:ln>
                  <a:noFill/>
                </a:ln>
                <a:solidFill>
                  <a:srgbClr val="E30613"/>
                </a:solidFill>
                <a:effectLst/>
                <a:uLnTx/>
                <a:uFillTx/>
                <a:latin typeface="Aptos" panose="020B0004020202020204" pitchFamily="34" charset="0"/>
                <a:ea typeface="+mn-ea"/>
                <a:cs typeface="+mn-cs"/>
                <a:sym typeface="Arial"/>
              </a:rPr>
            </a:br>
            <a:r>
              <a:rPr kumimoji="0" lang="de-DE" sz="1200" b="1" i="0" u="none" strike="noStrike" kern="1200" cap="none" spc="0" normalizeH="0" baseline="0" noProof="0" dirty="0">
                <a:ln>
                  <a:noFill/>
                </a:ln>
                <a:solidFill>
                  <a:srgbClr val="E30613"/>
                </a:solidFill>
                <a:effectLst/>
                <a:uLnTx/>
                <a:uFillTx/>
                <a:latin typeface="Aptos" panose="020B0004020202020204" pitchFamily="34" charset="0"/>
                <a:ea typeface="+mn-ea"/>
                <a:cs typeface="+mn-cs"/>
                <a:sym typeface="Arial"/>
              </a:rPr>
              <a:t>RIGHT QUESTION</a:t>
            </a:r>
            <a:endParaRPr kumimoji="0" sz="12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What</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is</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the</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question</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you</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b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b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want</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to</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find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answers</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to</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endParaRPr kumimoji="0"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25" name="Google Shape;680;p53">
            <a:extLst>
              <a:ext uri="{FF2B5EF4-FFF2-40B4-BE49-F238E27FC236}">
                <a16:creationId xmlns:a16="http://schemas.microsoft.com/office/drawing/2014/main" id="{A9C56DC2-3E3F-3345-06A9-67498D1D164B}"/>
              </a:ext>
            </a:extLst>
          </p:cNvPr>
          <p:cNvSpPr txBox="1"/>
          <p:nvPr/>
        </p:nvSpPr>
        <p:spPr>
          <a:xfrm>
            <a:off x="4624437" y="1046422"/>
            <a:ext cx="1718395" cy="823272"/>
          </a:xfrm>
          <a:prstGeom prst="rect">
            <a:avLst/>
          </a:prstGeom>
          <a:noFill/>
          <a:ln>
            <a:noFill/>
          </a:ln>
        </p:spPr>
        <p:txBody>
          <a:bodyPr spcFirstLastPara="1" wrap="square" lIns="34275" tIns="34275" rIns="34275" bIns="34275"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E30613"/>
                </a:solidFill>
                <a:effectLst/>
                <a:uLnTx/>
                <a:uFillTx/>
                <a:latin typeface="Aptos" panose="020B0004020202020204" pitchFamily="34" charset="0"/>
                <a:ea typeface="+mn-ea"/>
                <a:cs typeface="+mn-cs"/>
                <a:sym typeface="Arial"/>
              </a:rPr>
              <a:t>3. DEVELOPING SOLUTIONS</a:t>
            </a:r>
            <a:endParaRPr kumimoji="0" sz="12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How</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do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you</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want</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to</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solve</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b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b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the</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users</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problem</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endParaRPr kumimoji="0"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26" name="Google Shape;681;p53">
            <a:extLst>
              <a:ext uri="{FF2B5EF4-FFF2-40B4-BE49-F238E27FC236}">
                <a16:creationId xmlns:a16="http://schemas.microsoft.com/office/drawing/2014/main" id="{EACD91BE-A134-F516-F340-DAFB39848D14}"/>
              </a:ext>
            </a:extLst>
          </p:cNvPr>
          <p:cNvSpPr txBox="1"/>
          <p:nvPr/>
        </p:nvSpPr>
        <p:spPr>
          <a:xfrm>
            <a:off x="6421187" y="1046422"/>
            <a:ext cx="1701921" cy="838661"/>
          </a:xfrm>
          <a:prstGeom prst="rect">
            <a:avLst/>
          </a:prstGeom>
          <a:noFill/>
          <a:ln>
            <a:noFill/>
          </a:ln>
        </p:spPr>
        <p:txBody>
          <a:bodyPr spcFirstLastPara="1" wrap="square" lIns="34275" tIns="34275" rIns="34275" bIns="34275"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E30613"/>
                </a:solidFill>
                <a:effectLst/>
                <a:uLnTx/>
                <a:uFillTx/>
                <a:latin typeface="Aptos" panose="020B0004020202020204" pitchFamily="34" charset="0"/>
                <a:ea typeface="+mn-ea"/>
                <a:cs typeface="+mn-cs"/>
                <a:sym typeface="Arial"/>
              </a:rPr>
              <a:t>4. EVALUATION</a:t>
            </a:r>
            <a:br>
              <a:rPr kumimoji="0" lang="de-DE" sz="1200" b="1" i="0" u="none" strike="noStrike" kern="1200" cap="none" spc="0" normalizeH="0" baseline="0" noProof="0" dirty="0">
                <a:ln>
                  <a:noFill/>
                </a:ln>
                <a:solidFill>
                  <a:srgbClr val="E30613"/>
                </a:solidFill>
                <a:effectLst/>
                <a:uLnTx/>
                <a:uFillTx/>
                <a:latin typeface="Aptos" panose="020B0004020202020204" pitchFamily="34" charset="0"/>
                <a:ea typeface="+mn-ea"/>
                <a:cs typeface="+mn-cs"/>
                <a:sym typeface="Arial"/>
              </a:rPr>
            </a:br>
            <a:r>
              <a:rPr kumimoji="0" lang="de-DE" sz="800" b="1" i="0" u="none" strike="noStrike" kern="1200" cap="none" spc="0" normalizeH="0" baseline="0" noProof="0" dirty="0">
                <a:ln>
                  <a:noFill/>
                </a:ln>
                <a:solidFill>
                  <a:srgbClr val="E30613"/>
                </a:solidFill>
                <a:effectLst/>
                <a:uLnTx/>
                <a:uFillTx/>
                <a:latin typeface="Aptos" panose="020B0004020202020204" pitchFamily="34" charset="0"/>
                <a:ea typeface="+mn-ea"/>
                <a:cs typeface="+mn-cs"/>
                <a:sym typeface="Arial"/>
              </a:rPr>
              <a:t> </a:t>
            </a:r>
            <a:b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b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Which</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are</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the</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most</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b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b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promising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solutions</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you</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b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b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came</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up</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with</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endParaRPr kumimoji="0"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36C55D3D-2066-DCFF-8458-9A9C55A29D0F}"/>
              </a:ext>
            </a:extLst>
          </p:cNvPr>
          <p:cNvSpPr>
            <a:spLocks noGrp="1"/>
          </p:cNvSpPr>
          <p:nvPr>
            <p:ph type="body" idx="1"/>
          </p:nvPr>
        </p:nvSpPr>
        <p:spPr>
          <a:xfrm>
            <a:off x="419100" y="2868582"/>
            <a:ext cx="3483429" cy="1989167"/>
          </a:xfrm>
        </p:spPr>
        <p:txBody>
          <a:bodyPr/>
          <a:lstStyle/>
          <a:p>
            <a:r>
              <a:rPr lang="en-GB" dirty="0"/>
              <a:t>The Ideation Process &amp; the Problem-Solution-Fit</a:t>
            </a:r>
          </a:p>
          <a:p>
            <a:r>
              <a:rPr lang="en-GB" dirty="0"/>
              <a:t>Brainstorm &amp; filter ideas: What makes a good idea?</a:t>
            </a:r>
          </a:p>
          <a:p>
            <a:r>
              <a:rPr lang="en-GB" dirty="0"/>
              <a:t>How to think outside the box</a:t>
            </a:r>
          </a:p>
        </p:txBody>
      </p:sp>
      <p:sp>
        <p:nvSpPr>
          <p:cNvPr id="9" name="Textplatzhalter 8">
            <a:extLst>
              <a:ext uri="{FF2B5EF4-FFF2-40B4-BE49-F238E27FC236}">
                <a16:creationId xmlns:a16="http://schemas.microsoft.com/office/drawing/2014/main" id="{F1D74659-07C8-D8B7-6865-C7D1C9B3D723}"/>
              </a:ext>
            </a:extLst>
          </p:cNvPr>
          <p:cNvSpPr>
            <a:spLocks noGrp="1"/>
          </p:cNvSpPr>
          <p:nvPr>
            <p:ph type="body" idx="4"/>
          </p:nvPr>
        </p:nvSpPr>
        <p:spPr/>
        <p:txBody>
          <a:bodyPr/>
          <a:lstStyle/>
          <a:p>
            <a:r>
              <a:rPr lang="de-DE" dirty="0"/>
              <a:t>Key </a:t>
            </a:r>
            <a:r>
              <a:rPr lang="de-DE" dirty="0" err="1"/>
              <a:t>principles</a:t>
            </a:r>
            <a:r>
              <a:rPr lang="de-DE" dirty="0"/>
              <a:t> </a:t>
            </a:r>
            <a:r>
              <a:rPr lang="de-DE" dirty="0" err="1"/>
              <a:t>for</a:t>
            </a:r>
            <a:r>
              <a:rPr lang="de-DE" dirty="0"/>
              <a:t> a </a:t>
            </a:r>
            <a:r>
              <a:rPr lang="de-DE" dirty="0" err="1"/>
              <a:t>convincing</a:t>
            </a:r>
            <a:r>
              <a:rPr lang="de-DE" dirty="0"/>
              <a:t> pitch</a:t>
            </a:r>
          </a:p>
          <a:p>
            <a:r>
              <a:rPr lang="de-DE" dirty="0" err="1"/>
              <a:t>Develop</a:t>
            </a:r>
            <a:r>
              <a:rPr lang="de-DE" dirty="0"/>
              <a:t> a </a:t>
            </a:r>
            <a:r>
              <a:rPr lang="de-DE" dirty="0" err="1"/>
              <a:t>storyline</a:t>
            </a:r>
            <a:r>
              <a:rPr lang="de-DE" dirty="0"/>
              <a:t>, </a:t>
            </a:r>
            <a:r>
              <a:rPr lang="de-DE" dirty="0" err="1"/>
              <a:t>set</a:t>
            </a:r>
            <a:r>
              <a:rPr lang="de-DE" dirty="0"/>
              <a:t> </a:t>
            </a:r>
            <a:r>
              <a:rPr lang="de-DE" dirty="0" err="1"/>
              <a:t>the</a:t>
            </a:r>
            <a:r>
              <a:rPr lang="de-DE" dirty="0"/>
              <a:t> </a:t>
            </a:r>
            <a:r>
              <a:rPr lang="de-DE" dirty="0" err="1"/>
              <a:t>stage</a:t>
            </a:r>
            <a:r>
              <a:rPr lang="de-DE" dirty="0"/>
              <a:t>, </a:t>
            </a:r>
            <a:br>
              <a:rPr lang="de-DE" dirty="0"/>
            </a:br>
            <a:r>
              <a:rPr lang="de-DE" dirty="0"/>
              <a:t>and </a:t>
            </a:r>
            <a:r>
              <a:rPr lang="de-DE" dirty="0" err="1"/>
              <a:t>use</a:t>
            </a:r>
            <a:r>
              <a:rPr lang="de-DE" dirty="0"/>
              <a:t> </a:t>
            </a:r>
            <a:r>
              <a:rPr lang="de-DE" dirty="0" err="1"/>
              <a:t>your</a:t>
            </a:r>
            <a:r>
              <a:rPr lang="de-DE" dirty="0"/>
              <a:t> </a:t>
            </a:r>
            <a:r>
              <a:rPr lang="de-DE" dirty="0" err="1"/>
              <a:t>voice</a:t>
            </a:r>
            <a:endParaRPr lang="de-DE" dirty="0"/>
          </a:p>
          <a:p>
            <a:r>
              <a:rPr lang="de-DE" dirty="0" err="1"/>
              <a:t>Get</a:t>
            </a:r>
            <a:r>
              <a:rPr lang="de-DE" dirty="0"/>
              <a:t> </a:t>
            </a:r>
            <a:r>
              <a:rPr lang="de-DE" dirty="0" err="1"/>
              <a:t>feedback</a:t>
            </a:r>
            <a:r>
              <a:rPr lang="de-DE" dirty="0"/>
              <a:t> and </a:t>
            </a:r>
            <a:r>
              <a:rPr lang="de-DE" dirty="0" err="1"/>
              <a:t>learn</a:t>
            </a:r>
            <a:r>
              <a:rPr lang="de-DE" dirty="0"/>
              <a:t> </a:t>
            </a:r>
            <a:r>
              <a:rPr lang="de-DE" dirty="0" err="1"/>
              <a:t>from</a:t>
            </a:r>
            <a:r>
              <a:rPr lang="de-DE" dirty="0"/>
              <a:t> </a:t>
            </a:r>
            <a:r>
              <a:rPr lang="de-DE" dirty="0" err="1"/>
              <a:t>your</a:t>
            </a:r>
            <a:r>
              <a:rPr lang="de-DE" dirty="0"/>
              <a:t> </a:t>
            </a:r>
            <a:r>
              <a:rPr lang="de-DE" dirty="0" err="1"/>
              <a:t>peers</a:t>
            </a:r>
            <a:endParaRPr lang="de-DE" dirty="0"/>
          </a:p>
          <a:p>
            <a:r>
              <a:rPr lang="de-DE" dirty="0"/>
              <a:t>Experiment, push and fail </a:t>
            </a:r>
            <a:r>
              <a:rPr lang="de-DE" dirty="0" err="1"/>
              <a:t>forward</a:t>
            </a:r>
            <a:r>
              <a:rPr lang="de-DE" dirty="0"/>
              <a:t>!</a:t>
            </a:r>
          </a:p>
          <a:p>
            <a:endParaRPr lang="de-DE" dirty="0"/>
          </a:p>
          <a:p>
            <a:endParaRPr lang="de-DE" dirty="0"/>
          </a:p>
        </p:txBody>
      </p:sp>
      <p:sp>
        <p:nvSpPr>
          <p:cNvPr id="7" name="Textplatzhalter 6">
            <a:extLst>
              <a:ext uri="{FF2B5EF4-FFF2-40B4-BE49-F238E27FC236}">
                <a16:creationId xmlns:a16="http://schemas.microsoft.com/office/drawing/2014/main" id="{D217148D-BE6C-9B7B-8373-090B86782D13}"/>
              </a:ext>
            </a:extLst>
          </p:cNvPr>
          <p:cNvSpPr>
            <a:spLocks noGrp="1"/>
          </p:cNvSpPr>
          <p:nvPr>
            <p:ph type="body" idx="2"/>
          </p:nvPr>
        </p:nvSpPr>
        <p:spPr/>
        <p:txBody>
          <a:bodyPr/>
          <a:lstStyle/>
          <a:p>
            <a:r>
              <a:rPr lang="de-DE" dirty="0"/>
              <a:t>Ideation</a:t>
            </a:r>
          </a:p>
        </p:txBody>
      </p:sp>
      <p:sp>
        <p:nvSpPr>
          <p:cNvPr id="5" name="Textplatzhalter 4">
            <a:extLst>
              <a:ext uri="{FF2B5EF4-FFF2-40B4-BE49-F238E27FC236}">
                <a16:creationId xmlns:a16="http://schemas.microsoft.com/office/drawing/2014/main" id="{708824C6-67EF-1677-EF21-4429985F2231}"/>
              </a:ext>
            </a:extLst>
          </p:cNvPr>
          <p:cNvSpPr>
            <a:spLocks noGrp="1"/>
          </p:cNvSpPr>
          <p:nvPr>
            <p:ph type="body" idx="10"/>
          </p:nvPr>
        </p:nvSpPr>
        <p:spPr/>
        <p:txBody>
          <a:bodyPr/>
          <a:lstStyle/>
          <a:p>
            <a:r>
              <a:rPr lang="en-GB" dirty="0"/>
              <a:t>Pitching</a:t>
            </a:r>
          </a:p>
        </p:txBody>
      </p:sp>
      <p:sp>
        <p:nvSpPr>
          <p:cNvPr id="6" name="Textplatzhalter 1">
            <a:extLst>
              <a:ext uri="{FF2B5EF4-FFF2-40B4-BE49-F238E27FC236}">
                <a16:creationId xmlns:a16="http://schemas.microsoft.com/office/drawing/2014/main" id="{D8BD2138-5383-419E-769C-2603942C1281}"/>
              </a:ext>
            </a:extLst>
          </p:cNvPr>
          <p:cNvSpPr txBox="1">
            <a:spLocks/>
          </p:cNvSpPr>
          <p:nvPr/>
        </p:nvSpPr>
        <p:spPr>
          <a:xfrm>
            <a:off x="1951963" y="336038"/>
            <a:ext cx="6772937" cy="1253597"/>
          </a:xfrm>
          <a:prstGeom prst="rect">
            <a:avLst/>
          </a:prstGeom>
        </p:spPr>
        <p:txBody>
          <a:bodyPr lIns="0" tIns="0" rIns="0" bIns="0"/>
          <a:lstStyle>
            <a:lvl1pPr marL="216000" marR="0" indent="-216000" algn="l" defTabSz="685800" rtl="0" latinLnBrk="0">
              <a:lnSpc>
                <a:spcPct val="100000"/>
              </a:lnSpc>
              <a:spcBef>
                <a:spcPts val="0"/>
              </a:spcBef>
              <a:spcAft>
                <a:spcPts val="400"/>
              </a:spcAft>
              <a:buClrTx/>
              <a:buSzPct val="100000"/>
              <a:buFont typeface="Arial" panose="020B0604020202020204" pitchFamily="34" charset="0"/>
              <a:buChar char="•"/>
              <a:tabLst/>
              <a:defRPr sz="1400" b="0" i="0" u="none" strike="noStrike" cap="none" spc="0" baseline="0">
                <a:ln>
                  <a:noFill/>
                </a:ln>
                <a:solidFill>
                  <a:srgbClr val="000000"/>
                </a:solidFill>
                <a:uFillTx/>
                <a:latin typeface="Noticia Text" panose="02000503060000020004" pitchFamily="2" charset="77"/>
                <a:ea typeface="DIN OT Normal"/>
                <a:cs typeface="DIN OT Normal"/>
                <a:sym typeface="DIN OT Normal"/>
              </a:defRPr>
            </a:lvl1pPr>
            <a:lvl2pPr marL="542925" marR="0" indent="-200025"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2pPr>
            <a:lvl3pPr marL="925829" marR="0" indent="-240029"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3pPr>
            <a:lvl4pPr marL="12954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4pPr>
            <a:lvl5pPr marL="16383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5pPr>
            <a:lvl6pPr marL="19812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6pPr>
            <a:lvl7pPr marL="23241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7pPr>
            <a:lvl8pPr marL="26670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8pPr>
            <a:lvl9pPr marL="3009900" marR="0" indent="-266700" algn="l" defTabSz="685800" rtl="0" latinLnBrk="0">
              <a:lnSpc>
                <a:spcPct val="90000"/>
              </a:lnSpc>
              <a:spcBef>
                <a:spcPts val="750"/>
              </a:spcBef>
              <a:spcAft>
                <a:spcPts val="0"/>
              </a:spcAft>
              <a:buClrTx/>
              <a:buSzPct val="100000"/>
              <a:buFont typeface="Arial"/>
              <a:buChar char="•"/>
              <a:tabLst/>
              <a:defRPr sz="2100" b="0" i="0" u="none" strike="noStrike" cap="none" spc="0" baseline="0">
                <a:ln>
                  <a:noFill/>
                </a:ln>
                <a:solidFill>
                  <a:srgbClr val="000000"/>
                </a:solidFill>
                <a:uFillTx/>
                <a:latin typeface="DIN OT Normal"/>
                <a:ea typeface="DIN OT Normal"/>
                <a:cs typeface="DIN OT Normal"/>
                <a:sym typeface="DIN OT Normal"/>
              </a:defRPr>
            </a:lvl9pPr>
          </a:lstStyle>
          <a:p>
            <a:pPr marL="0" indent="0">
              <a:lnSpc>
                <a:spcPct val="90000"/>
              </a:lnSpc>
              <a:spcBef>
                <a:spcPts val="750"/>
              </a:spcBef>
              <a:spcAft>
                <a:spcPts val="0"/>
              </a:spcAft>
              <a:buNone/>
            </a:pPr>
            <a:r>
              <a:rPr lang="en-GB" sz="3200" b="1" dirty="0">
                <a:solidFill>
                  <a:srgbClr val="E30613"/>
                </a:solidFill>
                <a:latin typeface="Aptos" panose="020B0004020202020204" pitchFamily="34" charset="0"/>
                <a:cs typeface="Open Sans" panose="020B0606030504020204" pitchFamily="34" charset="0"/>
              </a:rPr>
              <a:t>Day 2</a:t>
            </a:r>
          </a:p>
        </p:txBody>
      </p:sp>
    </p:spTree>
    <p:extLst>
      <p:ext uri="{BB962C8B-B14F-4D97-AF65-F5344CB8AC3E}">
        <p14:creationId xmlns:p14="http://schemas.microsoft.com/office/powerpoint/2010/main" val="3962122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26"/>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4200"/>
              <a:buNone/>
            </a:pPr>
            <a:r>
              <a:rPr lang="de-DE"/>
              <a:t>2. Asking the right questions</a:t>
            </a:r>
            <a:endParaRPr/>
          </a:p>
        </p:txBody>
      </p:sp>
      <p:sp>
        <p:nvSpPr>
          <p:cNvPr id="443" name="Google Shape;443;p26"/>
          <p:cNvSpPr txBox="1">
            <a:spLocks noGrp="1"/>
          </p:cNvSpPr>
          <p:nvPr>
            <p:ph type="body" idx="2"/>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1300"/>
              <a:buFont typeface="Arial"/>
              <a:buNone/>
            </a:pPr>
            <a:r>
              <a:rPr lang="de-DE"/>
              <a:t>The Ideation Process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27"/>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a:t>How might we …?</a:t>
            </a:r>
            <a:endParaRPr/>
          </a:p>
        </p:txBody>
      </p:sp>
      <p:sp>
        <p:nvSpPr>
          <p:cNvPr id="3" name="Text Placeholder 1">
            <a:extLst>
              <a:ext uri="{FF2B5EF4-FFF2-40B4-BE49-F238E27FC236}">
                <a16:creationId xmlns:a16="http://schemas.microsoft.com/office/drawing/2014/main" id="{55E1B835-3FF0-BF08-FE2E-9EED4321CF4F}"/>
              </a:ext>
            </a:extLst>
          </p:cNvPr>
          <p:cNvSpPr>
            <a:spLocks noGrp="1"/>
          </p:cNvSpPr>
          <p:nvPr>
            <p:ph type="body" sz="quarter" idx="13"/>
          </p:nvPr>
        </p:nvSpPr>
        <p:spPr>
          <a:xfrm>
            <a:off x="1371600" y="2212550"/>
            <a:ext cx="7308056" cy="2687240"/>
          </a:xfrm>
        </p:spPr>
        <p:txBody>
          <a:bodyPr/>
          <a:lstStyle/>
          <a:p>
            <a:pPr>
              <a:lnSpc>
                <a:spcPct val="100000"/>
              </a:lnSpc>
            </a:pPr>
            <a:r>
              <a:rPr lang="en-GB" dirty="0"/>
              <a:t>Problems usually offer various entry points for possible solutions</a:t>
            </a:r>
          </a:p>
          <a:p>
            <a:pPr>
              <a:lnSpc>
                <a:spcPct val="100000"/>
              </a:lnSpc>
            </a:pPr>
            <a:endParaRPr lang="en-GB" dirty="0"/>
          </a:p>
          <a:p>
            <a:pPr>
              <a:lnSpc>
                <a:spcPct val="100000"/>
              </a:lnSpc>
            </a:pPr>
            <a:r>
              <a:rPr lang="en-GB" dirty="0"/>
              <a:t>Be very clear about what specific question you want to find answers to!</a:t>
            </a:r>
          </a:p>
          <a:p>
            <a:pPr>
              <a:lnSpc>
                <a:spcPct val="100000"/>
              </a:lnSpc>
            </a:pPr>
            <a:endParaRPr lang="en-GB" dirty="0"/>
          </a:p>
          <a:p>
            <a:pPr>
              <a:lnSpc>
                <a:spcPct val="100000"/>
              </a:lnSpc>
            </a:pPr>
            <a:endParaRPr lang="en-DE" dirty="0"/>
          </a:p>
        </p:txBody>
      </p:sp>
      <p:sp>
        <p:nvSpPr>
          <p:cNvPr id="4" name="Google Shape;463;p29">
            <a:extLst>
              <a:ext uri="{FF2B5EF4-FFF2-40B4-BE49-F238E27FC236}">
                <a16:creationId xmlns:a16="http://schemas.microsoft.com/office/drawing/2014/main" id="{C0FE52E8-311B-EB7B-E702-D2D0D84C3D16}"/>
              </a:ext>
            </a:extLst>
          </p:cNvPr>
          <p:cNvSpPr txBox="1"/>
          <p:nvPr/>
        </p:nvSpPr>
        <p:spPr>
          <a:xfrm>
            <a:off x="407605" y="1403573"/>
            <a:ext cx="7306951" cy="477334"/>
          </a:xfrm>
          <a:prstGeom prst="rect">
            <a:avLst/>
          </a:prstGeom>
          <a:noFill/>
          <a:ln>
            <a:noFill/>
          </a:ln>
        </p:spPr>
        <p:txBody>
          <a:bodyPr spcFirstLastPara="1" wrap="square" lIns="45700" tIns="45700" rIns="45700" bIns="45700" anchor="t" anchorCtr="0">
            <a:spAutoFit/>
          </a:bodyPr>
          <a:lstStyle/>
          <a:p>
            <a:pPr marL="0" marR="0" lvl="0" indent="0" algn="l" defTabSz="457200" rtl="0" eaLnBrk="1" fontAlgn="auto" latinLnBrk="0" hangingPunct="1">
              <a:lnSpc>
                <a:spcPct val="138888"/>
              </a:lnSpc>
              <a:spcBef>
                <a:spcPts val="0"/>
              </a:spcBef>
              <a:spcAft>
                <a:spcPts val="0"/>
              </a:spcAft>
              <a:buClrTx/>
              <a:buSzTx/>
              <a:buFontTx/>
              <a:buNone/>
              <a:tabLst/>
              <a:defRPr/>
            </a:pPr>
            <a:r>
              <a:rPr kumimoji="0" lang="de-DE" sz="18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sym typeface="Arial"/>
              </a:rPr>
              <a:t>Asking</a:t>
            </a:r>
            <a:r>
              <a:rPr kumimoji="0" lang="de-DE"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sym typeface="Arial"/>
              </a:rPr>
              <a:t> </a:t>
            </a:r>
            <a:r>
              <a:rPr kumimoji="0" lang="de-DE" sz="18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sym typeface="Arial"/>
              </a:rPr>
              <a:t>the</a:t>
            </a:r>
            <a:r>
              <a:rPr kumimoji="0" lang="de-DE"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sym typeface="Arial"/>
              </a:rPr>
              <a:t> </a:t>
            </a:r>
            <a:r>
              <a:rPr kumimoji="0" lang="de-DE" sz="18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sym typeface="Arial"/>
              </a:rPr>
              <a:t>right</a:t>
            </a:r>
            <a:r>
              <a:rPr kumimoji="0" lang="de-DE"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sym typeface="Arial"/>
              </a:rPr>
              <a:t> </a:t>
            </a:r>
            <a:r>
              <a:rPr kumimoji="0" lang="de-DE" sz="18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sym typeface="Arial"/>
              </a:rPr>
              <a:t>questions</a:t>
            </a:r>
            <a:endParaRPr kumimoji="0" lang="de-DE"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28"/>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a:t>How might we …?</a:t>
            </a:r>
            <a:endParaRPr/>
          </a:p>
        </p:txBody>
      </p:sp>
      <p:sp>
        <p:nvSpPr>
          <p:cNvPr id="4" name="Text Placeholder 1">
            <a:extLst>
              <a:ext uri="{FF2B5EF4-FFF2-40B4-BE49-F238E27FC236}">
                <a16:creationId xmlns:a16="http://schemas.microsoft.com/office/drawing/2014/main" id="{562EDEA8-C78D-7C36-894D-07FE5D68C268}"/>
              </a:ext>
            </a:extLst>
          </p:cNvPr>
          <p:cNvSpPr>
            <a:spLocks noGrp="1"/>
          </p:cNvSpPr>
          <p:nvPr>
            <p:ph type="body" sz="quarter" idx="13"/>
          </p:nvPr>
        </p:nvSpPr>
        <p:spPr>
          <a:xfrm>
            <a:off x="1371600" y="2119667"/>
            <a:ext cx="7308056" cy="2687240"/>
          </a:xfrm>
        </p:spPr>
        <p:txBody>
          <a:bodyPr/>
          <a:lstStyle/>
          <a:p>
            <a:pPr marL="0" indent="0">
              <a:lnSpc>
                <a:spcPct val="100000"/>
              </a:lnSpc>
              <a:buNone/>
            </a:pPr>
            <a:r>
              <a:rPr lang="en-GB" b="1" dirty="0">
                <a:solidFill>
                  <a:srgbClr val="E30613"/>
                </a:solidFill>
              </a:rPr>
              <a:t>Problem</a:t>
            </a:r>
          </a:p>
          <a:p>
            <a:pPr>
              <a:lnSpc>
                <a:spcPct val="100000"/>
              </a:lnSpc>
            </a:pPr>
            <a:r>
              <a:rPr lang="en-GB" dirty="0"/>
              <a:t>An old woman having troubles crossing a busy street.</a:t>
            </a:r>
          </a:p>
          <a:p>
            <a:pPr>
              <a:lnSpc>
                <a:spcPct val="100000"/>
              </a:lnSpc>
            </a:pPr>
            <a:endParaRPr lang="en-GB" dirty="0"/>
          </a:p>
          <a:p>
            <a:pPr marL="0" indent="0">
              <a:lnSpc>
                <a:spcPct val="100000"/>
              </a:lnSpc>
              <a:buNone/>
            </a:pPr>
            <a:r>
              <a:rPr lang="en-GB" b="1" dirty="0">
                <a:solidFill>
                  <a:srgbClr val="E30613"/>
                </a:solidFill>
              </a:rPr>
              <a:t>HMW question</a:t>
            </a:r>
          </a:p>
          <a:p>
            <a:pPr>
              <a:lnSpc>
                <a:spcPct val="100000"/>
              </a:lnSpc>
            </a:pPr>
            <a:r>
              <a:rPr lang="en-GB" dirty="0"/>
              <a:t>How might we help the lady cross the street?</a:t>
            </a:r>
          </a:p>
          <a:p>
            <a:pPr marL="0" indent="0">
              <a:lnSpc>
                <a:spcPct val="100000"/>
              </a:lnSpc>
              <a:buNone/>
            </a:pPr>
            <a:endParaRPr lang="en-GB" dirty="0"/>
          </a:p>
        </p:txBody>
      </p:sp>
      <p:sp>
        <p:nvSpPr>
          <p:cNvPr id="6" name="Google Shape;463;p29">
            <a:extLst>
              <a:ext uri="{FF2B5EF4-FFF2-40B4-BE49-F238E27FC236}">
                <a16:creationId xmlns:a16="http://schemas.microsoft.com/office/drawing/2014/main" id="{8661647C-03D9-D852-92CA-91B466BCB382}"/>
              </a:ext>
            </a:extLst>
          </p:cNvPr>
          <p:cNvSpPr txBox="1"/>
          <p:nvPr/>
        </p:nvSpPr>
        <p:spPr>
          <a:xfrm>
            <a:off x="420158" y="1361533"/>
            <a:ext cx="7306951" cy="477334"/>
          </a:xfrm>
          <a:prstGeom prst="rect">
            <a:avLst/>
          </a:prstGeom>
          <a:noFill/>
          <a:ln>
            <a:noFill/>
          </a:ln>
        </p:spPr>
        <p:txBody>
          <a:bodyPr spcFirstLastPara="1" wrap="square" lIns="45700" tIns="45700" rIns="45700" bIns="45700" anchor="t" anchorCtr="0">
            <a:spAutoFit/>
          </a:bodyPr>
          <a:lstStyle/>
          <a:p>
            <a:pPr marL="0" marR="0" lvl="0" indent="0" algn="l" defTabSz="457200" rtl="0" eaLnBrk="1" fontAlgn="auto" latinLnBrk="0" hangingPunct="1">
              <a:lnSpc>
                <a:spcPct val="138888"/>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sym typeface="Arial"/>
              </a:rPr>
              <a:t>EXAMPLE</a:t>
            </a:r>
            <a:endParaRPr kumimoji="0"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29"/>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a:t>How might we …?</a:t>
            </a:r>
            <a:endParaRPr/>
          </a:p>
        </p:txBody>
      </p:sp>
      <p:sp>
        <p:nvSpPr>
          <p:cNvPr id="3" name="Text Placeholder 1">
            <a:extLst>
              <a:ext uri="{FF2B5EF4-FFF2-40B4-BE49-F238E27FC236}">
                <a16:creationId xmlns:a16="http://schemas.microsoft.com/office/drawing/2014/main" id="{35B36F69-6647-3E74-70A4-EE0AE1FBB3FB}"/>
              </a:ext>
            </a:extLst>
          </p:cNvPr>
          <p:cNvSpPr>
            <a:spLocks noGrp="1"/>
          </p:cNvSpPr>
          <p:nvPr>
            <p:ph type="body" sz="quarter" idx="13"/>
          </p:nvPr>
        </p:nvSpPr>
        <p:spPr>
          <a:xfrm>
            <a:off x="1371600" y="2119667"/>
            <a:ext cx="7308056" cy="2687240"/>
          </a:xfrm>
        </p:spPr>
        <p:txBody>
          <a:bodyPr/>
          <a:lstStyle/>
          <a:p>
            <a:pPr marL="0" indent="0">
              <a:lnSpc>
                <a:spcPct val="100000"/>
              </a:lnSpc>
              <a:buNone/>
            </a:pPr>
            <a:r>
              <a:rPr lang="en-GB" b="1" dirty="0">
                <a:solidFill>
                  <a:srgbClr val="E30613"/>
                </a:solidFill>
              </a:rPr>
              <a:t>Problem</a:t>
            </a:r>
            <a:endParaRPr lang="en-GB" dirty="0"/>
          </a:p>
          <a:p>
            <a:pPr>
              <a:lnSpc>
                <a:spcPct val="100000"/>
              </a:lnSpc>
            </a:pPr>
            <a:r>
              <a:rPr lang="en-GB" dirty="0"/>
              <a:t>An old woman having troubles crossing a busy street.</a:t>
            </a:r>
          </a:p>
          <a:p>
            <a:pPr marL="0" indent="0">
              <a:lnSpc>
                <a:spcPct val="100000"/>
              </a:lnSpc>
              <a:buNone/>
            </a:pPr>
            <a:endParaRPr lang="en-GB" dirty="0"/>
          </a:p>
          <a:p>
            <a:pPr marL="0" indent="0">
              <a:lnSpc>
                <a:spcPct val="100000"/>
              </a:lnSpc>
              <a:buNone/>
            </a:pPr>
            <a:r>
              <a:rPr lang="en-GB" b="1" dirty="0">
                <a:solidFill>
                  <a:srgbClr val="E30613"/>
                </a:solidFill>
              </a:rPr>
              <a:t>HMW question</a:t>
            </a:r>
            <a:endParaRPr lang="en-GB" dirty="0"/>
          </a:p>
          <a:p>
            <a:pPr>
              <a:lnSpc>
                <a:spcPct val="100000"/>
              </a:lnSpc>
            </a:pPr>
            <a:r>
              <a:rPr lang="en-GB" dirty="0"/>
              <a:t>How might we help the lady cross the street?</a:t>
            </a:r>
          </a:p>
          <a:p>
            <a:pPr>
              <a:lnSpc>
                <a:spcPct val="100000"/>
              </a:lnSpc>
            </a:pPr>
            <a:r>
              <a:rPr lang="en-GB" dirty="0"/>
              <a:t>How might we slow down the traffic for her?</a:t>
            </a:r>
          </a:p>
          <a:p>
            <a:pPr>
              <a:lnSpc>
                <a:spcPct val="100000"/>
              </a:lnSpc>
            </a:pPr>
            <a:r>
              <a:rPr lang="en-GB" dirty="0"/>
              <a:t>How might we help her getting from A to B without crossing the street?</a:t>
            </a:r>
          </a:p>
        </p:txBody>
      </p:sp>
      <p:sp>
        <p:nvSpPr>
          <p:cNvPr id="4" name="Google Shape;463;p29">
            <a:extLst>
              <a:ext uri="{FF2B5EF4-FFF2-40B4-BE49-F238E27FC236}">
                <a16:creationId xmlns:a16="http://schemas.microsoft.com/office/drawing/2014/main" id="{F42CA1C1-D143-BAD9-C955-CB43DBA2A7DC}"/>
              </a:ext>
            </a:extLst>
          </p:cNvPr>
          <p:cNvSpPr txBox="1"/>
          <p:nvPr/>
        </p:nvSpPr>
        <p:spPr>
          <a:xfrm>
            <a:off x="420158" y="1361533"/>
            <a:ext cx="7306951" cy="477334"/>
          </a:xfrm>
          <a:prstGeom prst="rect">
            <a:avLst/>
          </a:prstGeom>
          <a:noFill/>
          <a:ln>
            <a:noFill/>
          </a:ln>
        </p:spPr>
        <p:txBody>
          <a:bodyPr spcFirstLastPara="1" wrap="square" lIns="45700" tIns="45700" rIns="45700" bIns="45700" anchor="t" anchorCtr="0">
            <a:spAutoFit/>
          </a:bodyPr>
          <a:lstStyle/>
          <a:p>
            <a:pPr marL="0" marR="0" lvl="0" indent="0" algn="l" defTabSz="457200" rtl="0" eaLnBrk="1" fontAlgn="auto" latinLnBrk="0" hangingPunct="1">
              <a:lnSpc>
                <a:spcPct val="138888"/>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sym typeface="Arial"/>
              </a:rPr>
              <a:t>EXAMPLE</a:t>
            </a:r>
            <a:endParaRPr kumimoji="0"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pic>
        <p:nvPicPr>
          <p:cNvPr id="470" name="Google Shape;470;p30"/>
          <p:cNvPicPr preferRelativeResize="0">
            <a:picLocks noGrp="1"/>
          </p:cNvPicPr>
          <p:nvPr>
            <p:ph type="pic" sz="quarter" idx="10"/>
          </p:nvPr>
        </p:nvPicPr>
        <p:blipFill rotWithShape="1">
          <a:blip r:embed="rId3" cstate="screen">
            <a:alphaModFix/>
            <a:extLst>
              <a:ext uri="{28A0092B-C50C-407E-A947-70E740481C1C}">
                <a14:useLocalDpi xmlns:a14="http://schemas.microsoft.com/office/drawing/2010/main"/>
              </a:ext>
            </a:extLst>
          </a:blip>
          <a:srcRect/>
          <a:stretch/>
        </p:blipFill>
        <p:spPr>
          <a:prstGeom prst="rect">
            <a:avLst/>
          </a:prstGeom>
          <a:noFill/>
          <a:ln>
            <a:noFill/>
          </a:ln>
        </p:spPr>
      </p:pic>
      <p:sp>
        <p:nvSpPr>
          <p:cNvPr id="469" name="Google Shape;469;p30"/>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3800"/>
              <a:buNone/>
            </a:pPr>
            <a:r>
              <a:rPr lang="de-DE"/>
              <a:t>Define your questions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31"/>
          <p:cNvSpPr txBox="1">
            <a:spLocks noGrp="1"/>
          </p:cNvSpPr>
          <p:nvPr>
            <p:ph type="body" sz="quarter" idx="14"/>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1800"/>
              <a:buFont typeface="Arial"/>
              <a:buNone/>
            </a:pPr>
            <a:r>
              <a:rPr lang="de-DE"/>
              <a:t>HOW IT WORKS …</a:t>
            </a:r>
            <a:endParaRPr/>
          </a:p>
        </p:txBody>
      </p:sp>
      <p:sp>
        <p:nvSpPr>
          <p:cNvPr id="476" name="Google Shape;476;p31"/>
          <p:cNvSpPr txBox="1">
            <a:spLocks noGrp="1"/>
          </p:cNvSpPr>
          <p:nvPr>
            <p:ph type="body" sz="quarter" idx="15"/>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1800"/>
              <a:buFont typeface="Arial"/>
              <a:buNone/>
            </a:pPr>
            <a:r>
              <a:rPr lang="de-DE" dirty="0" err="1"/>
              <a:t>Define</a:t>
            </a:r>
            <a:r>
              <a:rPr lang="de-DE" dirty="0"/>
              <a:t> </a:t>
            </a:r>
            <a:r>
              <a:rPr lang="de-DE" dirty="0" err="1"/>
              <a:t>your</a:t>
            </a:r>
            <a:r>
              <a:rPr lang="de-DE" dirty="0"/>
              <a:t> </a:t>
            </a:r>
            <a:r>
              <a:rPr lang="de-DE" dirty="0" err="1"/>
              <a:t>questions</a:t>
            </a:r>
            <a:endParaRPr dirty="0"/>
          </a:p>
        </p:txBody>
      </p:sp>
      <p:sp>
        <p:nvSpPr>
          <p:cNvPr id="477" name="Google Shape;477;p31"/>
          <p:cNvSpPr txBox="1">
            <a:spLocks noGrp="1"/>
          </p:cNvSpPr>
          <p:nvPr>
            <p:ph type="body" sz="quarter" idx="17"/>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1800"/>
              <a:buFont typeface="Arial"/>
              <a:buNone/>
            </a:pPr>
            <a:r>
              <a:rPr lang="de-DE"/>
              <a:t>10 minutes</a:t>
            </a:r>
            <a:endParaRPr/>
          </a:p>
        </p:txBody>
      </p:sp>
      <p:sp>
        <p:nvSpPr>
          <p:cNvPr id="478" name="Google Shape;478;p31"/>
          <p:cNvSpPr txBox="1">
            <a:spLocks noGrp="1"/>
          </p:cNvSpPr>
          <p:nvPr>
            <p:ph type="body" sz="quarter" idx="19"/>
          </p:nvPr>
        </p:nvSpPr>
        <p:spPr>
          <a:xfrm>
            <a:off x="1158197" y="2286000"/>
            <a:ext cx="2353866" cy="584775"/>
          </a:xfrm>
          <a:prstGeom prst="rect">
            <a:avLst/>
          </a:prstGeom>
          <a:noFill/>
          <a:ln>
            <a:noFill/>
          </a:ln>
        </p:spPr>
        <p:txBody>
          <a:bodyPr spcFirstLastPara="1" wrap="square" lIns="0" tIns="0" rIns="0" bIns="0" anchor="t" anchorCtr="0">
            <a:spAutoFit/>
          </a:bodyPr>
          <a:lstStyle/>
          <a:p>
            <a:pPr marL="0" lvl="0" indent="0" algn="l" rtl="0">
              <a:spcBef>
                <a:spcPts val="0"/>
              </a:spcBef>
              <a:buClr>
                <a:srgbClr val="262626"/>
              </a:buClr>
              <a:buSzPts val="1200"/>
              <a:buNone/>
            </a:pPr>
            <a:r>
              <a:rPr lang="de-DE" dirty="0" err="1"/>
              <a:t>Stay</a:t>
            </a:r>
            <a:r>
              <a:rPr lang="de-DE" dirty="0"/>
              <a:t> in </a:t>
            </a:r>
            <a:r>
              <a:rPr lang="de-DE" dirty="0" err="1"/>
              <a:t>main</a:t>
            </a:r>
            <a:r>
              <a:rPr lang="de-DE" dirty="0"/>
              <a:t> </a:t>
            </a:r>
            <a:r>
              <a:rPr lang="de-DE" dirty="0" err="1"/>
              <a:t>room</a:t>
            </a:r>
            <a:r>
              <a:rPr lang="de-DE" dirty="0"/>
              <a:t> </a:t>
            </a:r>
            <a:br>
              <a:rPr lang="de-DE" dirty="0"/>
            </a:br>
            <a:r>
              <a:rPr lang="de-DE" dirty="0"/>
              <a:t>and mute </a:t>
            </a:r>
            <a:r>
              <a:rPr lang="de-DE" dirty="0" err="1"/>
              <a:t>yourself</a:t>
            </a:r>
            <a:r>
              <a:rPr lang="de-DE" dirty="0"/>
              <a:t>.</a:t>
            </a:r>
            <a:endParaRPr dirty="0"/>
          </a:p>
        </p:txBody>
      </p:sp>
      <p:sp>
        <p:nvSpPr>
          <p:cNvPr id="479" name="Google Shape;479;p31"/>
          <p:cNvSpPr txBox="1">
            <a:spLocks noGrp="1"/>
          </p:cNvSpPr>
          <p:nvPr>
            <p:ph type="body" sz="quarter" idx="20"/>
          </p:nvPr>
        </p:nvSpPr>
        <p:spPr>
          <a:xfrm>
            <a:off x="3742919" y="2286000"/>
            <a:ext cx="2353866" cy="1323439"/>
          </a:xfrm>
          <a:prstGeom prst="rect">
            <a:avLst/>
          </a:prstGeom>
          <a:noFill/>
          <a:ln>
            <a:noFill/>
          </a:ln>
        </p:spPr>
        <p:txBody>
          <a:bodyPr spcFirstLastPara="1" wrap="square" lIns="0" tIns="0" rIns="0" bIns="0" anchor="t" anchorCtr="0">
            <a:spAutoFit/>
          </a:bodyPr>
          <a:lstStyle/>
          <a:p>
            <a:pPr marL="0" lvl="0" indent="0" algn="l" rtl="0">
              <a:spcBef>
                <a:spcPts val="0"/>
              </a:spcBef>
              <a:buClr>
                <a:srgbClr val="262626"/>
              </a:buClr>
              <a:buSzPts val="1200"/>
              <a:buNone/>
            </a:pPr>
            <a:r>
              <a:rPr lang="de-DE" b="1" dirty="0" err="1"/>
              <a:t>Choose</a:t>
            </a:r>
            <a:r>
              <a:rPr lang="de-DE" b="1" dirty="0"/>
              <a:t> </a:t>
            </a:r>
            <a:r>
              <a:rPr lang="de-DE" b="1" dirty="0" err="1"/>
              <a:t>the</a:t>
            </a:r>
            <a:r>
              <a:rPr lang="de-DE" b="1" dirty="0"/>
              <a:t> </a:t>
            </a:r>
            <a:r>
              <a:rPr lang="de-DE" b="1" dirty="0" err="1"/>
              <a:t>one</a:t>
            </a:r>
            <a:r>
              <a:rPr lang="de-DE" b="1" dirty="0"/>
              <a:t> </a:t>
            </a:r>
            <a:r>
              <a:rPr lang="de-DE" b="1" dirty="0" err="1"/>
              <a:t>problem</a:t>
            </a:r>
            <a:r>
              <a:rPr lang="de-DE" b="1" dirty="0"/>
              <a:t> </a:t>
            </a:r>
            <a:r>
              <a:rPr lang="de-DE" b="1" dirty="0" err="1"/>
              <a:t>you</a:t>
            </a:r>
            <a:r>
              <a:rPr lang="de-DE" b="1" dirty="0"/>
              <a:t> </a:t>
            </a:r>
            <a:r>
              <a:rPr lang="de-DE" b="1" dirty="0" err="1"/>
              <a:t>think</a:t>
            </a:r>
            <a:r>
              <a:rPr lang="de-DE" b="1" dirty="0"/>
              <a:t> </a:t>
            </a:r>
            <a:r>
              <a:rPr lang="de-DE" b="1" dirty="0" err="1"/>
              <a:t>is</a:t>
            </a:r>
            <a:r>
              <a:rPr lang="de-DE" b="1" dirty="0"/>
              <a:t> </a:t>
            </a:r>
            <a:r>
              <a:rPr lang="de-DE" b="1" dirty="0" err="1"/>
              <a:t>the</a:t>
            </a:r>
            <a:r>
              <a:rPr lang="de-DE" b="1" dirty="0"/>
              <a:t> </a:t>
            </a:r>
            <a:r>
              <a:rPr lang="de-DE" b="1" dirty="0" err="1"/>
              <a:t>most</a:t>
            </a:r>
            <a:r>
              <a:rPr lang="de-DE" b="1" dirty="0"/>
              <a:t> </a:t>
            </a:r>
            <a:r>
              <a:rPr lang="de-DE" b="1" dirty="0" err="1"/>
              <a:t>interesting</a:t>
            </a:r>
            <a:endParaRPr b="1" dirty="0"/>
          </a:p>
          <a:p>
            <a:pPr marL="0" lvl="0" indent="0" algn="l" rtl="0">
              <a:spcBef>
                <a:spcPts val="1200"/>
              </a:spcBef>
              <a:buClr>
                <a:srgbClr val="262626"/>
              </a:buClr>
              <a:buSzPts val="1200"/>
              <a:buNone/>
            </a:pPr>
            <a:r>
              <a:rPr lang="de-DE" dirty="0"/>
              <a:t>Try </a:t>
            </a:r>
            <a:r>
              <a:rPr lang="de-DE" dirty="0" err="1"/>
              <a:t>to</a:t>
            </a:r>
            <a:r>
              <a:rPr lang="de-DE" dirty="0"/>
              <a:t> </a:t>
            </a:r>
            <a:r>
              <a:rPr lang="de-DE" dirty="0" err="1"/>
              <a:t>define</a:t>
            </a:r>
            <a:r>
              <a:rPr lang="de-DE" dirty="0"/>
              <a:t> at least 3 different </a:t>
            </a:r>
            <a:br>
              <a:rPr lang="de-DE" dirty="0"/>
            </a:br>
            <a:r>
              <a:rPr lang="de-DE" dirty="0" err="1"/>
              <a:t>How</a:t>
            </a:r>
            <a:r>
              <a:rPr lang="de-DE" dirty="0"/>
              <a:t> Might </a:t>
            </a:r>
            <a:r>
              <a:rPr lang="de-DE" dirty="0" err="1"/>
              <a:t>We</a:t>
            </a:r>
            <a:r>
              <a:rPr lang="de-DE" dirty="0"/>
              <a:t> </a:t>
            </a:r>
            <a:r>
              <a:rPr lang="de-DE" dirty="0" err="1"/>
              <a:t>questions</a:t>
            </a:r>
            <a:r>
              <a:rPr lang="de-DE" dirty="0"/>
              <a:t> </a:t>
            </a:r>
            <a:r>
              <a:rPr lang="de-DE" dirty="0" err="1"/>
              <a:t>for</a:t>
            </a:r>
            <a:r>
              <a:rPr lang="de-DE" dirty="0"/>
              <a:t> </a:t>
            </a:r>
            <a:r>
              <a:rPr lang="de-DE" dirty="0" err="1"/>
              <a:t>it</a:t>
            </a:r>
            <a:endParaRP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6" name="Text Placeholder 1">
            <a:extLst>
              <a:ext uri="{FF2B5EF4-FFF2-40B4-BE49-F238E27FC236}">
                <a16:creationId xmlns:a16="http://schemas.microsoft.com/office/drawing/2014/main" id="{FD63E928-92E4-746A-CB73-F04486170B74}"/>
              </a:ext>
            </a:extLst>
          </p:cNvPr>
          <p:cNvSpPr>
            <a:spLocks noGrp="1"/>
          </p:cNvSpPr>
          <p:nvPr>
            <p:ph type="body" idx="1"/>
          </p:nvPr>
        </p:nvSpPr>
        <p:spPr>
          <a:xfrm>
            <a:off x="428625" y="290099"/>
            <a:ext cx="5099593" cy="503984"/>
          </a:xfrm>
        </p:spPr>
        <p:txBody>
          <a:bodyPr/>
          <a:lstStyle/>
          <a:p>
            <a:r>
              <a:rPr lang="en-DE" dirty="0"/>
              <a:t>Define questions</a:t>
            </a:r>
          </a:p>
        </p:txBody>
      </p:sp>
      <p:pic>
        <p:nvPicPr>
          <p:cNvPr id="2" name="Grafik 1">
            <a:extLst>
              <a:ext uri="{FF2B5EF4-FFF2-40B4-BE49-F238E27FC236}">
                <a16:creationId xmlns:a16="http://schemas.microsoft.com/office/drawing/2014/main" id="{DCBE846A-67E7-D35D-79F8-6DEC9D7B0639}"/>
              </a:ext>
            </a:extLst>
          </p:cNvPr>
          <p:cNvPicPr>
            <a:picLocks noChangeAspect="1"/>
          </p:cNvPicPr>
          <p:nvPr/>
        </p:nvPicPr>
        <p:blipFill>
          <a:blip r:embed="rId3"/>
          <a:srcRect/>
          <a:stretch/>
        </p:blipFill>
        <p:spPr>
          <a:xfrm>
            <a:off x="1095375" y="942198"/>
            <a:ext cx="6953248" cy="3911202"/>
          </a:xfrm>
          <a:prstGeom prst="rect">
            <a:avLst/>
          </a:prstGeom>
          <a:ln>
            <a:solidFill>
              <a:schemeClr val="tx1">
                <a:lumMod val="50000"/>
                <a:lumOff val="50000"/>
              </a:schemeClr>
            </a:solidFill>
          </a:ln>
        </p:spPr>
      </p:pic>
      <p:sp>
        <p:nvSpPr>
          <p:cNvPr id="17" name="Google Shape;384;p20">
            <a:extLst>
              <a:ext uri="{FF2B5EF4-FFF2-40B4-BE49-F238E27FC236}">
                <a16:creationId xmlns:a16="http://schemas.microsoft.com/office/drawing/2014/main" id="{F160104A-5A0F-A3BB-9570-9177E483ACB8}"/>
              </a:ext>
            </a:extLst>
          </p:cNvPr>
          <p:cNvSpPr txBox="1"/>
          <p:nvPr/>
        </p:nvSpPr>
        <p:spPr>
          <a:xfrm>
            <a:off x="3325250" y="2140224"/>
            <a:ext cx="1578429" cy="1036929"/>
          </a:xfrm>
          <a:prstGeom prst="rect">
            <a:avLst/>
          </a:prstGeom>
          <a:noFill/>
          <a:ln>
            <a:noFill/>
          </a:ln>
        </p:spPr>
        <p:txBody>
          <a:bodyPr spcFirstLastPara="1" wrap="square" lIns="91425" tIns="91425" rIns="91425" bIns="91425" anchor="t" anchorCtr="0">
            <a:noAutofit/>
          </a:bodyPr>
          <a:lstStyle/>
          <a:p>
            <a:pPr marL="139700" marR="0" lvl="0" indent="0" algn="l" defTabSz="4572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chemeClr val="tx1"/>
                </a:solidFill>
                <a:effectLst/>
                <a:uLnTx/>
                <a:uFillTx/>
                <a:latin typeface="+mn-lt"/>
                <a:ea typeface="Comic Sans MS"/>
                <a:cs typeface="Comic Sans MS"/>
                <a:sym typeface="Comic Sans MS"/>
              </a:rPr>
              <a:t>An </a:t>
            </a:r>
            <a:r>
              <a:rPr kumimoji="0" lang="de-DE" sz="1400" b="0" i="0" u="none" strike="noStrike" kern="1200" cap="none" spc="0" normalizeH="0" baseline="0" noProof="0" dirty="0" err="1">
                <a:ln>
                  <a:noFill/>
                </a:ln>
                <a:solidFill>
                  <a:schemeClr val="tx1"/>
                </a:solidFill>
                <a:effectLst/>
                <a:uLnTx/>
                <a:uFillTx/>
                <a:latin typeface="+mn-lt"/>
                <a:ea typeface="Comic Sans MS"/>
                <a:cs typeface="Comic Sans MS"/>
                <a:sym typeface="Comic Sans MS"/>
              </a:rPr>
              <a:t>old</a:t>
            </a:r>
            <a:r>
              <a:rPr kumimoji="0" lang="de-DE" sz="1400" b="0" i="0" u="none" strike="noStrike" kern="1200" cap="none" spc="0" normalizeH="0" baseline="0" noProof="0" dirty="0">
                <a:ln>
                  <a:noFill/>
                </a:ln>
                <a:solidFill>
                  <a:schemeClr val="tx1"/>
                </a:solidFill>
                <a:effectLst/>
                <a:uLnTx/>
                <a:uFillTx/>
                <a:latin typeface="+mn-lt"/>
                <a:ea typeface="Comic Sans MS"/>
                <a:cs typeface="Comic Sans MS"/>
                <a:sym typeface="Comic Sans MS"/>
              </a:rPr>
              <a:t> </a:t>
            </a:r>
            <a:r>
              <a:rPr kumimoji="0" lang="de-DE" sz="1400" b="0" i="0" u="none" strike="noStrike" kern="1200" cap="none" spc="0" normalizeH="0" baseline="0" noProof="0" dirty="0" err="1">
                <a:ln>
                  <a:noFill/>
                </a:ln>
                <a:solidFill>
                  <a:schemeClr val="tx1"/>
                </a:solidFill>
                <a:effectLst/>
                <a:uLnTx/>
                <a:uFillTx/>
                <a:latin typeface="+mn-lt"/>
                <a:ea typeface="Comic Sans MS"/>
                <a:cs typeface="Comic Sans MS"/>
                <a:sym typeface="Comic Sans MS"/>
              </a:rPr>
              <a:t>woman</a:t>
            </a:r>
            <a:r>
              <a:rPr kumimoji="0" lang="de-DE" sz="1400" b="0" i="0" u="none" strike="noStrike" kern="1200" cap="none" spc="0" normalizeH="0" baseline="0" noProof="0" dirty="0">
                <a:ln>
                  <a:noFill/>
                </a:ln>
                <a:solidFill>
                  <a:schemeClr val="tx1"/>
                </a:solidFill>
                <a:effectLst/>
                <a:uLnTx/>
                <a:uFillTx/>
                <a:latin typeface="+mn-lt"/>
                <a:ea typeface="Comic Sans MS"/>
                <a:cs typeface="Comic Sans MS"/>
                <a:sym typeface="Comic Sans MS"/>
              </a:rPr>
              <a:t> </a:t>
            </a:r>
            <a:r>
              <a:rPr kumimoji="0" lang="de-DE" sz="1400" b="0" i="0" u="none" strike="noStrike" kern="1200" cap="none" spc="0" normalizeH="0" baseline="0" noProof="0" dirty="0" err="1">
                <a:ln>
                  <a:noFill/>
                </a:ln>
                <a:solidFill>
                  <a:schemeClr val="tx1"/>
                </a:solidFill>
                <a:effectLst/>
                <a:uLnTx/>
                <a:uFillTx/>
                <a:latin typeface="+mn-lt"/>
                <a:ea typeface="Comic Sans MS"/>
                <a:cs typeface="Comic Sans MS"/>
                <a:sym typeface="Comic Sans MS"/>
              </a:rPr>
              <a:t>having</a:t>
            </a:r>
            <a:r>
              <a:rPr kumimoji="0" lang="de-DE" sz="1400" b="0" i="0" u="none" strike="noStrike" kern="1200" cap="none" spc="0" normalizeH="0" baseline="0" noProof="0" dirty="0">
                <a:ln>
                  <a:noFill/>
                </a:ln>
                <a:solidFill>
                  <a:schemeClr val="tx1"/>
                </a:solidFill>
                <a:effectLst/>
                <a:uLnTx/>
                <a:uFillTx/>
                <a:latin typeface="+mn-lt"/>
                <a:ea typeface="Comic Sans MS"/>
                <a:cs typeface="Comic Sans MS"/>
                <a:sym typeface="Comic Sans MS"/>
              </a:rPr>
              <a:t> </a:t>
            </a:r>
            <a:r>
              <a:rPr kumimoji="0" lang="de-DE" sz="1400" b="0" i="0" u="none" strike="noStrike" kern="1200" cap="none" spc="0" normalizeH="0" baseline="0" noProof="0" dirty="0" err="1">
                <a:ln>
                  <a:noFill/>
                </a:ln>
                <a:solidFill>
                  <a:schemeClr val="tx1"/>
                </a:solidFill>
                <a:effectLst/>
                <a:uLnTx/>
                <a:uFillTx/>
                <a:latin typeface="+mn-lt"/>
                <a:ea typeface="Comic Sans MS"/>
                <a:cs typeface="Comic Sans MS"/>
                <a:sym typeface="Comic Sans MS"/>
              </a:rPr>
              <a:t>troubles</a:t>
            </a:r>
            <a:r>
              <a:rPr kumimoji="0" lang="de-DE" sz="1400" b="0" i="0" u="none" strike="noStrike" kern="1200" cap="none" spc="0" normalizeH="0" baseline="0" noProof="0" dirty="0">
                <a:ln>
                  <a:noFill/>
                </a:ln>
                <a:solidFill>
                  <a:schemeClr val="tx1"/>
                </a:solidFill>
                <a:effectLst/>
                <a:uLnTx/>
                <a:uFillTx/>
                <a:latin typeface="+mn-lt"/>
                <a:ea typeface="Comic Sans MS"/>
                <a:cs typeface="Comic Sans MS"/>
                <a:sym typeface="Comic Sans MS"/>
              </a:rPr>
              <a:t> </a:t>
            </a:r>
            <a:r>
              <a:rPr kumimoji="0" lang="de-DE" sz="1400" b="0" i="0" u="none" strike="noStrike" kern="1200" cap="none" spc="0" normalizeH="0" baseline="0" noProof="0" dirty="0" err="1">
                <a:ln>
                  <a:noFill/>
                </a:ln>
                <a:solidFill>
                  <a:schemeClr val="tx1"/>
                </a:solidFill>
                <a:effectLst/>
                <a:uLnTx/>
                <a:uFillTx/>
                <a:latin typeface="+mn-lt"/>
                <a:ea typeface="Comic Sans MS"/>
                <a:cs typeface="Comic Sans MS"/>
                <a:sym typeface="Comic Sans MS"/>
              </a:rPr>
              <a:t>crossing</a:t>
            </a:r>
            <a:r>
              <a:rPr kumimoji="0" lang="de-DE" sz="1400" b="0" i="0" u="none" strike="noStrike" kern="1200" cap="none" spc="0" normalizeH="0" baseline="0" noProof="0" dirty="0">
                <a:ln>
                  <a:noFill/>
                </a:ln>
                <a:solidFill>
                  <a:schemeClr val="tx1"/>
                </a:solidFill>
                <a:effectLst/>
                <a:uLnTx/>
                <a:uFillTx/>
                <a:latin typeface="+mn-lt"/>
                <a:ea typeface="Comic Sans MS"/>
                <a:cs typeface="Comic Sans MS"/>
                <a:sym typeface="Comic Sans MS"/>
              </a:rPr>
              <a:t> a </a:t>
            </a:r>
            <a:r>
              <a:rPr kumimoji="0" lang="de-DE" sz="1400" b="0" i="0" u="none" strike="noStrike" kern="1200" cap="none" spc="0" normalizeH="0" baseline="0" noProof="0" dirty="0" err="1">
                <a:ln>
                  <a:noFill/>
                </a:ln>
                <a:solidFill>
                  <a:schemeClr val="tx1"/>
                </a:solidFill>
                <a:effectLst/>
                <a:uLnTx/>
                <a:uFillTx/>
                <a:latin typeface="+mn-lt"/>
                <a:ea typeface="Comic Sans MS"/>
                <a:cs typeface="Comic Sans MS"/>
                <a:sym typeface="Comic Sans MS"/>
              </a:rPr>
              <a:t>busy</a:t>
            </a:r>
            <a:r>
              <a:rPr kumimoji="0" lang="de-DE" sz="1400" b="0" i="0" u="none" strike="noStrike" kern="1200" cap="none" spc="0" normalizeH="0" baseline="0" noProof="0" dirty="0">
                <a:ln>
                  <a:noFill/>
                </a:ln>
                <a:solidFill>
                  <a:schemeClr val="tx1"/>
                </a:solidFill>
                <a:effectLst/>
                <a:uLnTx/>
                <a:uFillTx/>
                <a:latin typeface="+mn-lt"/>
                <a:ea typeface="Comic Sans MS"/>
                <a:cs typeface="Comic Sans MS"/>
                <a:sym typeface="Comic Sans MS"/>
              </a:rPr>
              <a:t> </a:t>
            </a:r>
            <a:r>
              <a:rPr kumimoji="0" lang="de-DE" sz="1400" b="0" i="0" u="none" strike="noStrike" kern="1200" cap="none" spc="0" normalizeH="0" baseline="0" noProof="0" dirty="0" err="1">
                <a:ln>
                  <a:noFill/>
                </a:ln>
                <a:solidFill>
                  <a:schemeClr val="tx1"/>
                </a:solidFill>
                <a:effectLst/>
                <a:uLnTx/>
                <a:uFillTx/>
                <a:latin typeface="+mn-lt"/>
                <a:ea typeface="Comic Sans MS"/>
                <a:cs typeface="Comic Sans MS"/>
                <a:sym typeface="Comic Sans MS"/>
              </a:rPr>
              <a:t>street</a:t>
            </a:r>
            <a:r>
              <a:rPr kumimoji="0" lang="de-DE" sz="1400" b="0" i="0" u="none" strike="noStrike" kern="1200" cap="none" spc="0" normalizeH="0" baseline="0" noProof="0" dirty="0">
                <a:ln>
                  <a:noFill/>
                </a:ln>
                <a:solidFill>
                  <a:schemeClr val="tx1"/>
                </a:solidFill>
                <a:effectLst/>
                <a:uLnTx/>
                <a:uFillTx/>
                <a:latin typeface="+mn-lt"/>
                <a:ea typeface="Comic Sans MS"/>
                <a:cs typeface="Comic Sans MS"/>
                <a:sym typeface="Comic Sans MS"/>
              </a:rPr>
              <a:t>.</a:t>
            </a:r>
            <a:endParaRPr kumimoji="0" sz="1400" b="0" i="0" u="none" strike="noStrike" kern="1200" cap="none" spc="0" normalizeH="0" baseline="0" noProof="0" dirty="0">
              <a:ln>
                <a:noFill/>
              </a:ln>
              <a:solidFill>
                <a:schemeClr val="tx1"/>
              </a:solidFill>
              <a:effectLst/>
              <a:uLnTx/>
              <a:uFillTx/>
              <a:latin typeface="+mn-lt"/>
              <a:ea typeface="Comic Sans MS"/>
              <a:cs typeface="Comic Sans MS"/>
              <a:sym typeface="Comic Sans MS"/>
            </a:endParaRPr>
          </a:p>
        </p:txBody>
      </p:sp>
      <p:sp>
        <p:nvSpPr>
          <p:cNvPr id="18" name="Google Shape;384;p20">
            <a:extLst>
              <a:ext uri="{FF2B5EF4-FFF2-40B4-BE49-F238E27FC236}">
                <a16:creationId xmlns:a16="http://schemas.microsoft.com/office/drawing/2014/main" id="{6274BB67-1591-EBB1-2545-399203B09090}"/>
              </a:ext>
            </a:extLst>
          </p:cNvPr>
          <p:cNvSpPr txBox="1"/>
          <p:nvPr/>
        </p:nvSpPr>
        <p:spPr>
          <a:xfrm>
            <a:off x="4775091" y="2140224"/>
            <a:ext cx="1578429" cy="1691547"/>
          </a:xfrm>
          <a:prstGeom prst="rect">
            <a:avLst/>
          </a:prstGeom>
          <a:noFill/>
          <a:ln>
            <a:noFill/>
          </a:ln>
        </p:spPr>
        <p:txBody>
          <a:bodyPr spcFirstLastPara="1" wrap="square" lIns="91425" tIns="91425" rIns="91425" bIns="91425" anchor="t" anchorCtr="0">
            <a:noAutofit/>
          </a:bodyPr>
          <a:lstStyle/>
          <a:p>
            <a:pPr marL="139700" marR="0" lvl="0" indent="0" algn="l" defTabSz="4572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err="1">
                <a:ln>
                  <a:noFill/>
                </a:ln>
                <a:solidFill>
                  <a:schemeClr val="tx1"/>
                </a:solidFill>
                <a:effectLst/>
                <a:uLnTx/>
                <a:uFillTx/>
                <a:latin typeface="+mj-lt"/>
                <a:ea typeface="Comic Sans MS"/>
                <a:cs typeface="Comic Sans MS"/>
                <a:sym typeface="Comic Sans MS"/>
              </a:rPr>
              <a:t>Watering</a:t>
            </a:r>
            <a:r>
              <a:rPr kumimoji="0" lang="de-DE" sz="1400" b="0" i="0" u="none" strike="noStrike" kern="1200" cap="none" spc="0" normalizeH="0" baseline="0" noProof="0" dirty="0">
                <a:ln>
                  <a:noFill/>
                </a:ln>
                <a:solidFill>
                  <a:schemeClr val="tx1"/>
                </a:solidFill>
                <a:effectLst/>
                <a:uLnTx/>
                <a:uFillTx/>
                <a:latin typeface="+mj-lt"/>
                <a:ea typeface="Comic Sans MS"/>
                <a:cs typeface="Comic Sans MS"/>
                <a:sym typeface="Comic Sans MS"/>
              </a:rPr>
              <a:t> </a:t>
            </a:r>
            <a:r>
              <a:rPr kumimoji="0" lang="de-DE" sz="1400" b="0" i="0" u="none" strike="noStrike" kern="1200" cap="none" spc="0" normalizeH="0" baseline="0" noProof="0" dirty="0" err="1">
                <a:ln>
                  <a:noFill/>
                </a:ln>
                <a:solidFill>
                  <a:schemeClr val="tx1"/>
                </a:solidFill>
                <a:effectLst/>
                <a:uLnTx/>
                <a:uFillTx/>
                <a:latin typeface="+mj-lt"/>
                <a:ea typeface="Comic Sans MS"/>
                <a:cs typeface="Comic Sans MS"/>
                <a:sym typeface="Comic Sans MS"/>
              </a:rPr>
              <a:t>my</a:t>
            </a:r>
            <a:r>
              <a:rPr kumimoji="0" lang="de-DE" sz="1400" b="0" i="0" u="none" strike="noStrike" kern="1200" cap="none" spc="0" normalizeH="0" baseline="0" noProof="0" dirty="0">
                <a:ln>
                  <a:noFill/>
                </a:ln>
                <a:solidFill>
                  <a:schemeClr val="tx1"/>
                </a:solidFill>
                <a:effectLst/>
                <a:uLnTx/>
                <a:uFillTx/>
                <a:latin typeface="+mj-lt"/>
                <a:ea typeface="Comic Sans MS"/>
                <a:cs typeface="Comic Sans MS"/>
                <a:sym typeface="Comic Sans MS"/>
              </a:rPr>
              <a:t> plants </a:t>
            </a:r>
            <a:r>
              <a:rPr kumimoji="0" lang="de-DE" sz="1400" b="0" i="0" u="none" strike="noStrike" kern="1200" cap="none" spc="0" normalizeH="0" baseline="0" noProof="0" dirty="0" err="1">
                <a:ln>
                  <a:noFill/>
                </a:ln>
                <a:solidFill>
                  <a:schemeClr val="tx1"/>
                </a:solidFill>
                <a:effectLst/>
                <a:uLnTx/>
                <a:uFillTx/>
                <a:latin typeface="+mj-lt"/>
                <a:ea typeface="Comic Sans MS"/>
                <a:cs typeface="Comic Sans MS"/>
                <a:sym typeface="Comic Sans MS"/>
              </a:rPr>
              <a:t>when</a:t>
            </a:r>
            <a:r>
              <a:rPr kumimoji="0" lang="de-DE" sz="1400" b="0" i="0" u="none" strike="noStrike" kern="1200" cap="none" spc="0" normalizeH="0" baseline="0" noProof="0" dirty="0">
                <a:ln>
                  <a:noFill/>
                </a:ln>
                <a:solidFill>
                  <a:schemeClr val="tx1"/>
                </a:solidFill>
                <a:effectLst/>
                <a:uLnTx/>
                <a:uFillTx/>
                <a:latin typeface="+mj-lt"/>
                <a:ea typeface="Comic Sans MS"/>
                <a:cs typeface="Comic Sans MS"/>
                <a:sym typeface="Comic Sans MS"/>
              </a:rPr>
              <a:t> I am not at </a:t>
            </a:r>
            <a:r>
              <a:rPr kumimoji="0" lang="de-DE" sz="1400" b="0" i="0" u="none" strike="noStrike" kern="1200" cap="none" spc="0" normalizeH="0" baseline="0" noProof="0" dirty="0" err="1">
                <a:ln>
                  <a:noFill/>
                </a:ln>
                <a:solidFill>
                  <a:schemeClr val="tx1"/>
                </a:solidFill>
                <a:effectLst/>
                <a:uLnTx/>
                <a:uFillTx/>
                <a:latin typeface="+mj-lt"/>
                <a:ea typeface="Comic Sans MS"/>
                <a:cs typeface="Comic Sans MS"/>
                <a:sym typeface="Comic Sans MS"/>
              </a:rPr>
              <a:t>home</a:t>
            </a:r>
            <a:r>
              <a:rPr kumimoji="0" lang="de-DE" sz="1400" b="0" i="0" u="none" strike="noStrike" kern="1200" cap="none" spc="0" normalizeH="0" baseline="0" noProof="0" dirty="0">
                <a:ln>
                  <a:noFill/>
                </a:ln>
                <a:solidFill>
                  <a:schemeClr val="tx1"/>
                </a:solidFill>
                <a:effectLst/>
                <a:uLnTx/>
                <a:uFillTx/>
                <a:latin typeface="+mj-lt"/>
                <a:ea typeface="Comic Sans MS"/>
                <a:cs typeface="Comic Sans MS"/>
                <a:sym typeface="Comic Sans MS"/>
              </a:rPr>
              <a:t>.</a:t>
            </a:r>
            <a:endParaRPr kumimoji="0" lang="de-DE" sz="1800" b="0" i="0" u="none" strike="noStrike" kern="1200" cap="none" spc="0" normalizeH="0" baseline="0" noProof="0" dirty="0">
              <a:ln>
                <a:noFill/>
              </a:ln>
              <a:solidFill>
                <a:schemeClr val="tx1"/>
              </a:solidFill>
              <a:effectLst/>
              <a:uLnTx/>
              <a:uFillTx/>
              <a:latin typeface="+mj-lt"/>
              <a:ea typeface="+mn-ea"/>
              <a:cs typeface="+mn-cs"/>
            </a:endParaRPr>
          </a:p>
        </p:txBody>
      </p:sp>
      <p:cxnSp>
        <p:nvCxnSpPr>
          <p:cNvPr id="27" name="Gewinkelte Verbindung 26">
            <a:extLst>
              <a:ext uri="{FF2B5EF4-FFF2-40B4-BE49-F238E27FC236}">
                <a16:creationId xmlns:a16="http://schemas.microsoft.com/office/drawing/2014/main" id="{E021779D-09A6-4FCE-5A26-50FE826EA2B1}"/>
              </a:ext>
            </a:extLst>
          </p:cNvPr>
          <p:cNvCxnSpPr>
            <a:cxnSpLocks/>
            <a:stCxn id="17" idx="1"/>
          </p:cNvCxnSpPr>
          <p:nvPr/>
        </p:nvCxnSpPr>
        <p:spPr>
          <a:xfrm rot="10800000" flipH="1" flipV="1">
            <a:off x="3325250" y="2658688"/>
            <a:ext cx="378070" cy="1353241"/>
          </a:xfrm>
          <a:prstGeom prst="bentConnector4">
            <a:avLst>
              <a:gd name="adj1" fmla="val -60465"/>
              <a:gd name="adj2" fmla="val 100408"/>
            </a:avLst>
          </a:prstGeom>
          <a:ln>
            <a:tailEnd type="triangle"/>
          </a:ln>
        </p:spPr>
        <p:style>
          <a:lnRef idx="2">
            <a:schemeClr val="accent1"/>
          </a:lnRef>
          <a:fillRef idx="0">
            <a:schemeClr val="accent1"/>
          </a:fillRef>
          <a:effectRef idx="1">
            <a:schemeClr val="accent1"/>
          </a:effectRef>
          <a:fontRef idx="minor">
            <a:schemeClr val="tx1"/>
          </a:fontRef>
        </p:style>
      </p:cxnSp>
      <p:sp>
        <p:nvSpPr>
          <p:cNvPr id="38" name="Google Shape;384;p20">
            <a:extLst>
              <a:ext uri="{FF2B5EF4-FFF2-40B4-BE49-F238E27FC236}">
                <a16:creationId xmlns:a16="http://schemas.microsoft.com/office/drawing/2014/main" id="{D87EF144-291A-4DED-0CF9-11B7D7140231}"/>
              </a:ext>
            </a:extLst>
          </p:cNvPr>
          <p:cNvSpPr txBox="1"/>
          <p:nvPr/>
        </p:nvSpPr>
        <p:spPr>
          <a:xfrm>
            <a:off x="3680670" y="3694704"/>
            <a:ext cx="4145169" cy="1036929"/>
          </a:xfrm>
          <a:prstGeom prst="rect">
            <a:avLst/>
          </a:prstGeom>
          <a:noFill/>
          <a:ln>
            <a:noFill/>
          </a:ln>
        </p:spPr>
        <p:txBody>
          <a:bodyPr spcFirstLastPara="1" wrap="square" lIns="91425" tIns="91425" rIns="91425" bIns="91425" anchor="t" anchorCtr="0">
            <a:noAutofit/>
          </a:bodyPr>
          <a:lstStyle/>
          <a:p>
            <a:pPr marL="139700" lvl="0" defTabSz="457200">
              <a:buClrTx/>
              <a:defRPr/>
            </a:pPr>
            <a:r>
              <a:rPr lang="de-DE" sz="1400" b="1" kern="1200" dirty="0" err="1">
                <a:solidFill>
                  <a:schemeClr val="tx1"/>
                </a:solidFill>
                <a:latin typeface="+mn-lt"/>
                <a:ea typeface="Comic Sans MS"/>
                <a:cs typeface="Comic Sans MS"/>
                <a:sym typeface="Comic Sans MS"/>
              </a:rPr>
              <a:t>How</a:t>
            </a:r>
            <a:r>
              <a:rPr lang="de-DE" sz="1400" b="1" kern="1200" dirty="0">
                <a:solidFill>
                  <a:schemeClr val="tx1"/>
                </a:solidFill>
                <a:latin typeface="+mn-lt"/>
                <a:ea typeface="Comic Sans MS"/>
                <a:cs typeface="Comic Sans MS"/>
                <a:sym typeface="Comic Sans MS"/>
              </a:rPr>
              <a:t> </a:t>
            </a:r>
            <a:r>
              <a:rPr lang="de-DE" sz="1400" b="1" kern="1200" dirty="0" err="1">
                <a:solidFill>
                  <a:schemeClr val="tx1"/>
                </a:solidFill>
                <a:latin typeface="+mn-lt"/>
                <a:ea typeface="Comic Sans MS"/>
                <a:cs typeface="Comic Sans MS"/>
                <a:sym typeface="Comic Sans MS"/>
              </a:rPr>
              <a:t>might</a:t>
            </a:r>
            <a:r>
              <a:rPr lang="de-DE" sz="1400" b="1" kern="1200" dirty="0">
                <a:solidFill>
                  <a:schemeClr val="tx1"/>
                </a:solidFill>
                <a:latin typeface="+mn-lt"/>
                <a:ea typeface="Comic Sans MS"/>
                <a:cs typeface="Comic Sans MS"/>
                <a:sym typeface="Comic Sans MS"/>
              </a:rPr>
              <a:t> </a:t>
            </a:r>
            <a:r>
              <a:rPr lang="de-DE" sz="1400" b="1" kern="1200" dirty="0" err="1">
                <a:solidFill>
                  <a:schemeClr val="tx1"/>
                </a:solidFill>
                <a:latin typeface="+mn-lt"/>
                <a:ea typeface="Comic Sans MS"/>
                <a:cs typeface="Comic Sans MS"/>
                <a:sym typeface="Comic Sans MS"/>
              </a:rPr>
              <a:t>we</a:t>
            </a:r>
            <a:r>
              <a:rPr lang="de-DE" sz="1400" b="1" kern="1200" dirty="0">
                <a:solidFill>
                  <a:schemeClr val="tx1"/>
                </a:solidFill>
                <a:latin typeface="+mn-lt"/>
                <a:ea typeface="Comic Sans MS"/>
                <a:cs typeface="Comic Sans MS"/>
                <a:sym typeface="Comic Sans MS"/>
              </a:rPr>
              <a:t> … </a:t>
            </a:r>
            <a:r>
              <a:rPr lang="de-DE" sz="1400" kern="1200" dirty="0" err="1">
                <a:solidFill>
                  <a:schemeClr val="tx1"/>
                </a:solidFill>
                <a:latin typeface="+mn-lt"/>
                <a:ea typeface="Comic Sans MS"/>
                <a:cs typeface="Comic Sans MS"/>
                <a:sym typeface="Comic Sans MS"/>
              </a:rPr>
              <a:t>help</a:t>
            </a:r>
            <a:r>
              <a:rPr lang="de-DE" sz="1400" kern="1200" dirty="0">
                <a:solidFill>
                  <a:schemeClr val="tx1"/>
                </a:solidFill>
                <a:latin typeface="+mn-lt"/>
                <a:ea typeface="Comic Sans MS"/>
                <a:cs typeface="Comic Sans MS"/>
                <a:sym typeface="Comic Sans MS"/>
              </a:rPr>
              <a:t> </a:t>
            </a:r>
            <a:r>
              <a:rPr lang="de-DE" sz="1400" kern="1200" dirty="0" err="1">
                <a:solidFill>
                  <a:schemeClr val="tx1"/>
                </a:solidFill>
                <a:latin typeface="+mn-lt"/>
                <a:ea typeface="Comic Sans MS"/>
                <a:cs typeface="Comic Sans MS"/>
                <a:sym typeface="Comic Sans MS"/>
              </a:rPr>
              <a:t>the</a:t>
            </a:r>
            <a:r>
              <a:rPr lang="de-DE" sz="1400" kern="1200" dirty="0">
                <a:solidFill>
                  <a:schemeClr val="tx1"/>
                </a:solidFill>
                <a:latin typeface="+mn-lt"/>
                <a:ea typeface="Comic Sans MS"/>
                <a:cs typeface="Comic Sans MS"/>
                <a:sym typeface="Comic Sans MS"/>
              </a:rPr>
              <a:t> </a:t>
            </a:r>
            <a:r>
              <a:rPr lang="de-DE" sz="1400" kern="1200" dirty="0" err="1">
                <a:solidFill>
                  <a:schemeClr val="tx1"/>
                </a:solidFill>
                <a:latin typeface="+mn-lt"/>
                <a:ea typeface="Comic Sans MS"/>
                <a:cs typeface="Comic Sans MS"/>
                <a:sym typeface="Comic Sans MS"/>
              </a:rPr>
              <a:t>lady</a:t>
            </a:r>
            <a:r>
              <a:rPr lang="de-DE" sz="1400" kern="1200" dirty="0">
                <a:solidFill>
                  <a:schemeClr val="tx1"/>
                </a:solidFill>
                <a:latin typeface="+mn-lt"/>
                <a:ea typeface="Comic Sans MS"/>
                <a:cs typeface="Comic Sans MS"/>
                <a:sym typeface="Comic Sans MS"/>
              </a:rPr>
              <a:t> </a:t>
            </a:r>
            <a:r>
              <a:rPr lang="de-DE" sz="1400" kern="1200" dirty="0" err="1">
                <a:solidFill>
                  <a:schemeClr val="tx1"/>
                </a:solidFill>
                <a:latin typeface="+mn-lt"/>
                <a:ea typeface="Comic Sans MS"/>
                <a:cs typeface="Comic Sans MS"/>
                <a:sym typeface="Comic Sans MS"/>
              </a:rPr>
              <a:t>cross</a:t>
            </a:r>
            <a:r>
              <a:rPr lang="de-DE" sz="1400" kern="1200" dirty="0">
                <a:solidFill>
                  <a:schemeClr val="tx1"/>
                </a:solidFill>
                <a:latin typeface="+mn-lt"/>
                <a:ea typeface="Comic Sans MS"/>
                <a:cs typeface="Comic Sans MS"/>
                <a:sym typeface="Comic Sans MS"/>
              </a:rPr>
              <a:t> </a:t>
            </a:r>
            <a:r>
              <a:rPr lang="de-DE" sz="1400" kern="1200" dirty="0" err="1">
                <a:solidFill>
                  <a:schemeClr val="tx1"/>
                </a:solidFill>
                <a:latin typeface="+mn-lt"/>
                <a:ea typeface="Comic Sans MS"/>
                <a:cs typeface="Comic Sans MS"/>
                <a:sym typeface="Comic Sans MS"/>
              </a:rPr>
              <a:t>the</a:t>
            </a:r>
            <a:r>
              <a:rPr lang="de-DE" sz="1400" kern="1200" dirty="0">
                <a:solidFill>
                  <a:schemeClr val="tx1"/>
                </a:solidFill>
                <a:latin typeface="+mn-lt"/>
                <a:ea typeface="Comic Sans MS"/>
                <a:cs typeface="Comic Sans MS"/>
                <a:sym typeface="Comic Sans MS"/>
              </a:rPr>
              <a:t> </a:t>
            </a:r>
            <a:r>
              <a:rPr lang="de-DE" sz="1400" kern="1200" dirty="0" err="1">
                <a:solidFill>
                  <a:schemeClr val="tx1"/>
                </a:solidFill>
                <a:latin typeface="+mn-lt"/>
                <a:ea typeface="Comic Sans MS"/>
                <a:cs typeface="Comic Sans MS"/>
                <a:sym typeface="Comic Sans MS"/>
              </a:rPr>
              <a:t>street</a:t>
            </a:r>
            <a:r>
              <a:rPr lang="de-DE" sz="1400" kern="1200" dirty="0">
                <a:solidFill>
                  <a:schemeClr val="tx1"/>
                </a:solidFill>
                <a:latin typeface="+mn-lt"/>
                <a:ea typeface="Comic Sans MS"/>
                <a:cs typeface="Comic Sans MS"/>
                <a:sym typeface="Comic Sans MS"/>
              </a:rPr>
              <a:t>?</a:t>
            </a:r>
          </a:p>
          <a:p>
            <a:pPr marL="139700" lvl="0" defTabSz="457200">
              <a:buClrTx/>
              <a:defRPr/>
            </a:pPr>
            <a:r>
              <a:rPr lang="de-DE" sz="1400" b="1" kern="1200" dirty="0" err="1">
                <a:solidFill>
                  <a:schemeClr val="tx1"/>
                </a:solidFill>
                <a:latin typeface="+mn-lt"/>
                <a:ea typeface="Comic Sans MS"/>
                <a:cs typeface="Comic Sans MS"/>
                <a:sym typeface="Comic Sans MS"/>
              </a:rPr>
              <a:t>How</a:t>
            </a:r>
            <a:r>
              <a:rPr lang="de-DE" sz="1400" b="1" kern="1200" dirty="0">
                <a:solidFill>
                  <a:schemeClr val="tx1"/>
                </a:solidFill>
                <a:latin typeface="+mn-lt"/>
                <a:ea typeface="Comic Sans MS"/>
                <a:cs typeface="Comic Sans MS"/>
                <a:sym typeface="Comic Sans MS"/>
              </a:rPr>
              <a:t> </a:t>
            </a:r>
            <a:r>
              <a:rPr lang="de-DE" sz="1400" b="1" kern="1200" dirty="0" err="1">
                <a:solidFill>
                  <a:schemeClr val="tx1"/>
                </a:solidFill>
                <a:latin typeface="+mn-lt"/>
                <a:ea typeface="Comic Sans MS"/>
                <a:cs typeface="Comic Sans MS"/>
                <a:sym typeface="Comic Sans MS"/>
              </a:rPr>
              <a:t>might</a:t>
            </a:r>
            <a:r>
              <a:rPr lang="de-DE" sz="1400" b="1" kern="1200" dirty="0">
                <a:solidFill>
                  <a:schemeClr val="tx1"/>
                </a:solidFill>
                <a:latin typeface="+mn-lt"/>
                <a:ea typeface="Comic Sans MS"/>
                <a:cs typeface="Comic Sans MS"/>
                <a:sym typeface="Comic Sans MS"/>
              </a:rPr>
              <a:t> </a:t>
            </a:r>
            <a:r>
              <a:rPr lang="de-DE" sz="1400" b="1" kern="1200" dirty="0" err="1">
                <a:solidFill>
                  <a:schemeClr val="tx1"/>
                </a:solidFill>
                <a:latin typeface="+mn-lt"/>
                <a:ea typeface="Comic Sans MS"/>
                <a:cs typeface="Comic Sans MS"/>
                <a:sym typeface="Comic Sans MS"/>
              </a:rPr>
              <a:t>we</a:t>
            </a:r>
            <a:r>
              <a:rPr lang="de-DE" sz="1400" b="1" kern="1200" dirty="0">
                <a:solidFill>
                  <a:schemeClr val="tx1"/>
                </a:solidFill>
                <a:latin typeface="+mn-lt"/>
                <a:ea typeface="Comic Sans MS"/>
                <a:cs typeface="Comic Sans MS"/>
                <a:sym typeface="Comic Sans MS"/>
              </a:rPr>
              <a:t> … </a:t>
            </a:r>
            <a:r>
              <a:rPr lang="de-DE" sz="1400" kern="1200" dirty="0">
                <a:solidFill>
                  <a:schemeClr val="tx1"/>
                </a:solidFill>
                <a:latin typeface="+mn-lt"/>
                <a:ea typeface="Comic Sans MS"/>
                <a:cs typeface="Comic Sans MS"/>
                <a:sym typeface="Comic Sans MS"/>
              </a:rPr>
              <a:t>slow down </a:t>
            </a:r>
            <a:r>
              <a:rPr lang="de-DE" sz="1400" kern="1200" dirty="0" err="1">
                <a:solidFill>
                  <a:schemeClr val="tx1"/>
                </a:solidFill>
                <a:latin typeface="+mn-lt"/>
                <a:ea typeface="Comic Sans MS"/>
                <a:cs typeface="Comic Sans MS"/>
                <a:sym typeface="Comic Sans MS"/>
              </a:rPr>
              <a:t>the</a:t>
            </a:r>
            <a:r>
              <a:rPr lang="de-DE" sz="1400" kern="1200" dirty="0">
                <a:solidFill>
                  <a:schemeClr val="tx1"/>
                </a:solidFill>
                <a:latin typeface="+mn-lt"/>
                <a:ea typeface="Comic Sans MS"/>
                <a:cs typeface="Comic Sans MS"/>
                <a:sym typeface="Comic Sans MS"/>
              </a:rPr>
              <a:t> </a:t>
            </a:r>
            <a:r>
              <a:rPr lang="de-DE" sz="1400" kern="1200" dirty="0" err="1">
                <a:solidFill>
                  <a:schemeClr val="tx1"/>
                </a:solidFill>
                <a:latin typeface="+mn-lt"/>
                <a:ea typeface="Comic Sans MS"/>
                <a:cs typeface="Comic Sans MS"/>
                <a:sym typeface="Comic Sans MS"/>
              </a:rPr>
              <a:t>traffic</a:t>
            </a:r>
            <a:r>
              <a:rPr lang="de-DE" sz="1400" kern="1200" dirty="0">
                <a:solidFill>
                  <a:schemeClr val="tx1"/>
                </a:solidFill>
                <a:latin typeface="+mn-lt"/>
                <a:ea typeface="Comic Sans MS"/>
                <a:cs typeface="Comic Sans MS"/>
                <a:sym typeface="Comic Sans MS"/>
              </a:rPr>
              <a:t> </a:t>
            </a:r>
            <a:r>
              <a:rPr lang="de-DE" sz="1400" kern="1200" dirty="0" err="1">
                <a:solidFill>
                  <a:schemeClr val="tx1"/>
                </a:solidFill>
                <a:latin typeface="+mn-lt"/>
                <a:ea typeface="Comic Sans MS"/>
                <a:cs typeface="Comic Sans MS"/>
                <a:sym typeface="Comic Sans MS"/>
              </a:rPr>
              <a:t>for</a:t>
            </a:r>
            <a:r>
              <a:rPr lang="de-DE" sz="1400" kern="1200" dirty="0">
                <a:solidFill>
                  <a:schemeClr val="tx1"/>
                </a:solidFill>
                <a:latin typeface="+mn-lt"/>
                <a:ea typeface="Comic Sans MS"/>
                <a:cs typeface="Comic Sans MS"/>
                <a:sym typeface="Comic Sans MS"/>
              </a:rPr>
              <a:t> her?</a:t>
            </a:r>
          </a:p>
          <a:p>
            <a:pPr marL="139700" lvl="0" defTabSz="457200">
              <a:buClrTx/>
              <a:defRPr/>
            </a:pPr>
            <a:r>
              <a:rPr lang="de-DE" sz="1400" b="1" kern="1200" dirty="0" err="1">
                <a:solidFill>
                  <a:schemeClr val="tx1"/>
                </a:solidFill>
                <a:latin typeface="+mn-lt"/>
                <a:ea typeface="Comic Sans MS"/>
                <a:cs typeface="Comic Sans MS"/>
                <a:sym typeface="Comic Sans MS"/>
              </a:rPr>
              <a:t>How</a:t>
            </a:r>
            <a:r>
              <a:rPr lang="de-DE" sz="1400" b="1" kern="1200" dirty="0">
                <a:solidFill>
                  <a:schemeClr val="tx1"/>
                </a:solidFill>
                <a:latin typeface="+mn-lt"/>
                <a:ea typeface="Comic Sans MS"/>
                <a:cs typeface="Comic Sans MS"/>
                <a:sym typeface="Comic Sans MS"/>
              </a:rPr>
              <a:t> </a:t>
            </a:r>
            <a:r>
              <a:rPr lang="de-DE" sz="1400" b="1" kern="1200" dirty="0" err="1">
                <a:solidFill>
                  <a:schemeClr val="tx1"/>
                </a:solidFill>
                <a:latin typeface="+mn-lt"/>
                <a:ea typeface="Comic Sans MS"/>
                <a:cs typeface="Comic Sans MS"/>
                <a:sym typeface="Comic Sans MS"/>
              </a:rPr>
              <a:t>might</a:t>
            </a:r>
            <a:r>
              <a:rPr lang="de-DE" sz="1400" b="1" kern="1200" dirty="0">
                <a:solidFill>
                  <a:schemeClr val="tx1"/>
                </a:solidFill>
                <a:latin typeface="+mn-lt"/>
                <a:ea typeface="Comic Sans MS"/>
                <a:cs typeface="Comic Sans MS"/>
                <a:sym typeface="Comic Sans MS"/>
              </a:rPr>
              <a:t> </a:t>
            </a:r>
            <a:r>
              <a:rPr lang="de-DE" sz="1400" b="1" kern="1200" dirty="0" err="1">
                <a:solidFill>
                  <a:schemeClr val="tx1"/>
                </a:solidFill>
                <a:latin typeface="+mn-lt"/>
                <a:ea typeface="Comic Sans MS"/>
                <a:cs typeface="Comic Sans MS"/>
                <a:sym typeface="Comic Sans MS"/>
              </a:rPr>
              <a:t>we</a:t>
            </a:r>
            <a:r>
              <a:rPr lang="de-DE" sz="1400" b="1" kern="1200" dirty="0">
                <a:solidFill>
                  <a:schemeClr val="tx1"/>
                </a:solidFill>
                <a:latin typeface="+mn-lt"/>
                <a:ea typeface="Comic Sans MS"/>
                <a:cs typeface="Comic Sans MS"/>
                <a:sym typeface="Comic Sans MS"/>
              </a:rPr>
              <a:t> … </a:t>
            </a:r>
            <a:r>
              <a:rPr lang="de-DE" sz="1400" kern="1200" dirty="0" err="1">
                <a:solidFill>
                  <a:schemeClr val="tx1"/>
                </a:solidFill>
                <a:latin typeface="+mn-lt"/>
                <a:ea typeface="Comic Sans MS"/>
                <a:cs typeface="Comic Sans MS"/>
                <a:sym typeface="Comic Sans MS"/>
              </a:rPr>
              <a:t>help</a:t>
            </a:r>
            <a:r>
              <a:rPr lang="de-DE" sz="1400" kern="1200" dirty="0">
                <a:solidFill>
                  <a:schemeClr val="tx1"/>
                </a:solidFill>
                <a:latin typeface="+mn-lt"/>
                <a:ea typeface="Comic Sans MS"/>
                <a:cs typeface="Comic Sans MS"/>
                <a:sym typeface="Comic Sans MS"/>
              </a:rPr>
              <a:t> her </a:t>
            </a:r>
            <a:r>
              <a:rPr lang="de-DE" sz="1400" kern="1200" dirty="0" err="1">
                <a:solidFill>
                  <a:schemeClr val="tx1"/>
                </a:solidFill>
                <a:latin typeface="+mn-lt"/>
                <a:ea typeface="Comic Sans MS"/>
                <a:cs typeface="Comic Sans MS"/>
                <a:sym typeface="Comic Sans MS"/>
              </a:rPr>
              <a:t>getting</a:t>
            </a:r>
            <a:r>
              <a:rPr lang="de-DE" sz="1400" kern="1200" dirty="0">
                <a:solidFill>
                  <a:schemeClr val="tx1"/>
                </a:solidFill>
                <a:latin typeface="+mn-lt"/>
                <a:ea typeface="Comic Sans MS"/>
                <a:cs typeface="Comic Sans MS"/>
                <a:sym typeface="Comic Sans MS"/>
              </a:rPr>
              <a:t> </a:t>
            </a:r>
            <a:r>
              <a:rPr lang="de-DE" sz="1400" kern="1200" dirty="0" err="1">
                <a:solidFill>
                  <a:schemeClr val="tx1"/>
                </a:solidFill>
                <a:latin typeface="+mn-lt"/>
                <a:ea typeface="Comic Sans MS"/>
                <a:cs typeface="Comic Sans MS"/>
                <a:sym typeface="Comic Sans MS"/>
              </a:rPr>
              <a:t>from</a:t>
            </a:r>
            <a:r>
              <a:rPr lang="de-DE" sz="1400" kern="1200" dirty="0">
                <a:solidFill>
                  <a:schemeClr val="tx1"/>
                </a:solidFill>
                <a:latin typeface="+mn-lt"/>
                <a:ea typeface="Comic Sans MS"/>
                <a:cs typeface="Comic Sans MS"/>
                <a:sym typeface="Comic Sans MS"/>
              </a:rPr>
              <a:t> A </a:t>
            </a:r>
            <a:r>
              <a:rPr lang="de-DE" sz="1400" kern="1200" dirty="0" err="1">
                <a:solidFill>
                  <a:schemeClr val="tx1"/>
                </a:solidFill>
                <a:latin typeface="+mn-lt"/>
                <a:ea typeface="Comic Sans MS"/>
                <a:cs typeface="Comic Sans MS"/>
                <a:sym typeface="Comic Sans MS"/>
              </a:rPr>
              <a:t>to</a:t>
            </a:r>
            <a:r>
              <a:rPr lang="de-DE" sz="1400" kern="1200" dirty="0">
                <a:solidFill>
                  <a:schemeClr val="tx1"/>
                </a:solidFill>
                <a:latin typeface="+mn-lt"/>
                <a:ea typeface="Comic Sans MS"/>
                <a:cs typeface="Comic Sans MS"/>
                <a:sym typeface="Comic Sans MS"/>
              </a:rPr>
              <a:t> B </a:t>
            </a:r>
            <a:r>
              <a:rPr lang="de-DE" sz="1400" kern="1200" dirty="0" err="1">
                <a:solidFill>
                  <a:schemeClr val="tx1"/>
                </a:solidFill>
                <a:latin typeface="+mn-lt"/>
                <a:ea typeface="Comic Sans MS"/>
                <a:cs typeface="Comic Sans MS"/>
                <a:sym typeface="Comic Sans MS"/>
              </a:rPr>
              <a:t>without</a:t>
            </a:r>
            <a:r>
              <a:rPr lang="de-DE" sz="1400" kern="1200" dirty="0">
                <a:solidFill>
                  <a:schemeClr val="tx1"/>
                </a:solidFill>
                <a:latin typeface="+mn-lt"/>
                <a:ea typeface="Comic Sans MS"/>
                <a:cs typeface="Comic Sans MS"/>
                <a:sym typeface="Comic Sans MS"/>
              </a:rPr>
              <a:t> </a:t>
            </a:r>
            <a:r>
              <a:rPr lang="de-DE" sz="1400" kern="1200" dirty="0" err="1">
                <a:solidFill>
                  <a:schemeClr val="tx1"/>
                </a:solidFill>
                <a:latin typeface="+mn-lt"/>
                <a:ea typeface="Comic Sans MS"/>
                <a:cs typeface="Comic Sans MS"/>
                <a:sym typeface="Comic Sans MS"/>
              </a:rPr>
              <a:t>crossing</a:t>
            </a:r>
            <a:r>
              <a:rPr lang="de-DE" sz="1400" kern="1200" dirty="0">
                <a:solidFill>
                  <a:schemeClr val="tx1"/>
                </a:solidFill>
                <a:latin typeface="+mn-lt"/>
                <a:ea typeface="Comic Sans MS"/>
                <a:cs typeface="Comic Sans MS"/>
                <a:sym typeface="Comic Sans MS"/>
              </a:rPr>
              <a:t> </a:t>
            </a:r>
            <a:r>
              <a:rPr lang="de-DE" sz="1400" kern="1200" dirty="0" err="1">
                <a:solidFill>
                  <a:schemeClr val="tx1"/>
                </a:solidFill>
                <a:latin typeface="+mn-lt"/>
                <a:ea typeface="Comic Sans MS"/>
                <a:cs typeface="Comic Sans MS"/>
                <a:sym typeface="Comic Sans MS"/>
              </a:rPr>
              <a:t>the</a:t>
            </a:r>
            <a:r>
              <a:rPr lang="de-DE" sz="1400" kern="1200" dirty="0">
                <a:solidFill>
                  <a:schemeClr val="tx1"/>
                </a:solidFill>
                <a:latin typeface="+mn-lt"/>
                <a:ea typeface="Comic Sans MS"/>
                <a:cs typeface="Comic Sans MS"/>
                <a:sym typeface="Comic Sans MS"/>
              </a:rPr>
              <a:t> </a:t>
            </a:r>
            <a:r>
              <a:rPr lang="de-DE" sz="1400" kern="1200" dirty="0" err="1">
                <a:solidFill>
                  <a:schemeClr val="tx1"/>
                </a:solidFill>
                <a:latin typeface="+mn-lt"/>
                <a:ea typeface="Comic Sans MS"/>
                <a:cs typeface="Comic Sans MS"/>
                <a:sym typeface="Comic Sans MS"/>
              </a:rPr>
              <a:t>street</a:t>
            </a:r>
            <a:r>
              <a:rPr lang="de-DE" sz="1400" kern="1200" dirty="0">
                <a:solidFill>
                  <a:schemeClr val="tx1"/>
                </a:solidFill>
                <a:latin typeface="+mn-lt"/>
                <a:ea typeface="Comic Sans MS"/>
                <a:cs typeface="Comic Sans MS"/>
                <a:sym typeface="Comic Sans MS"/>
              </a:rPr>
              <a:t>?</a:t>
            </a:r>
          </a:p>
          <a:p>
            <a:pPr marL="139700" lvl="0" defTabSz="457200">
              <a:buClrTx/>
              <a:defRPr/>
            </a:pPr>
            <a:endParaRPr lang="de-DE" sz="1400" kern="1200" dirty="0">
              <a:solidFill>
                <a:schemeClr val="tx1"/>
              </a:solidFill>
              <a:latin typeface="+mn-lt"/>
              <a:ea typeface="Comic Sans MS"/>
              <a:cs typeface="Comic Sans MS"/>
              <a:sym typeface="Comic Sans MS"/>
            </a:endParaRPr>
          </a:p>
          <a:p>
            <a:pPr marL="139700" lvl="0" defTabSz="457200">
              <a:buClrTx/>
              <a:defRPr/>
            </a:pPr>
            <a:endParaRPr lang="de-DE" sz="1400" kern="1200" dirty="0">
              <a:solidFill>
                <a:schemeClr val="tx1"/>
              </a:solidFill>
              <a:latin typeface="+mn-lt"/>
              <a:ea typeface="Comic Sans MS"/>
              <a:cs typeface="Comic Sans MS"/>
              <a:sym typeface="Comic Sans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3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6" name="Text Placeholder 1">
            <a:extLst>
              <a:ext uri="{FF2B5EF4-FFF2-40B4-BE49-F238E27FC236}">
                <a16:creationId xmlns:a16="http://schemas.microsoft.com/office/drawing/2014/main" id="{03FAFF1C-7BF9-FC43-E60E-901C4ED873AE}"/>
              </a:ext>
            </a:extLst>
          </p:cNvPr>
          <p:cNvSpPr>
            <a:spLocks noGrp="1"/>
          </p:cNvSpPr>
          <p:nvPr>
            <p:ph type="body" sz="quarter" idx="13"/>
          </p:nvPr>
        </p:nvSpPr>
        <p:spPr>
          <a:xfrm>
            <a:off x="1371600" y="1743076"/>
            <a:ext cx="7308056" cy="2687240"/>
          </a:xfrm>
        </p:spPr>
        <p:txBody>
          <a:bodyPr/>
          <a:lstStyle/>
          <a:p>
            <a:pPr marL="0" indent="0">
              <a:lnSpc>
                <a:spcPct val="100000"/>
              </a:lnSpc>
              <a:buNone/>
            </a:pPr>
            <a:r>
              <a:rPr lang="en-GB" sz="1600" b="1" dirty="0">
                <a:solidFill>
                  <a:srgbClr val="E30613"/>
                </a:solidFill>
              </a:rPr>
              <a:t>IDEATION PROCESS</a:t>
            </a:r>
            <a:br>
              <a:rPr lang="en-GB" sz="1600" dirty="0"/>
            </a:br>
            <a:r>
              <a:rPr lang="en-GB" sz="1600" dirty="0"/>
              <a:t>Ideation &amp; Idea evaluation</a:t>
            </a:r>
            <a:br>
              <a:rPr lang="en-GB" sz="1600" dirty="0"/>
            </a:br>
            <a:br>
              <a:rPr lang="en-GB" sz="1600" b="1" dirty="0">
                <a:solidFill>
                  <a:srgbClr val="E30613"/>
                </a:solidFill>
              </a:rPr>
            </a:br>
            <a:r>
              <a:rPr lang="en-GB" sz="1600" b="1" dirty="0">
                <a:solidFill>
                  <a:srgbClr val="E30613"/>
                </a:solidFill>
              </a:rPr>
              <a:t>SHARING</a:t>
            </a:r>
            <a:br>
              <a:rPr lang="en-GB" sz="1600" dirty="0"/>
            </a:br>
            <a:r>
              <a:rPr lang="en-GB" sz="1600" dirty="0"/>
              <a:t>Share what you’ve been working on!</a:t>
            </a:r>
          </a:p>
        </p:txBody>
      </p:sp>
      <p:sp>
        <p:nvSpPr>
          <p:cNvPr id="7" name="Google Shape;498;p34">
            <a:extLst>
              <a:ext uri="{FF2B5EF4-FFF2-40B4-BE49-F238E27FC236}">
                <a16:creationId xmlns:a16="http://schemas.microsoft.com/office/drawing/2014/main" id="{1FEDFD2A-D28B-FD94-EA65-8A7B8F9D67AA}"/>
              </a:ext>
            </a:extLst>
          </p:cNvPr>
          <p:cNvSpPr txBox="1">
            <a:spLocks/>
          </p:cNvSpPr>
          <p:nvPr/>
        </p:nvSpPr>
        <p:spPr>
          <a:xfrm>
            <a:off x="428625" y="336593"/>
            <a:ext cx="5099593" cy="443198"/>
          </a:xfrm>
          <a:prstGeom prst="rect">
            <a:avLst/>
          </a:prstGeom>
          <a:noFill/>
          <a:ln>
            <a:noFill/>
          </a:ln>
        </p:spPr>
        <p:txBody>
          <a:bodyPr spcFirstLastPara="1" wrap="square" lIns="0" tIns="0" rIns="0" bIns="0" anchor="t" anchorCtr="0">
            <a:noAutofit/>
          </a:bodyPr>
          <a:lstStyle>
            <a:lvl1pPr marL="0" marR="0" lvl="0" indent="0" algn="l" defTabSz="685800" rtl="0" eaLnBrk="1" latinLnBrk="0" hangingPunct="1">
              <a:lnSpc>
                <a:spcPct val="90000"/>
              </a:lnSpc>
              <a:spcBef>
                <a:spcPts val="0"/>
              </a:spcBef>
              <a:spcAft>
                <a:spcPts val="0"/>
              </a:spcAft>
              <a:buClr>
                <a:schemeClr val="lt1"/>
              </a:buClr>
              <a:buSzPts val="4050"/>
              <a:buFont typeface="Arial"/>
              <a:buNone/>
              <a:defRPr sz="3200" b="1" i="0" u="none" strike="noStrike" kern="1200"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2pPr>
            <a:lvl3pPr marL="1028700" marR="0" lvl="2"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3pPr>
            <a:lvl4pPr marL="1371600" marR="0" lvl="3"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4pPr>
            <a:lvl5pPr marL="1714500" marR="0" lvl="4"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5pPr>
            <a:lvl6pPr marL="2057400" marR="0" lvl="5"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6pPr>
            <a:lvl7pPr marL="2400300" marR="0" lvl="6"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7pPr>
            <a:lvl8pPr marL="2743200" marR="0" lvl="7"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8pPr>
            <a:lvl9pPr marL="3086100" marR="0" lvl="8"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9pPr>
          </a:lstStyle>
          <a:p>
            <a:pPr marL="0" marR="0" lvl="0" indent="0" algn="l" defTabSz="685800" rtl="0" eaLnBrk="1" fontAlgn="auto" latinLnBrk="0" hangingPunct="1">
              <a:lnSpc>
                <a:spcPct val="90000"/>
              </a:lnSpc>
              <a:spcBef>
                <a:spcPts val="0"/>
              </a:spcBef>
              <a:spcAft>
                <a:spcPts val="0"/>
              </a:spcAft>
              <a:buClr>
                <a:srgbClr val="E30613"/>
              </a:buClr>
              <a:buSzPts val="3800"/>
              <a:buFont typeface="Arial"/>
              <a:buNone/>
              <a:tabLst/>
              <a:defRPr/>
            </a:pPr>
            <a:r>
              <a:rPr kumimoji="0" lang="de-DE" sz="3200" b="1" i="0" u="none" strike="noStrike" kern="1200" cap="none" spc="0" normalizeH="0" baseline="0" noProof="0" dirty="0">
                <a:ln>
                  <a:noFill/>
                </a:ln>
                <a:solidFill>
                  <a:srgbClr val="E30613"/>
                </a:solidFill>
                <a:effectLst/>
                <a:uLnTx/>
                <a:uFillTx/>
                <a:latin typeface="Aptos" panose="020B0004020202020204" pitchFamily="34" charset="0"/>
                <a:cs typeface="Arial"/>
                <a:sym typeface="Arial"/>
              </a:rPr>
              <a:t>After </a:t>
            </a:r>
            <a:r>
              <a:rPr kumimoji="0" lang="de-DE" sz="3200" b="1" i="0" u="none" strike="noStrike" kern="1200" cap="none" spc="0" normalizeH="0" baseline="0" noProof="0" dirty="0" err="1">
                <a:ln>
                  <a:noFill/>
                </a:ln>
                <a:solidFill>
                  <a:srgbClr val="E30613"/>
                </a:solidFill>
                <a:effectLst/>
                <a:uLnTx/>
                <a:uFillTx/>
                <a:latin typeface="Aptos" panose="020B0004020202020204" pitchFamily="34" charset="0"/>
                <a:cs typeface="Arial"/>
                <a:sym typeface="Arial"/>
              </a:rPr>
              <a:t>the</a:t>
            </a:r>
            <a:r>
              <a:rPr kumimoji="0" lang="de-DE" sz="3200" b="1" i="0" u="none" strike="noStrike" kern="1200" cap="none" spc="0" normalizeH="0" baseline="0" noProof="0" dirty="0">
                <a:ln>
                  <a:noFill/>
                </a:ln>
                <a:solidFill>
                  <a:srgbClr val="E30613"/>
                </a:solidFill>
                <a:effectLst/>
                <a:uLnTx/>
                <a:uFillTx/>
                <a:latin typeface="Aptos" panose="020B0004020202020204" pitchFamily="34" charset="0"/>
                <a:cs typeface="Arial"/>
                <a:sym typeface="Arial"/>
              </a:rPr>
              <a:t> break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35"/>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3800"/>
              <a:buNone/>
            </a:pPr>
            <a:r>
              <a:rPr lang="de-DE"/>
              <a:t>BREAK</a:t>
            </a:r>
            <a:endParaRPr/>
          </a:p>
        </p:txBody>
      </p:sp>
      <p:pic>
        <p:nvPicPr>
          <p:cNvPr id="4" name="Bildplatzhalter 7" descr="Ein Bild, das Croissant, Backwaren, Essen, Im Haus enthält.&#10;&#10;KI-generierte Inhalte können fehlerhaft sein.">
            <a:extLst>
              <a:ext uri="{FF2B5EF4-FFF2-40B4-BE49-F238E27FC236}">
                <a16:creationId xmlns:a16="http://schemas.microsoft.com/office/drawing/2014/main" id="{CDED2B6C-938A-5C95-78A3-59A3634878BF}"/>
              </a:ext>
            </a:extLst>
          </p:cNvPr>
          <p:cNvPicPr>
            <a:picLocks noGrp="1" noChangeAspect="1"/>
          </p:cNvPicPr>
          <p:nvPr>
            <p:ph type="pic" sz="quarter" idx="10"/>
          </p:nvPr>
        </p:nvPicPr>
        <p:blipFill>
          <a:blip r:embed="rId3"/>
          <a:srcRect l="4838" t="16199" r="5026" b="16199"/>
          <a:stretch/>
        </p:blipFill>
        <p:spPr>
          <a:xfrm>
            <a:off x="4572000" y="0"/>
            <a:ext cx="4572000" cy="5143500"/>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6" name="Grafik 5" descr="Ein Bild, das Person, drinnen, stehend, Gruppe enthält.&#10;&#10;Automatisch generierte Beschreibung">
            <a:extLst>
              <a:ext uri="{FF2B5EF4-FFF2-40B4-BE49-F238E27FC236}">
                <a16:creationId xmlns:a16="http://schemas.microsoft.com/office/drawing/2014/main" id="{11A40B0F-67D8-CA46-BE88-0AAFE203E5E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714" y="0"/>
            <a:ext cx="9211450" cy="5143500"/>
          </a:xfrm>
          <a:prstGeom prst="rect">
            <a:avLst/>
          </a:prstGeom>
        </p:spPr>
      </p:pic>
      <p:sp>
        <p:nvSpPr>
          <p:cNvPr id="2" name="Textplatzhalter 1">
            <a:extLst>
              <a:ext uri="{FF2B5EF4-FFF2-40B4-BE49-F238E27FC236}">
                <a16:creationId xmlns:a16="http://schemas.microsoft.com/office/drawing/2014/main" id="{F2B71213-0A9A-6B40-9466-EFD324493D40}"/>
              </a:ext>
            </a:extLst>
          </p:cNvPr>
          <p:cNvSpPr>
            <a:spLocks noGrp="1"/>
          </p:cNvSpPr>
          <p:nvPr>
            <p:ph type="body" sz="quarter" idx="11"/>
          </p:nvPr>
        </p:nvSpPr>
        <p:spPr>
          <a:xfrm>
            <a:off x="304800" y="285263"/>
            <a:ext cx="2119993" cy="485204"/>
          </a:xfrm>
          <a:prstGeom prst="rect">
            <a:avLst/>
          </a:prstGeom>
        </p:spPr>
        <p:txBody>
          <a:bodyPr/>
          <a:lstStyle/>
          <a:p>
            <a:r>
              <a:rPr lang="en-GB"/>
              <a:t>CHECK-IN</a:t>
            </a:r>
          </a:p>
        </p:txBody>
      </p:sp>
    </p:spTree>
    <p:extLst>
      <p:ext uri="{BB962C8B-B14F-4D97-AF65-F5344CB8AC3E}">
        <p14:creationId xmlns:p14="http://schemas.microsoft.com/office/powerpoint/2010/main" val="8520081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cxnSp>
        <p:nvCxnSpPr>
          <p:cNvPr id="5" name="Google Shape;196;p7">
            <a:extLst>
              <a:ext uri="{FF2B5EF4-FFF2-40B4-BE49-F238E27FC236}">
                <a16:creationId xmlns:a16="http://schemas.microsoft.com/office/drawing/2014/main" id="{2511D4B5-1078-58D2-8928-1F4CD43BF854}"/>
              </a:ext>
            </a:extLst>
          </p:cNvPr>
          <p:cNvCxnSpPr/>
          <p:nvPr/>
        </p:nvCxnSpPr>
        <p:spPr>
          <a:xfrm>
            <a:off x="2775357" y="1156112"/>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6" name="Google Shape;197;p7">
            <a:extLst>
              <a:ext uri="{FF2B5EF4-FFF2-40B4-BE49-F238E27FC236}">
                <a16:creationId xmlns:a16="http://schemas.microsoft.com/office/drawing/2014/main" id="{110FB0C4-EB2B-BDF8-2541-3567DB2F1469}"/>
              </a:ext>
            </a:extLst>
          </p:cNvPr>
          <p:cNvCxnSpPr/>
          <p:nvPr/>
        </p:nvCxnSpPr>
        <p:spPr>
          <a:xfrm>
            <a:off x="4580624" y="1156112"/>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7" name="Google Shape;198;p7">
            <a:extLst>
              <a:ext uri="{FF2B5EF4-FFF2-40B4-BE49-F238E27FC236}">
                <a16:creationId xmlns:a16="http://schemas.microsoft.com/office/drawing/2014/main" id="{A77C155B-545E-D38D-1A33-70EB10102B7C}"/>
              </a:ext>
            </a:extLst>
          </p:cNvPr>
          <p:cNvCxnSpPr/>
          <p:nvPr/>
        </p:nvCxnSpPr>
        <p:spPr>
          <a:xfrm>
            <a:off x="6375807" y="1156112"/>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8" name="Google Shape;199;p7">
            <a:extLst>
              <a:ext uri="{FF2B5EF4-FFF2-40B4-BE49-F238E27FC236}">
                <a16:creationId xmlns:a16="http://schemas.microsoft.com/office/drawing/2014/main" id="{BC7F39DD-F68D-7086-C7C6-E8ACB6016A6E}"/>
              </a:ext>
            </a:extLst>
          </p:cNvPr>
          <p:cNvCxnSpPr/>
          <p:nvPr/>
        </p:nvCxnSpPr>
        <p:spPr>
          <a:xfrm>
            <a:off x="8170989" y="1156112"/>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9" name="Google Shape;200;p7">
            <a:extLst>
              <a:ext uri="{FF2B5EF4-FFF2-40B4-BE49-F238E27FC236}">
                <a16:creationId xmlns:a16="http://schemas.microsoft.com/office/drawing/2014/main" id="{F89FA30A-9361-B3F6-09BD-078359B72C3C}"/>
              </a:ext>
            </a:extLst>
          </p:cNvPr>
          <p:cNvCxnSpPr/>
          <p:nvPr/>
        </p:nvCxnSpPr>
        <p:spPr>
          <a:xfrm>
            <a:off x="980174" y="1156112"/>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10" name="Google Shape;203;p7">
            <a:extLst>
              <a:ext uri="{FF2B5EF4-FFF2-40B4-BE49-F238E27FC236}">
                <a16:creationId xmlns:a16="http://schemas.microsoft.com/office/drawing/2014/main" id="{DED5AE9C-80C0-08A7-8FBD-27859F14AFE3}"/>
              </a:ext>
            </a:extLst>
          </p:cNvPr>
          <p:cNvCxnSpPr/>
          <p:nvPr/>
        </p:nvCxnSpPr>
        <p:spPr>
          <a:xfrm rot="10800000" flipH="1">
            <a:off x="1040898" y="2039446"/>
            <a:ext cx="1729200" cy="1209900"/>
          </a:xfrm>
          <a:prstGeom prst="straightConnector1">
            <a:avLst/>
          </a:prstGeom>
          <a:noFill/>
          <a:ln w="9525" cap="flat" cmpd="sng">
            <a:solidFill>
              <a:srgbClr val="E30613"/>
            </a:solidFill>
            <a:prstDash val="solid"/>
            <a:miter lim="800000"/>
            <a:headEnd type="none" w="sm" len="sm"/>
            <a:tailEnd type="triangle" w="med" len="med"/>
          </a:ln>
        </p:spPr>
      </p:cxnSp>
      <p:cxnSp>
        <p:nvCxnSpPr>
          <p:cNvPr id="11" name="Google Shape;205;p7">
            <a:extLst>
              <a:ext uri="{FF2B5EF4-FFF2-40B4-BE49-F238E27FC236}">
                <a16:creationId xmlns:a16="http://schemas.microsoft.com/office/drawing/2014/main" id="{D6528739-5186-46AF-FFCA-1EE9A07A11CC}"/>
              </a:ext>
            </a:extLst>
          </p:cNvPr>
          <p:cNvCxnSpPr/>
          <p:nvPr/>
        </p:nvCxnSpPr>
        <p:spPr>
          <a:xfrm>
            <a:off x="1040898" y="3351170"/>
            <a:ext cx="1734600" cy="1204800"/>
          </a:xfrm>
          <a:prstGeom prst="straightConnector1">
            <a:avLst/>
          </a:prstGeom>
          <a:noFill/>
          <a:ln w="9525" cap="flat" cmpd="sng">
            <a:solidFill>
              <a:srgbClr val="E30613"/>
            </a:solidFill>
            <a:prstDash val="solid"/>
            <a:miter lim="800000"/>
            <a:headEnd type="none" w="sm" len="sm"/>
            <a:tailEnd type="triangle" w="med" len="med"/>
          </a:ln>
        </p:spPr>
      </p:cxnSp>
      <p:cxnSp>
        <p:nvCxnSpPr>
          <p:cNvPr id="12" name="Google Shape;207;p7">
            <a:extLst>
              <a:ext uri="{FF2B5EF4-FFF2-40B4-BE49-F238E27FC236}">
                <a16:creationId xmlns:a16="http://schemas.microsoft.com/office/drawing/2014/main" id="{7D6B162F-9265-FB9E-BE76-AF4B99754A51}"/>
              </a:ext>
            </a:extLst>
          </p:cNvPr>
          <p:cNvCxnSpPr/>
          <p:nvPr/>
        </p:nvCxnSpPr>
        <p:spPr>
          <a:xfrm>
            <a:off x="2792745" y="2039446"/>
            <a:ext cx="1740000" cy="1209900"/>
          </a:xfrm>
          <a:prstGeom prst="straightConnector1">
            <a:avLst/>
          </a:prstGeom>
          <a:noFill/>
          <a:ln w="9525" cap="flat" cmpd="sng">
            <a:solidFill>
              <a:srgbClr val="E30613"/>
            </a:solidFill>
            <a:prstDash val="solid"/>
            <a:miter lim="800000"/>
            <a:headEnd type="none" w="sm" len="sm"/>
            <a:tailEnd type="triangle" w="med" len="med"/>
          </a:ln>
        </p:spPr>
      </p:cxnSp>
      <p:cxnSp>
        <p:nvCxnSpPr>
          <p:cNvPr id="13" name="Google Shape;208;p7">
            <a:extLst>
              <a:ext uri="{FF2B5EF4-FFF2-40B4-BE49-F238E27FC236}">
                <a16:creationId xmlns:a16="http://schemas.microsoft.com/office/drawing/2014/main" id="{925574DF-6A73-CFE2-893E-22682EE78FD3}"/>
              </a:ext>
            </a:extLst>
          </p:cNvPr>
          <p:cNvCxnSpPr/>
          <p:nvPr/>
        </p:nvCxnSpPr>
        <p:spPr>
          <a:xfrm rot="10800000" flipH="1">
            <a:off x="2775345" y="3351170"/>
            <a:ext cx="1757400" cy="1209900"/>
          </a:xfrm>
          <a:prstGeom prst="straightConnector1">
            <a:avLst/>
          </a:prstGeom>
          <a:noFill/>
          <a:ln w="9525" cap="flat" cmpd="sng">
            <a:solidFill>
              <a:srgbClr val="E30613"/>
            </a:solidFill>
            <a:prstDash val="solid"/>
            <a:miter lim="800000"/>
            <a:headEnd type="none" w="sm" len="sm"/>
            <a:tailEnd type="triangle" w="med" len="med"/>
          </a:ln>
        </p:spPr>
      </p:cxnSp>
      <p:cxnSp>
        <p:nvCxnSpPr>
          <p:cNvPr id="14" name="Google Shape;209;p7">
            <a:extLst>
              <a:ext uri="{FF2B5EF4-FFF2-40B4-BE49-F238E27FC236}">
                <a16:creationId xmlns:a16="http://schemas.microsoft.com/office/drawing/2014/main" id="{B506606C-9982-E23A-712D-CFFAED60644C}"/>
              </a:ext>
            </a:extLst>
          </p:cNvPr>
          <p:cNvCxnSpPr/>
          <p:nvPr/>
        </p:nvCxnSpPr>
        <p:spPr>
          <a:xfrm rot="10800000" flipH="1">
            <a:off x="4631262" y="2039482"/>
            <a:ext cx="1732187" cy="1205486"/>
          </a:xfrm>
          <a:prstGeom prst="straightConnector1">
            <a:avLst/>
          </a:prstGeom>
          <a:noFill/>
          <a:ln w="9525" cap="flat" cmpd="sng">
            <a:solidFill>
              <a:srgbClr val="E30613"/>
            </a:solidFill>
            <a:prstDash val="solid"/>
            <a:miter lim="800000"/>
            <a:headEnd type="none" w="sm" len="sm"/>
            <a:tailEnd type="triangle" w="med" len="med"/>
          </a:ln>
        </p:spPr>
      </p:cxnSp>
      <p:cxnSp>
        <p:nvCxnSpPr>
          <p:cNvPr id="15" name="Google Shape;210;p7">
            <a:extLst>
              <a:ext uri="{FF2B5EF4-FFF2-40B4-BE49-F238E27FC236}">
                <a16:creationId xmlns:a16="http://schemas.microsoft.com/office/drawing/2014/main" id="{5C58B5B3-D35B-0830-D0A3-AB1147A89DBC}"/>
              </a:ext>
            </a:extLst>
          </p:cNvPr>
          <p:cNvCxnSpPr/>
          <p:nvPr/>
        </p:nvCxnSpPr>
        <p:spPr>
          <a:xfrm>
            <a:off x="4634836" y="3351170"/>
            <a:ext cx="1728600" cy="1204800"/>
          </a:xfrm>
          <a:prstGeom prst="straightConnector1">
            <a:avLst/>
          </a:prstGeom>
          <a:noFill/>
          <a:ln w="9525" cap="flat" cmpd="sng">
            <a:solidFill>
              <a:srgbClr val="E30613"/>
            </a:solidFill>
            <a:prstDash val="solid"/>
            <a:miter lim="800000"/>
            <a:headEnd type="none" w="sm" len="sm"/>
            <a:tailEnd type="triangle" w="med" len="med"/>
          </a:ln>
        </p:spPr>
      </p:cxnSp>
      <p:cxnSp>
        <p:nvCxnSpPr>
          <p:cNvPr id="16" name="Google Shape;212;p7">
            <a:extLst>
              <a:ext uri="{FF2B5EF4-FFF2-40B4-BE49-F238E27FC236}">
                <a16:creationId xmlns:a16="http://schemas.microsoft.com/office/drawing/2014/main" id="{7DFDF3E7-7CC1-5E0D-DB4A-4CBC407CFBAF}"/>
              </a:ext>
            </a:extLst>
          </p:cNvPr>
          <p:cNvCxnSpPr/>
          <p:nvPr/>
        </p:nvCxnSpPr>
        <p:spPr>
          <a:xfrm>
            <a:off x="6381009" y="2040946"/>
            <a:ext cx="1742100" cy="1208400"/>
          </a:xfrm>
          <a:prstGeom prst="straightConnector1">
            <a:avLst/>
          </a:prstGeom>
          <a:noFill/>
          <a:ln w="9525" cap="flat" cmpd="sng">
            <a:solidFill>
              <a:srgbClr val="E30613"/>
            </a:solidFill>
            <a:prstDash val="solid"/>
            <a:miter lim="800000"/>
            <a:headEnd type="none" w="sm" len="sm"/>
            <a:tailEnd type="triangle" w="med" len="med"/>
          </a:ln>
        </p:spPr>
      </p:cxnSp>
      <p:cxnSp>
        <p:nvCxnSpPr>
          <p:cNvPr id="17" name="Google Shape;213;p7">
            <a:extLst>
              <a:ext uri="{FF2B5EF4-FFF2-40B4-BE49-F238E27FC236}">
                <a16:creationId xmlns:a16="http://schemas.microsoft.com/office/drawing/2014/main" id="{573B6932-7303-E085-C713-4594F13DF2DF}"/>
              </a:ext>
            </a:extLst>
          </p:cNvPr>
          <p:cNvCxnSpPr/>
          <p:nvPr/>
        </p:nvCxnSpPr>
        <p:spPr>
          <a:xfrm rot="10800000" flipH="1">
            <a:off x="6381009" y="3351170"/>
            <a:ext cx="1742100" cy="1204800"/>
          </a:xfrm>
          <a:prstGeom prst="straightConnector1">
            <a:avLst/>
          </a:prstGeom>
          <a:noFill/>
          <a:ln w="9525" cap="flat" cmpd="sng">
            <a:solidFill>
              <a:srgbClr val="E30613"/>
            </a:solidFill>
            <a:prstDash val="solid"/>
            <a:miter lim="800000"/>
            <a:headEnd type="none" w="sm" len="sm"/>
            <a:tailEnd type="triangle" w="med" len="med"/>
          </a:ln>
        </p:spPr>
      </p:cxnSp>
      <p:sp>
        <p:nvSpPr>
          <p:cNvPr id="18" name="Google Shape;509;p36">
            <a:extLst>
              <a:ext uri="{FF2B5EF4-FFF2-40B4-BE49-F238E27FC236}">
                <a16:creationId xmlns:a16="http://schemas.microsoft.com/office/drawing/2014/main" id="{EF9430A2-55E4-FE41-4B50-18959BAC43D3}"/>
              </a:ext>
            </a:extLst>
          </p:cNvPr>
          <p:cNvSpPr/>
          <p:nvPr/>
        </p:nvSpPr>
        <p:spPr>
          <a:xfrm rot="-5400000">
            <a:off x="4205770" y="2393364"/>
            <a:ext cx="2532388" cy="1826692"/>
          </a:xfrm>
          <a:prstGeom prst="triangle">
            <a:avLst>
              <a:gd name="adj" fmla="val 50587"/>
            </a:avLst>
          </a:prstGeom>
          <a:solidFill>
            <a:srgbClr val="E30613">
              <a:alpha val="20000"/>
            </a:srgbClr>
          </a:solidFill>
          <a:ln w="12700" cap="flat" cmpd="sng">
            <a:noFill/>
            <a:prstDash val="solid"/>
            <a:miter lim="800000"/>
            <a:headEnd type="none" w="sm" len="sm"/>
            <a:tailEnd type="none" w="sm" len="sm"/>
          </a:ln>
        </p:spPr>
        <p:txBody>
          <a:bodyPr spcFirstLastPara="1" wrap="square" lIns="45700" tIns="45700" rIns="45700" bIns="45700" anchor="ctr"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dirty="0">
              <a:ln>
                <a:noFill/>
              </a:ln>
              <a:solidFill>
                <a:srgbClr val="000000"/>
              </a:solidFill>
              <a:effectLst/>
              <a:uLnTx/>
              <a:uFillTx/>
              <a:latin typeface="Aptos" panose="020B0004020202020204" pitchFamily="34" charset="0"/>
              <a:ea typeface="Calibri"/>
              <a:cs typeface="Calibri"/>
              <a:sym typeface="Calibri"/>
            </a:endParaRPr>
          </a:p>
        </p:txBody>
      </p:sp>
      <p:sp>
        <p:nvSpPr>
          <p:cNvPr id="19" name="Google Shape;515;p36">
            <a:extLst>
              <a:ext uri="{FF2B5EF4-FFF2-40B4-BE49-F238E27FC236}">
                <a16:creationId xmlns:a16="http://schemas.microsoft.com/office/drawing/2014/main" id="{F4DF53F6-437B-6BF0-E385-BA53DFFF8AD6}"/>
              </a:ext>
            </a:extLst>
          </p:cNvPr>
          <p:cNvSpPr txBox="1">
            <a:spLocks noGrp="1"/>
          </p:cNvSpPr>
          <p:nvPr>
            <p:ph type="body" idx="1"/>
          </p:nvPr>
        </p:nvSpPr>
        <p:spPr>
          <a:xfrm>
            <a:off x="428625" y="332434"/>
            <a:ext cx="5099593" cy="50398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a:t>Ideation </a:t>
            </a:r>
            <a:r>
              <a:rPr lang="de-DE" dirty="0" err="1"/>
              <a:t>process</a:t>
            </a:r>
            <a:endParaRPr dirty="0"/>
          </a:p>
        </p:txBody>
      </p:sp>
      <p:sp>
        <p:nvSpPr>
          <p:cNvPr id="20" name="Google Shape;517;p36">
            <a:extLst>
              <a:ext uri="{FF2B5EF4-FFF2-40B4-BE49-F238E27FC236}">
                <a16:creationId xmlns:a16="http://schemas.microsoft.com/office/drawing/2014/main" id="{8E826CD6-2678-E69B-262A-904677ED43AE}"/>
              </a:ext>
            </a:extLst>
          </p:cNvPr>
          <p:cNvSpPr/>
          <p:nvPr/>
        </p:nvSpPr>
        <p:spPr>
          <a:xfrm>
            <a:off x="908332" y="3228258"/>
            <a:ext cx="144379" cy="144000"/>
          </a:xfrm>
          <a:prstGeom prst="ellipse">
            <a:avLst/>
          </a:prstGeom>
          <a:solidFill>
            <a:srgbClr val="E30613"/>
          </a:solidFill>
          <a:ln>
            <a:noFill/>
          </a:ln>
        </p:spPr>
        <p:txBody>
          <a:bodyPr spcFirstLastPara="1" wrap="square" lIns="34275" tIns="34275" rIns="34275" bIns="34275"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 name="Google Shape;519;p36">
            <a:extLst>
              <a:ext uri="{FF2B5EF4-FFF2-40B4-BE49-F238E27FC236}">
                <a16:creationId xmlns:a16="http://schemas.microsoft.com/office/drawing/2014/main" id="{4CC81AAD-A01B-5E85-508B-001F4EC77B81}"/>
              </a:ext>
            </a:extLst>
          </p:cNvPr>
          <p:cNvSpPr/>
          <p:nvPr/>
        </p:nvSpPr>
        <p:spPr>
          <a:xfrm>
            <a:off x="4502270" y="3228258"/>
            <a:ext cx="144379" cy="144000"/>
          </a:xfrm>
          <a:prstGeom prst="ellipse">
            <a:avLst/>
          </a:prstGeom>
          <a:solidFill>
            <a:srgbClr val="E30613"/>
          </a:solidFill>
          <a:ln>
            <a:noFill/>
          </a:ln>
        </p:spPr>
        <p:txBody>
          <a:bodyPr spcFirstLastPara="1" wrap="square" lIns="34275" tIns="34275" rIns="34275" bIns="34275"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 name="Google Shape;524;p36">
            <a:extLst>
              <a:ext uri="{FF2B5EF4-FFF2-40B4-BE49-F238E27FC236}">
                <a16:creationId xmlns:a16="http://schemas.microsoft.com/office/drawing/2014/main" id="{C229B2BB-18EE-887E-E3C2-0C3E9B4CFF52}"/>
              </a:ext>
            </a:extLst>
          </p:cNvPr>
          <p:cNvSpPr/>
          <p:nvPr/>
        </p:nvSpPr>
        <p:spPr>
          <a:xfrm>
            <a:off x="8092634" y="3228258"/>
            <a:ext cx="144379" cy="144000"/>
          </a:xfrm>
          <a:prstGeom prst="ellipse">
            <a:avLst/>
          </a:prstGeom>
          <a:solidFill>
            <a:srgbClr val="E30613"/>
          </a:solidFill>
          <a:ln>
            <a:noFill/>
          </a:ln>
        </p:spPr>
        <p:txBody>
          <a:bodyPr spcFirstLastPara="1" wrap="square" lIns="34275" tIns="34275" rIns="34275" bIns="34275"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 name="Google Shape;682;p53">
            <a:extLst>
              <a:ext uri="{FF2B5EF4-FFF2-40B4-BE49-F238E27FC236}">
                <a16:creationId xmlns:a16="http://schemas.microsoft.com/office/drawing/2014/main" id="{E2839FCD-55A5-346E-9D06-5B8352CDE7C5}"/>
              </a:ext>
            </a:extLst>
          </p:cNvPr>
          <p:cNvSpPr/>
          <p:nvPr/>
        </p:nvSpPr>
        <p:spPr>
          <a:xfrm>
            <a:off x="388408" y="4718387"/>
            <a:ext cx="8725448" cy="144379"/>
          </a:xfrm>
          <a:prstGeom prst="rect">
            <a:avLst/>
          </a:prstGeom>
          <a:noFill/>
          <a:ln>
            <a:noFill/>
          </a:ln>
        </p:spPr>
        <p:txBody>
          <a:bodyPr spcFirstLastPara="1" wrap="square" lIns="34275" tIns="45700" rIns="34275" bIns="45700" anchor="t" anchorCtr="0">
            <a:no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British Design Council. "Eleven </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lessons</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 A </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study</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 </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of</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 </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the</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 design </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process</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available</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 at </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www.designcouncil.org.uk</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 </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Retrieved</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 9 November 2016.</a:t>
            </a:r>
            <a:endParaRPr kumimoji="0"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24" name="Google Shape;678;p53">
            <a:extLst>
              <a:ext uri="{FF2B5EF4-FFF2-40B4-BE49-F238E27FC236}">
                <a16:creationId xmlns:a16="http://schemas.microsoft.com/office/drawing/2014/main" id="{84FADD59-F0D4-949D-1F4C-05F802B5599C}"/>
              </a:ext>
            </a:extLst>
          </p:cNvPr>
          <p:cNvSpPr txBox="1"/>
          <p:nvPr/>
        </p:nvSpPr>
        <p:spPr>
          <a:xfrm>
            <a:off x="993025" y="1046422"/>
            <a:ext cx="1783495" cy="823272"/>
          </a:xfrm>
          <a:prstGeom prst="rect">
            <a:avLst/>
          </a:prstGeom>
          <a:noFill/>
          <a:ln>
            <a:noFill/>
          </a:ln>
        </p:spPr>
        <p:txBody>
          <a:bodyPr spcFirstLastPara="1" wrap="square" lIns="34275" tIns="34275" rIns="34275" bIns="34275"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E30613"/>
                </a:solidFill>
                <a:effectLst/>
                <a:uLnTx/>
                <a:uFillTx/>
                <a:latin typeface="Aptos" panose="020B0004020202020204" pitchFamily="34" charset="0"/>
                <a:ea typeface="+mn-ea"/>
                <a:cs typeface="+mn-cs"/>
                <a:sym typeface="Arial"/>
              </a:rPr>
              <a:t>1. FINDING THE PROBLEM</a:t>
            </a:r>
            <a:endParaRPr kumimoji="0" sz="12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What</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is</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the</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user’s</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b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b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problem</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endParaRPr kumimoji="0"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25" name="Google Shape;679;p53">
            <a:extLst>
              <a:ext uri="{FF2B5EF4-FFF2-40B4-BE49-F238E27FC236}">
                <a16:creationId xmlns:a16="http://schemas.microsoft.com/office/drawing/2014/main" id="{D7247056-D882-0387-7FE3-5936E16EEDEA}"/>
              </a:ext>
            </a:extLst>
          </p:cNvPr>
          <p:cNvSpPr txBox="1"/>
          <p:nvPr/>
        </p:nvSpPr>
        <p:spPr>
          <a:xfrm>
            <a:off x="2775217" y="1046422"/>
            <a:ext cx="1796484" cy="823272"/>
          </a:xfrm>
          <a:prstGeom prst="rect">
            <a:avLst/>
          </a:prstGeom>
          <a:noFill/>
          <a:ln>
            <a:noFill/>
          </a:ln>
        </p:spPr>
        <p:txBody>
          <a:bodyPr spcFirstLastPara="1" wrap="square" lIns="34275" tIns="34275" rIns="34275" bIns="34275"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E30613"/>
                </a:solidFill>
                <a:effectLst/>
                <a:uLnTx/>
                <a:uFillTx/>
                <a:latin typeface="Aptos" panose="020B0004020202020204" pitchFamily="34" charset="0"/>
                <a:ea typeface="+mn-ea"/>
                <a:cs typeface="+mn-cs"/>
                <a:sym typeface="Arial"/>
              </a:rPr>
              <a:t>2. ASKING THE </a:t>
            </a:r>
            <a:br>
              <a:rPr kumimoji="0" lang="de-DE" sz="1200" b="1" i="0" u="none" strike="noStrike" kern="1200" cap="none" spc="0" normalizeH="0" baseline="0" noProof="0" dirty="0">
                <a:ln>
                  <a:noFill/>
                </a:ln>
                <a:solidFill>
                  <a:srgbClr val="E30613"/>
                </a:solidFill>
                <a:effectLst/>
                <a:uLnTx/>
                <a:uFillTx/>
                <a:latin typeface="Aptos" panose="020B0004020202020204" pitchFamily="34" charset="0"/>
                <a:ea typeface="+mn-ea"/>
                <a:cs typeface="+mn-cs"/>
                <a:sym typeface="Arial"/>
              </a:rPr>
            </a:br>
            <a:r>
              <a:rPr kumimoji="0" lang="de-DE" sz="1200" b="1" i="0" u="none" strike="noStrike" kern="1200" cap="none" spc="0" normalizeH="0" baseline="0" noProof="0" dirty="0">
                <a:ln>
                  <a:noFill/>
                </a:ln>
                <a:solidFill>
                  <a:srgbClr val="E30613"/>
                </a:solidFill>
                <a:effectLst/>
                <a:uLnTx/>
                <a:uFillTx/>
                <a:latin typeface="Aptos" panose="020B0004020202020204" pitchFamily="34" charset="0"/>
                <a:ea typeface="+mn-ea"/>
                <a:cs typeface="+mn-cs"/>
                <a:sym typeface="Arial"/>
              </a:rPr>
              <a:t>RIGHT QUESTION</a:t>
            </a:r>
            <a:endParaRPr kumimoji="0" sz="12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What</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is</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the</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question</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you</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b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b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want</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to</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find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answers</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to</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endParaRPr kumimoji="0"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26" name="Google Shape;680;p53">
            <a:extLst>
              <a:ext uri="{FF2B5EF4-FFF2-40B4-BE49-F238E27FC236}">
                <a16:creationId xmlns:a16="http://schemas.microsoft.com/office/drawing/2014/main" id="{B027FF78-6331-AD02-BB52-F85C5939E605}"/>
              </a:ext>
            </a:extLst>
          </p:cNvPr>
          <p:cNvSpPr txBox="1"/>
          <p:nvPr/>
        </p:nvSpPr>
        <p:spPr>
          <a:xfrm>
            <a:off x="4624437" y="1046422"/>
            <a:ext cx="1718395" cy="823272"/>
          </a:xfrm>
          <a:prstGeom prst="rect">
            <a:avLst/>
          </a:prstGeom>
          <a:noFill/>
          <a:ln>
            <a:noFill/>
          </a:ln>
        </p:spPr>
        <p:txBody>
          <a:bodyPr spcFirstLastPara="1" wrap="square" lIns="34275" tIns="34275" rIns="34275" bIns="34275"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E30613"/>
                </a:solidFill>
                <a:effectLst/>
                <a:uLnTx/>
                <a:uFillTx/>
                <a:latin typeface="Aptos" panose="020B0004020202020204" pitchFamily="34" charset="0"/>
                <a:ea typeface="+mn-ea"/>
                <a:cs typeface="+mn-cs"/>
                <a:sym typeface="Arial"/>
              </a:rPr>
              <a:t>3. DEVELOPING SOLUTIONS</a:t>
            </a:r>
            <a:endParaRPr kumimoji="0" sz="12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How</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do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you</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want</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to</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solve</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b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b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the</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users</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problem</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endParaRPr kumimoji="0"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27" name="Google Shape;681;p53">
            <a:extLst>
              <a:ext uri="{FF2B5EF4-FFF2-40B4-BE49-F238E27FC236}">
                <a16:creationId xmlns:a16="http://schemas.microsoft.com/office/drawing/2014/main" id="{D6800210-50CD-8A32-B369-0D84C173A5E2}"/>
              </a:ext>
            </a:extLst>
          </p:cNvPr>
          <p:cNvSpPr txBox="1"/>
          <p:nvPr/>
        </p:nvSpPr>
        <p:spPr>
          <a:xfrm>
            <a:off x="6421187" y="1046422"/>
            <a:ext cx="1701921" cy="838661"/>
          </a:xfrm>
          <a:prstGeom prst="rect">
            <a:avLst/>
          </a:prstGeom>
          <a:noFill/>
          <a:ln>
            <a:noFill/>
          </a:ln>
        </p:spPr>
        <p:txBody>
          <a:bodyPr spcFirstLastPara="1" wrap="square" lIns="34275" tIns="34275" rIns="34275" bIns="34275"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E30613"/>
                </a:solidFill>
                <a:effectLst/>
                <a:uLnTx/>
                <a:uFillTx/>
                <a:latin typeface="Aptos" panose="020B0004020202020204" pitchFamily="34" charset="0"/>
                <a:ea typeface="+mn-ea"/>
                <a:cs typeface="+mn-cs"/>
                <a:sym typeface="Arial"/>
              </a:rPr>
              <a:t>4. EVALUATION</a:t>
            </a:r>
            <a:br>
              <a:rPr kumimoji="0" lang="de-DE" sz="1200" b="1" i="0" u="none" strike="noStrike" kern="1200" cap="none" spc="0" normalizeH="0" baseline="0" noProof="0" dirty="0">
                <a:ln>
                  <a:noFill/>
                </a:ln>
                <a:solidFill>
                  <a:srgbClr val="E30613"/>
                </a:solidFill>
                <a:effectLst/>
                <a:uLnTx/>
                <a:uFillTx/>
                <a:latin typeface="Aptos" panose="020B0004020202020204" pitchFamily="34" charset="0"/>
                <a:ea typeface="+mn-ea"/>
                <a:cs typeface="+mn-cs"/>
                <a:sym typeface="Arial"/>
              </a:rPr>
            </a:br>
            <a:r>
              <a:rPr kumimoji="0" lang="de-DE" sz="800" b="1" i="0" u="none" strike="noStrike" kern="1200" cap="none" spc="0" normalizeH="0" baseline="0" noProof="0" dirty="0">
                <a:ln>
                  <a:noFill/>
                </a:ln>
                <a:solidFill>
                  <a:srgbClr val="E30613"/>
                </a:solidFill>
                <a:effectLst/>
                <a:uLnTx/>
                <a:uFillTx/>
                <a:latin typeface="Aptos" panose="020B0004020202020204" pitchFamily="34" charset="0"/>
                <a:ea typeface="+mn-ea"/>
                <a:cs typeface="+mn-cs"/>
                <a:sym typeface="Arial"/>
              </a:rPr>
              <a:t> </a:t>
            </a:r>
            <a:b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b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Which</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are</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the</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most</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b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b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promising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solutions</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you</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b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b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came</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up</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with</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endParaRPr kumimoji="0"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37"/>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4200"/>
              <a:buNone/>
            </a:pPr>
            <a:r>
              <a:rPr lang="de-DE"/>
              <a:t>3. Developing solutions</a:t>
            </a:r>
            <a:endParaRPr/>
          </a:p>
        </p:txBody>
      </p:sp>
      <p:sp>
        <p:nvSpPr>
          <p:cNvPr id="537" name="Google Shape;537;p37"/>
          <p:cNvSpPr txBox="1">
            <a:spLocks noGrp="1"/>
          </p:cNvSpPr>
          <p:nvPr>
            <p:ph type="body" idx="2"/>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1300"/>
              <a:buFont typeface="Arial"/>
              <a:buNone/>
            </a:pPr>
            <a:r>
              <a:rPr lang="de-DE"/>
              <a:t>The Ideation Process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4" name="Google Shape;542;p38">
            <a:extLst>
              <a:ext uri="{FF2B5EF4-FFF2-40B4-BE49-F238E27FC236}">
                <a16:creationId xmlns:a16="http://schemas.microsoft.com/office/drawing/2014/main" id="{103C93B6-D00C-D064-8659-0AFB266BEA93}"/>
              </a:ext>
            </a:extLst>
          </p:cNvPr>
          <p:cNvSpPr txBox="1">
            <a:spLocks noGrp="1"/>
          </p:cNvSpPr>
          <p:nvPr>
            <p:ph type="body" idx="1"/>
          </p:nvPr>
        </p:nvSpPr>
        <p:spPr>
          <a:xfrm>
            <a:off x="420158" y="332434"/>
            <a:ext cx="5099593" cy="50398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a:t>Ideation</a:t>
            </a:r>
            <a:endParaRPr dirty="0"/>
          </a:p>
        </p:txBody>
      </p:sp>
      <p:sp>
        <p:nvSpPr>
          <p:cNvPr id="5" name="Google Shape;543;p38">
            <a:extLst>
              <a:ext uri="{FF2B5EF4-FFF2-40B4-BE49-F238E27FC236}">
                <a16:creationId xmlns:a16="http://schemas.microsoft.com/office/drawing/2014/main" id="{CD2581E0-4210-EF7E-B1F3-67595CFDF346}"/>
              </a:ext>
            </a:extLst>
          </p:cNvPr>
          <p:cNvSpPr txBox="1"/>
          <p:nvPr/>
        </p:nvSpPr>
        <p:spPr>
          <a:xfrm>
            <a:off x="420158" y="666750"/>
            <a:ext cx="8304742" cy="4191000"/>
          </a:xfrm>
          <a:prstGeom prst="rect">
            <a:avLst/>
          </a:prstGeom>
          <a:noFill/>
          <a:ln>
            <a:noFill/>
          </a:ln>
        </p:spPr>
        <p:txBody>
          <a:bodyPr spcFirstLastPara="1" wrap="square" lIns="45700" tIns="45700" rIns="45700"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sym typeface="Arial"/>
              </a:rPr>
              <a:t>Now</a:t>
            </a:r>
            <a:r>
              <a:rPr kumimoji="0" lang="de-DE" sz="2400" b="1" i="0" u="none" strike="noStrike" kern="1200" cap="none" spc="0" normalizeH="0" baseline="0" noProof="0" dirty="0">
                <a:ln>
                  <a:noFill/>
                </a:ln>
                <a:solidFill>
                  <a:prstClr val="black"/>
                </a:solidFill>
                <a:effectLst/>
                <a:uLnTx/>
                <a:uFillTx/>
                <a:latin typeface="Aptos" panose="020B0004020202020204" pitchFamily="34" charset="0"/>
                <a:ea typeface="+mn-ea"/>
                <a:cs typeface="+mn-cs"/>
                <a:sym typeface="Arial"/>
              </a:rPr>
              <a:t> </a:t>
            </a:r>
            <a:r>
              <a:rPr kumimoji="0" lang="de-DE" sz="24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sym typeface="Arial"/>
              </a:rPr>
              <a:t>that</a:t>
            </a:r>
            <a:r>
              <a:rPr kumimoji="0" lang="de-DE" sz="2400" b="1" i="0" u="none" strike="noStrike" kern="1200" cap="none" spc="0" normalizeH="0" baseline="0" noProof="0" dirty="0">
                <a:ln>
                  <a:noFill/>
                </a:ln>
                <a:solidFill>
                  <a:prstClr val="black"/>
                </a:solidFill>
                <a:effectLst/>
                <a:uLnTx/>
                <a:uFillTx/>
                <a:latin typeface="Aptos" panose="020B0004020202020204" pitchFamily="34" charset="0"/>
                <a:ea typeface="+mn-ea"/>
                <a:cs typeface="+mn-cs"/>
                <a:sym typeface="Arial"/>
              </a:rPr>
              <a:t> </a:t>
            </a:r>
            <a:r>
              <a:rPr kumimoji="0" lang="de-DE" sz="24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sym typeface="Arial"/>
              </a:rPr>
              <a:t>we</a:t>
            </a:r>
            <a:r>
              <a:rPr kumimoji="0" lang="de-DE" sz="2400" b="1" i="0" u="none" strike="noStrike" kern="1200" cap="none" spc="0" normalizeH="0" baseline="0" noProof="0" dirty="0">
                <a:ln>
                  <a:noFill/>
                </a:ln>
                <a:solidFill>
                  <a:prstClr val="black"/>
                </a:solidFill>
                <a:effectLst/>
                <a:uLnTx/>
                <a:uFillTx/>
                <a:latin typeface="Aptos" panose="020B0004020202020204" pitchFamily="34" charset="0"/>
                <a:ea typeface="+mn-ea"/>
                <a:cs typeface="+mn-cs"/>
                <a:sym typeface="Arial"/>
              </a:rPr>
              <a:t> </a:t>
            </a:r>
            <a:r>
              <a:rPr kumimoji="0" lang="de-DE" sz="24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sym typeface="Arial"/>
              </a:rPr>
              <a:t>have</a:t>
            </a:r>
            <a:r>
              <a:rPr kumimoji="0" lang="de-DE" sz="2400" b="1" i="0" u="none" strike="noStrike" kern="1200" cap="none" spc="0" normalizeH="0" baseline="0" noProof="0" dirty="0">
                <a:ln>
                  <a:noFill/>
                </a:ln>
                <a:solidFill>
                  <a:prstClr val="black"/>
                </a:solidFill>
                <a:effectLst/>
                <a:uLnTx/>
                <a:uFillTx/>
                <a:latin typeface="Aptos" panose="020B0004020202020204" pitchFamily="34" charset="0"/>
                <a:ea typeface="+mn-ea"/>
                <a:cs typeface="+mn-cs"/>
                <a:sym typeface="Arial"/>
              </a:rPr>
              <a:t> </a:t>
            </a:r>
            <a:r>
              <a:rPr kumimoji="0" lang="de-DE" sz="24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sym typeface="Arial"/>
              </a:rPr>
              <a:t>the</a:t>
            </a:r>
            <a:r>
              <a:rPr kumimoji="0" lang="de-DE" sz="2400" b="1" i="0" u="none" strike="noStrike" kern="1200" cap="none" spc="0" normalizeH="0" baseline="0" noProof="0" dirty="0">
                <a:ln>
                  <a:noFill/>
                </a:ln>
                <a:solidFill>
                  <a:prstClr val="black"/>
                </a:solidFill>
                <a:effectLst/>
                <a:uLnTx/>
                <a:uFillTx/>
                <a:latin typeface="Aptos" panose="020B0004020202020204" pitchFamily="34" charset="0"/>
                <a:ea typeface="+mn-ea"/>
                <a:cs typeface="+mn-cs"/>
                <a:sym typeface="Arial"/>
              </a:rPr>
              <a:t> </a:t>
            </a:r>
            <a:r>
              <a:rPr kumimoji="0" lang="de-DE" sz="24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sym typeface="Arial"/>
              </a:rPr>
              <a:t>right</a:t>
            </a:r>
            <a:r>
              <a:rPr kumimoji="0" lang="de-DE" sz="2400" b="1" i="0" u="none" strike="noStrike" kern="1200" cap="none" spc="0" normalizeH="0" baseline="0" noProof="0" dirty="0">
                <a:ln>
                  <a:noFill/>
                </a:ln>
                <a:solidFill>
                  <a:prstClr val="black"/>
                </a:solidFill>
                <a:effectLst/>
                <a:uLnTx/>
                <a:uFillTx/>
                <a:latin typeface="Aptos" panose="020B0004020202020204" pitchFamily="34" charset="0"/>
                <a:ea typeface="+mn-ea"/>
                <a:cs typeface="+mn-cs"/>
                <a:sym typeface="Arial"/>
              </a:rPr>
              <a:t> </a:t>
            </a:r>
            <a:r>
              <a:rPr kumimoji="0" lang="de-DE" sz="24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sym typeface="Arial"/>
              </a:rPr>
              <a:t>question</a:t>
            </a:r>
            <a:r>
              <a:rPr kumimoji="0" lang="de-DE" sz="2400" b="1" i="0" u="none" strike="noStrike" kern="1200" cap="none" spc="0" normalizeH="0" baseline="0" noProof="0" dirty="0">
                <a:ln>
                  <a:noFill/>
                </a:ln>
                <a:solidFill>
                  <a:prstClr val="black"/>
                </a:solidFill>
                <a:effectLst/>
                <a:uLnTx/>
                <a:uFillTx/>
                <a:latin typeface="Aptos" panose="020B0004020202020204" pitchFamily="34" charset="0"/>
                <a:ea typeface="+mn-ea"/>
                <a:cs typeface="+mn-cs"/>
                <a:sym typeface="Arial"/>
              </a:rPr>
              <a:t>, </a:t>
            </a:r>
            <a:br>
              <a:rPr kumimoji="0" lang="de-DE" sz="2400" b="1" i="0" u="none" strike="noStrike" kern="1200" cap="none" spc="0" normalizeH="0" baseline="0" noProof="0" dirty="0">
                <a:ln>
                  <a:noFill/>
                </a:ln>
                <a:solidFill>
                  <a:prstClr val="black"/>
                </a:solidFill>
                <a:effectLst/>
                <a:uLnTx/>
                <a:uFillTx/>
                <a:latin typeface="Aptos" panose="020B0004020202020204" pitchFamily="34" charset="0"/>
                <a:ea typeface="+mn-ea"/>
                <a:cs typeface="+mn-cs"/>
                <a:sym typeface="Arial"/>
              </a:rPr>
            </a:br>
            <a:r>
              <a:rPr kumimoji="0" lang="de-DE" sz="24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sym typeface="Arial"/>
              </a:rPr>
              <a:t>we</a:t>
            </a:r>
            <a:r>
              <a:rPr kumimoji="0" lang="de-DE" sz="2400" b="1" i="0" u="none" strike="noStrike" kern="1200" cap="none" spc="0" normalizeH="0" baseline="0" noProof="0" dirty="0">
                <a:ln>
                  <a:noFill/>
                </a:ln>
                <a:solidFill>
                  <a:prstClr val="black"/>
                </a:solidFill>
                <a:effectLst/>
                <a:uLnTx/>
                <a:uFillTx/>
                <a:latin typeface="Aptos" panose="020B0004020202020204" pitchFamily="34" charset="0"/>
                <a:ea typeface="+mn-ea"/>
                <a:cs typeface="+mn-cs"/>
                <a:sym typeface="Arial"/>
              </a:rPr>
              <a:t> </a:t>
            </a:r>
            <a:r>
              <a:rPr kumimoji="0" lang="de-DE" sz="24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sym typeface="Arial"/>
              </a:rPr>
              <a:t>can</a:t>
            </a:r>
            <a:r>
              <a:rPr kumimoji="0" lang="de-DE" sz="2400" b="1" i="0" u="none" strike="noStrike" kern="1200" cap="none" spc="0" normalizeH="0" baseline="0" noProof="0" dirty="0">
                <a:ln>
                  <a:noFill/>
                </a:ln>
                <a:solidFill>
                  <a:prstClr val="black"/>
                </a:solidFill>
                <a:effectLst/>
                <a:uLnTx/>
                <a:uFillTx/>
                <a:latin typeface="Aptos" panose="020B0004020202020204" pitchFamily="34" charset="0"/>
                <a:ea typeface="+mn-ea"/>
                <a:cs typeface="+mn-cs"/>
                <a:sym typeface="Arial"/>
              </a:rPr>
              <a:t> </a:t>
            </a:r>
            <a:r>
              <a:rPr kumimoji="0" lang="de-DE" sz="24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sym typeface="Arial"/>
              </a:rPr>
              <a:t>start</a:t>
            </a:r>
            <a:r>
              <a:rPr kumimoji="0" lang="de-DE" sz="2400" b="1" i="0" u="none" strike="noStrike" kern="1200" cap="none" spc="0" normalizeH="0" baseline="0" noProof="0" dirty="0">
                <a:ln>
                  <a:noFill/>
                </a:ln>
                <a:solidFill>
                  <a:prstClr val="black"/>
                </a:solidFill>
                <a:effectLst/>
                <a:uLnTx/>
                <a:uFillTx/>
                <a:latin typeface="Aptos" panose="020B0004020202020204" pitchFamily="34" charset="0"/>
                <a:ea typeface="+mn-ea"/>
                <a:cs typeface="+mn-cs"/>
                <a:sym typeface="Arial"/>
              </a:rPr>
              <a:t> </a:t>
            </a:r>
            <a:r>
              <a:rPr kumimoji="0" lang="de-DE" sz="24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sym typeface="Arial"/>
              </a:rPr>
              <a:t>to</a:t>
            </a:r>
            <a:r>
              <a:rPr kumimoji="0" lang="de-DE" sz="2400" b="1" i="0" u="none" strike="noStrike" kern="1200" cap="none" spc="0" normalizeH="0" baseline="0" noProof="0" dirty="0">
                <a:ln>
                  <a:noFill/>
                </a:ln>
                <a:solidFill>
                  <a:prstClr val="black"/>
                </a:solidFill>
                <a:effectLst/>
                <a:uLnTx/>
                <a:uFillTx/>
                <a:latin typeface="Aptos" panose="020B0004020202020204" pitchFamily="34" charset="0"/>
                <a:ea typeface="+mn-ea"/>
                <a:cs typeface="+mn-cs"/>
                <a:sym typeface="Arial"/>
              </a:rPr>
              <a:t> </a:t>
            </a:r>
            <a:r>
              <a:rPr kumimoji="0" lang="de-DE" sz="24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sym typeface="Arial"/>
              </a:rPr>
              <a:t>think</a:t>
            </a:r>
            <a:r>
              <a:rPr kumimoji="0" lang="de-DE" sz="2400" b="1" i="0" u="none" strike="noStrike" kern="1200" cap="none" spc="0" normalizeH="0" baseline="0" noProof="0" dirty="0">
                <a:ln>
                  <a:noFill/>
                </a:ln>
                <a:solidFill>
                  <a:prstClr val="black"/>
                </a:solidFill>
                <a:effectLst/>
                <a:uLnTx/>
                <a:uFillTx/>
                <a:latin typeface="Aptos" panose="020B0004020202020204" pitchFamily="34" charset="0"/>
                <a:ea typeface="+mn-ea"/>
                <a:cs typeface="+mn-cs"/>
                <a:sym typeface="Arial"/>
              </a:rPr>
              <a:t> </a:t>
            </a:r>
            <a:r>
              <a:rPr kumimoji="0" lang="de-DE" sz="24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sym typeface="Arial"/>
              </a:rPr>
              <a:t>about</a:t>
            </a:r>
            <a:r>
              <a:rPr kumimoji="0" lang="de-DE" sz="2400" b="1" i="0" u="none" strike="noStrike" kern="1200" cap="none" spc="0" normalizeH="0" baseline="0" noProof="0" dirty="0">
                <a:ln>
                  <a:noFill/>
                </a:ln>
                <a:solidFill>
                  <a:prstClr val="black"/>
                </a:solidFill>
                <a:effectLst/>
                <a:uLnTx/>
                <a:uFillTx/>
                <a:latin typeface="Aptos" panose="020B0004020202020204" pitchFamily="34" charset="0"/>
                <a:ea typeface="+mn-ea"/>
                <a:cs typeface="+mn-cs"/>
                <a:sym typeface="Arial"/>
              </a:rPr>
              <a:t> innovative </a:t>
            </a:r>
            <a:r>
              <a:rPr kumimoji="0" lang="de-DE" sz="2400" b="1" i="0" u="none" strike="noStrike" kern="1200" cap="none" spc="0" normalizeH="0" baseline="0" noProof="0" dirty="0" err="1">
                <a:ln>
                  <a:noFill/>
                </a:ln>
                <a:solidFill>
                  <a:prstClr val="black"/>
                </a:solidFill>
                <a:effectLst/>
                <a:uLnTx/>
                <a:uFillTx/>
                <a:latin typeface="Aptos" panose="020B0004020202020204" pitchFamily="34" charset="0"/>
                <a:ea typeface="+mn-ea"/>
                <a:cs typeface="+mn-cs"/>
                <a:sym typeface="Arial"/>
              </a:rPr>
              <a:t>solutions</a:t>
            </a:r>
            <a:r>
              <a:rPr kumimoji="0" lang="de-DE" sz="2400" b="1" i="0" u="none" strike="noStrike" kern="1200" cap="none" spc="0" normalizeH="0" baseline="0" noProof="0" dirty="0">
                <a:ln>
                  <a:noFill/>
                </a:ln>
                <a:solidFill>
                  <a:prstClr val="black"/>
                </a:solidFill>
                <a:effectLst/>
                <a:uLnTx/>
                <a:uFillTx/>
                <a:latin typeface="Aptos" panose="020B0004020202020204" pitchFamily="34" charset="0"/>
                <a:ea typeface="+mn-ea"/>
                <a:cs typeface="+mn-cs"/>
                <a:sym typeface="Arial"/>
              </a:rPr>
              <a:t>!</a:t>
            </a:r>
            <a:endParaRPr kumimoji="0"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4" name="Oval 3">
            <a:extLst>
              <a:ext uri="{FF2B5EF4-FFF2-40B4-BE49-F238E27FC236}">
                <a16:creationId xmlns:a16="http://schemas.microsoft.com/office/drawing/2014/main" id="{31DFF6E4-4935-F136-A22B-B12B14ED8046}"/>
              </a:ext>
            </a:extLst>
          </p:cNvPr>
          <p:cNvSpPr/>
          <p:nvPr/>
        </p:nvSpPr>
        <p:spPr>
          <a:xfrm>
            <a:off x="478446" y="2203911"/>
            <a:ext cx="1244798" cy="1244798"/>
          </a:xfrm>
          <a:prstGeom prst="ellipse">
            <a:avLst/>
          </a:prstGeom>
          <a:solidFill>
            <a:srgbClr val="F1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Oval 4">
            <a:extLst>
              <a:ext uri="{FF2B5EF4-FFF2-40B4-BE49-F238E27FC236}">
                <a16:creationId xmlns:a16="http://schemas.microsoft.com/office/drawing/2014/main" id="{6DCEE326-331F-C329-9B6E-0CB4FC490204}"/>
              </a:ext>
            </a:extLst>
          </p:cNvPr>
          <p:cNvSpPr/>
          <p:nvPr/>
        </p:nvSpPr>
        <p:spPr>
          <a:xfrm>
            <a:off x="2815245" y="1729777"/>
            <a:ext cx="1244798" cy="1244798"/>
          </a:xfrm>
          <a:prstGeom prst="ellipse">
            <a:avLst/>
          </a:prstGeom>
          <a:solidFill>
            <a:srgbClr val="F1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Oval 5">
            <a:extLst>
              <a:ext uri="{FF2B5EF4-FFF2-40B4-BE49-F238E27FC236}">
                <a16:creationId xmlns:a16="http://schemas.microsoft.com/office/drawing/2014/main" id="{7287964C-5E32-F65E-F312-90CF9B73F9FB}"/>
              </a:ext>
            </a:extLst>
          </p:cNvPr>
          <p:cNvSpPr/>
          <p:nvPr/>
        </p:nvSpPr>
        <p:spPr>
          <a:xfrm>
            <a:off x="5185913" y="2237777"/>
            <a:ext cx="1244798" cy="1244798"/>
          </a:xfrm>
          <a:prstGeom prst="ellipse">
            <a:avLst/>
          </a:prstGeom>
          <a:solidFill>
            <a:srgbClr val="F1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Oval 6">
            <a:extLst>
              <a:ext uri="{FF2B5EF4-FFF2-40B4-BE49-F238E27FC236}">
                <a16:creationId xmlns:a16="http://schemas.microsoft.com/office/drawing/2014/main" id="{FC40AED0-DD05-4C9C-BFDB-4E4E55B19F1A}"/>
              </a:ext>
            </a:extLst>
          </p:cNvPr>
          <p:cNvSpPr/>
          <p:nvPr/>
        </p:nvSpPr>
        <p:spPr>
          <a:xfrm>
            <a:off x="7336445" y="1949910"/>
            <a:ext cx="1244798" cy="1244798"/>
          </a:xfrm>
          <a:prstGeom prst="ellipse">
            <a:avLst/>
          </a:prstGeom>
          <a:solidFill>
            <a:srgbClr val="F1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Google Shape;550;p39">
            <a:extLst>
              <a:ext uri="{FF2B5EF4-FFF2-40B4-BE49-F238E27FC236}">
                <a16:creationId xmlns:a16="http://schemas.microsoft.com/office/drawing/2014/main" id="{157154ED-649A-AB45-48BB-82EC3CA2A7F8}"/>
              </a:ext>
            </a:extLst>
          </p:cNvPr>
          <p:cNvSpPr txBox="1">
            <a:spLocks noGrp="1"/>
          </p:cNvSpPr>
          <p:nvPr>
            <p:ph type="body" idx="1"/>
          </p:nvPr>
        </p:nvSpPr>
        <p:spPr>
          <a:xfrm>
            <a:off x="428625" y="340901"/>
            <a:ext cx="5099593" cy="50398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a:t>Ideation </a:t>
            </a:r>
            <a:r>
              <a:rPr lang="de-DE" dirty="0" err="1"/>
              <a:t>settings</a:t>
            </a:r>
            <a:endParaRPr dirty="0"/>
          </a:p>
        </p:txBody>
      </p:sp>
      <p:pic>
        <p:nvPicPr>
          <p:cNvPr id="9" name="Google Shape;551;p39">
            <a:extLst>
              <a:ext uri="{FF2B5EF4-FFF2-40B4-BE49-F238E27FC236}">
                <a16:creationId xmlns:a16="http://schemas.microsoft.com/office/drawing/2014/main" id="{D81484AA-2166-CA58-F45C-9615A5563C99}"/>
              </a:ext>
            </a:extLst>
          </p:cNvPr>
          <p:cNvPicPr preferRelativeResize="0"/>
          <p:nvPr/>
        </p:nvPicPr>
        <p:blipFill rotWithShape="1">
          <a:blip r:embed="rId3">
            <a:alphaModFix/>
          </a:blip>
          <a:srcRect/>
          <a:stretch/>
        </p:blipFill>
        <p:spPr>
          <a:xfrm>
            <a:off x="7404459" y="1841774"/>
            <a:ext cx="1244798" cy="1244798"/>
          </a:xfrm>
          <a:prstGeom prst="rect">
            <a:avLst/>
          </a:prstGeom>
          <a:noFill/>
          <a:ln>
            <a:noFill/>
          </a:ln>
        </p:spPr>
      </p:pic>
      <p:pic>
        <p:nvPicPr>
          <p:cNvPr id="10" name="Google Shape;552;p39">
            <a:extLst>
              <a:ext uri="{FF2B5EF4-FFF2-40B4-BE49-F238E27FC236}">
                <a16:creationId xmlns:a16="http://schemas.microsoft.com/office/drawing/2014/main" id="{951FB17A-4784-3EA9-DA03-6D57D45B90D1}"/>
              </a:ext>
            </a:extLst>
          </p:cNvPr>
          <p:cNvPicPr preferRelativeResize="0"/>
          <p:nvPr/>
        </p:nvPicPr>
        <p:blipFill rotWithShape="1">
          <a:blip r:embed="rId4">
            <a:alphaModFix/>
          </a:blip>
          <a:srcRect/>
          <a:stretch/>
        </p:blipFill>
        <p:spPr>
          <a:xfrm>
            <a:off x="906127" y="2120224"/>
            <a:ext cx="871285" cy="871285"/>
          </a:xfrm>
          <a:prstGeom prst="rect">
            <a:avLst/>
          </a:prstGeom>
          <a:noFill/>
          <a:ln>
            <a:noFill/>
          </a:ln>
        </p:spPr>
      </p:pic>
      <p:pic>
        <p:nvPicPr>
          <p:cNvPr id="11" name="Google Shape;554;p39">
            <a:extLst>
              <a:ext uri="{FF2B5EF4-FFF2-40B4-BE49-F238E27FC236}">
                <a16:creationId xmlns:a16="http://schemas.microsoft.com/office/drawing/2014/main" id="{35153687-FFD2-C73D-9ECE-D56E86CD1DB7}"/>
              </a:ext>
            </a:extLst>
          </p:cNvPr>
          <p:cNvPicPr preferRelativeResize="0"/>
          <p:nvPr/>
        </p:nvPicPr>
        <p:blipFill rotWithShape="1">
          <a:blip r:embed="rId5">
            <a:alphaModFix/>
          </a:blip>
          <a:srcRect/>
          <a:stretch/>
        </p:blipFill>
        <p:spPr>
          <a:xfrm>
            <a:off x="3562502" y="1860725"/>
            <a:ext cx="641177" cy="641177"/>
          </a:xfrm>
          <a:prstGeom prst="rect">
            <a:avLst/>
          </a:prstGeom>
          <a:noFill/>
          <a:ln>
            <a:noFill/>
          </a:ln>
        </p:spPr>
      </p:pic>
      <p:pic>
        <p:nvPicPr>
          <p:cNvPr id="12" name="Google Shape;555;p39">
            <a:extLst>
              <a:ext uri="{FF2B5EF4-FFF2-40B4-BE49-F238E27FC236}">
                <a16:creationId xmlns:a16="http://schemas.microsoft.com/office/drawing/2014/main" id="{0A1C6A75-E650-99C1-3BB9-18DB855C4E14}"/>
              </a:ext>
            </a:extLst>
          </p:cNvPr>
          <p:cNvPicPr preferRelativeResize="0"/>
          <p:nvPr/>
        </p:nvPicPr>
        <p:blipFill rotWithShape="1">
          <a:blip r:embed="rId4">
            <a:alphaModFix/>
          </a:blip>
          <a:srcRect/>
          <a:stretch/>
        </p:blipFill>
        <p:spPr>
          <a:xfrm>
            <a:off x="2913874" y="2316140"/>
            <a:ext cx="878009" cy="878009"/>
          </a:xfrm>
          <a:prstGeom prst="rect">
            <a:avLst/>
          </a:prstGeom>
          <a:noFill/>
          <a:ln>
            <a:noFill/>
          </a:ln>
        </p:spPr>
      </p:pic>
      <p:pic>
        <p:nvPicPr>
          <p:cNvPr id="13" name="Google Shape;556;p39">
            <a:extLst>
              <a:ext uri="{FF2B5EF4-FFF2-40B4-BE49-F238E27FC236}">
                <a16:creationId xmlns:a16="http://schemas.microsoft.com/office/drawing/2014/main" id="{2DEF6190-7219-9B89-10F7-EB6F9CF6C5B9}"/>
              </a:ext>
            </a:extLst>
          </p:cNvPr>
          <p:cNvPicPr preferRelativeResize="0"/>
          <p:nvPr/>
        </p:nvPicPr>
        <p:blipFill rotWithShape="1">
          <a:blip r:embed="rId5">
            <a:alphaModFix/>
          </a:blip>
          <a:srcRect/>
          <a:stretch/>
        </p:blipFill>
        <p:spPr>
          <a:xfrm flipH="1">
            <a:off x="2672811" y="1650098"/>
            <a:ext cx="799050" cy="740059"/>
          </a:xfrm>
          <a:prstGeom prst="rect">
            <a:avLst/>
          </a:prstGeom>
          <a:noFill/>
          <a:ln>
            <a:noFill/>
          </a:ln>
          <a:effectLst>
            <a:reflection endPos="0" dist="50800" dir="5400000" sy="-100000" algn="bl" rotWithShape="0"/>
          </a:effectLst>
        </p:spPr>
      </p:pic>
      <p:pic>
        <p:nvPicPr>
          <p:cNvPr id="14" name="Google Shape;558;p39">
            <a:extLst>
              <a:ext uri="{FF2B5EF4-FFF2-40B4-BE49-F238E27FC236}">
                <a16:creationId xmlns:a16="http://schemas.microsoft.com/office/drawing/2014/main" id="{A5B02EFB-4259-6BFE-5CF7-E55E9C2DF37A}"/>
              </a:ext>
            </a:extLst>
          </p:cNvPr>
          <p:cNvPicPr preferRelativeResize="0"/>
          <p:nvPr/>
        </p:nvPicPr>
        <p:blipFill rotWithShape="1">
          <a:blip r:embed="rId6">
            <a:alphaModFix/>
          </a:blip>
          <a:srcRect/>
          <a:stretch/>
        </p:blipFill>
        <p:spPr>
          <a:xfrm>
            <a:off x="5152202" y="2571750"/>
            <a:ext cx="976778" cy="976778"/>
          </a:xfrm>
          <a:prstGeom prst="rect">
            <a:avLst/>
          </a:prstGeom>
          <a:noFill/>
          <a:ln>
            <a:noFill/>
          </a:ln>
        </p:spPr>
      </p:pic>
      <p:sp>
        <p:nvSpPr>
          <p:cNvPr id="15" name="Google Shape;559;p39">
            <a:extLst>
              <a:ext uri="{FF2B5EF4-FFF2-40B4-BE49-F238E27FC236}">
                <a16:creationId xmlns:a16="http://schemas.microsoft.com/office/drawing/2014/main" id="{50F62234-31AC-9C87-1970-ECC9FE4693DE}"/>
              </a:ext>
            </a:extLst>
          </p:cNvPr>
          <p:cNvSpPr txBox="1"/>
          <p:nvPr/>
        </p:nvSpPr>
        <p:spPr>
          <a:xfrm>
            <a:off x="541089" y="3658089"/>
            <a:ext cx="1115692" cy="338514"/>
          </a:xfrm>
          <a:prstGeom prst="rect">
            <a:avLst/>
          </a:prstGeom>
          <a:noFill/>
          <a:ln>
            <a:noFill/>
          </a:ln>
        </p:spPr>
        <p:txBody>
          <a:bodyPr spcFirstLastPara="1" wrap="square" lIns="45700" tIns="45700" rIns="45700" bIns="45700" anchor="t" anchorCtr="0">
            <a:spAutoFit/>
          </a:bodyPr>
          <a:lstStyle/>
          <a:p>
            <a:pPr marL="0" marR="0" lvl="0" indent="0" algn="ctr" defTabSz="457200" rtl="0" eaLnBrk="1" fontAlgn="auto" latinLnBrk="0" hangingPunct="1">
              <a:lnSpc>
                <a:spcPct val="100000"/>
              </a:lnSpc>
              <a:spcBef>
                <a:spcPts val="0"/>
              </a:spcBef>
              <a:spcAft>
                <a:spcPts val="0"/>
              </a:spcAft>
              <a:buClr>
                <a:srgbClr val="000000"/>
              </a:buClr>
              <a:buSzPts val="1400"/>
              <a:buFont typeface="Arial"/>
              <a:buNone/>
              <a:tabLst/>
              <a:defRPr/>
            </a:pPr>
            <a:r>
              <a:rPr kumimoji="0" lang="de-DE" sz="1600" b="1" i="0" u="none" strike="noStrike" kern="1200" cap="none" spc="0" normalizeH="0" baseline="0" noProof="0" dirty="0" err="1">
                <a:ln>
                  <a:noFill/>
                </a:ln>
                <a:solidFill>
                  <a:srgbClr val="E30613"/>
                </a:solidFill>
                <a:effectLst/>
                <a:uLnTx/>
                <a:uFillTx/>
                <a:latin typeface="Aptos" panose="020B0004020202020204" pitchFamily="34" charset="0"/>
                <a:ea typeface="Noticia Text"/>
                <a:cs typeface="Noticia Text"/>
                <a:sym typeface="Noticia Text"/>
              </a:rPr>
              <a:t>Alone</a:t>
            </a:r>
            <a:endParaRPr kumimoji="0" sz="1600" b="1" i="0" u="none" strike="noStrike" kern="1200" cap="none" spc="0" normalizeH="0" baseline="0" noProof="0" dirty="0">
              <a:ln>
                <a:noFill/>
              </a:ln>
              <a:solidFill>
                <a:srgbClr val="E30613"/>
              </a:solidFill>
              <a:effectLst/>
              <a:uLnTx/>
              <a:uFillTx/>
              <a:latin typeface="Aptos" panose="020B0004020202020204" pitchFamily="34" charset="0"/>
              <a:ea typeface="+mn-ea"/>
              <a:cs typeface="+mn-cs"/>
            </a:endParaRPr>
          </a:p>
        </p:txBody>
      </p:sp>
      <p:sp>
        <p:nvSpPr>
          <p:cNvPr id="16" name="Google Shape;560;p39">
            <a:extLst>
              <a:ext uri="{FF2B5EF4-FFF2-40B4-BE49-F238E27FC236}">
                <a16:creationId xmlns:a16="http://schemas.microsoft.com/office/drawing/2014/main" id="{BC270276-129D-4E95-EE07-1854BF949E63}"/>
              </a:ext>
            </a:extLst>
          </p:cNvPr>
          <p:cNvSpPr txBox="1"/>
          <p:nvPr/>
        </p:nvSpPr>
        <p:spPr>
          <a:xfrm>
            <a:off x="2892403" y="3343424"/>
            <a:ext cx="1115692" cy="338514"/>
          </a:xfrm>
          <a:prstGeom prst="rect">
            <a:avLst/>
          </a:prstGeom>
          <a:noFill/>
          <a:ln>
            <a:noFill/>
          </a:ln>
        </p:spPr>
        <p:txBody>
          <a:bodyPr spcFirstLastPara="1" wrap="square" lIns="45700" tIns="45700" rIns="45700" bIns="45700" anchor="t" anchorCtr="0">
            <a:spAutoFit/>
          </a:bodyPr>
          <a:lstStyle/>
          <a:p>
            <a:pPr marL="0" marR="0" lvl="0" indent="0" algn="ctr" defTabSz="457200" rtl="0" eaLnBrk="1" fontAlgn="auto" latinLnBrk="0" hangingPunct="1">
              <a:lnSpc>
                <a:spcPct val="100000"/>
              </a:lnSpc>
              <a:spcBef>
                <a:spcPts val="0"/>
              </a:spcBef>
              <a:spcAft>
                <a:spcPts val="0"/>
              </a:spcAft>
              <a:buClr>
                <a:srgbClr val="000000"/>
              </a:buClr>
              <a:buSzPts val="1400"/>
              <a:buFont typeface="Arial"/>
              <a:buNone/>
              <a:tabLst/>
              <a:defRPr/>
            </a:pPr>
            <a:r>
              <a:rPr kumimoji="0" lang="de-DE" sz="1600" b="1" i="0" u="none" strike="noStrike" kern="1200" cap="none" spc="0" normalizeH="0" baseline="0" noProof="0" dirty="0">
                <a:ln>
                  <a:noFill/>
                </a:ln>
                <a:solidFill>
                  <a:srgbClr val="E30613"/>
                </a:solidFill>
                <a:effectLst/>
                <a:uLnTx/>
                <a:uFillTx/>
                <a:latin typeface="Aptos" panose="020B0004020202020204" pitchFamily="34" charset="0"/>
                <a:ea typeface="Noticia Text"/>
                <a:cs typeface="Noticia Text"/>
                <a:sym typeface="Noticia Text"/>
              </a:rPr>
              <a:t>In </a:t>
            </a:r>
            <a:r>
              <a:rPr kumimoji="0" lang="de-DE" sz="1600" b="1" i="0" u="none" strike="noStrike" kern="1200" cap="none" spc="0" normalizeH="0" baseline="0" noProof="0" dirty="0" err="1">
                <a:ln>
                  <a:noFill/>
                </a:ln>
                <a:solidFill>
                  <a:srgbClr val="E30613"/>
                </a:solidFill>
                <a:effectLst/>
                <a:uLnTx/>
                <a:uFillTx/>
                <a:latin typeface="Aptos" panose="020B0004020202020204" pitchFamily="34" charset="0"/>
                <a:ea typeface="Noticia Text"/>
                <a:cs typeface="Noticia Text"/>
                <a:sym typeface="Noticia Text"/>
              </a:rPr>
              <a:t>teams</a:t>
            </a:r>
            <a:endParaRPr kumimoji="0" sz="1600" b="1" i="0" u="none" strike="noStrike" kern="1200" cap="none" spc="0" normalizeH="0" baseline="0" noProof="0">
              <a:ln>
                <a:noFill/>
              </a:ln>
              <a:solidFill>
                <a:srgbClr val="E30613"/>
              </a:solidFill>
              <a:effectLst/>
              <a:uLnTx/>
              <a:uFillTx/>
              <a:latin typeface="Aptos" panose="020B0004020202020204" pitchFamily="34" charset="0"/>
              <a:ea typeface="+mn-ea"/>
              <a:cs typeface="+mn-cs"/>
            </a:endParaRPr>
          </a:p>
        </p:txBody>
      </p:sp>
      <p:sp>
        <p:nvSpPr>
          <p:cNvPr id="17" name="Google Shape;561;p39">
            <a:extLst>
              <a:ext uri="{FF2B5EF4-FFF2-40B4-BE49-F238E27FC236}">
                <a16:creationId xmlns:a16="http://schemas.microsoft.com/office/drawing/2014/main" id="{F9349F8D-B604-3E96-0FEF-F89EE447E95E}"/>
              </a:ext>
            </a:extLst>
          </p:cNvPr>
          <p:cNvSpPr txBox="1"/>
          <p:nvPr/>
        </p:nvSpPr>
        <p:spPr>
          <a:xfrm>
            <a:off x="5208092" y="3854063"/>
            <a:ext cx="1115692" cy="338514"/>
          </a:xfrm>
          <a:prstGeom prst="rect">
            <a:avLst/>
          </a:prstGeom>
          <a:noFill/>
          <a:ln>
            <a:noFill/>
          </a:ln>
        </p:spPr>
        <p:txBody>
          <a:bodyPr spcFirstLastPara="1" wrap="square" lIns="45700" tIns="45700" rIns="45700" bIns="45700" anchor="t" anchorCtr="0">
            <a:spAutoFit/>
          </a:bodyPr>
          <a:lstStyle/>
          <a:p>
            <a:pPr marL="0" marR="0" lvl="0" indent="0" algn="ctr" defTabSz="457200" rtl="0" eaLnBrk="1" fontAlgn="auto" latinLnBrk="0" hangingPunct="1">
              <a:lnSpc>
                <a:spcPct val="100000"/>
              </a:lnSpc>
              <a:spcBef>
                <a:spcPts val="0"/>
              </a:spcBef>
              <a:spcAft>
                <a:spcPts val="0"/>
              </a:spcAft>
              <a:buClr>
                <a:srgbClr val="000000"/>
              </a:buClr>
              <a:buSzPts val="1400"/>
              <a:buFont typeface="Arial"/>
              <a:buNone/>
              <a:tabLst/>
              <a:defRPr/>
            </a:pPr>
            <a:r>
              <a:rPr kumimoji="0" lang="de-DE" sz="1600" b="1" i="0" u="none" strike="noStrike" kern="1200" cap="none" spc="0" normalizeH="0" baseline="0" noProof="0" dirty="0" err="1">
                <a:ln>
                  <a:noFill/>
                </a:ln>
                <a:solidFill>
                  <a:srgbClr val="E30613"/>
                </a:solidFill>
                <a:effectLst/>
                <a:uLnTx/>
                <a:uFillTx/>
                <a:latin typeface="Aptos" panose="020B0004020202020204" pitchFamily="34" charset="0"/>
                <a:ea typeface="Noticia Text"/>
                <a:cs typeface="Noticia Text"/>
                <a:sym typeface="Noticia Text"/>
              </a:rPr>
              <a:t>Loud</a:t>
            </a:r>
            <a:endParaRPr kumimoji="0" sz="1600" b="1" i="0" u="none" strike="noStrike" kern="1200" cap="none" spc="0" normalizeH="0" baseline="0" noProof="0">
              <a:ln>
                <a:noFill/>
              </a:ln>
              <a:solidFill>
                <a:srgbClr val="E30613"/>
              </a:solidFill>
              <a:effectLst/>
              <a:uLnTx/>
              <a:uFillTx/>
              <a:latin typeface="Aptos" panose="020B0004020202020204" pitchFamily="34" charset="0"/>
              <a:ea typeface="+mn-ea"/>
              <a:cs typeface="+mn-cs"/>
            </a:endParaRPr>
          </a:p>
        </p:txBody>
      </p:sp>
      <p:sp>
        <p:nvSpPr>
          <p:cNvPr id="18" name="Google Shape;562;p39">
            <a:extLst>
              <a:ext uri="{FF2B5EF4-FFF2-40B4-BE49-F238E27FC236}">
                <a16:creationId xmlns:a16="http://schemas.microsoft.com/office/drawing/2014/main" id="{0F87CB0F-5D38-F208-F4D3-B6D10E57BE45}"/>
              </a:ext>
            </a:extLst>
          </p:cNvPr>
          <p:cNvSpPr txBox="1"/>
          <p:nvPr/>
        </p:nvSpPr>
        <p:spPr>
          <a:xfrm>
            <a:off x="7416902" y="3450302"/>
            <a:ext cx="1115692" cy="338514"/>
          </a:xfrm>
          <a:prstGeom prst="rect">
            <a:avLst/>
          </a:prstGeom>
          <a:noFill/>
          <a:ln>
            <a:noFill/>
          </a:ln>
        </p:spPr>
        <p:txBody>
          <a:bodyPr spcFirstLastPara="1" wrap="square" lIns="45700" tIns="45700" rIns="45700" bIns="45700" anchor="t" anchorCtr="0">
            <a:spAutoFit/>
          </a:bodyPr>
          <a:lstStyle/>
          <a:p>
            <a:pPr marL="0" marR="0" lvl="0" indent="0" algn="ctr" defTabSz="457200" rtl="0" eaLnBrk="1" fontAlgn="auto" latinLnBrk="0" hangingPunct="1">
              <a:lnSpc>
                <a:spcPct val="100000"/>
              </a:lnSpc>
              <a:spcBef>
                <a:spcPts val="0"/>
              </a:spcBef>
              <a:spcAft>
                <a:spcPts val="0"/>
              </a:spcAft>
              <a:buClr>
                <a:srgbClr val="000000"/>
              </a:buClr>
              <a:buSzPts val="1400"/>
              <a:buFont typeface="Arial"/>
              <a:buNone/>
              <a:tabLst/>
              <a:defRPr/>
            </a:pPr>
            <a:r>
              <a:rPr kumimoji="0" lang="de-DE" sz="1600" b="1" i="0" u="none" strike="noStrike" kern="1200" cap="none" spc="0" normalizeH="0" baseline="0" noProof="0" dirty="0" err="1">
                <a:ln>
                  <a:noFill/>
                </a:ln>
                <a:solidFill>
                  <a:srgbClr val="E30613"/>
                </a:solidFill>
                <a:effectLst/>
                <a:uLnTx/>
                <a:uFillTx/>
                <a:latin typeface="Aptos" panose="020B0004020202020204" pitchFamily="34" charset="0"/>
                <a:ea typeface="Noticia Text"/>
                <a:cs typeface="Noticia Text"/>
                <a:sym typeface="Noticia Text"/>
              </a:rPr>
              <a:t>Silent</a:t>
            </a:r>
            <a:endParaRPr kumimoji="0" sz="1600" b="1" i="0" u="none" strike="noStrike" kern="1200" cap="none" spc="0" normalizeH="0" baseline="0" noProof="0" dirty="0">
              <a:ln>
                <a:noFill/>
              </a:ln>
              <a:solidFill>
                <a:srgbClr val="E30613"/>
              </a:solidFill>
              <a:effectLst/>
              <a:uLnTx/>
              <a:uFillTx/>
              <a:latin typeface="Aptos" panose="020B0004020202020204" pitchFamily="34" charset="0"/>
              <a:ea typeface="+mn-ea"/>
              <a:cs typeface="+mn-c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8" name="Text Placeholder 7">
            <a:extLst>
              <a:ext uri="{FF2B5EF4-FFF2-40B4-BE49-F238E27FC236}">
                <a16:creationId xmlns:a16="http://schemas.microsoft.com/office/drawing/2014/main" id="{5625B375-F50E-51F2-7224-11FB6214354B}"/>
              </a:ext>
            </a:extLst>
          </p:cNvPr>
          <p:cNvSpPr>
            <a:spLocks noGrp="1"/>
          </p:cNvSpPr>
          <p:nvPr>
            <p:ph type="body" idx="2"/>
          </p:nvPr>
        </p:nvSpPr>
        <p:spPr/>
        <p:txBody>
          <a:bodyPr/>
          <a:lstStyle/>
          <a:p>
            <a:r>
              <a:rPr lang="en-GB" dirty="0"/>
              <a:t>1. Timeboxing</a:t>
            </a:r>
          </a:p>
        </p:txBody>
      </p:sp>
      <p:sp>
        <p:nvSpPr>
          <p:cNvPr id="569" name="Google Shape;569;p40"/>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a:t>Ideation </a:t>
            </a:r>
            <a:r>
              <a:rPr lang="de-DE" dirty="0" err="1"/>
              <a:t>guidelines</a:t>
            </a:r>
            <a:endParaRPr dirty="0"/>
          </a:p>
        </p:txBody>
      </p:sp>
      <p:pic>
        <p:nvPicPr>
          <p:cNvPr id="7" name="Google Shape;798;p75">
            <a:extLst>
              <a:ext uri="{FF2B5EF4-FFF2-40B4-BE49-F238E27FC236}">
                <a16:creationId xmlns:a16="http://schemas.microsoft.com/office/drawing/2014/main" id="{5A7740BA-6C3C-DAAE-DF49-44D54EC4D7F8}"/>
              </a:ext>
            </a:extLst>
          </p:cNvPr>
          <p:cNvPicPr preferRelativeResize="0"/>
          <p:nvPr/>
        </p:nvPicPr>
        <p:blipFill rotWithShape="1">
          <a:blip r:embed="rId3">
            <a:alphaModFix/>
          </a:blip>
          <a:srcRect l="4772" t="-370" r="2286" b="5968"/>
          <a:stretch/>
        </p:blipFill>
        <p:spPr>
          <a:xfrm>
            <a:off x="5122127" y="1394665"/>
            <a:ext cx="3136004" cy="3174325"/>
          </a:xfrm>
          <a:prstGeom prst="ellipse">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4" name="Text Placeholder 3">
            <a:extLst>
              <a:ext uri="{FF2B5EF4-FFF2-40B4-BE49-F238E27FC236}">
                <a16:creationId xmlns:a16="http://schemas.microsoft.com/office/drawing/2014/main" id="{F24C5996-4C62-7B44-A3AD-53E5F194F118}"/>
              </a:ext>
            </a:extLst>
          </p:cNvPr>
          <p:cNvSpPr>
            <a:spLocks noGrp="1"/>
          </p:cNvSpPr>
          <p:nvPr>
            <p:ph type="body" idx="2"/>
          </p:nvPr>
        </p:nvSpPr>
        <p:spPr/>
        <p:txBody>
          <a:bodyPr/>
          <a:lstStyle/>
          <a:p>
            <a:r>
              <a:rPr lang="en-GB" dirty="0"/>
              <a:t>2. Be visual</a:t>
            </a:r>
          </a:p>
        </p:txBody>
      </p:sp>
      <p:sp>
        <p:nvSpPr>
          <p:cNvPr id="576" name="Google Shape;576;p41"/>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a:t>Ideation guidelines</a:t>
            </a:r>
            <a:endParaRPr/>
          </a:p>
        </p:txBody>
      </p:sp>
      <p:pic>
        <p:nvPicPr>
          <p:cNvPr id="574" name="Google Shape;574;p41" descr="Ein Bild, das Person, Mann, haltend, Hand enthält.&#10;&#10;Automatisch generierte Beschreibung"/>
          <p:cNvPicPr preferRelativeResize="0"/>
          <p:nvPr/>
        </p:nvPicPr>
        <p:blipFill rotWithShape="1">
          <a:blip r:embed="rId3">
            <a:alphaModFix/>
          </a:blip>
          <a:srcRect/>
          <a:stretch/>
        </p:blipFill>
        <p:spPr>
          <a:xfrm>
            <a:off x="5112674" y="1379550"/>
            <a:ext cx="3167726" cy="316772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pic>
        <p:nvPicPr>
          <p:cNvPr id="581" name="Google Shape;581;p42" descr="Ein Bild, das Objekt, Person, Uhr, haltend enthält.&#10;&#10;Automatisch generierte Beschreibung"/>
          <p:cNvPicPr preferRelativeResize="0"/>
          <p:nvPr/>
        </p:nvPicPr>
        <p:blipFill rotWithShape="1">
          <a:blip r:embed="rId3">
            <a:alphaModFix/>
          </a:blip>
          <a:srcRect/>
          <a:stretch/>
        </p:blipFill>
        <p:spPr>
          <a:xfrm>
            <a:off x="5104207" y="1379550"/>
            <a:ext cx="3167726" cy="3167726"/>
          </a:xfrm>
          <a:prstGeom prst="rect">
            <a:avLst/>
          </a:prstGeom>
          <a:noFill/>
          <a:ln>
            <a:noFill/>
          </a:ln>
        </p:spPr>
      </p:pic>
      <p:sp>
        <p:nvSpPr>
          <p:cNvPr id="4" name="Text Placeholder 3">
            <a:extLst>
              <a:ext uri="{FF2B5EF4-FFF2-40B4-BE49-F238E27FC236}">
                <a16:creationId xmlns:a16="http://schemas.microsoft.com/office/drawing/2014/main" id="{3452633A-1F6B-5EDF-7727-27EAB39C857A}"/>
              </a:ext>
            </a:extLst>
          </p:cNvPr>
          <p:cNvSpPr>
            <a:spLocks noGrp="1"/>
          </p:cNvSpPr>
          <p:nvPr>
            <p:ph type="body" idx="2"/>
          </p:nvPr>
        </p:nvSpPr>
        <p:spPr/>
        <p:txBody>
          <a:bodyPr/>
          <a:lstStyle/>
          <a:p>
            <a:r>
              <a:rPr lang="en-GB" dirty="0"/>
              <a:t>3. Go for quantity</a:t>
            </a:r>
          </a:p>
        </p:txBody>
      </p:sp>
      <p:sp>
        <p:nvSpPr>
          <p:cNvPr id="583" name="Google Shape;583;p42"/>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a:t>Ideation guidelines</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pic>
        <p:nvPicPr>
          <p:cNvPr id="588" name="Google Shape;588;p43" descr="Ein Bild, das Person, Tisch, sitzend, haltend enthält.&#10;&#10;Automatisch generierte Beschreibung"/>
          <p:cNvPicPr preferRelativeResize="0"/>
          <p:nvPr/>
        </p:nvPicPr>
        <p:blipFill rotWithShape="1">
          <a:blip r:embed="rId3">
            <a:alphaModFix/>
          </a:blip>
          <a:srcRect/>
          <a:stretch/>
        </p:blipFill>
        <p:spPr>
          <a:xfrm>
            <a:off x="5112674" y="1379550"/>
            <a:ext cx="3167726" cy="3167726"/>
          </a:xfrm>
          <a:prstGeom prst="rect">
            <a:avLst/>
          </a:prstGeom>
          <a:noFill/>
          <a:ln>
            <a:noFill/>
          </a:ln>
        </p:spPr>
      </p:pic>
      <p:sp>
        <p:nvSpPr>
          <p:cNvPr id="4" name="Text Placeholder 3">
            <a:extLst>
              <a:ext uri="{FF2B5EF4-FFF2-40B4-BE49-F238E27FC236}">
                <a16:creationId xmlns:a16="http://schemas.microsoft.com/office/drawing/2014/main" id="{08BCD399-59E6-5B4B-69E2-4447F3A0B9E6}"/>
              </a:ext>
            </a:extLst>
          </p:cNvPr>
          <p:cNvSpPr>
            <a:spLocks noGrp="1"/>
          </p:cNvSpPr>
          <p:nvPr>
            <p:ph type="body" idx="2"/>
          </p:nvPr>
        </p:nvSpPr>
        <p:spPr/>
        <p:txBody>
          <a:bodyPr/>
          <a:lstStyle/>
          <a:p>
            <a:r>
              <a:rPr lang="en-GB" dirty="0"/>
              <a:t>4. Think outside the box</a:t>
            </a:r>
          </a:p>
        </p:txBody>
      </p:sp>
      <p:sp>
        <p:nvSpPr>
          <p:cNvPr id="590" name="Google Shape;590;p43"/>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a:t>Ideation guidelines</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pic>
        <p:nvPicPr>
          <p:cNvPr id="595" name="Google Shape;595;p44" descr="Ein Bild, das Person, haltend, suchend, Hand enthält.&#10;&#10;Automatisch generierte Beschreibung"/>
          <p:cNvPicPr preferRelativeResize="0"/>
          <p:nvPr/>
        </p:nvPicPr>
        <p:blipFill rotWithShape="1">
          <a:blip r:embed="rId3">
            <a:alphaModFix/>
          </a:blip>
          <a:srcRect/>
          <a:stretch/>
        </p:blipFill>
        <p:spPr>
          <a:xfrm>
            <a:off x="5104170" y="1371046"/>
            <a:ext cx="3184697" cy="3184697"/>
          </a:xfrm>
          <a:prstGeom prst="rect">
            <a:avLst/>
          </a:prstGeom>
          <a:noFill/>
          <a:ln>
            <a:noFill/>
          </a:ln>
        </p:spPr>
      </p:pic>
      <p:sp>
        <p:nvSpPr>
          <p:cNvPr id="4" name="Text Placeholder 3">
            <a:extLst>
              <a:ext uri="{FF2B5EF4-FFF2-40B4-BE49-F238E27FC236}">
                <a16:creationId xmlns:a16="http://schemas.microsoft.com/office/drawing/2014/main" id="{1B58ED09-C82D-D75A-3A1E-7C7375F3918D}"/>
              </a:ext>
            </a:extLst>
          </p:cNvPr>
          <p:cNvSpPr>
            <a:spLocks noGrp="1"/>
          </p:cNvSpPr>
          <p:nvPr>
            <p:ph type="body" idx="2"/>
          </p:nvPr>
        </p:nvSpPr>
        <p:spPr/>
        <p:txBody>
          <a:bodyPr/>
          <a:lstStyle/>
          <a:p>
            <a:r>
              <a:rPr lang="en-GB" dirty="0"/>
              <a:t>5. Build on the ideas of others</a:t>
            </a:r>
          </a:p>
          <a:p>
            <a:endParaRPr lang="en-GB" dirty="0"/>
          </a:p>
          <a:p>
            <a:endParaRPr lang="en-DE" dirty="0"/>
          </a:p>
        </p:txBody>
      </p:sp>
      <p:sp>
        <p:nvSpPr>
          <p:cNvPr id="597" name="Google Shape;597;p44"/>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a:t>Ideation guidelines</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pic>
        <p:nvPicPr>
          <p:cNvPr id="602" name="Google Shape;602;p45"/>
          <p:cNvPicPr preferRelativeResize="0"/>
          <p:nvPr/>
        </p:nvPicPr>
        <p:blipFill rotWithShape="1">
          <a:blip r:embed="rId3">
            <a:alphaModFix/>
          </a:blip>
          <a:srcRect/>
          <a:stretch/>
        </p:blipFill>
        <p:spPr>
          <a:xfrm>
            <a:off x="5112675" y="1312636"/>
            <a:ext cx="3234640" cy="3234640"/>
          </a:xfrm>
          <a:prstGeom prst="rect">
            <a:avLst/>
          </a:prstGeom>
          <a:noFill/>
          <a:ln>
            <a:noFill/>
          </a:ln>
        </p:spPr>
      </p:pic>
      <p:sp>
        <p:nvSpPr>
          <p:cNvPr id="4" name="Text Placeholder 3">
            <a:extLst>
              <a:ext uri="{FF2B5EF4-FFF2-40B4-BE49-F238E27FC236}">
                <a16:creationId xmlns:a16="http://schemas.microsoft.com/office/drawing/2014/main" id="{A45B771D-5415-0F7F-D1A0-171D801351F6}"/>
              </a:ext>
            </a:extLst>
          </p:cNvPr>
          <p:cNvSpPr>
            <a:spLocks noGrp="1"/>
          </p:cNvSpPr>
          <p:nvPr>
            <p:ph type="body" idx="2"/>
          </p:nvPr>
        </p:nvSpPr>
        <p:spPr/>
        <p:txBody>
          <a:bodyPr/>
          <a:lstStyle/>
          <a:p>
            <a:r>
              <a:rPr lang="en-GB" dirty="0"/>
              <a:t>6. Stay on topic</a:t>
            </a:r>
          </a:p>
        </p:txBody>
      </p:sp>
      <p:sp>
        <p:nvSpPr>
          <p:cNvPr id="604" name="Google Shape;604;p45"/>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a:t>Ideation guidelines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2" name="Textplatzhalter 1">
            <a:extLst>
              <a:ext uri="{FF2B5EF4-FFF2-40B4-BE49-F238E27FC236}">
                <a16:creationId xmlns:a16="http://schemas.microsoft.com/office/drawing/2014/main" id="{600AED0A-FD44-CB44-962E-34B9587F4319}"/>
              </a:ext>
            </a:extLst>
          </p:cNvPr>
          <p:cNvSpPr>
            <a:spLocks noGrp="1"/>
          </p:cNvSpPr>
          <p:nvPr>
            <p:ph type="body" idx="1"/>
          </p:nvPr>
        </p:nvSpPr>
        <p:spPr/>
        <p:txBody>
          <a:bodyPr/>
          <a:lstStyle/>
          <a:p>
            <a:r>
              <a:rPr lang="en-GB" dirty="0">
                <a:solidFill>
                  <a:srgbClr val="EC1B26"/>
                </a:solidFill>
              </a:rPr>
              <a:t>Check-in</a:t>
            </a:r>
          </a:p>
        </p:txBody>
      </p:sp>
      <p:sp>
        <p:nvSpPr>
          <p:cNvPr id="3" name="Text Placeholder 2">
            <a:extLst>
              <a:ext uri="{FF2B5EF4-FFF2-40B4-BE49-F238E27FC236}">
                <a16:creationId xmlns:a16="http://schemas.microsoft.com/office/drawing/2014/main" id="{AA29719A-E1AD-E522-B3B2-10E3E9A1B6D9}"/>
              </a:ext>
            </a:extLst>
          </p:cNvPr>
          <p:cNvSpPr>
            <a:spLocks noGrp="1"/>
          </p:cNvSpPr>
          <p:nvPr>
            <p:ph type="body" sz="quarter" idx="13"/>
          </p:nvPr>
        </p:nvSpPr>
        <p:spPr>
          <a:xfrm>
            <a:off x="1371600" y="2037941"/>
            <a:ext cx="7308056" cy="2392375"/>
          </a:xfrm>
        </p:spPr>
        <p:txBody>
          <a:bodyPr/>
          <a:lstStyle/>
          <a:p>
            <a:pPr marL="0" indent="0">
              <a:buNone/>
            </a:pPr>
            <a:r>
              <a:rPr lang="en-GB" sz="1600" b="1" dirty="0">
                <a:solidFill>
                  <a:srgbClr val="E30613"/>
                </a:solidFill>
              </a:rPr>
              <a:t>A. </a:t>
            </a:r>
            <a:r>
              <a:rPr lang="en-GB" sz="1600" b="1" dirty="0"/>
              <a:t>How are you feeling this morning?</a:t>
            </a:r>
          </a:p>
          <a:p>
            <a:pPr marL="0" indent="0">
              <a:buNone/>
            </a:pPr>
            <a:r>
              <a:rPr lang="en-GB" sz="1600" b="1" dirty="0">
                <a:solidFill>
                  <a:srgbClr val="E30613"/>
                </a:solidFill>
              </a:rPr>
              <a:t>B. </a:t>
            </a:r>
            <a:r>
              <a:rPr lang="en-GB" sz="1600" b="1" dirty="0"/>
              <a:t>When you think of yesterday:</a:t>
            </a:r>
          </a:p>
          <a:p>
            <a:pPr marL="230400"/>
            <a:r>
              <a:rPr lang="en-GB" sz="1600" dirty="0"/>
              <a:t>What was an AHA-moment?</a:t>
            </a:r>
          </a:p>
          <a:p>
            <a:pPr marL="230400"/>
            <a:r>
              <a:rPr lang="en-GB" sz="1600" dirty="0"/>
              <a:t>What would you like to incorporate into your work today? </a:t>
            </a:r>
            <a:endParaRPr lang="en-DE" sz="1600" dirty="0"/>
          </a:p>
        </p:txBody>
      </p:sp>
      <p:sp>
        <p:nvSpPr>
          <p:cNvPr id="9" name="Google Shape;105;p22">
            <a:extLst>
              <a:ext uri="{FF2B5EF4-FFF2-40B4-BE49-F238E27FC236}">
                <a16:creationId xmlns:a16="http://schemas.microsoft.com/office/drawing/2014/main" id="{5C0C09DA-8C6D-354F-B859-08B272C90C1B}"/>
              </a:ext>
            </a:extLst>
          </p:cNvPr>
          <p:cNvSpPr txBox="1"/>
          <p:nvPr/>
        </p:nvSpPr>
        <p:spPr>
          <a:xfrm>
            <a:off x="325108" y="1428717"/>
            <a:ext cx="8526735" cy="609224"/>
          </a:xfrm>
          <a:prstGeom prst="rect">
            <a:avLst/>
          </a:prstGeom>
          <a:noFill/>
          <a:ln>
            <a:noFill/>
          </a:ln>
        </p:spPr>
        <p:txBody>
          <a:bodyPr spcFirstLastPara="1" wrap="square" lIns="91425" tIns="91425" rIns="91425" bIns="91425" anchor="t" anchorCtr="0">
            <a:noAutofit/>
          </a:bodyPr>
          <a:lstStyle/>
          <a:p>
            <a:pPr lvl="0"/>
            <a:r>
              <a:rPr lang="de-DE" sz="1800" b="1" dirty="0" err="1">
                <a:solidFill>
                  <a:schemeClr val="tx1"/>
                </a:solidFill>
                <a:latin typeface="Aptos" panose="020B0004020202020204" pitchFamily="34" charset="0"/>
              </a:rPr>
              <a:t>To</a:t>
            </a:r>
            <a:r>
              <a:rPr lang="de-DE" sz="1800" b="1" dirty="0">
                <a:solidFill>
                  <a:schemeClr val="tx1"/>
                </a:solidFill>
                <a:latin typeface="Aptos" panose="020B0004020202020204" pitchFamily="34" charset="0"/>
              </a:rPr>
              <a:t> </a:t>
            </a:r>
            <a:r>
              <a:rPr lang="de-DE" sz="1800" b="1" dirty="0" err="1">
                <a:solidFill>
                  <a:schemeClr val="tx1"/>
                </a:solidFill>
                <a:latin typeface="Aptos" panose="020B0004020202020204" pitchFamily="34" charset="0"/>
              </a:rPr>
              <a:t>start</a:t>
            </a:r>
            <a:r>
              <a:rPr lang="de-DE" sz="1800" b="1" dirty="0">
                <a:solidFill>
                  <a:schemeClr val="tx1"/>
                </a:solidFill>
                <a:latin typeface="Aptos" panose="020B0004020202020204" pitchFamily="34" charset="0"/>
              </a:rPr>
              <a:t> </a:t>
            </a:r>
            <a:r>
              <a:rPr lang="de-DE" sz="1800" b="1" dirty="0" err="1">
                <a:solidFill>
                  <a:schemeClr val="tx1"/>
                </a:solidFill>
                <a:latin typeface="Aptos" panose="020B0004020202020204" pitchFamily="34" charset="0"/>
              </a:rPr>
              <a:t>the</a:t>
            </a:r>
            <a:r>
              <a:rPr lang="de-DE" sz="1800" b="1" dirty="0">
                <a:solidFill>
                  <a:schemeClr val="tx1"/>
                </a:solidFill>
                <a:latin typeface="Aptos" panose="020B0004020202020204" pitchFamily="34" charset="0"/>
              </a:rPr>
              <a:t> </a:t>
            </a:r>
            <a:r>
              <a:rPr lang="de-DE" sz="1800" b="1" dirty="0" err="1">
                <a:solidFill>
                  <a:schemeClr val="tx1"/>
                </a:solidFill>
                <a:latin typeface="Aptos" panose="020B0004020202020204" pitchFamily="34" charset="0"/>
              </a:rPr>
              <a:t>day</a:t>
            </a:r>
            <a:r>
              <a:rPr lang="de-DE" sz="1800" b="1" dirty="0">
                <a:solidFill>
                  <a:schemeClr val="tx1"/>
                </a:solidFill>
                <a:latin typeface="Aptos" panose="020B0004020202020204" pitchFamily="34" charset="0"/>
              </a:rPr>
              <a:t>, </a:t>
            </a:r>
            <a:r>
              <a:rPr lang="de-DE" sz="1800" b="1" dirty="0" err="1">
                <a:solidFill>
                  <a:schemeClr val="tx1"/>
                </a:solidFill>
                <a:latin typeface="Aptos" panose="020B0004020202020204" pitchFamily="34" charset="0"/>
              </a:rPr>
              <a:t>let</a:t>
            </a:r>
            <a:r>
              <a:rPr lang="de-DE" sz="1800" b="1" dirty="0">
                <a:solidFill>
                  <a:schemeClr val="tx1"/>
                </a:solidFill>
                <a:latin typeface="Aptos" panose="020B0004020202020204" pitchFamily="34" charset="0"/>
              </a:rPr>
              <a:t> </a:t>
            </a:r>
            <a:r>
              <a:rPr lang="de-DE" sz="1800" b="1" dirty="0" err="1">
                <a:solidFill>
                  <a:schemeClr val="tx1"/>
                </a:solidFill>
                <a:latin typeface="Aptos" panose="020B0004020202020204" pitchFamily="34" charset="0"/>
              </a:rPr>
              <a:t>us</a:t>
            </a:r>
            <a:r>
              <a:rPr lang="de-DE" sz="1800" b="1" dirty="0">
                <a:solidFill>
                  <a:schemeClr val="tx1"/>
                </a:solidFill>
                <a:latin typeface="Aptos" panose="020B0004020202020204" pitchFamily="34" charset="0"/>
              </a:rPr>
              <a:t> </a:t>
            </a:r>
            <a:r>
              <a:rPr lang="de-DE" sz="1800" b="1" dirty="0" err="1">
                <a:solidFill>
                  <a:schemeClr val="tx1"/>
                </a:solidFill>
                <a:latin typeface="Aptos" panose="020B0004020202020204" pitchFamily="34" charset="0"/>
              </a:rPr>
              <a:t>share</a:t>
            </a:r>
            <a:r>
              <a:rPr lang="de-DE" sz="1800" b="1" dirty="0">
                <a:solidFill>
                  <a:schemeClr val="tx1"/>
                </a:solidFill>
                <a:latin typeface="Aptos" panose="020B0004020202020204" pitchFamily="34" charset="0"/>
              </a:rPr>
              <a:t> and </a:t>
            </a:r>
            <a:r>
              <a:rPr lang="de-DE" sz="1800" b="1" dirty="0" err="1">
                <a:solidFill>
                  <a:schemeClr val="tx1"/>
                </a:solidFill>
                <a:latin typeface="Aptos" panose="020B0004020202020204" pitchFamily="34" charset="0"/>
              </a:rPr>
              <a:t>reflect</a:t>
            </a:r>
            <a:r>
              <a:rPr lang="de-DE" sz="1800" b="1" dirty="0">
                <a:solidFill>
                  <a:schemeClr val="tx1"/>
                </a:solidFill>
                <a:latin typeface="Aptos" panose="020B0004020202020204" pitchFamily="34" charset="0"/>
              </a:rPr>
              <a:t> in </a:t>
            </a:r>
            <a:r>
              <a:rPr lang="de-DE" sz="1800" b="1" dirty="0" err="1">
                <a:solidFill>
                  <a:schemeClr val="tx1"/>
                </a:solidFill>
                <a:latin typeface="Aptos" panose="020B0004020202020204" pitchFamily="34" charset="0"/>
              </a:rPr>
              <a:t>groups</a:t>
            </a:r>
            <a:r>
              <a:rPr lang="de-DE" sz="1800" b="1" dirty="0">
                <a:solidFill>
                  <a:schemeClr val="tx1"/>
                </a:solidFill>
                <a:latin typeface="Aptos" panose="020B0004020202020204" pitchFamily="34" charset="0"/>
              </a:rPr>
              <a:t>:</a:t>
            </a:r>
            <a:endParaRPr sz="1800" b="1" dirty="0">
              <a:solidFill>
                <a:schemeClr val="tx1"/>
              </a:solidFill>
              <a:highlight>
                <a:srgbClr val="FFFFFF"/>
              </a:highlight>
              <a:latin typeface="Aptos" panose="020B0004020202020204" pitchFamily="34" charset="0"/>
            </a:endParaRPr>
          </a:p>
        </p:txBody>
      </p:sp>
    </p:spTree>
    <p:extLst>
      <p:ext uri="{BB962C8B-B14F-4D97-AF65-F5344CB8AC3E}">
        <p14:creationId xmlns:p14="http://schemas.microsoft.com/office/powerpoint/2010/main" val="1335686603"/>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2" name="Text Placeholder 1">
            <a:extLst>
              <a:ext uri="{FF2B5EF4-FFF2-40B4-BE49-F238E27FC236}">
                <a16:creationId xmlns:a16="http://schemas.microsoft.com/office/drawing/2014/main" id="{7E677A08-E197-DB8E-E27A-2E611049E30D}"/>
              </a:ext>
            </a:extLst>
          </p:cNvPr>
          <p:cNvSpPr>
            <a:spLocks noGrp="1"/>
          </p:cNvSpPr>
          <p:nvPr>
            <p:ph type="body" idx="2"/>
          </p:nvPr>
        </p:nvSpPr>
        <p:spPr/>
        <p:txBody>
          <a:bodyPr/>
          <a:lstStyle/>
          <a:p>
            <a:r>
              <a:rPr lang="en-GB" dirty="0"/>
              <a:t>7. Defer judgement</a:t>
            </a:r>
          </a:p>
        </p:txBody>
      </p:sp>
      <p:sp>
        <p:nvSpPr>
          <p:cNvPr id="611" name="Google Shape;611;p46"/>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a:t>Ideation guidelines</a:t>
            </a:r>
            <a:endParaRPr/>
          </a:p>
        </p:txBody>
      </p:sp>
      <p:pic>
        <p:nvPicPr>
          <p:cNvPr id="4" name="Google Shape;811;p77" descr="Ein Bild, das Person, stehend, Mann, haltend enthält.&#10;&#10;Automatisch generierte Beschreibung">
            <a:extLst>
              <a:ext uri="{FF2B5EF4-FFF2-40B4-BE49-F238E27FC236}">
                <a16:creationId xmlns:a16="http://schemas.microsoft.com/office/drawing/2014/main" id="{C56E6424-A4DE-C8EC-32B5-554FAB926D29}"/>
              </a:ext>
            </a:extLst>
          </p:cNvPr>
          <p:cNvPicPr preferRelativeResize="0"/>
          <p:nvPr/>
        </p:nvPicPr>
        <p:blipFill rotWithShape="1">
          <a:blip r:embed="rId3">
            <a:alphaModFix/>
          </a:blip>
          <a:srcRect/>
          <a:stretch/>
        </p:blipFill>
        <p:spPr>
          <a:xfrm>
            <a:off x="5112675" y="1379551"/>
            <a:ext cx="3167725" cy="31677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pic>
        <p:nvPicPr>
          <p:cNvPr id="617" name="Google Shape;617;p47"/>
          <p:cNvPicPr preferRelativeResize="0">
            <a:picLocks noGrp="1"/>
          </p:cNvPicPr>
          <p:nvPr>
            <p:ph type="pic" sz="quarter" idx="10"/>
          </p:nvPr>
        </p:nvPicPr>
        <p:blipFill rotWithShape="1">
          <a:blip r:embed="rId3" cstate="screen">
            <a:alphaModFix/>
            <a:extLst>
              <a:ext uri="{28A0092B-C50C-407E-A947-70E740481C1C}">
                <a14:useLocalDpi xmlns:a14="http://schemas.microsoft.com/office/drawing/2010/main"/>
              </a:ext>
            </a:extLst>
          </a:blip>
          <a:srcRect/>
          <a:stretch/>
        </p:blipFill>
        <p:spPr>
          <a:prstGeom prst="rect">
            <a:avLst/>
          </a:prstGeom>
          <a:noFill/>
          <a:ln>
            <a:noFill/>
          </a:ln>
        </p:spPr>
      </p:pic>
      <p:sp>
        <p:nvSpPr>
          <p:cNvPr id="616" name="Google Shape;616;p47"/>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3800"/>
              <a:buNone/>
            </a:pPr>
            <a:r>
              <a:rPr lang="de-DE"/>
              <a:t>Brainstorming</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48"/>
          <p:cNvSpPr txBox="1">
            <a:spLocks noGrp="1"/>
          </p:cNvSpPr>
          <p:nvPr>
            <p:ph type="body" sz="quarter" idx="14"/>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1800"/>
              <a:buFont typeface="Arial"/>
              <a:buNone/>
            </a:pPr>
            <a:r>
              <a:rPr lang="de-DE"/>
              <a:t>Solo work</a:t>
            </a:r>
            <a:endParaRPr/>
          </a:p>
        </p:txBody>
      </p:sp>
      <p:sp>
        <p:nvSpPr>
          <p:cNvPr id="623" name="Google Shape;623;p48"/>
          <p:cNvSpPr txBox="1">
            <a:spLocks noGrp="1"/>
          </p:cNvSpPr>
          <p:nvPr>
            <p:ph type="body" sz="quarter" idx="15"/>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1800"/>
              <a:buFont typeface="Arial"/>
              <a:buNone/>
            </a:pPr>
            <a:r>
              <a:rPr lang="de-DE"/>
              <a:t>Brainstorming</a:t>
            </a:r>
            <a:endParaRPr/>
          </a:p>
        </p:txBody>
      </p:sp>
      <p:sp>
        <p:nvSpPr>
          <p:cNvPr id="624" name="Google Shape;624;p48"/>
          <p:cNvSpPr txBox="1">
            <a:spLocks noGrp="1"/>
          </p:cNvSpPr>
          <p:nvPr>
            <p:ph type="body" sz="quarter" idx="17"/>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1800"/>
              <a:buFont typeface="Arial"/>
              <a:buNone/>
            </a:pPr>
            <a:r>
              <a:rPr lang="de-DE"/>
              <a:t>10 minutes</a:t>
            </a:r>
            <a:endParaRPr/>
          </a:p>
        </p:txBody>
      </p:sp>
      <p:sp>
        <p:nvSpPr>
          <p:cNvPr id="625" name="Google Shape;625;p48"/>
          <p:cNvSpPr txBox="1">
            <a:spLocks noGrp="1"/>
          </p:cNvSpPr>
          <p:nvPr>
            <p:ph type="body" sz="quarter" idx="19"/>
          </p:nvPr>
        </p:nvSpPr>
        <p:spPr>
          <a:xfrm>
            <a:off x="1158197" y="2286000"/>
            <a:ext cx="2353866" cy="1107996"/>
          </a:xfrm>
          <a:prstGeom prst="rect">
            <a:avLst/>
          </a:prstGeom>
          <a:noFill/>
          <a:ln>
            <a:noFill/>
          </a:ln>
        </p:spPr>
        <p:txBody>
          <a:bodyPr spcFirstLastPara="1" wrap="square" lIns="0" tIns="0" rIns="0" bIns="0" anchor="t" anchorCtr="0">
            <a:spAutoFit/>
          </a:bodyPr>
          <a:lstStyle/>
          <a:p>
            <a:pPr marL="0" lvl="0" indent="0" algn="l" rtl="0">
              <a:spcBef>
                <a:spcPts val="0"/>
              </a:spcBef>
              <a:buClr>
                <a:srgbClr val="262626"/>
              </a:buClr>
              <a:buSzPts val="1200"/>
              <a:buNone/>
            </a:pPr>
            <a:r>
              <a:rPr lang="de-DE" dirty="0" err="1"/>
              <a:t>Stay</a:t>
            </a:r>
            <a:r>
              <a:rPr lang="de-DE" dirty="0"/>
              <a:t> in </a:t>
            </a:r>
            <a:r>
              <a:rPr lang="de-DE" dirty="0" err="1"/>
              <a:t>main</a:t>
            </a:r>
            <a:r>
              <a:rPr lang="de-DE" dirty="0"/>
              <a:t> </a:t>
            </a:r>
            <a:r>
              <a:rPr lang="de-DE" dirty="0" err="1"/>
              <a:t>room</a:t>
            </a:r>
            <a:r>
              <a:rPr lang="de-DE" dirty="0"/>
              <a:t> and </a:t>
            </a:r>
            <a:br>
              <a:rPr lang="de-DE" dirty="0"/>
            </a:br>
            <a:r>
              <a:rPr lang="de-DE" dirty="0" err="1"/>
              <a:t>get</a:t>
            </a:r>
            <a:r>
              <a:rPr lang="de-DE" dirty="0"/>
              <a:t> </a:t>
            </a:r>
            <a:r>
              <a:rPr lang="de-DE" dirty="0" err="1"/>
              <a:t>your</a:t>
            </a:r>
            <a:r>
              <a:rPr lang="de-DE" dirty="0"/>
              <a:t> </a:t>
            </a:r>
            <a:r>
              <a:rPr lang="de-DE" dirty="0" err="1"/>
              <a:t>pen</a:t>
            </a:r>
            <a:r>
              <a:rPr lang="de-DE" dirty="0"/>
              <a:t> and </a:t>
            </a:r>
            <a:r>
              <a:rPr lang="de-DE" dirty="0" err="1"/>
              <a:t>paper</a:t>
            </a:r>
            <a:r>
              <a:rPr lang="de-DE" dirty="0"/>
              <a:t> </a:t>
            </a:r>
            <a:r>
              <a:rPr lang="de-DE" dirty="0" err="1"/>
              <a:t>ready</a:t>
            </a:r>
            <a:r>
              <a:rPr lang="de-DE" dirty="0"/>
              <a:t>.</a:t>
            </a:r>
            <a:endParaRPr dirty="0"/>
          </a:p>
          <a:p>
            <a:pPr marL="0" lvl="0" indent="0" algn="l" rtl="0">
              <a:spcBef>
                <a:spcPts val="1200"/>
              </a:spcBef>
              <a:buClr>
                <a:srgbClr val="262626"/>
              </a:buClr>
              <a:buSzPts val="1200"/>
              <a:buNone/>
            </a:pPr>
            <a:endParaRPr dirty="0"/>
          </a:p>
        </p:txBody>
      </p:sp>
      <p:sp>
        <p:nvSpPr>
          <p:cNvPr id="626" name="Google Shape;626;p48"/>
          <p:cNvSpPr txBox="1">
            <a:spLocks noGrp="1"/>
          </p:cNvSpPr>
          <p:nvPr>
            <p:ph type="body" sz="quarter" idx="20"/>
          </p:nvPr>
        </p:nvSpPr>
        <p:spPr>
          <a:xfrm>
            <a:off x="3742919" y="2286000"/>
            <a:ext cx="2353866" cy="2277547"/>
          </a:xfrm>
          <a:prstGeom prst="rect">
            <a:avLst/>
          </a:prstGeom>
          <a:noFill/>
          <a:ln>
            <a:noFill/>
          </a:ln>
        </p:spPr>
        <p:txBody>
          <a:bodyPr spcFirstLastPara="1" wrap="square" lIns="0" tIns="0" rIns="0" bIns="0" anchor="t" anchorCtr="0">
            <a:spAutoFit/>
          </a:bodyPr>
          <a:lstStyle/>
          <a:p>
            <a:pPr marL="0" lvl="0" indent="0" algn="l" rtl="0">
              <a:spcBef>
                <a:spcPts val="0"/>
              </a:spcBef>
              <a:buClr>
                <a:srgbClr val="262626"/>
              </a:buClr>
              <a:buSzPts val="1200"/>
              <a:buNone/>
            </a:pPr>
            <a:r>
              <a:rPr lang="de-DE" b="1" dirty="0"/>
              <a:t>Select </a:t>
            </a:r>
            <a:r>
              <a:rPr lang="de-DE" b="1" dirty="0" err="1"/>
              <a:t>the</a:t>
            </a:r>
            <a:r>
              <a:rPr lang="de-DE" b="1" dirty="0"/>
              <a:t> </a:t>
            </a:r>
            <a:r>
              <a:rPr lang="de-DE" b="1" dirty="0" err="1"/>
              <a:t>most</a:t>
            </a:r>
            <a:r>
              <a:rPr lang="de-DE" b="1" dirty="0"/>
              <a:t> </a:t>
            </a:r>
            <a:r>
              <a:rPr lang="de-DE" b="1" dirty="0" err="1"/>
              <a:t>interesting</a:t>
            </a:r>
            <a:r>
              <a:rPr lang="de-DE" b="1" dirty="0"/>
              <a:t> </a:t>
            </a:r>
            <a:br>
              <a:rPr lang="de-DE" b="1" dirty="0"/>
            </a:br>
            <a:r>
              <a:rPr lang="de-DE" b="1" dirty="0"/>
              <a:t>HMW </a:t>
            </a:r>
            <a:r>
              <a:rPr lang="de-DE" b="1" dirty="0" err="1"/>
              <a:t>question</a:t>
            </a:r>
            <a:r>
              <a:rPr lang="de-DE" b="1" dirty="0"/>
              <a:t>. </a:t>
            </a:r>
            <a:br>
              <a:rPr lang="de-DE" dirty="0"/>
            </a:br>
            <a:br>
              <a:rPr lang="de-DE" dirty="0"/>
            </a:br>
            <a:r>
              <a:rPr lang="de-DE" dirty="0"/>
              <a:t>Follow </a:t>
            </a:r>
            <a:r>
              <a:rPr lang="de-DE" dirty="0" err="1"/>
              <a:t>our</a:t>
            </a:r>
            <a:r>
              <a:rPr lang="de-DE" dirty="0"/>
              <a:t> </a:t>
            </a:r>
            <a:r>
              <a:rPr lang="de-DE" dirty="0" err="1"/>
              <a:t>brainstorming</a:t>
            </a:r>
            <a:r>
              <a:rPr lang="de-DE" dirty="0"/>
              <a:t> </a:t>
            </a:r>
            <a:r>
              <a:rPr lang="de-DE" dirty="0" err="1"/>
              <a:t>instructions</a:t>
            </a:r>
            <a:r>
              <a:rPr lang="de-DE" dirty="0"/>
              <a:t> </a:t>
            </a:r>
            <a:endParaRPr dirty="0"/>
          </a:p>
          <a:p>
            <a:pPr marL="0" lvl="0" indent="0" algn="l" rtl="0">
              <a:spcBef>
                <a:spcPts val="1200"/>
              </a:spcBef>
              <a:buClr>
                <a:srgbClr val="262626"/>
              </a:buClr>
              <a:buSzPts val="1200"/>
              <a:buNone/>
            </a:pPr>
            <a:endParaRPr dirty="0"/>
          </a:p>
          <a:p>
            <a:pPr marL="0" lvl="0" indent="0" algn="l" rtl="0">
              <a:spcBef>
                <a:spcPts val="1200"/>
              </a:spcBef>
              <a:buClr>
                <a:srgbClr val="262626"/>
              </a:buClr>
              <a:buSzPts val="1200"/>
              <a:buNone/>
            </a:pPr>
            <a:endParaRPr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pic>
        <p:nvPicPr>
          <p:cNvPr id="631" name="Google Shape;631;p49" descr="Ein Bild, das Person, drinnen, Mann, Tisch enthält.&#10;&#10;Automatisch generierte Beschreibu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
            <a:ext cx="9143999" cy="5143501"/>
          </a:xfrm>
          <a:prstGeom prst="rect">
            <a:avLst/>
          </a:prstGeom>
          <a:noFill/>
          <a:ln>
            <a:noFill/>
          </a:ln>
        </p:spPr>
      </p:pic>
      <p:sp>
        <p:nvSpPr>
          <p:cNvPr id="632" name="Google Shape;632;p49"/>
          <p:cNvSpPr txBox="1">
            <a:spLocks noGrp="1"/>
          </p:cNvSpPr>
          <p:nvPr>
            <p:ph type="body" sz="quarter" idx="11"/>
          </p:nvPr>
        </p:nvSpPr>
        <p:spPr>
          <a:xfrm>
            <a:off x="304800" y="281644"/>
            <a:ext cx="5528441" cy="492443"/>
          </a:xfrm>
          <a:prstGeom prst="rect">
            <a:avLst/>
          </a:prstGeom>
          <a:solidFill>
            <a:srgbClr val="E30613"/>
          </a:solidFill>
          <a:ln>
            <a:noFill/>
          </a:ln>
        </p:spPr>
        <p:txBody>
          <a:bodyPr spcFirstLastPara="1" wrap="square" lIns="108000" tIns="0" rIns="108000" bIns="0" anchor="ctr" anchorCtr="0">
            <a:spAutoFit/>
          </a:bodyPr>
          <a:lstStyle/>
          <a:p>
            <a:pPr marL="0" lvl="0" indent="0" algn="l" rtl="0">
              <a:lnSpc>
                <a:spcPct val="100000"/>
              </a:lnSpc>
              <a:spcBef>
                <a:spcPts val="0"/>
              </a:spcBef>
              <a:spcAft>
                <a:spcPts val="0"/>
              </a:spcAft>
              <a:buClr>
                <a:schemeClr val="lt1"/>
              </a:buClr>
              <a:buSzPts val="4000"/>
              <a:buNone/>
            </a:pPr>
            <a:r>
              <a:rPr lang="de-DE"/>
              <a:t>BRAINSTORMING METHODS</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8" name="Google Shape;638;p50"/>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a:t>Silent brainstorm</a:t>
            </a:r>
            <a:endParaRPr/>
          </a:p>
        </p:txBody>
      </p:sp>
      <p:sp>
        <p:nvSpPr>
          <p:cNvPr id="4" name="Text Placeholder 1">
            <a:extLst>
              <a:ext uri="{FF2B5EF4-FFF2-40B4-BE49-F238E27FC236}">
                <a16:creationId xmlns:a16="http://schemas.microsoft.com/office/drawing/2014/main" id="{29CD319E-F73A-4D5C-1B0A-8F410812DE4F}"/>
              </a:ext>
            </a:extLst>
          </p:cNvPr>
          <p:cNvSpPr txBox="1">
            <a:spLocks/>
          </p:cNvSpPr>
          <p:nvPr/>
        </p:nvSpPr>
        <p:spPr>
          <a:xfrm>
            <a:off x="428625" y="1954908"/>
            <a:ext cx="3553653" cy="1480608"/>
          </a:xfrm>
          <a:prstGeom prst="rect">
            <a:avLst/>
          </a:prstGeom>
          <a:noFill/>
          <a:ln>
            <a:noFill/>
          </a:ln>
        </p:spPr>
        <p:txBody>
          <a:bodyPr spcFirstLastPara="1" wrap="square" lIns="0" tIns="0" rIns="0" bIns="0" anchor="t" anchorCtr="0">
            <a:noAutofit/>
          </a:bodyPr>
          <a:lstStyle>
            <a:lvl1pPr marL="0" marR="0" lvl="0" indent="0" algn="l" defTabSz="685800" rtl="0" eaLnBrk="1" latinLnBrk="0" hangingPunct="1">
              <a:lnSpc>
                <a:spcPct val="100000"/>
              </a:lnSpc>
              <a:spcBef>
                <a:spcPts val="0"/>
              </a:spcBef>
              <a:spcAft>
                <a:spcPts val="0"/>
              </a:spcAft>
              <a:buClr>
                <a:srgbClr val="E30613"/>
              </a:buClr>
              <a:buSzPts val="1600"/>
              <a:buFont typeface="Arial"/>
              <a:buNone/>
              <a:defRPr sz="1600" b="1" i="0" u="none" strike="noStrike" kern="1200" cap="none">
                <a:solidFill>
                  <a:srgbClr val="E30613"/>
                </a:solidFill>
                <a:latin typeface="+mn-lt"/>
                <a:ea typeface="DINOT-Bold" panose="020B0504020101020102" pitchFamily="34" charset="77"/>
                <a:cs typeface="Arial"/>
                <a:sym typeface="Arial"/>
              </a:defRPr>
            </a:lvl1pPr>
            <a:lvl2pPr marL="914400" marR="0" lvl="1" indent="-317500" algn="l" defTabSz="685800" rtl="0" eaLnBrk="1" latinLnBrk="0" hangingPunct="1">
              <a:lnSpc>
                <a:spcPct val="128571"/>
              </a:lnSpc>
              <a:spcBef>
                <a:spcPts val="900"/>
              </a:spcBef>
              <a:spcAft>
                <a:spcPts val="0"/>
              </a:spcAft>
              <a:buClr>
                <a:srgbClr val="000000"/>
              </a:buClr>
              <a:buSzPts val="1400"/>
              <a:buFont typeface="Helvetica Neue"/>
              <a:buAutoNum type="arabicPeriod"/>
              <a:defRPr sz="1400" b="0" i="0" u="none" strike="noStrike" kern="1200" cap="none">
                <a:solidFill>
                  <a:srgbClr val="000000"/>
                </a:solidFill>
                <a:latin typeface="Noticia Text"/>
                <a:ea typeface="Noticia Text"/>
                <a:cs typeface="Noticia Text"/>
                <a:sym typeface="Noticia Text"/>
              </a:defRPr>
            </a:lvl2pPr>
            <a:lvl3pPr marL="1371600" marR="0" lvl="2" indent="-361950" algn="l" defTabSz="685800" rtl="0" eaLnBrk="1" latinLnBrk="0" hangingPunct="1">
              <a:lnSpc>
                <a:spcPct val="90000"/>
              </a:lnSpc>
              <a:spcBef>
                <a:spcPts val="90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3pPr>
            <a:lvl4pPr marL="1828800" marR="0" lvl="3"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4pPr>
            <a:lvl5pPr marL="2286000" marR="0" lvl="4"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5pPr>
            <a:lvl6pPr marL="2743200" marR="0" lvl="5"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6pPr>
            <a:lvl7pPr marL="3200400" marR="0" lvl="6"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7pPr>
            <a:lvl8pPr marL="3657600" marR="0" lvl="7"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8pPr>
            <a:lvl9pPr marL="4114800" marR="0" lvl="8" indent="-361950" algn="l" defTabSz="685800" rtl="0" eaLnBrk="1" latinLnBrk="0" hangingPunct="1">
              <a:lnSpc>
                <a:spcPct val="90000"/>
              </a:lnSpc>
              <a:spcBef>
                <a:spcPts val="750"/>
              </a:spcBef>
              <a:spcAft>
                <a:spcPts val="0"/>
              </a:spcAft>
              <a:buClr>
                <a:srgbClr val="000000"/>
              </a:buClr>
              <a:buSzPts val="2100"/>
              <a:buFont typeface="Arial"/>
              <a:buChar char="•"/>
              <a:defRPr sz="2100" b="0" i="0" u="none" strike="noStrike" kern="1200"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E30613"/>
              </a:buClr>
              <a:buSzPts val="1600"/>
              <a:buFont typeface="Arial"/>
              <a:buNone/>
              <a:tabLst/>
              <a:defRPr/>
            </a:pPr>
            <a:r>
              <a:rPr kumimoji="0" lang="en-GB" sz="2100" b="1" i="0" u="none" strike="noStrike" kern="1200" cap="none" spc="0" normalizeH="0" baseline="0" noProof="0" dirty="0">
                <a:ln>
                  <a:noFill/>
                </a:ln>
                <a:solidFill>
                  <a:srgbClr val="E30613"/>
                </a:solidFill>
                <a:effectLst/>
                <a:uLnTx/>
                <a:uFillTx/>
                <a:latin typeface="Aptos" panose="02110004020202020204"/>
                <a:cs typeface="Arial"/>
                <a:sym typeface="Arial"/>
              </a:rPr>
              <a:t>Think about your </a:t>
            </a:r>
            <a:br>
              <a:rPr kumimoji="0" lang="en-GB" sz="2100" b="1" i="0" u="none" strike="noStrike" kern="1200" cap="none" spc="0" normalizeH="0" baseline="0" noProof="0" dirty="0">
                <a:ln>
                  <a:noFill/>
                </a:ln>
                <a:solidFill>
                  <a:srgbClr val="E30613"/>
                </a:solidFill>
                <a:effectLst/>
                <a:uLnTx/>
                <a:uFillTx/>
                <a:latin typeface="Aptos" panose="02110004020202020204"/>
                <a:cs typeface="Arial"/>
                <a:sym typeface="Arial"/>
              </a:rPr>
            </a:br>
            <a:r>
              <a:rPr kumimoji="0" lang="en-GB" sz="2100" b="1" i="0" u="none" strike="noStrike" kern="1200" cap="none" spc="0" normalizeH="0" baseline="0" noProof="0" dirty="0">
                <a:ln>
                  <a:noFill/>
                </a:ln>
                <a:solidFill>
                  <a:srgbClr val="E30613"/>
                </a:solidFill>
                <a:effectLst/>
                <a:uLnTx/>
                <a:uFillTx/>
                <a:latin typeface="Aptos" panose="02110004020202020204"/>
                <a:cs typeface="Arial"/>
                <a:sym typeface="Arial"/>
              </a:rPr>
              <a:t>HMW question &amp; silently write down as many different solutions as you can.</a:t>
            </a:r>
          </a:p>
          <a:p>
            <a:pPr marL="0" marR="0" lvl="0" indent="0" algn="l" defTabSz="685800" rtl="0" eaLnBrk="1" fontAlgn="auto" latinLnBrk="0" hangingPunct="1">
              <a:lnSpc>
                <a:spcPct val="100000"/>
              </a:lnSpc>
              <a:spcBef>
                <a:spcPts val="0"/>
              </a:spcBef>
              <a:spcAft>
                <a:spcPts val="0"/>
              </a:spcAft>
              <a:buClr>
                <a:srgbClr val="E30613"/>
              </a:buClr>
              <a:buSzPts val="1600"/>
              <a:buFont typeface="Arial"/>
              <a:buNone/>
              <a:tabLst/>
              <a:defRPr/>
            </a:pPr>
            <a:endParaRPr kumimoji="0" lang="en-GB" sz="2100" b="1" i="0" u="none" strike="noStrike" kern="1200" cap="none" spc="0" normalizeH="0" baseline="0" noProof="0" dirty="0">
              <a:ln>
                <a:noFill/>
              </a:ln>
              <a:solidFill>
                <a:srgbClr val="E30613"/>
              </a:solidFill>
              <a:effectLst/>
              <a:uLnTx/>
              <a:uFillTx/>
              <a:latin typeface="Aptos" panose="02110004020202020204"/>
              <a:cs typeface="Arial"/>
              <a:sym typeface="Arial"/>
            </a:endParaRPr>
          </a:p>
        </p:txBody>
      </p:sp>
      <p:pic>
        <p:nvPicPr>
          <p:cNvPr id="5" name="Google Shape;637;p50">
            <a:extLst>
              <a:ext uri="{FF2B5EF4-FFF2-40B4-BE49-F238E27FC236}">
                <a16:creationId xmlns:a16="http://schemas.microsoft.com/office/drawing/2014/main" id="{BEDED2F6-8121-535D-6F2E-3B4D07A18925}"/>
              </a:ext>
            </a:extLst>
          </p:cNvPr>
          <p:cNvPicPr preferRelativeResize="0"/>
          <p:nvPr/>
        </p:nvPicPr>
        <p:blipFill rotWithShape="1">
          <a:blip r:embed="rId3">
            <a:alphaModFix/>
          </a:blip>
          <a:srcRect/>
          <a:stretch/>
        </p:blipFill>
        <p:spPr>
          <a:xfrm>
            <a:off x="5386185" y="1636100"/>
            <a:ext cx="2571750" cy="257175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51"/>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a:t>Reverse brainstorming</a:t>
            </a:r>
            <a:endParaRPr/>
          </a:p>
        </p:txBody>
      </p:sp>
      <p:sp>
        <p:nvSpPr>
          <p:cNvPr id="4" name="Text Placeholder 1">
            <a:extLst>
              <a:ext uri="{FF2B5EF4-FFF2-40B4-BE49-F238E27FC236}">
                <a16:creationId xmlns:a16="http://schemas.microsoft.com/office/drawing/2014/main" id="{AF0D8047-08F1-0020-4DE7-4719FBAC8579}"/>
              </a:ext>
            </a:extLst>
          </p:cNvPr>
          <p:cNvSpPr>
            <a:spLocks noGrp="1"/>
          </p:cNvSpPr>
          <p:nvPr>
            <p:ph type="body" idx="2"/>
          </p:nvPr>
        </p:nvSpPr>
        <p:spPr>
          <a:xfrm>
            <a:off x="428625" y="1954908"/>
            <a:ext cx="3738022" cy="1480608"/>
          </a:xfrm>
          <a:prstGeom prst="rect">
            <a:avLst/>
          </a:prstGeom>
        </p:spPr>
        <p:txBody>
          <a:bodyPr/>
          <a:lstStyle/>
          <a:p>
            <a:pPr>
              <a:lnSpc>
                <a:spcPct val="100000"/>
              </a:lnSpc>
            </a:pPr>
            <a:r>
              <a:rPr lang="en-GB" sz="2100" b="1" dirty="0"/>
              <a:t>Reverse the problem or challenge by asking: </a:t>
            </a:r>
            <a:br>
              <a:rPr lang="en-GB" sz="2100" b="1" dirty="0"/>
            </a:br>
            <a:r>
              <a:rPr lang="en-GB" sz="2100" b="1" dirty="0"/>
              <a:t>“How could I possibly cause the problem?”</a:t>
            </a:r>
          </a:p>
          <a:p>
            <a:endParaRPr lang="en-GB" sz="2100" b="1" dirty="0"/>
          </a:p>
          <a:p>
            <a:endParaRPr lang="en-DE" sz="2100" b="1" dirty="0"/>
          </a:p>
        </p:txBody>
      </p:sp>
      <p:pic>
        <p:nvPicPr>
          <p:cNvPr id="5" name="Google Shape;928;p94">
            <a:extLst>
              <a:ext uri="{FF2B5EF4-FFF2-40B4-BE49-F238E27FC236}">
                <a16:creationId xmlns:a16="http://schemas.microsoft.com/office/drawing/2014/main" id="{54965786-2470-BBED-6363-D42906E02FC3}"/>
              </a:ext>
            </a:extLst>
          </p:cNvPr>
          <p:cNvPicPr preferRelativeResize="0"/>
          <p:nvPr/>
        </p:nvPicPr>
        <p:blipFill rotWithShape="1">
          <a:blip r:embed="rId3">
            <a:alphaModFix/>
          </a:blip>
          <a:srcRect/>
          <a:stretch/>
        </p:blipFill>
        <p:spPr>
          <a:xfrm>
            <a:off x="5915460" y="2275213"/>
            <a:ext cx="1519238" cy="1519238"/>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52"/>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a:t>Super hero brainstorming</a:t>
            </a:r>
            <a:endParaRPr/>
          </a:p>
        </p:txBody>
      </p:sp>
      <p:sp>
        <p:nvSpPr>
          <p:cNvPr id="4" name="Text Placeholder 1">
            <a:extLst>
              <a:ext uri="{FF2B5EF4-FFF2-40B4-BE49-F238E27FC236}">
                <a16:creationId xmlns:a16="http://schemas.microsoft.com/office/drawing/2014/main" id="{D56DFC2A-6A26-A572-0C74-FD32D9938666}"/>
              </a:ext>
            </a:extLst>
          </p:cNvPr>
          <p:cNvSpPr>
            <a:spLocks noGrp="1"/>
          </p:cNvSpPr>
          <p:nvPr>
            <p:ph type="body" idx="2"/>
          </p:nvPr>
        </p:nvSpPr>
        <p:spPr>
          <a:xfrm>
            <a:off x="428625" y="2000250"/>
            <a:ext cx="3905482" cy="2098346"/>
          </a:xfrm>
        </p:spPr>
        <p:txBody>
          <a:bodyPr/>
          <a:lstStyle/>
          <a:p>
            <a:r>
              <a:rPr lang="en-GB" sz="2100" b="1" dirty="0"/>
              <a:t>Put yourself into the shoes </a:t>
            </a:r>
            <a:br>
              <a:rPr lang="en-GB" sz="2100" b="1" dirty="0"/>
            </a:br>
            <a:r>
              <a:rPr lang="en-GB" sz="2100" b="1" dirty="0"/>
              <a:t>of a superhero. </a:t>
            </a:r>
          </a:p>
          <a:p>
            <a:endParaRPr lang="en-GB" sz="2100" b="1" dirty="0"/>
          </a:p>
          <a:p>
            <a:r>
              <a:rPr lang="en-GB" sz="2100" b="1" dirty="0"/>
              <a:t>How would this superhero </a:t>
            </a:r>
            <a:br>
              <a:rPr lang="en-GB" sz="2100" b="1" dirty="0"/>
            </a:br>
            <a:r>
              <a:rPr lang="en-GB" sz="2100" b="1" dirty="0"/>
              <a:t>with their superpowers solve </a:t>
            </a:r>
            <a:br>
              <a:rPr lang="en-GB" sz="2100" b="1" dirty="0"/>
            </a:br>
            <a:r>
              <a:rPr lang="en-GB" sz="2100" b="1" dirty="0"/>
              <a:t>the problem at hand?</a:t>
            </a:r>
          </a:p>
        </p:txBody>
      </p:sp>
      <p:pic>
        <p:nvPicPr>
          <p:cNvPr id="5" name="Google Shape;891;p89">
            <a:extLst>
              <a:ext uri="{FF2B5EF4-FFF2-40B4-BE49-F238E27FC236}">
                <a16:creationId xmlns:a16="http://schemas.microsoft.com/office/drawing/2014/main" id="{F36F6BD2-9A62-E653-22AD-CFB9811EDDBF}"/>
              </a:ext>
            </a:extLst>
          </p:cNvPr>
          <p:cNvPicPr preferRelativeResize="0"/>
          <p:nvPr/>
        </p:nvPicPr>
        <p:blipFill rotWithShape="1">
          <a:blip r:embed="rId3">
            <a:alphaModFix/>
          </a:blip>
          <a:srcRect/>
          <a:stretch/>
        </p:blipFill>
        <p:spPr>
          <a:xfrm>
            <a:off x="5341599" y="2922090"/>
            <a:ext cx="1176507" cy="1176507"/>
          </a:xfrm>
          <a:prstGeom prst="rect">
            <a:avLst/>
          </a:prstGeom>
          <a:noFill/>
          <a:ln>
            <a:noFill/>
          </a:ln>
        </p:spPr>
      </p:pic>
      <p:pic>
        <p:nvPicPr>
          <p:cNvPr id="6" name="Google Shape;892;p89">
            <a:extLst>
              <a:ext uri="{FF2B5EF4-FFF2-40B4-BE49-F238E27FC236}">
                <a16:creationId xmlns:a16="http://schemas.microsoft.com/office/drawing/2014/main" id="{297042E5-3B8E-FE91-582A-3B8172B35EE3}"/>
              </a:ext>
            </a:extLst>
          </p:cNvPr>
          <p:cNvPicPr preferRelativeResize="0"/>
          <p:nvPr/>
        </p:nvPicPr>
        <p:blipFill rotWithShape="1">
          <a:blip r:embed="rId4">
            <a:alphaModFix/>
          </a:blip>
          <a:srcRect/>
          <a:stretch/>
        </p:blipFill>
        <p:spPr>
          <a:xfrm>
            <a:off x="6069774" y="1545081"/>
            <a:ext cx="1176507" cy="1176507"/>
          </a:xfrm>
          <a:prstGeom prst="rect">
            <a:avLst/>
          </a:prstGeom>
          <a:noFill/>
          <a:ln>
            <a:noFill/>
          </a:ln>
        </p:spPr>
      </p:pic>
      <p:pic>
        <p:nvPicPr>
          <p:cNvPr id="7" name="Google Shape;893;p89">
            <a:extLst>
              <a:ext uri="{FF2B5EF4-FFF2-40B4-BE49-F238E27FC236}">
                <a16:creationId xmlns:a16="http://schemas.microsoft.com/office/drawing/2014/main" id="{9E45DEEB-7234-EBF7-8450-0E1BEE088F29}"/>
              </a:ext>
            </a:extLst>
          </p:cNvPr>
          <p:cNvPicPr preferRelativeResize="0"/>
          <p:nvPr/>
        </p:nvPicPr>
        <p:blipFill rotWithShape="1">
          <a:blip r:embed="rId5">
            <a:alphaModFix/>
          </a:blip>
          <a:srcRect/>
          <a:stretch/>
        </p:blipFill>
        <p:spPr>
          <a:xfrm>
            <a:off x="6760509" y="2922089"/>
            <a:ext cx="1176507" cy="1176507"/>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cxnSp>
        <p:nvCxnSpPr>
          <p:cNvPr id="4" name="Google Shape;661;p53">
            <a:extLst>
              <a:ext uri="{FF2B5EF4-FFF2-40B4-BE49-F238E27FC236}">
                <a16:creationId xmlns:a16="http://schemas.microsoft.com/office/drawing/2014/main" id="{B81E2A35-176D-14AA-F411-094CC39B2F17}"/>
              </a:ext>
            </a:extLst>
          </p:cNvPr>
          <p:cNvCxnSpPr/>
          <p:nvPr/>
        </p:nvCxnSpPr>
        <p:spPr>
          <a:xfrm>
            <a:off x="2766026" y="1139178"/>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5" name="Google Shape;662;p53">
            <a:extLst>
              <a:ext uri="{FF2B5EF4-FFF2-40B4-BE49-F238E27FC236}">
                <a16:creationId xmlns:a16="http://schemas.microsoft.com/office/drawing/2014/main" id="{FAED960B-D09B-46D6-F166-29A5B9ADF8A6}"/>
              </a:ext>
            </a:extLst>
          </p:cNvPr>
          <p:cNvCxnSpPr/>
          <p:nvPr/>
        </p:nvCxnSpPr>
        <p:spPr>
          <a:xfrm>
            <a:off x="4571293" y="1139178"/>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6" name="Google Shape;663;p53">
            <a:extLst>
              <a:ext uri="{FF2B5EF4-FFF2-40B4-BE49-F238E27FC236}">
                <a16:creationId xmlns:a16="http://schemas.microsoft.com/office/drawing/2014/main" id="{F5CA6E53-0387-2A1F-D973-D99D72A4D183}"/>
              </a:ext>
            </a:extLst>
          </p:cNvPr>
          <p:cNvCxnSpPr/>
          <p:nvPr/>
        </p:nvCxnSpPr>
        <p:spPr>
          <a:xfrm>
            <a:off x="6357049" y="1139178"/>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7" name="Google Shape;664;p53">
            <a:extLst>
              <a:ext uri="{FF2B5EF4-FFF2-40B4-BE49-F238E27FC236}">
                <a16:creationId xmlns:a16="http://schemas.microsoft.com/office/drawing/2014/main" id="{8E13B283-11C9-9B6E-7C92-DEAB8893DEAE}"/>
              </a:ext>
            </a:extLst>
          </p:cNvPr>
          <p:cNvCxnSpPr/>
          <p:nvPr/>
        </p:nvCxnSpPr>
        <p:spPr>
          <a:xfrm>
            <a:off x="8161658" y="1139178"/>
            <a:ext cx="0" cy="3416792"/>
          </a:xfrm>
          <a:prstGeom prst="straightConnector1">
            <a:avLst/>
          </a:prstGeom>
          <a:noFill/>
          <a:ln w="19050" cap="flat" cmpd="sng">
            <a:solidFill>
              <a:srgbClr val="DFE8F0"/>
            </a:solidFill>
            <a:prstDash val="dash"/>
            <a:miter lim="800000"/>
            <a:headEnd type="none" w="sm" len="sm"/>
            <a:tailEnd type="none" w="sm" len="sm"/>
          </a:ln>
        </p:spPr>
      </p:cxnSp>
      <p:cxnSp>
        <p:nvCxnSpPr>
          <p:cNvPr id="8" name="Google Shape;665;p53">
            <a:extLst>
              <a:ext uri="{FF2B5EF4-FFF2-40B4-BE49-F238E27FC236}">
                <a16:creationId xmlns:a16="http://schemas.microsoft.com/office/drawing/2014/main" id="{E1835406-1966-2E6A-8771-2DC9B602F871}"/>
              </a:ext>
            </a:extLst>
          </p:cNvPr>
          <p:cNvCxnSpPr/>
          <p:nvPr/>
        </p:nvCxnSpPr>
        <p:spPr>
          <a:xfrm>
            <a:off x="970843" y="1139178"/>
            <a:ext cx="0" cy="3416792"/>
          </a:xfrm>
          <a:prstGeom prst="straightConnector1">
            <a:avLst/>
          </a:prstGeom>
          <a:noFill/>
          <a:ln w="19050" cap="flat" cmpd="sng">
            <a:solidFill>
              <a:srgbClr val="DFE8F0"/>
            </a:solidFill>
            <a:prstDash val="dash"/>
            <a:miter lim="800000"/>
            <a:headEnd type="none" w="sm" len="sm"/>
            <a:tailEnd type="none" w="sm" len="sm"/>
          </a:ln>
        </p:spPr>
      </p:cxnSp>
      <p:sp>
        <p:nvSpPr>
          <p:cNvPr id="9" name="Google Shape;660;p53">
            <a:extLst>
              <a:ext uri="{FF2B5EF4-FFF2-40B4-BE49-F238E27FC236}">
                <a16:creationId xmlns:a16="http://schemas.microsoft.com/office/drawing/2014/main" id="{404BB969-DAE1-5789-3583-C9A0CF5E55D7}"/>
              </a:ext>
            </a:extLst>
          </p:cNvPr>
          <p:cNvSpPr/>
          <p:nvPr/>
        </p:nvSpPr>
        <p:spPr>
          <a:xfrm rot="5400000">
            <a:off x="6010356" y="2375012"/>
            <a:ext cx="2525916" cy="1836000"/>
          </a:xfrm>
          <a:prstGeom prst="triangle">
            <a:avLst>
              <a:gd name="adj" fmla="val 50587"/>
            </a:avLst>
          </a:prstGeom>
          <a:solidFill>
            <a:srgbClr val="E30613">
              <a:alpha val="18823"/>
            </a:srgbClr>
          </a:solidFill>
          <a:ln w="12700" cap="flat" cmpd="sng">
            <a:noFill/>
            <a:prstDash val="solid"/>
            <a:miter lim="800000"/>
            <a:headEnd type="none" w="sm" len="sm"/>
            <a:tailEnd type="none" w="sm" len="sm"/>
          </a:ln>
        </p:spPr>
        <p:txBody>
          <a:bodyPr spcFirstLastPara="1" wrap="square" lIns="45700" tIns="45700" rIns="45700" bIns="45700" anchor="ctr"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 name="Google Shape;666;p53">
            <a:extLst>
              <a:ext uri="{FF2B5EF4-FFF2-40B4-BE49-F238E27FC236}">
                <a16:creationId xmlns:a16="http://schemas.microsoft.com/office/drawing/2014/main" id="{11BDEEFF-E7BF-C3E7-AA42-B7C6AAA0EC3B}"/>
              </a:ext>
            </a:extLst>
          </p:cNvPr>
          <p:cNvSpPr txBox="1">
            <a:spLocks noGrp="1"/>
          </p:cNvSpPr>
          <p:nvPr>
            <p:ph type="body" idx="1"/>
          </p:nvPr>
        </p:nvSpPr>
        <p:spPr>
          <a:xfrm>
            <a:off x="428625" y="338758"/>
            <a:ext cx="5099593" cy="50398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a:t>Ideation </a:t>
            </a:r>
            <a:r>
              <a:rPr lang="de-DE" dirty="0" err="1"/>
              <a:t>process</a:t>
            </a:r>
            <a:endParaRPr dirty="0"/>
          </a:p>
        </p:txBody>
      </p:sp>
      <p:cxnSp>
        <p:nvCxnSpPr>
          <p:cNvPr id="11" name="Google Shape;667;p53">
            <a:extLst>
              <a:ext uri="{FF2B5EF4-FFF2-40B4-BE49-F238E27FC236}">
                <a16:creationId xmlns:a16="http://schemas.microsoft.com/office/drawing/2014/main" id="{B95527FF-AFD4-4E54-1E4C-FA76F596890E}"/>
              </a:ext>
            </a:extLst>
          </p:cNvPr>
          <p:cNvCxnSpPr>
            <a:stCxn id="12" idx="7"/>
          </p:cNvCxnSpPr>
          <p:nvPr/>
        </p:nvCxnSpPr>
        <p:spPr>
          <a:xfrm rot="10800000" flipH="1">
            <a:off x="1031567" y="2039446"/>
            <a:ext cx="1729200" cy="1209900"/>
          </a:xfrm>
          <a:prstGeom prst="straightConnector1">
            <a:avLst/>
          </a:prstGeom>
          <a:noFill/>
          <a:ln w="9525" cap="flat" cmpd="sng">
            <a:solidFill>
              <a:srgbClr val="E30613"/>
            </a:solidFill>
            <a:prstDash val="solid"/>
            <a:miter lim="800000"/>
            <a:headEnd type="none" w="sm" len="sm"/>
            <a:tailEnd type="triangle" w="med" len="med"/>
          </a:ln>
        </p:spPr>
      </p:cxnSp>
      <p:sp>
        <p:nvSpPr>
          <p:cNvPr id="12" name="Google Shape;668;p53">
            <a:extLst>
              <a:ext uri="{FF2B5EF4-FFF2-40B4-BE49-F238E27FC236}">
                <a16:creationId xmlns:a16="http://schemas.microsoft.com/office/drawing/2014/main" id="{354650F3-A459-641C-B506-131D911AF74D}"/>
              </a:ext>
            </a:extLst>
          </p:cNvPr>
          <p:cNvSpPr/>
          <p:nvPr/>
        </p:nvSpPr>
        <p:spPr>
          <a:xfrm>
            <a:off x="908332" y="3228258"/>
            <a:ext cx="144379" cy="144000"/>
          </a:xfrm>
          <a:prstGeom prst="ellipse">
            <a:avLst/>
          </a:prstGeom>
          <a:solidFill>
            <a:srgbClr val="E30613"/>
          </a:solidFill>
          <a:ln>
            <a:noFill/>
          </a:ln>
        </p:spPr>
        <p:txBody>
          <a:bodyPr spcFirstLastPara="1" wrap="square" lIns="34275" tIns="34275" rIns="34275" bIns="34275"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000000"/>
              </a:solidFill>
              <a:effectLst/>
              <a:uLnTx/>
              <a:uFillTx/>
              <a:latin typeface="Calibri"/>
              <a:ea typeface="Calibri"/>
              <a:cs typeface="Calibri"/>
              <a:sym typeface="Calibri"/>
            </a:endParaRPr>
          </a:p>
        </p:txBody>
      </p:sp>
      <p:cxnSp>
        <p:nvCxnSpPr>
          <p:cNvPr id="13" name="Google Shape;669;p53">
            <a:extLst>
              <a:ext uri="{FF2B5EF4-FFF2-40B4-BE49-F238E27FC236}">
                <a16:creationId xmlns:a16="http://schemas.microsoft.com/office/drawing/2014/main" id="{AA05931E-DEC2-6D1E-39B6-88CE3525B0E5}"/>
              </a:ext>
            </a:extLst>
          </p:cNvPr>
          <p:cNvCxnSpPr>
            <a:stCxn id="12" idx="5"/>
          </p:cNvCxnSpPr>
          <p:nvPr/>
        </p:nvCxnSpPr>
        <p:spPr>
          <a:xfrm>
            <a:off x="1031567" y="3351170"/>
            <a:ext cx="1734600" cy="1204800"/>
          </a:xfrm>
          <a:prstGeom prst="straightConnector1">
            <a:avLst/>
          </a:prstGeom>
          <a:noFill/>
          <a:ln w="9525" cap="flat" cmpd="sng">
            <a:solidFill>
              <a:srgbClr val="E30613"/>
            </a:solidFill>
            <a:prstDash val="solid"/>
            <a:miter lim="800000"/>
            <a:headEnd type="none" w="sm" len="sm"/>
            <a:tailEnd type="triangle" w="med" len="med"/>
          </a:ln>
        </p:spPr>
      </p:cxnSp>
      <p:sp>
        <p:nvSpPr>
          <p:cNvPr id="14" name="Google Shape;670;p53">
            <a:extLst>
              <a:ext uri="{FF2B5EF4-FFF2-40B4-BE49-F238E27FC236}">
                <a16:creationId xmlns:a16="http://schemas.microsoft.com/office/drawing/2014/main" id="{AB87F1AC-8870-1BCC-1ABC-CD36A28593EE}"/>
              </a:ext>
            </a:extLst>
          </p:cNvPr>
          <p:cNvSpPr/>
          <p:nvPr/>
        </p:nvSpPr>
        <p:spPr>
          <a:xfrm>
            <a:off x="4502270" y="3228258"/>
            <a:ext cx="144379" cy="144000"/>
          </a:xfrm>
          <a:prstGeom prst="ellipse">
            <a:avLst/>
          </a:prstGeom>
          <a:solidFill>
            <a:srgbClr val="E30613"/>
          </a:solidFill>
          <a:ln>
            <a:noFill/>
          </a:ln>
        </p:spPr>
        <p:txBody>
          <a:bodyPr spcFirstLastPara="1" wrap="square" lIns="34275" tIns="34275" rIns="34275" bIns="34275"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000000"/>
              </a:solidFill>
              <a:effectLst/>
              <a:uLnTx/>
              <a:uFillTx/>
              <a:latin typeface="Calibri"/>
              <a:ea typeface="Calibri"/>
              <a:cs typeface="Calibri"/>
              <a:sym typeface="Calibri"/>
            </a:endParaRPr>
          </a:p>
        </p:txBody>
      </p:sp>
      <p:cxnSp>
        <p:nvCxnSpPr>
          <p:cNvPr id="15" name="Google Shape;671;p53">
            <a:extLst>
              <a:ext uri="{FF2B5EF4-FFF2-40B4-BE49-F238E27FC236}">
                <a16:creationId xmlns:a16="http://schemas.microsoft.com/office/drawing/2014/main" id="{C558E3C5-4F34-72C2-C3A2-547DD88EEF89}"/>
              </a:ext>
            </a:extLst>
          </p:cNvPr>
          <p:cNvCxnSpPr>
            <a:endCxn id="14" idx="1"/>
          </p:cNvCxnSpPr>
          <p:nvPr/>
        </p:nvCxnSpPr>
        <p:spPr>
          <a:xfrm>
            <a:off x="2783414" y="2039446"/>
            <a:ext cx="1740000" cy="1209900"/>
          </a:xfrm>
          <a:prstGeom prst="straightConnector1">
            <a:avLst/>
          </a:prstGeom>
          <a:noFill/>
          <a:ln w="9525" cap="flat" cmpd="sng">
            <a:solidFill>
              <a:srgbClr val="E30613"/>
            </a:solidFill>
            <a:prstDash val="solid"/>
            <a:miter lim="800000"/>
            <a:headEnd type="none" w="sm" len="sm"/>
            <a:tailEnd type="triangle" w="med" len="med"/>
          </a:ln>
        </p:spPr>
      </p:cxnSp>
      <p:cxnSp>
        <p:nvCxnSpPr>
          <p:cNvPr id="16" name="Google Shape;672;p53">
            <a:extLst>
              <a:ext uri="{FF2B5EF4-FFF2-40B4-BE49-F238E27FC236}">
                <a16:creationId xmlns:a16="http://schemas.microsoft.com/office/drawing/2014/main" id="{E1EBC3E5-FCC5-DE61-3E21-7B8229786AA4}"/>
              </a:ext>
            </a:extLst>
          </p:cNvPr>
          <p:cNvCxnSpPr>
            <a:endCxn id="14" idx="3"/>
          </p:cNvCxnSpPr>
          <p:nvPr/>
        </p:nvCxnSpPr>
        <p:spPr>
          <a:xfrm rot="10800000" flipH="1">
            <a:off x="2766014" y="3351170"/>
            <a:ext cx="1757400" cy="1209900"/>
          </a:xfrm>
          <a:prstGeom prst="straightConnector1">
            <a:avLst/>
          </a:prstGeom>
          <a:noFill/>
          <a:ln w="9525" cap="flat" cmpd="sng">
            <a:solidFill>
              <a:srgbClr val="E30613"/>
            </a:solidFill>
            <a:prstDash val="solid"/>
            <a:miter lim="800000"/>
            <a:headEnd type="none" w="sm" len="sm"/>
            <a:tailEnd type="triangle" w="med" len="med"/>
          </a:ln>
        </p:spPr>
      </p:cxnSp>
      <p:cxnSp>
        <p:nvCxnSpPr>
          <p:cNvPr id="17" name="Google Shape;673;p53">
            <a:extLst>
              <a:ext uri="{FF2B5EF4-FFF2-40B4-BE49-F238E27FC236}">
                <a16:creationId xmlns:a16="http://schemas.microsoft.com/office/drawing/2014/main" id="{715C6483-DEF9-F6AC-6245-C75598D79500}"/>
              </a:ext>
            </a:extLst>
          </p:cNvPr>
          <p:cNvCxnSpPr/>
          <p:nvPr/>
        </p:nvCxnSpPr>
        <p:spPr>
          <a:xfrm rot="10800000" flipH="1">
            <a:off x="4621931" y="2039482"/>
            <a:ext cx="1732187" cy="1205486"/>
          </a:xfrm>
          <a:prstGeom prst="straightConnector1">
            <a:avLst/>
          </a:prstGeom>
          <a:noFill/>
          <a:ln w="9525" cap="flat" cmpd="sng">
            <a:solidFill>
              <a:srgbClr val="E30613"/>
            </a:solidFill>
            <a:prstDash val="solid"/>
            <a:miter lim="800000"/>
            <a:headEnd type="none" w="sm" len="sm"/>
            <a:tailEnd type="triangle" w="med" len="med"/>
          </a:ln>
        </p:spPr>
      </p:cxnSp>
      <p:cxnSp>
        <p:nvCxnSpPr>
          <p:cNvPr id="18" name="Google Shape;674;p53">
            <a:extLst>
              <a:ext uri="{FF2B5EF4-FFF2-40B4-BE49-F238E27FC236}">
                <a16:creationId xmlns:a16="http://schemas.microsoft.com/office/drawing/2014/main" id="{7808494B-A3A8-E422-C80F-547178D512D1}"/>
              </a:ext>
            </a:extLst>
          </p:cNvPr>
          <p:cNvCxnSpPr>
            <a:stCxn id="14" idx="5"/>
          </p:cNvCxnSpPr>
          <p:nvPr/>
        </p:nvCxnSpPr>
        <p:spPr>
          <a:xfrm>
            <a:off x="4625505" y="3351170"/>
            <a:ext cx="1728600" cy="1204800"/>
          </a:xfrm>
          <a:prstGeom prst="straightConnector1">
            <a:avLst/>
          </a:prstGeom>
          <a:noFill/>
          <a:ln w="9525" cap="flat" cmpd="sng">
            <a:solidFill>
              <a:srgbClr val="E30613"/>
            </a:solidFill>
            <a:prstDash val="solid"/>
            <a:miter lim="800000"/>
            <a:headEnd type="none" w="sm" len="sm"/>
            <a:tailEnd type="triangle" w="med" len="med"/>
          </a:ln>
        </p:spPr>
      </p:cxnSp>
      <p:sp>
        <p:nvSpPr>
          <p:cNvPr id="19" name="Google Shape;675;p53">
            <a:extLst>
              <a:ext uri="{FF2B5EF4-FFF2-40B4-BE49-F238E27FC236}">
                <a16:creationId xmlns:a16="http://schemas.microsoft.com/office/drawing/2014/main" id="{65D01413-8C53-466F-62DA-3B786125D1E6}"/>
              </a:ext>
            </a:extLst>
          </p:cNvPr>
          <p:cNvSpPr/>
          <p:nvPr/>
        </p:nvSpPr>
        <p:spPr>
          <a:xfrm>
            <a:off x="8092634" y="3228258"/>
            <a:ext cx="144379" cy="144000"/>
          </a:xfrm>
          <a:prstGeom prst="ellipse">
            <a:avLst/>
          </a:prstGeom>
          <a:solidFill>
            <a:srgbClr val="E30613"/>
          </a:solidFill>
          <a:ln>
            <a:noFill/>
          </a:ln>
        </p:spPr>
        <p:txBody>
          <a:bodyPr spcFirstLastPara="1" wrap="square" lIns="34275" tIns="34275" rIns="34275" bIns="34275"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000000"/>
              </a:solidFill>
              <a:effectLst/>
              <a:uLnTx/>
              <a:uFillTx/>
              <a:latin typeface="Calibri"/>
              <a:ea typeface="Calibri"/>
              <a:cs typeface="Calibri"/>
              <a:sym typeface="Calibri"/>
            </a:endParaRPr>
          </a:p>
        </p:txBody>
      </p:sp>
      <p:cxnSp>
        <p:nvCxnSpPr>
          <p:cNvPr id="20" name="Google Shape;676;p53">
            <a:extLst>
              <a:ext uri="{FF2B5EF4-FFF2-40B4-BE49-F238E27FC236}">
                <a16:creationId xmlns:a16="http://schemas.microsoft.com/office/drawing/2014/main" id="{82A27B20-6DCD-DB71-3F56-99F5FA8A512C}"/>
              </a:ext>
            </a:extLst>
          </p:cNvPr>
          <p:cNvCxnSpPr>
            <a:endCxn id="19" idx="1"/>
          </p:cNvCxnSpPr>
          <p:nvPr/>
        </p:nvCxnSpPr>
        <p:spPr>
          <a:xfrm>
            <a:off x="6371678" y="2040946"/>
            <a:ext cx="1742100" cy="1208400"/>
          </a:xfrm>
          <a:prstGeom prst="straightConnector1">
            <a:avLst/>
          </a:prstGeom>
          <a:noFill/>
          <a:ln w="9525" cap="flat" cmpd="sng">
            <a:solidFill>
              <a:srgbClr val="E30613"/>
            </a:solidFill>
            <a:prstDash val="solid"/>
            <a:miter lim="800000"/>
            <a:headEnd type="none" w="sm" len="sm"/>
            <a:tailEnd type="triangle" w="med" len="med"/>
          </a:ln>
        </p:spPr>
      </p:cxnSp>
      <p:cxnSp>
        <p:nvCxnSpPr>
          <p:cNvPr id="21" name="Google Shape;677;p53">
            <a:extLst>
              <a:ext uri="{FF2B5EF4-FFF2-40B4-BE49-F238E27FC236}">
                <a16:creationId xmlns:a16="http://schemas.microsoft.com/office/drawing/2014/main" id="{3A6E3B12-A769-48BD-AF6A-353917980CBB}"/>
              </a:ext>
            </a:extLst>
          </p:cNvPr>
          <p:cNvCxnSpPr>
            <a:endCxn id="19" idx="3"/>
          </p:cNvCxnSpPr>
          <p:nvPr/>
        </p:nvCxnSpPr>
        <p:spPr>
          <a:xfrm rot="10800000" flipH="1">
            <a:off x="6371678" y="3351170"/>
            <a:ext cx="1742100" cy="1204800"/>
          </a:xfrm>
          <a:prstGeom prst="straightConnector1">
            <a:avLst/>
          </a:prstGeom>
          <a:noFill/>
          <a:ln w="9525" cap="flat" cmpd="sng">
            <a:solidFill>
              <a:srgbClr val="E30613"/>
            </a:solidFill>
            <a:prstDash val="solid"/>
            <a:miter lim="800000"/>
            <a:headEnd type="none" w="sm" len="sm"/>
            <a:tailEnd type="triangle" w="med" len="med"/>
          </a:ln>
        </p:spPr>
      </p:cxnSp>
      <p:sp>
        <p:nvSpPr>
          <p:cNvPr id="22" name="Google Shape;682;p53">
            <a:extLst>
              <a:ext uri="{FF2B5EF4-FFF2-40B4-BE49-F238E27FC236}">
                <a16:creationId xmlns:a16="http://schemas.microsoft.com/office/drawing/2014/main" id="{03FE625A-3EC5-701C-0992-5A960180ECEB}"/>
              </a:ext>
            </a:extLst>
          </p:cNvPr>
          <p:cNvSpPr/>
          <p:nvPr/>
        </p:nvSpPr>
        <p:spPr>
          <a:xfrm>
            <a:off x="388408" y="4718387"/>
            <a:ext cx="8725448" cy="144379"/>
          </a:xfrm>
          <a:prstGeom prst="rect">
            <a:avLst/>
          </a:prstGeom>
          <a:noFill/>
          <a:ln>
            <a:noFill/>
          </a:ln>
        </p:spPr>
        <p:txBody>
          <a:bodyPr spcFirstLastPara="1" wrap="square" lIns="34275" tIns="45700" rIns="34275" bIns="45700" anchor="t" anchorCtr="0">
            <a:no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British Design Council. "Eleven </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lessons</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 A </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study</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 </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of</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 </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the</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 design </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process</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available</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 at </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www.designcouncil.org.uk</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 </a:t>
            </a:r>
            <a:r>
              <a:rPr kumimoji="0" lang="de-DE" sz="900" b="1" i="0" u="none" strike="noStrike" kern="1200" cap="none" spc="0" normalizeH="0" baseline="0" noProof="0" dirty="0" err="1">
                <a:ln>
                  <a:noFill/>
                </a:ln>
                <a:solidFill>
                  <a:srgbClr val="AF9F92"/>
                </a:solidFill>
                <a:effectLst/>
                <a:uLnTx/>
                <a:uFillTx/>
                <a:latin typeface="Aptos" panose="020B0004020202020204" pitchFamily="34" charset="0"/>
                <a:ea typeface="+mn-ea"/>
                <a:cs typeface="+mn-cs"/>
                <a:sym typeface="Arial"/>
              </a:rPr>
              <a:t>Retrieved</a:t>
            </a:r>
            <a:r>
              <a:rPr kumimoji="0" lang="de-DE" sz="900" b="1" i="0" u="none" strike="noStrike" kern="1200" cap="none" spc="0" normalizeH="0" baseline="0" noProof="0" dirty="0">
                <a:ln>
                  <a:noFill/>
                </a:ln>
                <a:solidFill>
                  <a:srgbClr val="AF9F92"/>
                </a:solidFill>
                <a:effectLst/>
                <a:uLnTx/>
                <a:uFillTx/>
                <a:latin typeface="Aptos" panose="020B0004020202020204" pitchFamily="34" charset="0"/>
                <a:ea typeface="+mn-ea"/>
                <a:cs typeface="+mn-cs"/>
                <a:sym typeface="Arial"/>
              </a:rPr>
              <a:t> 9 November 2016.</a:t>
            </a:r>
            <a:endParaRPr kumimoji="0"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23" name="Google Shape;678;p53">
            <a:extLst>
              <a:ext uri="{FF2B5EF4-FFF2-40B4-BE49-F238E27FC236}">
                <a16:creationId xmlns:a16="http://schemas.microsoft.com/office/drawing/2014/main" id="{4EB43C55-0B58-61D7-24F9-B45C883494CA}"/>
              </a:ext>
            </a:extLst>
          </p:cNvPr>
          <p:cNvSpPr txBox="1"/>
          <p:nvPr/>
        </p:nvSpPr>
        <p:spPr>
          <a:xfrm>
            <a:off x="993025" y="1046422"/>
            <a:ext cx="1783495" cy="823272"/>
          </a:xfrm>
          <a:prstGeom prst="rect">
            <a:avLst/>
          </a:prstGeom>
          <a:noFill/>
          <a:ln>
            <a:noFill/>
          </a:ln>
        </p:spPr>
        <p:txBody>
          <a:bodyPr spcFirstLastPara="1" wrap="square" lIns="34275" tIns="34275" rIns="34275" bIns="34275"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E30613"/>
                </a:solidFill>
                <a:effectLst/>
                <a:uLnTx/>
                <a:uFillTx/>
                <a:latin typeface="Aptos" panose="020B0004020202020204" pitchFamily="34" charset="0"/>
                <a:ea typeface="+mn-ea"/>
                <a:cs typeface="+mn-cs"/>
                <a:sym typeface="Arial"/>
              </a:rPr>
              <a:t>1. FINDING THE PROBLEM</a:t>
            </a:r>
            <a:endParaRPr kumimoji="0" sz="12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What</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is</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the</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user’s</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b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b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problem</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endParaRPr kumimoji="0"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24" name="Google Shape;679;p53">
            <a:extLst>
              <a:ext uri="{FF2B5EF4-FFF2-40B4-BE49-F238E27FC236}">
                <a16:creationId xmlns:a16="http://schemas.microsoft.com/office/drawing/2014/main" id="{BC2D39FC-A453-BDD2-668E-F76D60B4910A}"/>
              </a:ext>
            </a:extLst>
          </p:cNvPr>
          <p:cNvSpPr txBox="1"/>
          <p:nvPr/>
        </p:nvSpPr>
        <p:spPr>
          <a:xfrm>
            <a:off x="2775217" y="1046422"/>
            <a:ext cx="1796484" cy="823272"/>
          </a:xfrm>
          <a:prstGeom prst="rect">
            <a:avLst/>
          </a:prstGeom>
          <a:noFill/>
          <a:ln>
            <a:noFill/>
          </a:ln>
        </p:spPr>
        <p:txBody>
          <a:bodyPr spcFirstLastPara="1" wrap="square" lIns="34275" tIns="34275" rIns="34275" bIns="34275"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E30613"/>
                </a:solidFill>
                <a:effectLst/>
                <a:uLnTx/>
                <a:uFillTx/>
                <a:latin typeface="Aptos" panose="020B0004020202020204" pitchFamily="34" charset="0"/>
                <a:ea typeface="+mn-ea"/>
                <a:cs typeface="+mn-cs"/>
                <a:sym typeface="Arial"/>
              </a:rPr>
              <a:t>2. ASKING THE </a:t>
            </a:r>
            <a:br>
              <a:rPr kumimoji="0" lang="de-DE" sz="1200" b="1" i="0" u="none" strike="noStrike" kern="1200" cap="none" spc="0" normalizeH="0" baseline="0" noProof="0" dirty="0">
                <a:ln>
                  <a:noFill/>
                </a:ln>
                <a:solidFill>
                  <a:srgbClr val="E30613"/>
                </a:solidFill>
                <a:effectLst/>
                <a:uLnTx/>
                <a:uFillTx/>
                <a:latin typeface="Aptos" panose="020B0004020202020204" pitchFamily="34" charset="0"/>
                <a:ea typeface="+mn-ea"/>
                <a:cs typeface="+mn-cs"/>
                <a:sym typeface="Arial"/>
              </a:rPr>
            </a:br>
            <a:r>
              <a:rPr kumimoji="0" lang="de-DE" sz="1200" b="1" i="0" u="none" strike="noStrike" kern="1200" cap="none" spc="0" normalizeH="0" baseline="0" noProof="0" dirty="0">
                <a:ln>
                  <a:noFill/>
                </a:ln>
                <a:solidFill>
                  <a:srgbClr val="E30613"/>
                </a:solidFill>
                <a:effectLst/>
                <a:uLnTx/>
                <a:uFillTx/>
                <a:latin typeface="Aptos" panose="020B0004020202020204" pitchFamily="34" charset="0"/>
                <a:ea typeface="+mn-ea"/>
                <a:cs typeface="+mn-cs"/>
                <a:sym typeface="Arial"/>
              </a:rPr>
              <a:t>RIGHT QUESTION</a:t>
            </a:r>
            <a:endParaRPr kumimoji="0" sz="12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What</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is</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the</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question</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you</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b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b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want</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to</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find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answers</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to</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endParaRPr kumimoji="0"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25" name="Google Shape;680;p53">
            <a:extLst>
              <a:ext uri="{FF2B5EF4-FFF2-40B4-BE49-F238E27FC236}">
                <a16:creationId xmlns:a16="http://schemas.microsoft.com/office/drawing/2014/main" id="{767CB6F4-D857-5C93-0E3F-66410D2B9270}"/>
              </a:ext>
            </a:extLst>
          </p:cNvPr>
          <p:cNvSpPr txBox="1"/>
          <p:nvPr/>
        </p:nvSpPr>
        <p:spPr>
          <a:xfrm>
            <a:off x="4624437" y="1046422"/>
            <a:ext cx="1718395" cy="823272"/>
          </a:xfrm>
          <a:prstGeom prst="rect">
            <a:avLst/>
          </a:prstGeom>
          <a:noFill/>
          <a:ln>
            <a:noFill/>
          </a:ln>
        </p:spPr>
        <p:txBody>
          <a:bodyPr spcFirstLastPara="1" wrap="square" lIns="34275" tIns="34275" rIns="34275" bIns="34275"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E30613"/>
                </a:solidFill>
                <a:effectLst/>
                <a:uLnTx/>
                <a:uFillTx/>
                <a:latin typeface="Aptos" panose="020B0004020202020204" pitchFamily="34" charset="0"/>
                <a:ea typeface="+mn-ea"/>
                <a:cs typeface="+mn-cs"/>
                <a:sym typeface="Arial"/>
              </a:rPr>
              <a:t>3. DEVELOPING SOLUTIONS</a:t>
            </a:r>
            <a:endParaRPr kumimoji="0" sz="12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How</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do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you</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want</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to</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solve</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b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b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the</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users</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problem</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endParaRPr kumimoji="0"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26" name="Google Shape;681;p53">
            <a:extLst>
              <a:ext uri="{FF2B5EF4-FFF2-40B4-BE49-F238E27FC236}">
                <a16:creationId xmlns:a16="http://schemas.microsoft.com/office/drawing/2014/main" id="{C40A1021-1E82-7DA4-71EE-16C6B0D8692E}"/>
              </a:ext>
            </a:extLst>
          </p:cNvPr>
          <p:cNvSpPr txBox="1"/>
          <p:nvPr/>
        </p:nvSpPr>
        <p:spPr>
          <a:xfrm>
            <a:off x="6421187" y="1046422"/>
            <a:ext cx="1701921" cy="838661"/>
          </a:xfrm>
          <a:prstGeom prst="rect">
            <a:avLst/>
          </a:prstGeom>
          <a:noFill/>
          <a:ln>
            <a:noFill/>
          </a:ln>
        </p:spPr>
        <p:txBody>
          <a:bodyPr spcFirstLastPara="1" wrap="square" lIns="34275" tIns="34275" rIns="34275" bIns="34275" anchor="t"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E30613"/>
                </a:solidFill>
                <a:effectLst/>
                <a:uLnTx/>
                <a:uFillTx/>
                <a:latin typeface="Aptos" panose="020B0004020202020204" pitchFamily="34" charset="0"/>
                <a:ea typeface="+mn-ea"/>
                <a:cs typeface="+mn-cs"/>
                <a:sym typeface="Arial"/>
              </a:rPr>
              <a:t>4. EVALUATION</a:t>
            </a:r>
            <a:br>
              <a:rPr kumimoji="0" lang="de-DE" sz="1200" b="1" i="0" u="none" strike="noStrike" kern="1200" cap="none" spc="0" normalizeH="0" baseline="0" noProof="0" dirty="0">
                <a:ln>
                  <a:noFill/>
                </a:ln>
                <a:solidFill>
                  <a:srgbClr val="E30613"/>
                </a:solidFill>
                <a:effectLst/>
                <a:uLnTx/>
                <a:uFillTx/>
                <a:latin typeface="Aptos" panose="020B0004020202020204" pitchFamily="34" charset="0"/>
                <a:ea typeface="+mn-ea"/>
                <a:cs typeface="+mn-cs"/>
                <a:sym typeface="Arial"/>
              </a:rPr>
            </a:br>
            <a:r>
              <a:rPr kumimoji="0" lang="de-DE" sz="800" b="1" i="0" u="none" strike="noStrike" kern="1200" cap="none" spc="0" normalizeH="0" baseline="0" noProof="0" dirty="0">
                <a:ln>
                  <a:noFill/>
                </a:ln>
                <a:solidFill>
                  <a:srgbClr val="E30613"/>
                </a:solidFill>
                <a:effectLst/>
                <a:uLnTx/>
                <a:uFillTx/>
                <a:latin typeface="Aptos" panose="020B0004020202020204" pitchFamily="34" charset="0"/>
                <a:ea typeface="+mn-ea"/>
                <a:cs typeface="+mn-cs"/>
                <a:sym typeface="Arial"/>
              </a:rPr>
              <a:t> </a:t>
            </a:r>
            <a:b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b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Which</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are</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the</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most</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b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b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promising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solutions</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you</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b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b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came</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up</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 </a:t>
            </a:r>
            <a:r>
              <a:rPr kumimoji="0" lang="de-DE" sz="1000" b="0" i="0" u="none" strike="noStrike" kern="1200" cap="none" spc="0" normalizeH="0" baseline="0" noProof="0" dirty="0" err="1">
                <a:ln>
                  <a:noFill/>
                </a:ln>
                <a:solidFill>
                  <a:prstClr val="black"/>
                </a:solidFill>
                <a:effectLst/>
                <a:uLnTx/>
                <a:uFillTx/>
                <a:latin typeface="Aptos" panose="020B0004020202020204" pitchFamily="34" charset="0"/>
                <a:ea typeface="Noticia Text"/>
                <a:cs typeface="Noticia Text"/>
                <a:sym typeface="Noticia Text"/>
              </a:rPr>
              <a:t>with</a:t>
            </a:r>
            <a:r>
              <a:rPr kumimoji="0" lang="de-DE" sz="1000" b="0" i="0" u="none" strike="noStrike" kern="1200" cap="none" spc="0" normalizeH="0" baseline="0" noProof="0" dirty="0">
                <a:ln>
                  <a:noFill/>
                </a:ln>
                <a:solidFill>
                  <a:prstClr val="black"/>
                </a:solidFill>
                <a:effectLst/>
                <a:uLnTx/>
                <a:uFillTx/>
                <a:latin typeface="Aptos" panose="020B0004020202020204" pitchFamily="34" charset="0"/>
                <a:ea typeface="Noticia Text"/>
                <a:cs typeface="Noticia Text"/>
                <a:sym typeface="Noticia Text"/>
              </a:rPr>
              <a:t>?</a:t>
            </a:r>
            <a:endParaRPr kumimoji="0"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54"/>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4200"/>
              <a:buNone/>
            </a:pPr>
            <a:r>
              <a:rPr lang="de-DE"/>
              <a:t>4. The idea evaluation</a:t>
            </a:r>
            <a:endParaRPr/>
          </a:p>
        </p:txBody>
      </p:sp>
      <p:sp>
        <p:nvSpPr>
          <p:cNvPr id="688" name="Google Shape;688;p54"/>
          <p:cNvSpPr txBox="1">
            <a:spLocks noGrp="1"/>
          </p:cNvSpPr>
          <p:nvPr>
            <p:ph type="body" idx="2"/>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1300"/>
              <a:buFont typeface="Arial"/>
              <a:buNone/>
            </a:pPr>
            <a:r>
              <a:rPr lang="de-DE"/>
              <a:t>The Ideation Process</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4" name="Google Shape;733;p60">
            <a:extLst>
              <a:ext uri="{FF2B5EF4-FFF2-40B4-BE49-F238E27FC236}">
                <a16:creationId xmlns:a16="http://schemas.microsoft.com/office/drawing/2014/main" id="{3A77E23B-1E0A-E8FE-BF17-B0E6DDFB2F42}"/>
              </a:ext>
            </a:extLst>
          </p:cNvPr>
          <p:cNvSpPr txBox="1">
            <a:spLocks noGrp="1"/>
          </p:cNvSpPr>
          <p:nvPr>
            <p:ph type="body" idx="1"/>
          </p:nvPr>
        </p:nvSpPr>
        <p:spPr>
          <a:xfrm>
            <a:off x="428625" y="336593"/>
            <a:ext cx="5099593" cy="443198"/>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err="1"/>
              <a:t>Idea</a:t>
            </a:r>
            <a:r>
              <a:rPr lang="de-DE" dirty="0"/>
              <a:t> Filter</a:t>
            </a:r>
            <a:endParaRPr dirty="0"/>
          </a:p>
        </p:txBody>
      </p:sp>
      <p:pic>
        <p:nvPicPr>
          <p:cNvPr id="5" name="Google Shape;967;p100">
            <a:extLst>
              <a:ext uri="{FF2B5EF4-FFF2-40B4-BE49-F238E27FC236}">
                <a16:creationId xmlns:a16="http://schemas.microsoft.com/office/drawing/2014/main" id="{162CF190-E8AD-6E2B-8BB8-314ABD765AE0}"/>
              </a:ext>
            </a:extLst>
          </p:cNvPr>
          <p:cNvPicPr preferRelativeResize="0"/>
          <p:nvPr/>
        </p:nvPicPr>
        <p:blipFill rotWithShape="1">
          <a:blip r:embed="rId3">
            <a:alphaModFix/>
          </a:blip>
          <a:srcRect l="3662" t="19920" r="70141" b="-2142"/>
          <a:stretch/>
        </p:blipFill>
        <p:spPr>
          <a:xfrm>
            <a:off x="422965" y="968330"/>
            <a:ext cx="2395471" cy="4229100"/>
          </a:xfrm>
          <a:prstGeom prst="rect">
            <a:avLst/>
          </a:prstGeom>
          <a:noFill/>
          <a:ln>
            <a:noFill/>
          </a:ln>
        </p:spPr>
      </p:pic>
      <p:sp>
        <p:nvSpPr>
          <p:cNvPr id="6" name="Text Placeholder 1">
            <a:extLst>
              <a:ext uri="{FF2B5EF4-FFF2-40B4-BE49-F238E27FC236}">
                <a16:creationId xmlns:a16="http://schemas.microsoft.com/office/drawing/2014/main" id="{1C4D7C3A-3D41-0C16-A333-2F91C6F57C64}"/>
              </a:ext>
            </a:extLst>
          </p:cNvPr>
          <p:cNvSpPr txBox="1">
            <a:spLocks/>
          </p:cNvSpPr>
          <p:nvPr/>
        </p:nvSpPr>
        <p:spPr>
          <a:xfrm>
            <a:off x="2818436" y="1725524"/>
            <a:ext cx="5861219" cy="2827157"/>
          </a:xfrm>
          <a:prstGeom prst="rect">
            <a:avLst/>
          </a:prstGeom>
        </p:spPr>
        <p:txBody>
          <a:bodyPr/>
          <a:lstStyle>
            <a:lvl1pPr marL="182880" indent="-182880" algn="l" defTabSz="685800" rtl="0" eaLnBrk="1" latinLnBrk="0" hangingPunct="1">
              <a:lnSpc>
                <a:spcPct val="90000"/>
              </a:lnSpc>
              <a:spcBef>
                <a:spcPts val="0"/>
              </a:spcBef>
              <a:spcAft>
                <a:spcPts val="450"/>
              </a:spcAft>
              <a:buFont typeface="Arial" panose="020B0604020202020204" pitchFamily="34" charset="0"/>
              <a:buChar char="•"/>
              <a:defRPr sz="1400" kern="1200">
                <a:solidFill>
                  <a:schemeClr val="tx1"/>
                </a:solidFill>
                <a:latin typeface="+mn-lt"/>
                <a:ea typeface="+mn-ea"/>
                <a:cs typeface="+mn-cs"/>
              </a:defRPr>
            </a:lvl1pPr>
            <a:lvl2pPr marL="457200" indent="-274320" algn="l" defTabSz="685800" rtl="0" eaLnBrk="1" latinLnBrk="0" hangingPunct="1">
              <a:lnSpc>
                <a:spcPct val="90000"/>
              </a:lnSpc>
              <a:spcBef>
                <a:spcPts val="0"/>
              </a:spcBef>
              <a:spcAft>
                <a:spcPts val="450"/>
              </a:spcAft>
              <a:buSzPct val="100000"/>
              <a:buFont typeface="System Font Regular"/>
              <a:buChar char="・"/>
              <a:defRPr sz="1400" kern="1200">
                <a:solidFill>
                  <a:schemeClr val="tx1"/>
                </a:solidFill>
                <a:latin typeface="+mn-lt"/>
                <a:ea typeface="+mn-ea"/>
                <a:cs typeface="+mn-cs"/>
              </a:defRPr>
            </a:lvl2pPr>
            <a:lvl3pPr marL="685800" indent="0" algn="l" defTabSz="685800" rtl="0" eaLnBrk="1" latinLnBrk="0" hangingPunct="1">
              <a:lnSpc>
                <a:spcPct val="90000"/>
              </a:lnSpc>
              <a:spcBef>
                <a:spcPts val="375"/>
              </a:spcBef>
              <a:spcAft>
                <a:spcPts val="450"/>
              </a:spcAft>
              <a:buFont typeface="Arial" panose="020B0604020202020204" pitchFamily="34" charset="0"/>
              <a:buNone/>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spcAft>
                <a:spcPts val="450"/>
              </a:spcAft>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spcAft>
                <a:spcPts val="450"/>
              </a:spcAft>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83600" marR="0" lvl="0" indent="-18360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1" i="0" u="none" strike="noStrike" kern="1200" cap="none" spc="0" normalizeH="0" baseline="0" noProof="0" dirty="0">
                <a:ln>
                  <a:noFill/>
                </a:ln>
                <a:solidFill>
                  <a:srgbClr val="E30613"/>
                </a:solidFill>
                <a:effectLst/>
                <a:uLnTx/>
                <a:uFillTx/>
                <a:latin typeface="Aptos" panose="02110004020202020204"/>
                <a:ea typeface="+mn-ea"/>
                <a:cs typeface="+mn-cs"/>
              </a:rPr>
              <a:t>Use the idea filter to find the best ideas. </a:t>
            </a:r>
            <a:br>
              <a:rPr kumimoji="0" lang="en-GB" sz="1400" b="1" i="0" u="none" strike="noStrike" kern="1200" cap="none" spc="0" normalizeH="0" baseline="0" noProof="0" dirty="0">
                <a:ln>
                  <a:noFill/>
                </a:ln>
                <a:solidFill>
                  <a:srgbClr val="E30613"/>
                </a:solidFill>
                <a:effectLst/>
                <a:uLnTx/>
                <a:uFillTx/>
                <a:latin typeface="Aptos" panose="02110004020202020204"/>
                <a:ea typeface="+mn-ea"/>
                <a:cs typeface="+mn-cs"/>
              </a:rPr>
            </a:br>
            <a:endParaRPr kumimoji="0" lang="en-GB" sz="1400" b="1" i="0" u="none" strike="noStrike" kern="1200" cap="none" spc="0" normalizeH="0" baseline="0" noProof="0" dirty="0">
              <a:ln>
                <a:noFill/>
              </a:ln>
              <a:solidFill>
                <a:srgbClr val="E30613"/>
              </a:solidFill>
              <a:effectLst/>
              <a:uLnTx/>
              <a:uFillTx/>
              <a:latin typeface="Aptos" panose="02110004020202020204"/>
              <a:ea typeface="+mn-ea"/>
              <a:cs typeface="+mn-cs"/>
            </a:endParaRPr>
          </a:p>
          <a:p>
            <a:pPr marL="182880" marR="0" lvl="0" indent="-18288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rPr>
              <a:t>Degree of Novelty: Which ideas are the </a:t>
            </a:r>
            <a:r>
              <a:rPr kumimoji="0" lang="en-GB" sz="1400" b="0" i="1" u="none" strike="noStrike" kern="1200" cap="none" spc="0" normalizeH="0" baseline="0" noProof="0" dirty="0">
                <a:ln>
                  <a:noFill/>
                </a:ln>
                <a:solidFill>
                  <a:prstClr val="black"/>
                </a:solidFill>
                <a:effectLst/>
                <a:uLnTx/>
                <a:uFillTx/>
                <a:latin typeface="Aptos" panose="02110004020202020204"/>
                <a:ea typeface="+mn-ea"/>
                <a:cs typeface="+mn-cs"/>
              </a:rPr>
              <a:t>most innovative ones</a:t>
            </a: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rPr>
              <a:t>?</a:t>
            </a:r>
          </a:p>
          <a:p>
            <a:pPr marL="182880" marR="0" lvl="0" indent="-18288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182880" marR="0" lvl="0" indent="-18288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rPr>
              <a:t>Easy to implement: Which ideas are the </a:t>
            </a:r>
            <a:r>
              <a:rPr kumimoji="0" lang="en-GB" sz="1400" b="0" i="1" u="none" strike="noStrike" kern="1200" cap="none" spc="0" normalizeH="0" baseline="0" noProof="0" dirty="0">
                <a:ln>
                  <a:noFill/>
                </a:ln>
                <a:solidFill>
                  <a:prstClr val="black"/>
                </a:solidFill>
                <a:effectLst/>
                <a:uLnTx/>
                <a:uFillTx/>
                <a:latin typeface="Aptos" panose="02110004020202020204"/>
                <a:ea typeface="+mn-ea"/>
                <a:cs typeface="+mn-cs"/>
              </a:rPr>
              <a:t>easiest to implement</a:t>
            </a: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rPr>
              <a:t>?</a:t>
            </a:r>
          </a:p>
          <a:p>
            <a:pPr marL="182880" marR="0" lvl="0" indent="-18288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182880" marR="0" lvl="0" indent="-18288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rPr>
              <a:t>Favorite idea: Which ideas are you </a:t>
            </a:r>
            <a:r>
              <a:rPr kumimoji="0" lang="en-GB" sz="1400" b="0" i="1" u="none" strike="noStrike" kern="1200" cap="none" spc="0" normalizeH="0" baseline="0" noProof="0" dirty="0">
                <a:ln>
                  <a:noFill/>
                </a:ln>
                <a:solidFill>
                  <a:prstClr val="black"/>
                </a:solidFill>
                <a:effectLst/>
                <a:uLnTx/>
                <a:uFillTx/>
                <a:latin typeface="Aptos" panose="02110004020202020204"/>
                <a:ea typeface="+mn-ea"/>
                <a:cs typeface="+mn-cs"/>
              </a:rPr>
              <a:t>most excited about</a:t>
            </a: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rPr>
              <a:t>?</a:t>
            </a:r>
          </a:p>
          <a:p>
            <a:pPr marL="183600" marR="0" lvl="0" indent="-18360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183600" marR="0" lvl="0" indent="-1836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sp>
        <p:nvSpPr>
          <p:cNvPr id="160" name="Google Shape;160;p1"/>
          <p:cNvSpPr txBox="1">
            <a:spLocks noGrp="1"/>
          </p:cNvSpPr>
          <p:nvPr>
            <p:ph type="body" sz="quarter" idx="11"/>
          </p:nvPr>
        </p:nvSpPr>
        <p:spPr>
          <a:xfrm>
            <a:off x="304800" y="281644"/>
            <a:ext cx="2097578" cy="492443"/>
          </a:xfrm>
          <a:prstGeom prst="rect">
            <a:avLst/>
          </a:prstGeom>
          <a:solidFill>
            <a:srgbClr val="E30613"/>
          </a:solidFill>
          <a:ln>
            <a:noFill/>
          </a:ln>
        </p:spPr>
        <p:txBody>
          <a:bodyPr spcFirstLastPara="1" wrap="square" lIns="108000" tIns="0" rIns="108000" bIns="0" anchor="ctr" anchorCtr="0">
            <a:spAutoFit/>
          </a:bodyPr>
          <a:lstStyle/>
          <a:p>
            <a:pPr marL="0" lvl="0" indent="0" algn="l" rtl="0">
              <a:lnSpc>
                <a:spcPct val="100000"/>
              </a:lnSpc>
              <a:spcBef>
                <a:spcPts val="0"/>
              </a:spcBef>
              <a:spcAft>
                <a:spcPts val="0"/>
              </a:spcAft>
              <a:buClr>
                <a:schemeClr val="lt1"/>
              </a:buClr>
              <a:buSzPts val="4000"/>
              <a:buNone/>
            </a:pPr>
            <a:r>
              <a:rPr lang="de-DE"/>
              <a:t>IDEATION</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pic>
        <p:nvPicPr>
          <p:cNvPr id="702" name="Google Shape;702;p56"/>
          <p:cNvPicPr preferRelativeResize="0">
            <a:picLocks noGrp="1"/>
          </p:cNvPicPr>
          <p:nvPr>
            <p:ph type="pic" sz="quarter" idx="10"/>
          </p:nvPr>
        </p:nvPicPr>
        <p:blipFill rotWithShape="1">
          <a:blip r:embed="rId3" cstate="screen">
            <a:alphaModFix/>
            <a:extLst>
              <a:ext uri="{28A0092B-C50C-407E-A947-70E740481C1C}">
                <a14:useLocalDpi xmlns:a14="http://schemas.microsoft.com/office/drawing/2010/main"/>
              </a:ext>
            </a:extLst>
          </a:blip>
          <a:srcRect/>
          <a:stretch/>
        </p:blipFill>
        <p:spPr>
          <a:prstGeom prst="rect">
            <a:avLst/>
          </a:prstGeom>
          <a:noFill/>
          <a:ln>
            <a:noFill/>
          </a:ln>
        </p:spPr>
      </p:pic>
      <p:sp>
        <p:nvSpPr>
          <p:cNvPr id="701" name="Google Shape;701;p56"/>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3800"/>
              <a:buNone/>
            </a:pPr>
            <a:r>
              <a:rPr lang="de-DE"/>
              <a:t>Filter your ideas</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4" name="Google Shape;717;p58">
            <a:extLst>
              <a:ext uri="{FF2B5EF4-FFF2-40B4-BE49-F238E27FC236}">
                <a16:creationId xmlns:a16="http://schemas.microsoft.com/office/drawing/2014/main" id="{55A25AAD-3B5C-D67E-97A3-93698119E4F7}"/>
              </a:ext>
            </a:extLst>
          </p:cNvPr>
          <p:cNvSpPr txBox="1">
            <a:spLocks noGrp="1"/>
          </p:cNvSpPr>
          <p:nvPr>
            <p:ph type="body" idx="1"/>
          </p:nvPr>
        </p:nvSpPr>
        <p:spPr>
          <a:xfrm>
            <a:off x="428625" y="336593"/>
            <a:ext cx="5099593" cy="443198"/>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a:t>Let’s go!</a:t>
            </a:r>
            <a:endParaRPr/>
          </a:p>
        </p:txBody>
      </p:sp>
      <p:pic>
        <p:nvPicPr>
          <p:cNvPr id="5" name="Google Shape;967;p100">
            <a:extLst>
              <a:ext uri="{FF2B5EF4-FFF2-40B4-BE49-F238E27FC236}">
                <a16:creationId xmlns:a16="http://schemas.microsoft.com/office/drawing/2014/main" id="{56743B10-9555-A707-75B0-D3862C946193}"/>
              </a:ext>
            </a:extLst>
          </p:cNvPr>
          <p:cNvPicPr preferRelativeResize="0"/>
          <p:nvPr/>
        </p:nvPicPr>
        <p:blipFill rotWithShape="1">
          <a:blip r:embed="rId3">
            <a:alphaModFix/>
          </a:blip>
          <a:srcRect l="3662" t="19920" r="70141" b="-2142"/>
          <a:stretch/>
        </p:blipFill>
        <p:spPr>
          <a:xfrm>
            <a:off x="422965" y="968330"/>
            <a:ext cx="2395471" cy="4229100"/>
          </a:xfrm>
          <a:prstGeom prst="rect">
            <a:avLst/>
          </a:prstGeom>
          <a:noFill/>
          <a:ln>
            <a:noFill/>
          </a:ln>
        </p:spPr>
      </p:pic>
      <p:sp>
        <p:nvSpPr>
          <p:cNvPr id="6" name="Text Placeholder 1">
            <a:extLst>
              <a:ext uri="{FF2B5EF4-FFF2-40B4-BE49-F238E27FC236}">
                <a16:creationId xmlns:a16="http://schemas.microsoft.com/office/drawing/2014/main" id="{DC3F8FBC-307A-2852-522A-B00990EA6575}"/>
              </a:ext>
            </a:extLst>
          </p:cNvPr>
          <p:cNvSpPr txBox="1">
            <a:spLocks/>
          </p:cNvSpPr>
          <p:nvPr/>
        </p:nvSpPr>
        <p:spPr>
          <a:xfrm>
            <a:off x="2818436" y="1725524"/>
            <a:ext cx="5861219" cy="2827157"/>
          </a:xfrm>
          <a:prstGeom prst="rect">
            <a:avLst/>
          </a:prstGeom>
        </p:spPr>
        <p:txBody>
          <a:bodyPr/>
          <a:lstStyle>
            <a:lvl1pPr marL="182880" indent="-182880" algn="l" defTabSz="685800" rtl="0" eaLnBrk="1" latinLnBrk="0" hangingPunct="1">
              <a:lnSpc>
                <a:spcPct val="90000"/>
              </a:lnSpc>
              <a:spcBef>
                <a:spcPts val="0"/>
              </a:spcBef>
              <a:spcAft>
                <a:spcPts val="450"/>
              </a:spcAft>
              <a:buFont typeface="Arial" panose="020B0604020202020204" pitchFamily="34" charset="0"/>
              <a:buChar char="•"/>
              <a:defRPr sz="1400" kern="1200">
                <a:solidFill>
                  <a:schemeClr val="tx1"/>
                </a:solidFill>
                <a:latin typeface="+mn-lt"/>
                <a:ea typeface="+mn-ea"/>
                <a:cs typeface="+mn-cs"/>
              </a:defRPr>
            </a:lvl1pPr>
            <a:lvl2pPr marL="457200" indent="-274320" algn="l" defTabSz="685800" rtl="0" eaLnBrk="1" latinLnBrk="0" hangingPunct="1">
              <a:lnSpc>
                <a:spcPct val="90000"/>
              </a:lnSpc>
              <a:spcBef>
                <a:spcPts val="0"/>
              </a:spcBef>
              <a:spcAft>
                <a:spcPts val="450"/>
              </a:spcAft>
              <a:buSzPct val="100000"/>
              <a:buFont typeface="System Font Regular"/>
              <a:buChar char="・"/>
              <a:defRPr sz="1400" kern="1200">
                <a:solidFill>
                  <a:schemeClr val="tx1"/>
                </a:solidFill>
                <a:latin typeface="+mn-lt"/>
                <a:ea typeface="+mn-ea"/>
                <a:cs typeface="+mn-cs"/>
              </a:defRPr>
            </a:lvl2pPr>
            <a:lvl3pPr marL="685800" indent="0" algn="l" defTabSz="685800" rtl="0" eaLnBrk="1" latinLnBrk="0" hangingPunct="1">
              <a:lnSpc>
                <a:spcPct val="90000"/>
              </a:lnSpc>
              <a:spcBef>
                <a:spcPts val="375"/>
              </a:spcBef>
              <a:spcAft>
                <a:spcPts val="450"/>
              </a:spcAft>
              <a:buFont typeface="Arial" panose="020B0604020202020204" pitchFamily="34" charset="0"/>
              <a:buNone/>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spcAft>
                <a:spcPts val="450"/>
              </a:spcAft>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spcAft>
                <a:spcPts val="450"/>
              </a:spcAft>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83600" marR="0" lvl="0" indent="-18360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1" i="0" u="none" strike="noStrike" kern="1200" cap="none" spc="0" normalizeH="0" baseline="0" noProof="0" dirty="0">
                <a:ln>
                  <a:noFill/>
                </a:ln>
                <a:solidFill>
                  <a:srgbClr val="E30613"/>
                </a:solidFill>
                <a:effectLst/>
                <a:uLnTx/>
                <a:uFillTx/>
                <a:latin typeface="Aptos" panose="02110004020202020204"/>
                <a:ea typeface="+mn-ea"/>
                <a:cs typeface="+mn-cs"/>
              </a:rPr>
              <a:t>Finding the best idea: </a:t>
            </a:r>
            <a:br>
              <a:rPr kumimoji="0" lang="en-GB" sz="1400" b="1" i="0" u="none" strike="noStrike" kern="1200" cap="none" spc="0" normalizeH="0" baseline="0" noProof="0" dirty="0">
                <a:ln>
                  <a:noFill/>
                </a:ln>
                <a:solidFill>
                  <a:srgbClr val="E30613"/>
                </a:solidFill>
                <a:effectLst/>
                <a:uLnTx/>
                <a:uFillTx/>
                <a:latin typeface="Aptos" panose="02110004020202020204"/>
                <a:ea typeface="+mn-ea"/>
                <a:cs typeface="+mn-cs"/>
              </a:rPr>
            </a:br>
            <a:endParaRPr kumimoji="0" lang="en-GB" sz="1400" b="1" i="0" u="none" strike="noStrike" kern="1200" cap="none" spc="0" normalizeH="0" baseline="0" noProof="0" dirty="0">
              <a:ln>
                <a:noFill/>
              </a:ln>
              <a:solidFill>
                <a:srgbClr val="E30613"/>
              </a:solidFill>
              <a:effectLst/>
              <a:uLnTx/>
              <a:uFillTx/>
              <a:latin typeface="Aptos" panose="02110004020202020204"/>
              <a:ea typeface="+mn-ea"/>
              <a:cs typeface="+mn-cs"/>
            </a:endParaRPr>
          </a:p>
          <a:p>
            <a:pPr marL="182880" marR="0" lvl="0" indent="-18288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rPr>
              <a:t>Degree of Novelty: Which ideas are the </a:t>
            </a:r>
            <a:r>
              <a:rPr kumimoji="0" lang="en-GB" sz="1400" b="0" i="1" u="none" strike="noStrike" kern="1200" cap="none" spc="0" normalizeH="0" baseline="0" noProof="0" dirty="0">
                <a:ln>
                  <a:noFill/>
                </a:ln>
                <a:solidFill>
                  <a:prstClr val="black"/>
                </a:solidFill>
                <a:effectLst/>
                <a:uLnTx/>
                <a:uFillTx/>
                <a:latin typeface="Aptos" panose="02110004020202020204"/>
                <a:ea typeface="+mn-ea"/>
                <a:cs typeface="+mn-cs"/>
              </a:rPr>
              <a:t>most innovative ones</a:t>
            </a: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rPr>
              <a:t>?</a:t>
            </a:r>
          </a:p>
          <a:p>
            <a:pPr marL="183600" marR="0" lvl="0" indent="-18360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183600" marR="0" lvl="0" indent="-1836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4" name="Google Shape;725;p59">
            <a:extLst>
              <a:ext uri="{FF2B5EF4-FFF2-40B4-BE49-F238E27FC236}">
                <a16:creationId xmlns:a16="http://schemas.microsoft.com/office/drawing/2014/main" id="{0E3C8C06-3378-596F-F99A-621EB242C312}"/>
              </a:ext>
            </a:extLst>
          </p:cNvPr>
          <p:cNvSpPr txBox="1">
            <a:spLocks/>
          </p:cNvSpPr>
          <p:nvPr/>
        </p:nvSpPr>
        <p:spPr>
          <a:xfrm>
            <a:off x="428625" y="336593"/>
            <a:ext cx="5099593" cy="443198"/>
          </a:xfrm>
          <a:prstGeom prst="rect">
            <a:avLst/>
          </a:prstGeom>
          <a:noFill/>
          <a:ln>
            <a:noFill/>
          </a:ln>
        </p:spPr>
        <p:txBody>
          <a:bodyPr spcFirstLastPara="1" wrap="square" lIns="0" tIns="0" rIns="0" bIns="0" anchor="t" anchorCtr="0">
            <a:noAutofit/>
          </a:bodyPr>
          <a:lstStyle>
            <a:lvl1pPr marL="0" marR="0" lvl="0" indent="0" algn="l" defTabSz="685800" rtl="0" eaLnBrk="1" latinLnBrk="0" hangingPunct="1">
              <a:lnSpc>
                <a:spcPct val="100000"/>
              </a:lnSpc>
              <a:spcBef>
                <a:spcPts val="0"/>
              </a:spcBef>
              <a:spcAft>
                <a:spcPts val="0"/>
              </a:spcAft>
              <a:buClr>
                <a:schemeClr val="lt1"/>
              </a:buClr>
              <a:buSzPts val="4050"/>
              <a:buFont typeface="Arial"/>
              <a:buNone/>
              <a:defRPr sz="3200" b="1" i="0" u="none" strike="noStrike" kern="1200"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2pPr>
            <a:lvl3pPr marL="1028700" marR="0" lvl="2"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3pPr>
            <a:lvl4pPr marL="1371600" marR="0" lvl="3"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4pPr>
            <a:lvl5pPr marL="1714500" marR="0" lvl="4"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5pPr>
            <a:lvl6pPr marL="2057400" marR="0" lvl="5"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6pPr>
            <a:lvl7pPr marL="2400300" marR="0" lvl="6"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7pPr>
            <a:lvl8pPr marL="2743200" marR="0" lvl="7"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8pPr>
            <a:lvl9pPr marL="3086100" marR="0" lvl="8"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9pPr>
          </a:lstStyle>
          <a:p>
            <a:pPr marL="0" marR="0" lvl="0" indent="0" algn="l" defTabSz="685800" rtl="0" eaLnBrk="1" fontAlgn="auto" latinLnBrk="0" hangingPunct="1">
              <a:lnSpc>
                <a:spcPct val="90000"/>
              </a:lnSpc>
              <a:spcBef>
                <a:spcPts val="0"/>
              </a:spcBef>
              <a:spcAft>
                <a:spcPts val="0"/>
              </a:spcAft>
              <a:buClr>
                <a:srgbClr val="E30613"/>
              </a:buClr>
              <a:buSzPts val="3800"/>
              <a:buFont typeface="Arial"/>
              <a:buNone/>
              <a:tabLst/>
              <a:defRPr/>
            </a:pPr>
            <a:r>
              <a:rPr kumimoji="0" lang="de-DE" sz="3200" b="1" i="0" u="none" strike="noStrike" kern="1200" cap="none" spc="0" normalizeH="0" baseline="0" noProof="0">
                <a:ln>
                  <a:noFill/>
                </a:ln>
                <a:solidFill>
                  <a:srgbClr val="E30613"/>
                </a:solidFill>
                <a:effectLst/>
                <a:uLnTx/>
                <a:uFillTx/>
                <a:latin typeface="Aptos" panose="020B0004020202020204" pitchFamily="34" charset="0"/>
                <a:cs typeface="Arial"/>
                <a:sym typeface="Arial"/>
              </a:rPr>
              <a:t>Let’s go!</a:t>
            </a:r>
          </a:p>
        </p:txBody>
      </p:sp>
      <p:pic>
        <p:nvPicPr>
          <p:cNvPr id="5" name="Google Shape;967;p100">
            <a:extLst>
              <a:ext uri="{FF2B5EF4-FFF2-40B4-BE49-F238E27FC236}">
                <a16:creationId xmlns:a16="http://schemas.microsoft.com/office/drawing/2014/main" id="{01BC0101-DD7E-93CD-A663-FD3FE7C7E5B4}"/>
              </a:ext>
            </a:extLst>
          </p:cNvPr>
          <p:cNvPicPr preferRelativeResize="0"/>
          <p:nvPr/>
        </p:nvPicPr>
        <p:blipFill rotWithShape="1">
          <a:blip r:embed="rId3">
            <a:alphaModFix/>
          </a:blip>
          <a:srcRect l="3662" t="19920" r="70141" b="-2142"/>
          <a:stretch/>
        </p:blipFill>
        <p:spPr>
          <a:xfrm>
            <a:off x="422965" y="968330"/>
            <a:ext cx="2395471" cy="4229100"/>
          </a:xfrm>
          <a:prstGeom prst="rect">
            <a:avLst/>
          </a:prstGeom>
          <a:noFill/>
          <a:ln>
            <a:noFill/>
          </a:ln>
        </p:spPr>
      </p:pic>
      <p:sp>
        <p:nvSpPr>
          <p:cNvPr id="6" name="Text Placeholder 1">
            <a:extLst>
              <a:ext uri="{FF2B5EF4-FFF2-40B4-BE49-F238E27FC236}">
                <a16:creationId xmlns:a16="http://schemas.microsoft.com/office/drawing/2014/main" id="{93EFAB4B-BC94-1C7F-F9DF-7EA2CC0399C0}"/>
              </a:ext>
            </a:extLst>
          </p:cNvPr>
          <p:cNvSpPr txBox="1">
            <a:spLocks/>
          </p:cNvSpPr>
          <p:nvPr/>
        </p:nvSpPr>
        <p:spPr>
          <a:xfrm>
            <a:off x="2818436" y="1725524"/>
            <a:ext cx="5861219" cy="2827157"/>
          </a:xfrm>
          <a:prstGeom prst="rect">
            <a:avLst/>
          </a:prstGeom>
        </p:spPr>
        <p:txBody>
          <a:bodyPr/>
          <a:lstStyle>
            <a:lvl1pPr marL="182880" indent="-182880" algn="l" defTabSz="685800" rtl="0" eaLnBrk="1" latinLnBrk="0" hangingPunct="1">
              <a:lnSpc>
                <a:spcPct val="90000"/>
              </a:lnSpc>
              <a:spcBef>
                <a:spcPts val="0"/>
              </a:spcBef>
              <a:spcAft>
                <a:spcPts val="450"/>
              </a:spcAft>
              <a:buFont typeface="Arial" panose="020B0604020202020204" pitchFamily="34" charset="0"/>
              <a:buChar char="•"/>
              <a:defRPr sz="1400" kern="1200">
                <a:solidFill>
                  <a:schemeClr val="tx1"/>
                </a:solidFill>
                <a:latin typeface="+mn-lt"/>
                <a:ea typeface="+mn-ea"/>
                <a:cs typeface="+mn-cs"/>
              </a:defRPr>
            </a:lvl1pPr>
            <a:lvl2pPr marL="457200" indent="-274320" algn="l" defTabSz="685800" rtl="0" eaLnBrk="1" latinLnBrk="0" hangingPunct="1">
              <a:lnSpc>
                <a:spcPct val="90000"/>
              </a:lnSpc>
              <a:spcBef>
                <a:spcPts val="0"/>
              </a:spcBef>
              <a:spcAft>
                <a:spcPts val="450"/>
              </a:spcAft>
              <a:buSzPct val="100000"/>
              <a:buFont typeface="System Font Regular"/>
              <a:buChar char="・"/>
              <a:defRPr sz="1400" kern="1200">
                <a:solidFill>
                  <a:schemeClr val="tx1"/>
                </a:solidFill>
                <a:latin typeface="+mn-lt"/>
                <a:ea typeface="+mn-ea"/>
                <a:cs typeface="+mn-cs"/>
              </a:defRPr>
            </a:lvl2pPr>
            <a:lvl3pPr marL="685800" indent="0" algn="l" defTabSz="685800" rtl="0" eaLnBrk="1" latinLnBrk="0" hangingPunct="1">
              <a:lnSpc>
                <a:spcPct val="90000"/>
              </a:lnSpc>
              <a:spcBef>
                <a:spcPts val="375"/>
              </a:spcBef>
              <a:spcAft>
                <a:spcPts val="450"/>
              </a:spcAft>
              <a:buFont typeface="Arial" panose="020B0604020202020204" pitchFamily="34" charset="0"/>
              <a:buNone/>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spcAft>
                <a:spcPts val="450"/>
              </a:spcAft>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spcAft>
                <a:spcPts val="450"/>
              </a:spcAft>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83600" marR="0" lvl="0" indent="-18360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1" i="0" u="none" strike="noStrike" kern="1200" cap="none" spc="0" normalizeH="0" baseline="0" noProof="0" dirty="0">
                <a:ln>
                  <a:noFill/>
                </a:ln>
                <a:solidFill>
                  <a:srgbClr val="E30613"/>
                </a:solidFill>
                <a:effectLst/>
                <a:uLnTx/>
                <a:uFillTx/>
                <a:latin typeface="Aptos" panose="02110004020202020204"/>
                <a:ea typeface="+mn-ea"/>
                <a:cs typeface="+mn-cs"/>
              </a:rPr>
              <a:t>Finding the best idea: </a:t>
            </a:r>
            <a:br>
              <a:rPr kumimoji="0" lang="en-GB" sz="1400" b="1" i="0" u="none" strike="noStrike" kern="1200" cap="none" spc="0" normalizeH="0" baseline="0" noProof="0" dirty="0">
                <a:ln>
                  <a:noFill/>
                </a:ln>
                <a:solidFill>
                  <a:srgbClr val="E30613"/>
                </a:solidFill>
                <a:effectLst/>
                <a:uLnTx/>
                <a:uFillTx/>
                <a:latin typeface="Aptos" panose="02110004020202020204"/>
                <a:ea typeface="+mn-ea"/>
                <a:cs typeface="+mn-cs"/>
              </a:rPr>
            </a:br>
            <a:endParaRPr kumimoji="0" lang="en-GB" sz="1400" b="1" i="0" u="none" strike="noStrike" kern="1200" cap="none" spc="0" normalizeH="0" baseline="0" noProof="0" dirty="0">
              <a:ln>
                <a:noFill/>
              </a:ln>
              <a:solidFill>
                <a:srgbClr val="E30613"/>
              </a:solidFill>
              <a:effectLst/>
              <a:uLnTx/>
              <a:uFillTx/>
              <a:latin typeface="Aptos" panose="02110004020202020204"/>
              <a:ea typeface="+mn-ea"/>
              <a:cs typeface="+mn-cs"/>
            </a:endParaRPr>
          </a:p>
          <a:p>
            <a:pPr marL="182880" marR="0" lvl="0" indent="-18288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rPr>
              <a:t>Degree of Novelty: Which ideas are the </a:t>
            </a:r>
            <a:r>
              <a:rPr kumimoji="0" lang="en-GB" sz="1400" b="0" i="1" u="none" strike="noStrike" kern="1200" cap="none" spc="0" normalizeH="0" baseline="0" noProof="0" dirty="0">
                <a:ln>
                  <a:noFill/>
                </a:ln>
                <a:solidFill>
                  <a:prstClr val="black"/>
                </a:solidFill>
                <a:effectLst/>
                <a:uLnTx/>
                <a:uFillTx/>
                <a:latin typeface="Aptos" panose="02110004020202020204"/>
                <a:ea typeface="+mn-ea"/>
                <a:cs typeface="+mn-cs"/>
              </a:rPr>
              <a:t>most innovative ones</a:t>
            </a: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rPr>
              <a:t>?</a:t>
            </a:r>
          </a:p>
          <a:p>
            <a:pPr marL="182880" marR="0" lvl="0" indent="-18288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182880" marR="0" lvl="0" indent="-18288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rPr>
              <a:t>Easy to implement: Which ideas are the </a:t>
            </a:r>
            <a:r>
              <a:rPr kumimoji="0" lang="en-GB" sz="1400" b="0" i="1" u="none" strike="noStrike" kern="1200" cap="none" spc="0" normalizeH="0" baseline="0" noProof="0" dirty="0">
                <a:ln>
                  <a:noFill/>
                </a:ln>
                <a:solidFill>
                  <a:prstClr val="black"/>
                </a:solidFill>
                <a:effectLst/>
                <a:uLnTx/>
                <a:uFillTx/>
                <a:latin typeface="Aptos" panose="02110004020202020204"/>
                <a:ea typeface="+mn-ea"/>
                <a:cs typeface="+mn-cs"/>
              </a:rPr>
              <a:t>easiest to implement</a:t>
            </a: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rPr>
              <a:t>?</a:t>
            </a:r>
          </a:p>
          <a:p>
            <a:pPr marL="183600" marR="0" lvl="0" indent="-18360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183600" marR="0" lvl="0" indent="-1836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4" name="Google Shape;733;p60">
            <a:extLst>
              <a:ext uri="{FF2B5EF4-FFF2-40B4-BE49-F238E27FC236}">
                <a16:creationId xmlns:a16="http://schemas.microsoft.com/office/drawing/2014/main" id="{6464FB25-4A54-8960-7804-776B8CE26211}"/>
              </a:ext>
            </a:extLst>
          </p:cNvPr>
          <p:cNvSpPr txBox="1">
            <a:spLocks noGrp="1"/>
          </p:cNvSpPr>
          <p:nvPr>
            <p:ph type="body" idx="1"/>
          </p:nvPr>
        </p:nvSpPr>
        <p:spPr>
          <a:xfrm>
            <a:off x="428625" y="336593"/>
            <a:ext cx="5099593" cy="443198"/>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dirty="0" err="1"/>
              <a:t>Let’s</a:t>
            </a:r>
            <a:r>
              <a:rPr lang="de-DE" dirty="0"/>
              <a:t> </a:t>
            </a:r>
            <a:r>
              <a:rPr lang="de-DE" dirty="0" err="1"/>
              <a:t>go</a:t>
            </a:r>
            <a:r>
              <a:rPr lang="de-DE" dirty="0"/>
              <a:t>!</a:t>
            </a:r>
            <a:endParaRPr dirty="0"/>
          </a:p>
        </p:txBody>
      </p:sp>
      <p:pic>
        <p:nvPicPr>
          <p:cNvPr id="5" name="Google Shape;967;p100">
            <a:extLst>
              <a:ext uri="{FF2B5EF4-FFF2-40B4-BE49-F238E27FC236}">
                <a16:creationId xmlns:a16="http://schemas.microsoft.com/office/drawing/2014/main" id="{BC4402E3-2B20-A819-7A09-D83C2378214F}"/>
              </a:ext>
            </a:extLst>
          </p:cNvPr>
          <p:cNvPicPr preferRelativeResize="0"/>
          <p:nvPr/>
        </p:nvPicPr>
        <p:blipFill rotWithShape="1">
          <a:blip r:embed="rId3">
            <a:alphaModFix/>
          </a:blip>
          <a:srcRect l="3662" t="19920" r="70141" b="-2142"/>
          <a:stretch/>
        </p:blipFill>
        <p:spPr>
          <a:xfrm>
            <a:off x="422965" y="968330"/>
            <a:ext cx="2395471" cy="4229100"/>
          </a:xfrm>
          <a:prstGeom prst="rect">
            <a:avLst/>
          </a:prstGeom>
          <a:noFill/>
          <a:ln>
            <a:noFill/>
          </a:ln>
        </p:spPr>
      </p:pic>
      <p:sp>
        <p:nvSpPr>
          <p:cNvPr id="6" name="Text Placeholder 1">
            <a:extLst>
              <a:ext uri="{FF2B5EF4-FFF2-40B4-BE49-F238E27FC236}">
                <a16:creationId xmlns:a16="http://schemas.microsoft.com/office/drawing/2014/main" id="{C6A82422-2E5A-AE36-BAE0-B8B9CE1BD811}"/>
              </a:ext>
            </a:extLst>
          </p:cNvPr>
          <p:cNvSpPr txBox="1">
            <a:spLocks/>
          </p:cNvSpPr>
          <p:nvPr/>
        </p:nvSpPr>
        <p:spPr>
          <a:xfrm>
            <a:off x="2818436" y="1725524"/>
            <a:ext cx="5861219" cy="2827157"/>
          </a:xfrm>
          <a:prstGeom prst="rect">
            <a:avLst/>
          </a:prstGeom>
        </p:spPr>
        <p:txBody>
          <a:bodyPr/>
          <a:lstStyle>
            <a:lvl1pPr marL="182880" indent="-182880" algn="l" defTabSz="685800" rtl="0" eaLnBrk="1" latinLnBrk="0" hangingPunct="1">
              <a:lnSpc>
                <a:spcPct val="90000"/>
              </a:lnSpc>
              <a:spcBef>
                <a:spcPts val="0"/>
              </a:spcBef>
              <a:spcAft>
                <a:spcPts val="450"/>
              </a:spcAft>
              <a:buFont typeface="Arial" panose="020B0604020202020204" pitchFamily="34" charset="0"/>
              <a:buChar char="•"/>
              <a:defRPr sz="1400" kern="1200">
                <a:solidFill>
                  <a:schemeClr val="tx1"/>
                </a:solidFill>
                <a:latin typeface="+mn-lt"/>
                <a:ea typeface="+mn-ea"/>
                <a:cs typeface="+mn-cs"/>
              </a:defRPr>
            </a:lvl1pPr>
            <a:lvl2pPr marL="457200" indent="-274320" algn="l" defTabSz="685800" rtl="0" eaLnBrk="1" latinLnBrk="0" hangingPunct="1">
              <a:lnSpc>
                <a:spcPct val="90000"/>
              </a:lnSpc>
              <a:spcBef>
                <a:spcPts val="0"/>
              </a:spcBef>
              <a:spcAft>
                <a:spcPts val="450"/>
              </a:spcAft>
              <a:buSzPct val="100000"/>
              <a:buFont typeface="System Font Regular"/>
              <a:buChar char="・"/>
              <a:defRPr sz="1400" kern="1200">
                <a:solidFill>
                  <a:schemeClr val="tx1"/>
                </a:solidFill>
                <a:latin typeface="+mn-lt"/>
                <a:ea typeface="+mn-ea"/>
                <a:cs typeface="+mn-cs"/>
              </a:defRPr>
            </a:lvl2pPr>
            <a:lvl3pPr marL="685800" indent="0" algn="l" defTabSz="685800" rtl="0" eaLnBrk="1" latinLnBrk="0" hangingPunct="1">
              <a:lnSpc>
                <a:spcPct val="90000"/>
              </a:lnSpc>
              <a:spcBef>
                <a:spcPts val="375"/>
              </a:spcBef>
              <a:spcAft>
                <a:spcPts val="450"/>
              </a:spcAft>
              <a:buFont typeface="Arial" panose="020B0604020202020204" pitchFamily="34" charset="0"/>
              <a:buNone/>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spcAft>
                <a:spcPts val="450"/>
              </a:spcAft>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spcAft>
                <a:spcPts val="450"/>
              </a:spcAft>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83600" marR="0" lvl="0" indent="-18360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1" i="0" u="none" strike="noStrike" kern="1200" cap="none" spc="0" normalizeH="0" baseline="0" noProof="0" dirty="0">
                <a:ln>
                  <a:noFill/>
                </a:ln>
                <a:solidFill>
                  <a:srgbClr val="E30613"/>
                </a:solidFill>
                <a:effectLst/>
                <a:uLnTx/>
                <a:uFillTx/>
                <a:latin typeface="Aptos" panose="02110004020202020204"/>
                <a:ea typeface="+mn-ea"/>
                <a:cs typeface="+mn-cs"/>
              </a:rPr>
              <a:t>Finding the best idea: </a:t>
            </a:r>
            <a:br>
              <a:rPr kumimoji="0" lang="en-GB" sz="1400" b="1" i="0" u="none" strike="noStrike" kern="1200" cap="none" spc="0" normalizeH="0" baseline="0" noProof="0" dirty="0">
                <a:ln>
                  <a:noFill/>
                </a:ln>
                <a:solidFill>
                  <a:srgbClr val="E30613"/>
                </a:solidFill>
                <a:effectLst/>
                <a:uLnTx/>
                <a:uFillTx/>
                <a:latin typeface="Aptos" panose="02110004020202020204"/>
                <a:ea typeface="+mn-ea"/>
                <a:cs typeface="+mn-cs"/>
              </a:rPr>
            </a:br>
            <a:endParaRPr kumimoji="0" lang="en-GB" sz="1400" b="1" i="0" u="none" strike="noStrike" kern="1200" cap="none" spc="0" normalizeH="0" baseline="0" noProof="0" dirty="0">
              <a:ln>
                <a:noFill/>
              </a:ln>
              <a:solidFill>
                <a:srgbClr val="E30613"/>
              </a:solidFill>
              <a:effectLst/>
              <a:uLnTx/>
              <a:uFillTx/>
              <a:latin typeface="Aptos" panose="02110004020202020204"/>
              <a:ea typeface="+mn-ea"/>
              <a:cs typeface="+mn-cs"/>
            </a:endParaRPr>
          </a:p>
          <a:p>
            <a:pPr marL="182880" marR="0" lvl="0" indent="-18288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rPr>
              <a:t>Degree of Novelty: Which ideas are the </a:t>
            </a:r>
            <a:r>
              <a:rPr kumimoji="0" lang="en-GB" sz="1400" b="0" i="1" u="none" strike="noStrike" kern="1200" cap="none" spc="0" normalizeH="0" baseline="0" noProof="0" dirty="0">
                <a:ln>
                  <a:noFill/>
                </a:ln>
                <a:solidFill>
                  <a:prstClr val="black"/>
                </a:solidFill>
                <a:effectLst/>
                <a:uLnTx/>
                <a:uFillTx/>
                <a:latin typeface="Aptos" panose="02110004020202020204"/>
                <a:ea typeface="+mn-ea"/>
                <a:cs typeface="+mn-cs"/>
              </a:rPr>
              <a:t>most innovative ones</a:t>
            </a: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rPr>
              <a:t>?</a:t>
            </a:r>
          </a:p>
          <a:p>
            <a:pPr marL="182880" marR="0" lvl="0" indent="-18288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182880" marR="0" lvl="0" indent="-18288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rPr>
              <a:t>Easy to implement: Which ideas are the </a:t>
            </a:r>
            <a:r>
              <a:rPr kumimoji="0" lang="en-GB" sz="1400" b="0" i="1" u="none" strike="noStrike" kern="1200" cap="none" spc="0" normalizeH="0" baseline="0" noProof="0" dirty="0">
                <a:ln>
                  <a:noFill/>
                </a:ln>
                <a:solidFill>
                  <a:prstClr val="black"/>
                </a:solidFill>
                <a:effectLst/>
                <a:uLnTx/>
                <a:uFillTx/>
                <a:latin typeface="Aptos" panose="02110004020202020204"/>
                <a:ea typeface="+mn-ea"/>
                <a:cs typeface="+mn-cs"/>
              </a:rPr>
              <a:t>easiest to implement</a:t>
            </a: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rPr>
              <a:t>?</a:t>
            </a:r>
          </a:p>
          <a:p>
            <a:pPr marL="182880" marR="0" lvl="0" indent="-18288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182880" marR="0" lvl="0" indent="-18288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rPr>
              <a:t>Favorite idea: Which ideas are you </a:t>
            </a:r>
            <a:r>
              <a:rPr kumimoji="0" lang="en-GB" sz="1400" b="0" i="1" u="none" strike="noStrike" kern="1200" cap="none" spc="0" normalizeH="0" baseline="0" noProof="0" dirty="0">
                <a:ln>
                  <a:noFill/>
                </a:ln>
                <a:solidFill>
                  <a:prstClr val="black"/>
                </a:solidFill>
                <a:effectLst/>
                <a:uLnTx/>
                <a:uFillTx/>
                <a:latin typeface="Aptos" panose="02110004020202020204"/>
                <a:ea typeface="+mn-ea"/>
                <a:cs typeface="+mn-cs"/>
              </a:rPr>
              <a:t>most excited about</a:t>
            </a: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rPr>
              <a:t>?</a:t>
            </a:r>
          </a:p>
          <a:p>
            <a:pPr marL="183600" marR="0" lvl="0" indent="-18360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183600" marR="0" lvl="0" indent="-1836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pic>
        <p:nvPicPr>
          <p:cNvPr id="741" name="Google Shape;741;p61" descr="Ein Bild, das Person, drinnen, stehend, Mann enthält.&#10;&#10;Automatisch generierte Beschreibu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 y="0"/>
            <a:ext cx="9144001" cy="5143500"/>
          </a:xfrm>
          <a:prstGeom prst="rect">
            <a:avLst/>
          </a:prstGeom>
          <a:noFill/>
          <a:ln>
            <a:noFill/>
          </a:ln>
        </p:spPr>
      </p:pic>
      <p:sp>
        <p:nvSpPr>
          <p:cNvPr id="742" name="Google Shape;742;p61"/>
          <p:cNvSpPr txBox="1">
            <a:spLocks noGrp="1"/>
          </p:cNvSpPr>
          <p:nvPr>
            <p:ph type="body" sz="quarter" idx="11"/>
          </p:nvPr>
        </p:nvSpPr>
        <p:spPr>
          <a:xfrm>
            <a:off x="304800" y="281644"/>
            <a:ext cx="4078014" cy="492443"/>
          </a:xfrm>
          <a:prstGeom prst="rect">
            <a:avLst/>
          </a:prstGeom>
          <a:solidFill>
            <a:srgbClr val="E30613"/>
          </a:solidFill>
          <a:ln>
            <a:noFill/>
          </a:ln>
        </p:spPr>
        <p:txBody>
          <a:bodyPr spcFirstLastPara="1" wrap="square" lIns="108000" tIns="0" rIns="108000" bIns="0" anchor="ctr" anchorCtr="0">
            <a:spAutoFit/>
          </a:bodyPr>
          <a:lstStyle/>
          <a:p>
            <a:pPr marL="0" lvl="0" indent="0" algn="l" rtl="0">
              <a:lnSpc>
                <a:spcPct val="100000"/>
              </a:lnSpc>
              <a:spcBef>
                <a:spcPts val="0"/>
              </a:spcBef>
              <a:spcAft>
                <a:spcPts val="0"/>
              </a:spcAft>
              <a:buClr>
                <a:schemeClr val="lt1"/>
              </a:buClr>
              <a:buSzPts val="4000"/>
              <a:buNone/>
            </a:pPr>
            <a:r>
              <a:rPr lang="de-DE"/>
              <a:t>SHARE YOUR IDEAS!</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62"/>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a:t>Share your ideas</a:t>
            </a:r>
            <a:endParaRPr/>
          </a:p>
        </p:txBody>
      </p:sp>
      <p:sp>
        <p:nvSpPr>
          <p:cNvPr id="3" name="Google Shape;747;p62">
            <a:extLst>
              <a:ext uri="{FF2B5EF4-FFF2-40B4-BE49-F238E27FC236}">
                <a16:creationId xmlns:a16="http://schemas.microsoft.com/office/drawing/2014/main" id="{9476B4BC-1890-FB97-2A13-E98DAD72A047}"/>
              </a:ext>
            </a:extLst>
          </p:cNvPr>
          <p:cNvSpPr txBox="1">
            <a:spLocks/>
          </p:cNvSpPr>
          <p:nvPr/>
        </p:nvSpPr>
        <p:spPr>
          <a:xfrm>
            <a:off x="428625" y="336593"/>
            <a:ext cx="5099593" cy="443198"/>
          </a:xfrm>
          <a:prstGeom prst="rect">
            <a:avLst/>
          </a:prstGeom>
          <a:noFill/>
          <a:ln>
            <a:noFill/>
          </a:ln>
        </p:spPr>
        <p:txBody>
          <a:bodyPr spcFirstLastPara="1" wrap="square" lIns="0" tIns="0" rIns="0" bIns="0" anchor="t" anchorCtr="0">
            <a:noAutofit/>
          </a:bodyPr>
          <a:lstStyle>
            <a:lvl1pPr marL="0" marR="0" lvl="0" indent="0" algn="l" defTabSz="685800" rtl="0" eaLnBrk="1" latinLnBrk="0" hangingPunct="1">
              <a:lnSpc>
                <a:spcPct val="90000"/>
              </a:lnSpc>
              <a:spcBef>
                <a:spcPts val="0"/>
              </a:spcBef>
              <a:spcAft>
                <a:spcPts val="0"/>
              </a:spcAft>
              <a:buClr>
                <a:schemeClr val="lt1"/>
              </a:buClr>
              <a:buSzPts val="4050"/>
              <a:buFont typeface="Arial"/>
              <a:buNone/>
              <a:defRPr sz="3200" b="1" i="0" u="none" strike="noStrike" kern="1200" cap="none">
                <a:solidFill>
                  <a:srgbClr val="E30613"/>
                </a:solidFill>
                <a:latin typeface="Aptos" panose="020B0004020202020204" pitchFamily="34" charset="0"/>
                <a:ea typeface="Aptos" panose="020B0004020202020204" pitchFamily="34" charset="0"/>
                <a:cs typeface="Arial"/>
                <a:sym typeface="Arial"/>
              </a:defRPr>
            </a:lvl1pPr>
            <a:lvl2pPr marL="685800" marR="0" lvl="1"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2pPr>
            <a:lvl3pPr marL="1028700" marR="0" lvl="2"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3pPr>
            <a:lvl4pPr marL="1371600" marR="0" lvl="3"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4pPr>
            <a:lvl5pPr marL="1714500" marR="0" lvl="4"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5pPr>
            <a:lvl6pPr marL="2057400" marR="0" lvl="5"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6pPr>
            <a:lvl7pPr marL="2400300" marR="0" lvl="6"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7pPr>
            <a:lvl8pPr marL="2743200" marR="0" lvl="7"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8pPr>
            <a:lvl9pPr marL="3086100" marR="0" lvl="8" indent="-271463" algn="l" defTabSz="685800" rtl="0" eaLnBrk="1" latinLnBrk="0" hangingPunct="1">
              <a:lnSpc>
                <a:spcPct val="90000"/>
              </a:lnSpc>
              <a:spcBef>
                <a:spcPts val="563"/>
              </a:spcBef>
              <a:spcAft>
                <a:spcPts val="0"/>
              </a:spcAft>
              <a:buClr>
                <a:srgbClr val="000000"/>
              </a:buClr>
              <a:buSzPts val="2100"/>
              <a:buFont typeface="Arial"/>
              <a:buChar char="•"/>
              <a:defRPr sz="1575" b="0" i="0" u="none" strike="noStrike" kern="1200" cap="none">
                <a:solidFill>
                  <a:srgbClr val="000000"/>
                </a:solidFill>
                <a:latin typeface="Arial"/>
                <a:ea typeface="Arial"/>
                <a:cs typeface="Arial"/>
                <a:sym typeface="Arial"/>
              </a:defRPr>
            </a:lvl9pPr>
          </a:lstStyle>
          <a:p>
            <a:pPr marL="0" marR="0" lvl="0" indent="0" algn="l" defTabSz="685800" rtl="0" eaLnBrk="1" fontAlgn="auto" latinLnBrk="0" hangingPunct="1">
              <a:lnSpc>
                <a:spcPct val="90000"/>
              </a:lnSpc>
              <a:spcBef>
                <a:spcPts val="0"/>
              </a:spcBef>
              <a:spcAft>
                <a:spcPts val="0"/>
              </a:spcAft>
              <a:buClr>
                <a:srgbClr val="E30613"/>
              </a:buClr>
              <a:buSzPts val="3800"/>
              <a:buFont typeface="Arial"/>
              <a:buNone/>
              <a:tabLst/>
              <a:defRPr/>
            </a:pPr>
            <a:r>
              <a:rPr kumimoji="0" lang="de-DE" sz="3200" b="1" i="0" u="none" strike="noStrike" kern="1200" cap="none" spc="0" normalizeH="0" baseline="0" noProof="0">
                <a:ln>
                  <a:noFill/>
                </a:ln>
                <a:solidFill>
                  <a:srgbClr val="E30613"/>
                </a:solidFill>
                <a:effectLst/>
                <a:uLnTx/>
                <a:uFillTx/>
                <a:latin typeface="Aptos" panose="020B0004020202020204" pitchFamily="34" charset="0"/>
                <a:cs typeface="Arial"/>
                <a:sym typeface="Arial"/>
              </a:rPr>
              <a:t>Share your ideas</a:t>
            </a:r>
            <a:endParaRPr kumimoji="0" lang="de-DE" sz="3200" b="1" i="0" u="none" strike="noStrike" kern="1200" cap="none" spc="0" normalizeH="0" baseline="0" noProof="0" dirty="0">
              <a:ln>
                <a:noFill/>
              </a:ln>
              <a:solidFill>
                <a:srgbClr val="E30613"/>
              </a:solidFill>
              <a:effectLst/>
              <a:uLnTx/>
              <a:uFillTx/>
              <a:latin typeface="Aptos" panose="020B0004020202020204" pitchFamily="34" charset="0"/>
              <a:cs typeface="Arial"/>
              <a:sym typeface="Arial"/>
            </a:endParaRPr>
          </a:p>
        </p:txBody>
      </p:sp>
      <p:sp>
        <p:nvSpPr>
          <p:cNvPr id="4" name="Text Placeholder 1">
            <a:extLst>
              <a:ext uri="{FF2B5EF4-FFF2-40B4-BE49-F238E27FC236}">
                <a16:creationId xmlns:a16="http://schemas.microsoft.com/office/drawing/2014/main" id="{10279C2B-7001-E5B4-70B0-1B07E51A48BE}"/>
              </a:ext>
            </a:extLst>
          </p:cNvPr>
          <p:cNvSpPr>
            <a:spLocks noGrp="1"/>
          </p:cNvSpPr>
          <p:nvPr>
            <p:ph type="body" sz="quarter" idx="13"/>
          </p:nvPr>
        </p:nvSpPr>
        <p:spPr>
          <a:xfrm>
            <a:off x="1371600" y="2270926"/>
            <a:ext cx="7308056" cy="2586823"/>
          </a:xfrm>
        </p:spPr>
        <p:txBody>
          <a:bodyPr/>
          <a:lstStyle/>
          <a:p>
            <a:pPr marL="342900" indent="-342900">
              <a:buFont typeface="+mj-lt"/>
              <a:buAutoNum type="arabicPeriod"/>
            </a:pPr>
            <a:r>
              <a:rPr lang="en-GB" dirty="0"/>
              <a:t>What is the problem?</a:t>
            </a:r>
          </a:p>
          <a:p>
            <a:pPr marL="342900" indent="-342900">
              <a:buFont typeface="+mj-lt"/>
              <a:buAutoNum type="arabicPeriod"/>
            </a:pPr>
            <a:r>
              <a:rPr lang="en-GB" dirty="0"/>
              <a:t>What is your HMW question?</a:t>
            </a:r>
          </a:p>
          <a:p>
            <a:pPr marL="342900" indent="-342900">
              <a:buFont typeface="+mj-lt"/>
              <a:buAutoNum type="arabicPeriod"/>
            </a:pPr>
            <a:r>
              <a:rPr lang="en-GB" dirty="0"/>
              <a:t>What is your solution?</a:t>
            </a:r>
          </a:p>
        </p:txBody>
      </p:sp>
      <p:sp>
        <p:nvSpPr>
          <p:cNvPr id="5" name="Google Shape;748;p62">
            <a:extLst>
              <a:ext uri="{FF2B5EF4-FFF2-40B4-BE49-F238E27FC236}">
                <a16:creationId xmlns:a16="http://schemas.microsoft.com/office/drawing/2014/main" id="{2BF77E33-5796-914A-FAB3-515BF7CA2B0E}"/>
              </a:ext>
            </a:extLst>
          </p:cNvPr>
          <p:cNvSpPr txBox="1"/>
          <p:nvPr/>
        </p:nvSpPr>
        <p:spPr>
          <a:xfrm>
            <a:off x="419063" y="1620296"/>
            <a:ext cx="7306951" cy="385042"/>
          </a:xfrm>
          <a:prstGeom prst="rect">
            <a:avLst/>
          </a:prstGeom>
          <a:noFill/>
          <a:ln>
            <a:noFill/>
          </a:ln>
        </p:spPr>
        <p:txBody>
          <a:bodyPr spcFirstLastPara="1" wrap="square" lIns="0" tIns="0" rIns="0" bIns="0" anchor="t" anchorCtr="0">
            <a:spAutoFit/>
          </a:bodyPr>
          <a:lstStyle/>
          <a:p>
            <a:pPr marL="0" marR="0" lvl="0" indent="0" algn="l" defTabSz="457200" rtl="0" eaLnBrk="1" fontAlgn="auto" latinLnBrk="0" hangingPunct="1">
              <a:lnSpc>
                <a:spcPct val="138888"/>
              </a:lnSpc>
              <a:spcBef>
                <a:spcPts val="0"/>
              </a:spcBef>
              <a:spcAft>
                <a:spcPts val="0"/>
              </a:spcAft>
              <a:buClrTx/>
              <a:buSzTx/>
              <a:buFontTx/>
              <a:buNone/>
              <a:tabLst/>
              <a:defRPr/>
            </a:pPr>
            <a:r>
              <a:rPr kumimoji="0" lang="de-DE" sz="1800" b="1" i="0" u="none" strike="noStrike" kern="1200" cap="none" spc="0" normalizeH="0" baseline="0" noProof="0" dirty="0" err="1">
                <a:ln>
                  <a:noFill/>
                </a:ln>
                <a:solidFill>
                  <a:srgbClr val="000000"/>
                </a:solidFill>
                <a:effectLst/>
                <a:uLnTx/>
                <a:uFillTx/>
                <a:latin typeface="Aptos" panose="020B0004020202020204" pitchFamily="34" charset="0"/>
                <a:ea typeface="+mn-ea"/>
                <a:cs typeface="+mn-cs"/>
                <a:sym typeface="Arial"/>
              </a:rPr>
              <a:t>Structure</a:t>
            </a:r>
            <a:r>
              <a:rPr kumimoji="0" lang="de-DE" sz="18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sym typeface="Arial"/>
              </a:rPr>
              <a:t> </a:t>
            </a:r>
            <a:r>
              <a:rPr kumimoji="0" lang="de-DE" sz="1800" b="1" i="0" u="none" strike="noStrike" kern="1200" cap="none" spc="0" normalizeH="0" baseline="0" noProof="0" dirty="0" err="1">
                <a:ln>
                  <a:noFill/>
                </a:ln>
                <a:solidFill>
                  <a:srgbClr val="000000"/>
                </a:solidFill>
                <a:effectLst/>
                <a:uLnTx/>
                <a:uFillTx/>
                <a:latin typeface="Aptos" panose="020B0004020202020204" pitchFamily="34" charset="0"/>
                <a:ea typeface="+mn-ea"/>
                <a:cs typeface="+mn-cs"/>
                <a:sym typeface="Arial"/>
              </a:rPr>
              <a:t>for</a:t>
            </a:r>
            <a:r>
              <a:rPr kumimoji="0" lang="de-DE" sz="18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sym typeface="Arial"/>
              </a:rPr>
              <a:t> </a:t>
            </a:r>
            <a:r>
              <a:rPr kumimoji="0" lang="de-DE" sz="1800" b="1" i="0" u="none" strike="noStrike" kern="1200" cap="none" spc="0" normalizeH="0" baseline="0" noProof="0" dirty="0" err="1">
                <a:ln>
                  <a:noFill/>
                </a:ln>
                <a:solidFill>
                  <a:srgbClr val="000000"/>
                </a:solidFill>
                <a:effectLst/>
                <a:uLnTx/>
                <a:uFillTx/>
                <a:latin typeface="Aptos" panose="020B0004020202020204" pitchFamily="34" charset="0"/>
                <a:ea typeface="+mn-ea"/>
                <a:cs typeface="+mn-cs"/>
                <a:sym typeface="Arial"/>
              </a:rPr>
              <a:t>the</a:t>
            </a:r>
            <a:r>
              <a:rPr kumimoji="0" lang="de-DE" sz="18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sym typeface="Arial"/>
              </a:rPr>
              <a:t> </a:t>
            </a:r>
            <a:r>
              <a:rPr kumimoji="0" lang="de-DE" sz="1800" b="1" i="0" u="none" strike="noStrike" kern="1200" cap="none" spc="0" normalizeH="0" baseline="0" noProof="0" dirty="0" err="1">
                <a:ln>
                  <a:noFill/>
                </a:ln>
                <a:solidFill>
                  <a:srgbClr val="000000"/>
                </a:solidFill>
                <a:effectLst/>
                <a:uLnTx/>
                <a:uFillTx/>
                <a:latin typeface="Aptos" panose="020B0004020202020204" pitchFamily="34" charset="0"/>
                <a:ea typeface="+mn-ea"/>
                <a:cs typeface="+mn-cs"/>
                <a:sym typeface="Arial"/>
              </a:rPr>
              <a:t>presentation</a:t>
            </a:r>
            <a:endParaRPr kumimoji="0" sz="18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63"/>
          <p:cNvSpPr txBox="1">
            <a:spLocks noGrp="1"/>
          </p:cNvSpPr>
          <p:nvPr>
            <p:ph type="body" sz="quarter" idx="14"/>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1800"/>
              <a:buFont typeface="Arial"/>
              <a:buNone/>
            </a:pPr>
            <a:r>
              <a:rPr lang="de-DE"/>
              <a:t>Main room</a:t>
            </a:r>
            <a:endParaRPr/>
          </a:p>
        </p:txBody>
      </p:sp>
      <p:sp>
        <p:nvSpPr>
          <p:cNvPr id="755" name="Google Shape;755;p63"/>
          <p:cNvSpPr txBox="1">
            <a:spLocks noGrp="1"/>
          </p:cNvSpPr>
          <p:nvPr>
            <p:ph type="body" sz="quarter" idx="15"/>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1800"/>
              <a:buFont typeface="Arial"/>
              <a:buNone/>
            </a:pPr>
            <a:r>
              <a:rPr lang="de-DE"/>
              <a:t>Presentations</a:t>
            </a:r>
            <a:endParaRPr/>
          </a:p>
        </p:txBody>
      </p:sp>
      <p:sp>
        <p:nvSpPr>
          <p:cNvPr id="756" name="Google Shape;756;p63"/>
          <p:cNvSpPr txBox="1">
            <a:spLocks noGrp="1"/>
          </p:cNvSpPr>
          <p:nvPr>
            <p:ph type="body" sz="quarter" idx="17"/>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1800"/>
              <a:buFont typeface="Arial"/>
              <a:buNone/>
            </a:pPr>
            <a:r>
              <a:rPr lang="de-DE"/>
              <a:t>3 x 3 minutes</a:t>
            </a:r>
            <a:endParaRPr/>
          </a:p>
        </p:txBody>
      </p:sp>
      <p:sp>
        <p:nvSpPr>
          <p:cNvPr id="758" name="Google Shape;758;p63"/>
          <p:cNvSpPr txBox="1">
            <a:spLocks noGrp="1"/>
          </p:cNvSpPr>
          <p:nvPr>
            <p:ph type="body" sz="quarter" idx="20"/>
          </p:nvPr>
        </p:nvSpPr>
        <p:spPr>
          <a:xfrm>
            <a:off x="3742919" y="2286000"/>
            <a:ext cx="2353866" cy="2739211"/>
          </a:xfrm>
          <a:prstGeom prst="rect">
            <a:avLst/>
          </a:prstGeom>
          <a:noFill/>
          <a:ln>
            <a:noFill/>
          </a:ln>
        </p:spPr>
        <p:txBody>
          <a:bodyPr spcFirstLastPara="1" wrap="square" lIns="0" tIns="0" rIns="0" bIns="0" anchor="t" anchorCtr="0">
            <a:spAutoFit/>
          </a:bodyPr>
          <a:lstStyle/>
          <a:p>
            <a:pPr marL="0" lvl="0" indent="0" algn="l" rtl="0">
              <a:spcBef>
                <a:spcPts val="0"/>
              </a:spcBef>
              <a:spcAft>
                <a:spcPts val="1200"/>
              </a:spcAft>
              <a:buClr>
                <a:srgbClr val="262626"/>
              </a:buClr>
              <a:buSzPts val="1200"/>
              <a:buNone/>
            </a:pPr>
            <a:r>
              <a:rPr lang="de-DE" b="1" dirty="0" err="1"/>
              <a:t>If</a:t>
            </a:r>
            <a:r>
              <a:rPr lang="de-DE" b="1" dirty="0"/>
              <a:t> </a:t>
            </a:r>
            <a:r>
              <a:rPr lang="de-DE" b="1" dirty="0" err="1"/>
              <a:t>you</a:t>
            </a:r>
            <a:r>
              <a:rPr lang="de-DE" b="1" dirty="0"/>
              <a:t> </a:t>
            </a:r>
            <a:r>
              <a:rPr lang="de-DE" b="1" dirty="0" err="1"/>
              <a:t>want</a:t>
            </a:r>
            <a:r>
              <a:rPr lang="de-DE" b="1" dirty="0"/>
              <a:t> </a:t>
            </a:r>
            <a:r>
              <a:rPr lang="de-DE" b="1" dirty="0" err="1"/>
              <a:t>to</a:t>
            </a:r>
            <a:r>
              <a:rPr lang="de-DE" b="1" dirty="0"/>
              <a:t> </a:t>
            </a:r>
            <a:r>
              <a:rPr lang="de-DE" b="1" dirty="0" err="1"/>
              <a:t>share</a:t>
            </a:r>
            <a:r>
              <a:rPr lang="de-DE" b="1" dirty="0"/>
              <a:t> </a:t>
            </a:r>
            <a:r>
              <a:rPr lang="de-DE" b="1" dirty="0" err="1"/>
              <a:t>your</a:t>
            </a:r>
            <a:r>
              <a:rPr lang="de-DE" b="1" dirty="0"/>
              <a:t> </a:t>
            </a:r>
            <a:br>
              <a:rPr lang="de-DE" b="1" dirty="0"/>
            </a:br>
            <a:r>
              <a:rPr lang="de-DE" b="1" dirty="0" err="1"/>
              <a:t>developed</a:t>
            </a:r>
            <a:r>
              <a:rPr lang="de-DE" b="1" dirty="0"/>
              <a:t> </a:t>
            </a:r>
            <a:r>
              <a:rPr lang="de-DE" b="1" dirty="0" err="1"/>
              <a:t>idea</a:t>
            </a:r>
            <a:r>
              <a:rPr lang="de-DE" b="1" dirty="0"/>
              <a:t>: Type </a:t>
            </a:r>
            <a:r>
              <a:rPr lang="de-DE" b="1" dirty="0" err="1"/>
              <a:t>your</a:t>
            </a:r>
            <a:r>
              <a:rPr lang="de-DE" b="1" dirty="0"/>
              <a:t> </a:t>
            </a:r>
            <a:r>
              <a:rPr lang="de-DE" b="1" dirty="0" err="1"/>
              <a:t>name</a:t>
            </a:r>
            <a:r>
              <a:rPr lang="de-DE" b="1" dirty="0"/>
              <a:t> in </a:t>
            </a:r>
            <a:r>
              <a:rPr lang="de-DE" b="1" dirty="0" err="1"/>
              <a:t>the</a:t>
            </a:r>
            <a:r>
              <a:rPr lang="de-DE" b="1" dirty="0"/>
              <a:t> </a:t>
            </a:r>
            <a:r>
              <a:rPr lang="de-DE" b="1" dirty="0" err="1"/>
              <a:t>chat</a:t>
            </a:r>
            <a:endParaRPr lang="de-DE" b="1" dirty="0"/>
          </a:p>
          <a:p>
            <a:pPr marL="0" lvl="0" indent="0" algn="l" rtl="0">
              <a:spcBef>
                <a:spcPts val="1200"/>
              </a:spcBef>
              <a:spcAft>
                <a:spcPts val="1200"/>
              </a:spcAft>
              <a:buClr>
                <a:srgbClr val="262626"/>
              </a:buClr>
              <a:buSzPts val="1200"/>
              <a:buNone/>
            </a:pPr>
            <a:r>
              <a:rPr lang="de-DE" dirty="0"/>
              <a:t>First </a:t>
            </a:r>
            <a:r>
              <a:rPr lang="de-DE" dirty="0" err="1"/>
              <a:t>come</a:t>
            </a:r>
            <a:r>
              <a:rPr lang="de-DE" dirty="0"/>
              <a:t>, </a:t>
            </a:r>
            <a:r>
              <a:rPr lang="de-DE" dirty="0" err="1"/>
              <a:t>first</a:t>
            </a:r>
            <a:r>
              <a:rPr lang="de-DE" dirty="0"/>
              <a:t> </a:t>
            </a:r>
            <a:r>
              <a:rPr lang="de-DE" dirty="0" err="1"/>
              <a:t>serve</a:t>
            </a:r>
            <a:r>
              <a:rPr lang="de-DE" dirty="0"/>
              <a:t>!</a:t>
            </a:r>
          </a:p>
          <a:p>
            <a:pPr marL="0" lvl="0" indent="0" algn="l" rtl="0">
              <a:spcBef>
                <a:spcPts val="1200"/>
              </a:spcBef>
              <a:spcAft>
                <a:spcPts val="1200"/>
              </a:spcAft>
              <a:buClr>
                <a:srgbClr val="262626"/>
              </a:buClr>
              <a:buSzPts val="1200"/>
              <a:buNone/>
            </a:pPr>
            <a:endParaRPr lang="de-DE" dirty="0"/>
          </a:p>
          <a:p>
            <a:pPr marL="0" lvl="0" indent="0" algn="l" rtl="0">
              <a:spcBef>
                <a:spcPts val="1200"/>
              </a:spcBef>
              <a:spcAft>
                <a:spcPts val="1200"/>
              </a:spcAft>
              <a:buClr>
                <a:srgbClr val="262626"/>
              </a:buClr>
              <a:buSzPts val="1200"/>
              <a:buNone/>
            </a:pPr>
            <a:endParaRPr lang="de-DE" dirty="0"/>
          </a:p>
          <a:p>
            <a:pPr marL="0" lvl="0" indent="0" algn="l" rtl="0">
              <a:spcBef>
                <a:spcPts val="0"/>
              </a:spcBef>
              <a:spcAft>
                <a:spcPts val="1200"/>
              </a:spcAft>
              <a:buClr>
                <a:srgbClr val="262626"/>
              </a:buClr>
              <a:buSzPts val="1200"/>
              <a:buNone/>
            </a:pPr>
            <a:endParaRPr dirty="0"/>
          </a:p>
        </p:txBody>
      </p:sp>
      <p:sp>
        <p:nvSpPr>
          <p:cNvPr id="2" name="Text Placeholder 1">
            <a:extLst>
              <a:ext uri="{FF2B5EF4-FFF2-40B4-BE49-F238E27FC236}">
                <a16:creationId xmlns:a16="http://schemas.microsoft.com/office/drawing/2014/main" id="{A0383657-DB70-6023-7513-45263EF85DED}"/>
              </a:ext>
            </a:extLst>
          </p:cNvPr>
          <p:cNvSpPr>
            <a:spLocks noGrp="1"/>
          </p:cNvSpPr>
          <p:nvPr>
            <p:ph type="body" sz="quarter" idx="21"/>
          </p:nvPr>
        </p:nvSpPr>
        <p:spPr/>
        <p:txBody>
          <a:bodyPr/>
          <a:lstStyle/>
          <a:p>
            <a:pPr marL="0" lvl="0" indent="0" algn="l" rtl="0">
              <a:spcBef>
                <a:spcPts val="0"/>
              </a:spcBef>
              <a:spcAft>
                <a:spcPts val="1200"/>
              </a:spcAft>
              <a:buClr>
                <a:srgbClr val="262626"/>
              </a:buClr>
              <a:buSzPts val="1200"/>
              <a:buNone/>
            </a:pPr>
            <a:r>
              <a:rPr lang="de-DE" dirty="0" err="1"/>
              <a:t>Please</a:t>
            </a:r>
            <a:r>
              <a:rPr lang="de-DE" dirty="0"/>
              <a:t> time </a:t>
            </a:r>
            <a:r>
              <a:rPr lang="de-DE" dirty="0" err="1"/>
              <a:t>yourself</a:t>
            </a:r>
            <a:r>
              <a:rPr lang="de-DE" dirty="0"/>
              <a:t>. </a:t>
            </a:r>
          </a:p>
          <a:p>
            <a:pPr marL="0" lvl="0" indent="0" algn="l" rtl="0">
              <a:spcBef>
                <a:spcPts val="1200"/>
              </a:spcBef>
              <a:spcAft>
                <a:spcPts val="1200"/>
              </a:spcAft>
              <a:buClr>
                <a:srgbClr val="262626"/>
              </a:buClr>
              <a:buSzPts val="1200"/>
              <a:buNone/>
            </a:pPr>
            <a:r>
              <a:rPr lang="de-DE" dirty="0"/>
              <a:t>Sound </a:t>
            </a:r>
            <a:r>
              <a:rPr lang="de-DE" dirty="0" err="1"/>
              <a:t>when</a:t>
            </a:r>
            <a:r>
              <a:rPr lang="de-DE" dirty="0"/>
              <a:t> time </a:t>
            </a:r>
            <a:r>
              <a:rPr lang="de-DE" dirty="0" err="1"/>
              <a:t>has</a:t>
            </a:r>
            <a:r>
              <a:rPr lang="de-DE" dirty="0"/>
              <a:t> </a:t>
            </a:r>
            <a:r>
              <a:rPr lang="de-DE" dirty="0" err="1"/>
              <a:t>run</a:t>
            </a:r>
            <a:r>
              <a:rPr lang="de-DE" dirty="0"/>
              <a:t> out.</a:t>
            </a:r>
          </a:p>
          <a:p>
            <a:pPr>
              <a:spcAft>
                <a:spcPts val="1200"/>
              </a:spcAft>
            </a:pPr>
            <a:endParaRPr lang="en-DE"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pic>
        <p:nvPicPr>
          <p:cNvPr id="766" name="Google Shape;766;p64"/>
          <p:cNvPicPr preferRelativeResize="0">
            <a:picLocks noGrp="1"/>
          </p:cNvPicPr>
          <p:nvPr>
            <p:ph type="pic" sz="quarter" idx="10"/>
          </p:nvPr>
        </p:nvPicPr>
        <p:blipFill rotWithShape="1">
          <a:blip r:embed="rId3" cstate="screen">
            <a:alphaModFix/>
            <a:extLst>
              <a:ext uri="{28A0092B-C50C-407E-A947-70E740481C1C}">
                <a14:useLocalDpi xmlns:a14="http://schemas.microsoft.com/office/drawing/2010/main"/>
              </a:ext>
            </a:extLst>
          </a:blip>
          <a:srcRect/>
          <a:stretch/>
        </p:blipFill>
        <p:spPr>
          <a:prstGeom prst="rect">
            <a:avLst/>
          </a:prstGeom>
          <a:noFill/>
          <a:ln>
            <a:noFill/>
          </a:ln>
        </p:spPr>
      </p:pic>
      <p:sp>
        <p:nvSpPr>
          <p:cNvPr id="765" name="Google Shape;765;p64"/>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3800"/>
              <a:buNone/>
            </a:pPr>
            <a:r>
              <a:rPr lang="de-DE"/>
              <a:t>The stage is yours!</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3" name="Text Placeholder 1">
            <a:extLst>
              <a:ext uri="{FF2B5EF4-FFF2-40B4-BE49-F238E27FC236}">
                <a16:creationId xmlns:a16="http://schemas.microsoft.com/office/drawing/2014/main" id="{BB746AD7-33C1-3E7D-1AA2-1C20DFDC0D4E}"/>
              </a:ext>
            </a:extLst>
          </p:cNvPr>
          <p:cNvSpPr>
            <a:spLocks noGrp="1"/>
          </p:cNvSpPr>
          <p:nvPr>
            <p:ph type="body" idx="1"/>
          </p:nvPr>
        </p:nvSpPr>
        <p:spPr>
          <a:xfrm>
            <a:off x="428625" y="290099"/>
            <a:ext cx="5099593" cy="503984"/>
          </a:xfrm>
        </p:spPr>
        <p:txBody>
          <a:bodyPr/>
          <a:lstStyle/>
          <a:p>
            <a:r>
              <a:rPr lang="en-DE" dirty="0"/>
              <a:t>Problem Space</a:t>
            </a:r>
          </a:p>
        </p:txBody>
      </p:sp>
      <p:pic>
        <p:nvPicPr>
          <p:cNvPr id="2" name="Grafik 1">
            <a:extLst>
              <a:ext uri="{FF2B5EF4-FFF2-40B4-BE49-F238E27FC236}">
                <a16:creationId xmlns:a16="http://schemas.microsoft.com/office/drawing/2014/main" id="{C5D392C0-973E-0D6E-352F-BB814ACE2B99}"/>
              </a:ext>
            </a:extLst>
          </p:cNvPr>
          <p:cNvPicPr>
            <a:picLocks noChangeAspect="1"/>
          </p:cNvPicPr>
          <p:nvPr/>
        </p:nvPicPr>
        <p:blipFill>
          <a:blip r:embed="rId3"/>
          <a:srcRect/>
          <a:stretch/>
        </p:blipFill>
        <p:spPr>
          <a:xfrm>
            <a:off x="1095375" y="942198"/>
            <a:ext cx="6953248" cy="3911202"/>
          </a:xfrm>
          <a:prstGeom prst="rect">
            <a:avLst/>
          </a:prstGeom>
          <a:ln>
            <a:solidFill>
              <a:schemeClr val="tx1">
                <a:lumMod val="50000"/>
                <a:lumOff val="50000"/>
              </a:schemeClr>
            </a:solid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4" name="Text Placeholder 1">
            <a:extLst>
              <a:ext uri="{FF2B5EF4-FFF2-40B4-BE49-F238E27FC236}">
                <a16:creationId xmlns:a16="http://schemas.microsoft.com/office/drawing/2014/main" id="{66558D21-3F30-8014-66DA-B5DE44B78FD6}"/>
              </a:ext>
            </a:extLst>
          </p:cNvPr>
          <p:cNvSpPr>
            <a:spLocks noGrp="1"/>
          </p:cNvSpPr>
          <p:nvPr>
            <p:ph type="body" idx="1"/>
          </p:nvPr>
        </p:nvSpPr>
        <p:spPr/>
        <p:txBody>
          <a:bodyPr/>
          <a:lstStyle/>
          <a:p>
            <a:r>
              <a:rPr lang="en-DE" dirty="0"/>
              <a:t>Solution Space</a:t>
            </a:r>
          </a:p>
        </p:txBody>
      </p:sp>
      <p:pic>
        <p:nvPicPr>
          <p:cNvPr id="2" name="Grafik 1">
            <a:extLst>
              <a:ext uri="{FF2B5EF4-FFF2-40B4-BE49-F238E27FC236}">
                <a16:creationId xmlns:a16="http://schemas.microsoft.com/office/drawing/2014/main" id="{4262FEBD-F490-7724-0F23-407CE7BF82C0}"/>
              </a:ext>
            </a:extLst>
          </p:cNvPr>
          <p:cNvPicPr>
            <a:picLocks noChangeAspect="1"/>
          </p:cNvPicPr>
          <p:nvPr/>
        </p:nvPicPr>
        <p:blipFill>
          <a:blip r:embed="rId3"/>
          <a:srcRect/>
          <a:stretch/>
        </p:blipFill>
        <p:spPr>
          <a:xfrm>
            <a:off x="1095375" y="942198"/>
            <a:ext cx="6953248" cy="3911202"/>
          </a:xfrm>
          <a:prstGeom prst="rect">
            <a:avLst/>
          </a:prstGeom>
          <a:ln>
            <a:solidFill>
              <a:schemeClr val="tx1">
                <a:lumMod val="50000"/>
                <a:lumOff val="50000"/>
              </a:schemeClr>
            </a:solid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a:t>Learning goals</a:t>
            </a:r>
            <a:endParaRPr/>
          </a:p>
        </p:txBody>
      </p:sp>
      <p:sp>
        <p:nvSpPr>
          <p:cNvPr id="166" name="Google Shape;166;p2"/>
          <p:cNvSpPr txBox="1">
            <a:spLocks noGrp="1"/>
          </p:cNvSpPr>
          <p:nvPr>
            <p:ph type="body" sz="quarter" idx="13"/>
          </p:nvPr>
        </p:nvSpPr>
        <p:spPr>
          <a:prstGeom prst="rect">
            <a:avLst/>
          </a:prstGeom>
          <a:noFill/>
          <a:ln>
            <a:noFill/>
          </a:ln>
        </p:spPr>
        <p:txBody>
          <a:bodyPr spcFirstLastPara="1" wrap="square" lIns="0" tIns="0" rIns="0" bIns="0" anchor="t" anchorCtr="0">
            <a:noAutofit/>
          </a:bodyPr>
          <a:lstStyle/>
          <a:p>
            <a:pPr>
              <a:lnSpc>
                <a:spcPct val="137500"/>
              </a:lnSpc>
              <a:spcAft>
                <a:spcPts val="0"/>
              </a:spcAft>
              <a:buClr>
                <a:srgbClr val="000000"/>
              </a:buClr>
              <a:buSzPts val="1600"/>
            </a:pPr>
            <a:r>
              <a:rPr lang="de-DE" dirty="0" err="1"/>
              <a:t>Getting</a:t>
            </a:r>
            <a:r>
              <a:rPr lang="de-DE" dirty="0"/>
              <a:t> </a:t>
            </a:r>
            <a:r>
              <a:rPr lang="de-DE" dirty="0" err="1"/>
              <a:t>to</a:t>
            </a:r>
            <a:r>
              <a:rPr lang="de-DE" dirty="0"/>
              <a:t> </a:t>
            </a:r>
            <a:r>
              <a:rPr lang="de-DE" dirty="0" err="1"/>
              <a:t>know</a:t>
            </a:r>
            <a:r>
              <a:rPr lang="de-DE" dirty="0"/>
              <a:t> </a:t>
            </a:r>
            <a:r>
              <a:rPr lang="de-DE" dirty="0" err="1"/>
              <a:t>the</a:t>
            </a:r>
            <a:r>
              <a:rPr lang="de-DE" dirty="0"/>
              <a:t> different </a:t>
            </a:r>
            <a:r>
              <a:rPr lang="de-DE" dirty="0" err="1"/>
              <a:t>elements</a:t>
            </a:r>
            <a:r>
              <a:rPr lang="de-DE" dirty="0"/>
              <a:t> </a:t>
            </a:r>
            <a:r>
              <a:rPr lang="de-DE" dirty="0" err="1"/>
              <a:t>of</a:t>
            </a:r>
            <a:r>
              <a:rPr lang="de-DE" dirty="0"/>
              <a:t> an </a:t>
            </a:r>
            <a:r>
              <a:rPr lang="de-DE" dirty="0" err="1"/>
              <a:t>ideation</a:t>
            </a:r>
            <a:r>
              <a:rPr lang="de-DE" dirty="0"/>
              <a:t> </a:t>
            </a:r>
            <a:r>
              <a:rPr lang="de-DE" dirty="0" err="1"/>
              <a:t>process</a:t>
            </a:r>
            <a:endParaRPr dirty="0"/>
          </a:p>
          <a:p>
            <a:pPr>
              <a:lnSpc>
                <a:spcPct val="137500"/>
              </a:lnSpc>
              <a:spcBef>
                <a:spcPts val="1200"/>
              </a:spcBef>
              <a:spcAft>
                <a:spcPts val="0"/>
              </a:spcAft>
              <a:buClr>
                <a:srgbClr val="000000"/>
              </a:buClr>
              <a:buSzPts val="1600"/>
            </a:pPr>
            <a:r>
              <a:rPr lang="de-DE" dirty="0" err="1"/>
              <a:t>Applying</a:t>
            </a:r>
            <a:r>
              <a:rPr lang="de-DE" dirty="0"/>
              <a:t> </a:t>
            </a:r>
            <a:r>
              <a:rPr lang="de-DE" dirty="0" err="1"/>
              <a:t>the</a:t>
            </a:r>
            <a:r>
              <a:rPr lang="de-DE" dirty="0"/>
              <a:t> </a:t>
            </a:r>
            <a:r>
              <a:rPr lang="de-DE" dirty="0" err="1"/>
              <a:t>concept</a:t>
            </a:r>
            <a:r>
              <a:rPr lang="de-DE" dirty="0"/>
              <a:t> </a:t>
            </a:r>
            <a:r>
              <a:rPr lang="de-DE" dirty="0" err="1"/>
              <a:t>of</a:t>
            </a:r>
            <a:r>
              <a:rPr lang="de-DE" dirty="0"/>
              <a:t> </a:t>
            </a:r>
            <a:r>
              <a:rPr lang="de-DE" dirty="0" err="1"/>
              <a:t>the</a:t>
            </a:r>
            <a:r>
              <a:rPr lang="de-DE" dirty="0"/>
              <a:t> problem-solution fit</a:t>
            </a:r>
            <a:endParaRPr dirty="0"/>
          </a:p>
          <a:p>
            <a:pPr>
              <a:lnSpc>
                <a:spcPct val="137500"/>
              </a:lnSpc>
              <a:spcBef>
                <a:spcPts val="1200"/>
              </a:spcBef>
              <a:spcAft>
                <a:spcPts val="0"/>
              </a:spcAft>
              <a:buClr>
                <a:srgbClr val="000000"/>
              </a:buClr>
              <a:buSzPts val="1600"/>
            </a:pPr>
            <a:r>
              <a:rPr lang="de-DE" dirty="0" err="1"/>
              <a:t>Finding</a:t>
            </a:r>
            <a:r>
              <a:rPr lang="de-DE" dirty="0"/>
              <a:t> </a:t>
            </a:r>
            <a:r>
              <a:rPr lang="de-DE" dirty="0" err="1"/>
              <a:t>solutions</a:t>
            </a:r>
            <a:r>
              <a:rPr lang="de-DE" dirty="0"/>
              <a:t> </a:t>
            </a:r>
            <a:r>
              <a:rPr lang="de-DE" dirty="0" err="1"/>
              <a:t>with</a:t>
            </a:r>
            <a:r>
              <a:rPr lang="de-DE" dirty="0"/>
              <a:t> </a:t>
            </a:r>
            <a:r>
              <a:rPr lang="de-DE" dirty="0" err="1"/>
              <a:t>the</a:t>
            </a:r>
            <a:r>
              <a:rPr lang="de-DE" dirty="0"/>
              <a:t> </a:t>
            </a:r>
            <a:r>
              <a:rPr lang="de-DE" dirty="0" err="1"/>
              <a:t>help</a:t>
            </a:r>
            <a:r>
              <a:rPr lang="de-DE" dirty="0"/>
              <a:t> </a:t>
            </a:r>
            <a:r>
              <a:rPr lang="de-DE" dirty="0" err="1"/>
              <a:t>of</a:t>
            </a:r>
            <a:r>
              <a:rPr lang="de-DE" dirty="0"/>
              <a:t> </a:t>
            </a:r>
            <a:r>
              <a:rPr lang="de-DE" dirty="0" err="1"/>
              <a:t>innovation</a:t>
            </a:r>
            <a:r>
              <a:rPr lang="de-DE" dirty="0"/>
              <a:t> </a:t>
            </a:r>
            <a:r>
              <a:rPr lang="de-DE" dirty="0" err="1"/>
              <a:t>guidelines</a:t>
            </a:r>
            <a:endParaRPr dirty="0"/>
          </a:p>
          <a:p>
            <a:pPr>
              <a:lnSpc>
                <a:spcPct val="137500"/>
              </a:lnSpc>
              <a:spcBef>
                <a:spcPts val="1200"/>
              </a:spcBef>
              <a:spcAft>
                <a:spcPts val="0"/>
              </a:spcAft>
              <a:buClr>
                <a:srgbClr val="000000"/>
              </a:buClr>
              <a:buSzPts val="1600"/>
            </a:pPr>
            <a:r>
              <a:rPr lang="de-DE" dirty="0"/>
              <a:t>Learning </a:t>
            </a:r>
            <a:r>
              <a:rPr lang="de-DE" dirty="0" err="1"/>
              <a:t>how</a:t>
            </a:r>
            <a:r>
              <a:rPr lang="de-DE" dirty="0"/>
              <a:t> </a:t>
            </a:r>
            <a:r>
              <a:rPr lang="de-DE" dirty="0" err="1"/>
              <a:t>to</a:t>
            </a:r>
            <a:r>
              <a:rPr lang="de-DE" dirty="0"/>
              <a:t> </a:t>
            </a:r>
            <a:r>
              <a:rPr lang="de-DE" dirty="0" err="1"/>
              <a:t>structure</a:t>
            </a:r>
            <a:r>
              <a:rPr lang="de-DE" dirty="0"/>
              <a:t> </a:t>
            </a:r>
            <a:r>
              <a:rPr lang="de-DE" dirty="0" err="1"/>
              <a:t>ideas</a:t>
            </a:r>
            <a:r>
              <a:rPr lang="de-DE" dirty="0"/>
              <a:t> </a:t>
            </a:r>
            <a:endParaRPr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6C658F-7793-E5EA-6F6C-74530E2D8383}"/>
              </a:ext>
            </a:extLst>
          </p:cNvPr>
          <p:cNvSpPr>
            <a:spLocks noGrp="1"/>
          </p:cNvSpPr>
          <p:nvPr>
            <p:ph type="body" idx="1"/>
          </p:nvPr>
        </p:nvSpPr>
        <p:spPr/>
        <p:txBody>
          <a:bodyPr/>
          <a:lstStyle/>
          <a:p>
            <a:r>
              <a:rPr lang="en-DE"/>
              <a:t>BREAK</a:t>
            </a:r>
          </a:p>
        </p:txBody>
      </p:sp>
      <p:pic>
        <p:nvPicPr>
          <p:cNvPr id="6" name="Bildplatzhalter 7" descr="Ein Bild, das Croissant, Backwaren, Essen, Im Haus enthält.&#10;&#10;KI-generierte Inhalte können fehlerhaft sein.">
            <a:extLst>
              <a:ext uri="{FF2B5EF4-FFF2-40B4-BE49-F238E27FC236}">
                <a16:creationId xmlns:a16="http://schemas.microsoft.com/office/drawing/2014/main" id="{25356D84-7839-42ED-3B3E-10D2B79D73EA}"/>
              </a:ext>
            </a:extLst>
          </p:cNvPr>
          <p:cNvPicPr>
            <a:picLocks noGrp="1" noChangeAspect="1"/>
          </p:cNvPicPr>
          <p:nvPr>
            <p:ph type="pic" sz="quarter" idx="10"/>
          </p:nvPr>
        </p:nvPicPr>
        <p:blipFill>
          <a:blip r:embed="rId2"/>
          <a:srcRect l="4838" t="16199" r="5026" b="16199"/>
          <a:stretch/>
        </p:blipFill>
        <p:spPr>
          <a:xfrm>
            <a:off x="4572000" y="0"/>
            <a:ext cx="4572000" cy="5143500"/>
          </a:xfrm>
        </p:spPr>
      </p:pic>
    </p:spTree>
    <p:extLst>
      <p:ext uri="{BB962C8B-B14F-4D97-AF65-F5344CB8AC3E}">
        <p14:creationId xmlns:p14="http://schemas.microsoft.com/office/powerpoint/2010/main" val="15288998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4" name="Bildplatzhalter 3">
            <a:extLst>
              <a:ext uri="{FF2B5EF4-FFF2-40B4-BE49-F238E27FC236}">
                <a16:creationId xmlns:a16="http://schemas.microsoft.com/office/drawing/2014/main" id="{FF5575B7-00F1-0D44-A884-65B0A12F1C3C}"/>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p:pic>
      <p:sp>
        <p:nvSpPr>
          <p:cNvPr id="18" name="Textplatzhalter 17">
            <a:extLst>
              <a:ext uri="{FF2B5EF4-FFF2-40B4-BE49-F238E27FC236}">
                <a16:creationId xmlns:a16="http://schemas.microsoft.com/office/drawing/2014/main" id="{AF80F46E-59B2-5A46-AA58-C3AA6D2E731D}"/>
              </a:ext>
            </a:extLst>
          </p:cNvPr>
          <p:cNvSpPr>
            <a:spLocks noGrp="1"/>
          </p:cNvSpPr>
          <p:nvPr>
            <p:ph type="body" sz="quarter" idx="11"/>
          </p:nvPr>
        </p:nvSpPr>
        <p:spPr>
          <a:xfrm>
            <a:off x="304801" y="285263"/>
            <a:ext cx="2058390" cy="485204"/>
          </a:xfrm>
        </p:spPr>
        <p:txBody>
          <a:bodyPr/>
          <a:lstStyle/>
          <a:p>
            <a:r>
              <a:rPr lang="de-DE" dirty="0"/>
              <a:t>PITCHING</a:t>
            </a:r>
          </a:p>
        </p:txBody>
      </p:sp>
    </p:spTree>
    <p:extLst>
      <p:ext uri="{BB962C8B-B14F-4D97-AF65-F5344CB8AC3E}">
        <p14:creationId xmlns:p14="http://schemas.microsoft.com/office/powerpoint/2010/main" val="35189245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7890A69-1E10-C946-A06E-8F7305F24FA5}"/>
              </a:ext>
            </a:extLst>
          </p:cNvPr>
          <p:cNvSpPr>
            <a:spLocks noGrp="1"/>
          </p:cNvSpPr>
          <p:nvPr>
            <p:ph type="body" idx="1"/>
          </p:nvPr>
        </p:nvSpPr>
        <p:spPr/>
        <p:txBody>
          <a:bodyPr/>
          <a:lstStyle/>
          <a:p>
            <a:r>
              <a:rPr lang="en-GB"/>
              <a:t>Learning goals</a:t>
            </a:r>
          </a:p>
        </p:txBody>
      </p:sp>
      <p:sp>
        <p:nvSpPr>
          <p:cNvPr id="3" name="Inhaltsplatzhalter 2">
            <a:extLst>
              <a:ext uri="{FF2B5EF4-FFF2-40B4-BE49-F238E27FC236}">
                <a16:creationId xmlns:a16="http://schemas.microsoft.com/office/drawing/2014/main" id="{C2EF4892-EDE2-0141-BADD-0684C5ADBACE}"/>
              </a:ext>
            </a:extLst>
          </p:cNvPr>
          <p:cNvSpPr>
            <a:spLocks noGrp="1"/>
          </p:cNvSpPr>
          <p:nvPr>
            <p:ph type="body" sz="quarter" idx="13"/>
          </p:nvPr>
        </p:nvSpPr>
        <p:spPr/>
        <p:txBody>
          <a:bodyPr/>
          <a:lstStyle/>
          <a:p>
            <a:r>
              <a:rPr lang="en-GB" sz="1600" dirty="0"/>
              <a:t>Getting to know a relevant structure for a pitch </a:t>
            </a:r>
          </a:p>
          <a:p>
            <a:r>
              <a:rPr lang="en-GB" sz="1600" dirty="0"/>
              <a:t>Learning about how to pitch online</a:t>
            </a:r>
          </a:p>
          <a:p>
            <a:r>
              <a:rPr lang="en-GB" sz="1600" dirty="0"/>
              <a:t>Building a pitch on your own </a:t>
            </a:r>
          </a:p>
          <a:p>
            <a:r>
              <a:rPr lang="en-GB" sz="1600" dirty="0"/>
              <a:t>Practise to hold a pitch in front of an audience</a:t>
            </a:r>
          </a:p>
        </p:txBody>
      </p:sp>
    </p:spTree>
    <p:extLst>
      <p:ext uri="{BB962C8B-B14F-4D97-AF65-F5344CB8AC3E}">
        <p14:creationId xmlns:p14="http://schemas.microsoft.com/office/powerpoint/2010/main" val="1588669107"/>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3" name="Grafik 2" descr="Ein Bild, das Person, drinnen, Tisch, Frau enthält.&#10;&#10;Automatisch generierte Beschreibung">
            <a:extLst>
              <a:ext uri="{FF2B5EF4-FFF2-40B4-BE49-F238E27FC236}">
                <a16:creationId xmlns:a16="http://schemas.microsoft.com/office/drawing/2014/main" id="{40D3A3AA-E131-6346-976B-38818E0A942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84045" cy="5143500"/>
          </a:xfrm>
          <a:prstGeom prst="rect">
            <a:avLst/>
          </a:prstGeom>
        </p:spPr>
      </p:pic>
      <p:sp>
        <p:nvSpPr>
          <p:cNvPr id="2" name="Textplatzhalter 1">
            <a:extLst>
              <a:ext uri="{FF2B5EF4-FFF2-40B4-BE49-F238E27FC236}">
                <a16:creationId xmlns:a16="http://schemas.microsoft.com/office/drawing/2014/main" id="{F8DA21D0-5C83-E54E-97FA-910FD498302F}"/>
              </a:ext>
            </a:extLst>
          </p:cNvPr>
          <p:cNvSpPr>
            <a:spLocks noGrp="1"/>
          </p:cNvSpPr>
          <p:nvPr>
            <p:ph type="body" sz="quarter" idx="11"/>
          </p:nvPr>
        </p:nvSpPr>
        <p:spPr>
          <a:xfrm>
            <a:off x="304800" y="285263"/>
            <a:ext cx="4645572" cy="485204"/>
          </a:xfrm>
        </p:spPr>
        <p:txBody>
          <a:bodyPr/>
          <a:lstStyle/>
          <a:p>
            <a:r>
              <a:rPr lang="en-GB"/>
              <a:t>PITCH &amp; STORYTELLING</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2" name="Text Placeholder 1">
            <a:extLst>
              <a:ext uri="{FF2B5EF4-FFF2-40B4-BE49-F238E27FC236}">
                <a16:creationId xmlns:a16="http://schemas.microsoft.com/office/drawing/2014/main" id="{51130B6A-6A6B-3BB2-CC62-5423A8E6D52B}"/>
              </a:ext>
            </a:extLst>
          </p:cNvPr>
          <p:cNvSpPr>
            <a:spLocks noGrp="1"/>
          </p:cNvSpPr>
          <p:nvPr>
            <p:ph type="body" sz="quarter" idx="13"/>
          </p:nvPr>
        </p:nvSpPr>
        <p:spPr/>
        <p:txBody>
          <a:bodyPr/>
          <a:lstStyle/>
          <a:p>
            <a:pPr>
              <a:lnSpc>
                <a:spcPct val="100000"/>
              </a:lnSpc>
              <a:spcBef>
                <a:spcPts val="0"/>
              </a:spcBef>
              <a:spcAft>
                <a:spcPts val="1200"/>
              </a:spcAft>
            </a:pPr>
            <a:r>
              <a:rPr lang="en-GB" dirty="0"/>
              <a:t>A short but effective explanation </a:t>
            </a:r>
            <a:br>
              <a:rPr lang="en-GB" dirty="0"/>
            </a:br>
            <a:r>
              <a:rPr lang="en-GB" dirty="0"/>
              <a:t>that is intended to persuade someone to buy a product or accept an idea. </a:t>
            </a:r>
          </a:p>
          <a:p>
            <a:pPr>
              <a:lnSpc>
                <a:spcPct val="100000"/>
              </a:lnSpc>
              <a:spcBef>
                <a:spcPts val="0"/>
              </a:spcBef>
              <a:spcAft>
                <a:spcPts val="1200"/>
              </a:spcAft>
            </a:pPr>
            <a:endParaRPr lang="en-GB" dirty="0"/>
          </a:p>
          <a:p>
            <a:pPr>
              <a:lnSpc>
                <a:spcPct val="100000"/>
              </a:lnSpc>
              <a:spcBef>
                <a:spcPts val="0"/>
              </a:spcBef>
              <a:spcAft>
                <a:spcPts val="1200"/>
              </a:spcAft>
            </a:pPr>
            <a:r>
              <a:rPr lang="en-GB" b="0" dirty="0"/>
              <a:t>Cambridge Dictionary</a:t>
            </a:r>
          </a:p>
          <a:p>
            <a:pPr>
              <a:lnSpc>
                <a:spcPct val="100000"/>
              </a:lnSpc>
              <a:spcBef>
                <a:spcPts val="0"/>
              </a:spcBef>
              <a:spcAft>
                <a:spcPts val="1200"/>
              </a:spcAft>
            </a:pPr>
            <a:endParaRPr lang="en-GB" dirty="0"/>
          </a:p>
          <a:p>
            <a:pPr>
              <a:lnSpc>
                <a:spcPct val="100000"/>
              </a:lnSpc>
              <a:spcBef>
                <a:spcPts val="0"/>
              </a:spcBef>
              <a:spcAft>
                <a:spcPts val="1200"/>
              </a:spcAft>
            </a:pPr>
            <a:endParaRPr lang="en-DE" dirty="0"/>
          </a:p>
        </p:txBody>
      </p:sp>
      <p:sp>
        <p:nvSpPr>
          <p:cNvPr id="3" name="Textplatzhalter 2">
            <a:extLst>
              <a:ext uri="{FF2B5EF4-FFF2-40B4-BE49-F238E27FC236}">
                <a16:creationId xmlns:a16="http://schemas.microsoft.com/office/drawing/2014/main" id="{313EA5F3-7028-4045-BE91-477EF18F628C}"/>
              </a:ext>
            </a:extLst>
          </p:cNvPr>
          <p:cNvSpPr>
            <a:spLocks noGrp="1"/>
          </p:cNvSpPr>
          <p:nvPr>
            <p:ph type="body" idx="1"/>
          </p:nvPr>
        </p:nvSpPr>
        <p:spPr/>
        <p:txBody>
          <a:bodyPr/>
          <a:lstStyle/>
          <a:p>
            <a:r>
              <a:rPr lang="en-GB"/>
              <a:t>What is pitching?</a:t>
            </a:r>
          </a:p>
        </p:txBody>
      </p:sp>
    </p:spTree>
    <p:extLst>
      <p:ext uri="{BB962C8B-B14F-4D97-AF65-F5344CB8AC3E}">
        <p14:creationId xmlns:p14="http://schemas.microsoft.com/office/powerpoint/2010/main" val="4290497846"/>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3" name="Textplatzhalter 2">
            <a:extLst>
              <a:ext uri="{FF2B5EF4-FFF2-40B4-BE49-F238E27FC236}">
                <a16:creationId xmlns:a16="http://schemas.microsoft.com/office/drawing/2014/main" id="{9CE636E3-46E0-AF49-8AA8-6129545BE052}"/>
              </a:ext>
            </a:extLst>
          </p:cNvPr>
          <p:cNvSpPr>
            <a:spLocks noGrp="1"/>
          </p:cNvSpPr>
          <p:nvPr>
            <p:ph type="body" idx="1"/>
          </p:nvPr>
        </p:nvSpPr>
        <p:spPr/>
        <p:txBody>
          <a:bodyPr/>
          <a:lstStyle/>
          <a:p>
            <a:r>
              <a:rPr lang="en-GB"/>
              <a:t>How to build a pitch</a:t>
            </a:r>
          </a:p>
        </p:txBody>
      </p:sp>
      <p:sp>
        <p:nvSpPr>
          <p:cNvPr id="2" name="Inhaltsplatzhalter 1">
            <a:extLst>
              <a:ext uri="{FF2B5EF4-FFF2-40B4-BE49-F238E27FC236}">
                <a16:creationId xmlns:a16="http://schemas.microsoft.com/office/drawing/2014/main" id="{2BDB393B-A22C-8445-8E6F-E0D266454312}"/>
              </a:ext>
            </a:extLst>
          </p:cNvPr>
          <p:cNvSpPr>
            <a:spLocks noGrp="1"/>
          </p:cNvSpPr>
          <p:nvPr>
            <p:ph type="body" sz="quarter" idx="13"/>
          </p:nvPr>
        </p:nvSpPr>
        <p:spPr/>
        <p:txBody>
          <a:bodyPr/>
          <a:lstStyle/>
          <a:p>
            <a:pPr>
              <a:buFont typeface="+mj-lt"/>
              <a:buAutoNum type="arabicPeriod"/>
            </a:pPr>
            <a:r>
              <a:rPr lang="en-GB"/>
              <a:t>Problem</a:t>
            </a:r>
          </a:p>
          <a:p>
            <a:pPr>
              <a:buFont typeface="+mj-lt"/>
              <a:buAutoNum type="arabicPeriod"/>
            </a:pPr>
            <a:r>
              <a:rPr lang="en-GB"/>
              <a:t>Target Group</a:t>
            </a:r>
          </a:p>
        </p:txBody>
      </p:sp>
    </p:spTree>
    <p:extLst>
      <p:ext uri="{BB962C8B-B14F-4D97-AF65-F5344CB8AC3E}">
        <p14:creationId xmlns:p14="http://schemas.microsoft.com/office/powerpoint/2010/main" val="4229333068"/>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3" name="Textplatzhalter 2">
            <a:extLst>
              <a:ext uri="{FF2B5EF4-FFF2-40B4-BE49-F238E27FC236}">
                <a16:creationId xmlns:a16="http://schemas.microsoft.com/office/drawing/2014/main" id="{9CE636E3-46E0-AF49-8AA8-6129545BE052}"/>
              </a:ext>
            </a:extLst>
          </p:cNvPr>
          <p:cNvSpPr>
            <a:spLocks noGrp="1"/>
          </p:cNvSpPr>
          <p:nvPr>
            <p:ph type="body" idx="1"/>
          </p:nvPr>
        </p:nvSpPr>
        <p:spPr/>
        <p:txBody>
          <a:bodyPr/>
          <a:lstStyle/>
          <a:p>
            <a:r>
              <a:rPr lang="en-GB"/>
              <a:t>How to build a pitch</a:t>
            </a:r>
          </a:p>
        </p:txBody>
      </p:sp>
      <p:sp>
        <p:nvSpPr>
          <p:cNvPr id="2" name="Inhaltsplatzhalter 1">
            <a:extLst>
              <a:ext uri="{FF2B5EF4-FFF2-40B4-BE49-F238E27FC236}">
                <a16:creationId xmlns:a16="http://schemas.microsoft.com/office/drawing/2014/main" id="{2BDB393B-A22C-8445-8E6F-E0D266454312}"/>
              </a:ext>
            </a:extLst>
          </p:cNvPr>
          <p:cNvSpPr>
            <a:spLocks noGrp="1"/>
          </p:cNvSpPr>
          <p:nvPr>
            <p:ph type="body" sz="quarter" idx="13"/>
          </p:nvPr>
        </p:nvSpPr>
        <p:spPr/>
        <p:txBody>
          <a:bodyPr/>
          <a:lstStyle/>
          <a:p>
            <a:pPr>
              <a:buFont typeface="+mj-lt"/>
              <a:buAutoNum type="arabicPeriod"/>
            </a:pPr>
            <a:r>
              <a:rPr lang="en-GB"/>
              <a:t>Problem</a:t>
            </a:r>
          </a:p>
          <a:p>
            <a:pPr>
              <a:buFont typeface="+mj-lt"/>
              <a:buAutoNum type="arabicPeriod"/>
            </a:pPr>
            <a:r>
              <a:rPr lang="en-GB"/>
              <a:t>Target Group </a:t>
            </a:r>
          </a:p>
          <a:p>
            <a:pPr>
              <a:buFont typeface="+mj-lt"/>
              <a:buAutoNum type="arabicPeriod"/>
            </a:pPr>
            <a:r>
              <a:rPr lang="en-GB"/>
              <a:t>The solutions </a:t>
            </a:r>
          </a:p>
          <a:p>
            <a:pPr>
              <a:buFont typeface="+mj-lt"/>
              <a:buAutoNum type="arabicPeriod"/>
            </a:pPr>
            <a:r>
              <a:rPr lang="en-GB"/>
              <a:t>User experience: how does it work?</a:t>
            </a:r>
          </a:p>
        </p:txBody>
      </p:sp>
    </p:spTree>
    <p:extLst>
      <p:ext uri="{BB962C8B-B14F-4D97-AF65-F5344CB8AC3E}">
        <p14:creationId xmlns:p14="http://schemas.microsoft.com/office/powerpoint/2010/main" val="248494665"/>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3" name="Textplatzhalter 2">
            <a:extLst>
              <a:ext uri="{FF2B5EF4-FFF2-40B4-BE49-F238E27FC236}">
                <a16:creationId xmlns:a16="http://schemas.microsoft.com/office/drawing/2014/main" id="{9CE636E3-46E0-AF49-8AA8-6129545BE052}"/>
              </a:ext>
            </a:extLst>
          </p:cNvPr>
          <p:cNvSpPr>
            <a:spLocks noGrp="1"/>
          </p:cNvSpPr>
          <p:nvPr>
            <p:ph type="body" idx="1"/>
          </p:nvPr>
        </p:nvSpPr>
        <p:spPr/>
        <p:txBody>
          <a:bodyPr/>
          <a:lstStyle/>
          <a:p>
            <a:r>
              <a:rPr lang="en-GB"/>
              <a:t>How to build a pitch</a:t>
            </a:r>
          </a:p>
        </p:txBody>
      </p:sp>
      <p:sp>
        <p:nvSpPr>
          <p:cNvPr id="2" name="Inhaltsplatzhalter 1">
            <a:extLst>
              <a:ext uri="{FF2B5EF4-FFF2-40B4-BE49-F238E27FC236}">
                <a16:creationId xmlns:a16="http://schemas.microsoft.com/office/drawing/2014/main" id="{2BDB393B-A22C-8445-8E6F-E0D266454312}"/>
              </a:ext>
            </a:extLst>
          </p:cNvPr>
          <p:cNvSpPr>
            <a:spLocks noGrp="1"/>
          </p:cNvSpPr>
          <p:nvPr>
            <p:ph type="body" sz="quarter" idx="13"/>
          </p:nvPr>
        </p:nvSpPr>
        <p:spPr/>
        <p:txBody>
          <a:bodyPr/>
          <a:lstStyle/>
          <a:p>
            <a:pPr>
              <a:buFont typeface="+mj-lt"/>
              <a:buAutoNum type="arabicPeriod"/>
            </a:pPr>
            <a:r>
              <a:rPr lang="en-GB"/>
              <a:t>Problem</a:t>
            </a:r>
          </a:p>
          <a:p>
            <a:pPr>
              <a:buFont typeface="+mj-lt"/>
              <a:buAutoNum type="arabicPeriod"/>
            </a:pPr>
            <a:r>
              <a:rPr lang="en-GB"/>
              <a:t>Target Group </a:t>
            </a:r>
          </a:p>
          <a:p>
            <a:pPr>
              <a:buFont typeface="+mj-lt"/>
              <a:buAutoNum type="arabicPeriod"/>
            </a:pPr>
            <a:r>
              <a:rPr lang="en-GB"/>
              <a:t>The solutions </a:t>
            </a:r>
          </a:p>
          <a:p>
            <a:pPr>
              <a:buFont typeface="+mj-lt"/>
              <a:buAutoNum type="arabicPeriod"/>
            </a:pPr>
            <a:r>
              <a:rPr lang="en-GB"/>
              <a:t>User experience: how does it work?</a:t>
            </a:r>
          </a:p>
          <a:p>
            <a:pPr>
              <a:buFont typeface="+mj-lt"/>
              <a:buAutoNum type="arabicPeriod"/>
            </a:pPr>
            <a:r>
              <a:rPr lang="en-GB"/>
              <a:t>Create trust (team / market / finances)</a:t>
            </a:r>
          </a:p>
        </p:txBody>
      </p:sp>
    </p:spTree>
    <p:extLst>
      <p:ext uri="{BB962C8B-B14F-4D97-AF65-F5344CB8AC3E}">
        <p14:creationId xmlns:p14="http://schemas.microsoft.com/office/powerpoint/2010/main" val="2722265191"/>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3" name="Textplatzhalter 2">
            <a:extLst>
              <a:ext uri="{FF2B5EF4-FFF2-40B4-BE49-F238E27FC236}">
                <a16:creationId xmlns:a16="http://schemas.microsoft.com/office/drawing/2014/main" id="{9CE636E3-46E0-AF49-8AA8-6129545BE052}"/>
              </a:ext>
            </a:extLst>
          </p:cNvPr>
          <p:cNvSpPr>
            <a:spLocks noGrp="1"/>
          </p:cNvSpPr>
          <p:nvPr>
            <p:ph type="body" idx="1"/>
          </p:nvPr>
        </p:nvSpPr>
        <p:spPr/>
        <p:txBody>
          <a:bodyPr/>
          <a:lstStyle/>
          <a:p>
            <a:r>
              <a:rPr lang="en-GB"/>
              <a:t>How to build a pitch</a:t>
            </a:r>
          </a:p>
        </p:txBody>
      </p:sp>
      <p:sp>
        <p:nvSpPr>
          <p:cNvPr id="2" name="Inhaltsplatzhalter 1">
            <a:extLst>
              <a:ext uri="{FF2B5EF4-FFF2-40B4-BE49-F238E27FC236}">
                <a16:creationId xmlns:a16="http://schemas.microsoft.com/office/drawing/2014/main" id="{2BDB393B-A22C-8445-8E6F-E0D266454312}"/>
              </a:ext>
            </a:extLst>
          </p:cNvPr>
          <p:cNvSpPr>
            <a:spLocks noGrp="1"/>
          </p:cNvSpPr>
          <p:nvPr>
            <p:ph type="body" sz="quarter" idx="13"/>
          </p:nvPr>
        </p:nvSpPr>
        <p:spPr/>
        <p:txBody>
          <a:bodyPr/>
          <a:lstStyle/>
          <a:p>
            <a:pPr>
              <a:buFont typeface="+mj-lt"/>
              <a:buAutoNum type="arabicPeriod"/>
            </a:pPr>
            <a:r>
              <a:rPr lang="en-GB"/>
              <a:t>Problem</a:t>
            </a:r>
          </a:p>
          <a:p>
            <a:pPr>
              <a:buFont typeface="+mj-lt"/>
              <a:buAutoNum type="arabicPeriod"/>
            </a:pPr>
            <a:r>
              <a:rPr lang="en-GB"/>
              <a:t>Target Group </a:t>
            </a:r>
          </a:p>
          <a:p>
            <a:pPr>
              <a:buFont typeface="+mj-lt"/>
              <a:buAutoNum type="arabicPeriod"/>
            </a:pPr>
            <a:r>
              <a:rPr lang="en-GB"/>
              <a:t>The solutions </a:t>
            </a:r>
          </a:p>
          <a:p>
            <a:pPr>
              <a:buFont typeface="+mj-lt"/>
              <a:buAutoNum type="arabicPeriod"/>
            </a:pPr>
            <a:r>
              <a:rPr lang="en-GB"/>
              <a:t>User experience: how does it work?</a:t>
            </a:r>
          </a:p>
          <a:p>
            <a:pPr>
              <a:buFont typeface="+mj-lt"/>
              <a:buAutoNum type="arabicPeriod"/>
            </a:pPr>
            <a:r>
              <a:rPr lang="en-GB"/>
              <a:t>Create trust (team / market / finances)</a:t>
            </a:r>
          </a:p>
          <a:p>
            <a:pPr>
              <a:buFont typeface="+mj-lt"/>
              <a:buAutoNum type="arabicPeriod"/>
            </a:pPr>
            <a:r>
              <a:rPr lang="en-GB"/>
              <a:t>Punchline </a:t>
            </a:r>
          </a:p>
          <a:p>
            <a:pPr>
              <a:buFont typeface="+mj-lt"/>
              <a:buAutoNum type="arabicPeriod"/>
            </a:pPr>
            <a:endParaRPr lang="en-GB"/>
          </a:p>
        </p:txBody>
      </p:sp>
    </p:spTree>
    <p:extLst>
      <p:ext uri="{BB962C8B-B14F-4D97-AF65-F5344CB8AC3E}">
        <p14:creationId xmlns:p14="http://schemas.microsoft.com/office/powerpoint/2010/main" val="4156490139"/>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3" name="Textplatzhalter 2">
            <a:extLst>
              <a:ext uri="{FF2B5EF4-FFF2-40B4-BE49-F238E27FC236}">
                <a16:creationId xmlns:a16="http://schemas.microsoft.com/office/drawing/2014/main" id="{9CE636E3-46E0-AF49-8AA8-6129545BE052}"/>
              </a:ext>
            </a:extLst>
          </p:cNvPr>
          <p:cNvSpPr>
            <a:spLocks noGrp="1"/>
          </p:cNvSpPr>
          <p:nvPr>
            <p:ph type="body" idx="1"/>
          </p:nvPr>
        </p:nvSpPr>
        <p:spPr/>
        <p:txBody>
          <a:bodyPr/>
          <a:lstStyle/>
          <a:p>
            <a:r>
              <a:rPr lang="en-GB"/>
              <a:t>How to build a pitch</a:t>
            </a:r>
          </a:p>
        </p:txBody>
      </p:sp>
      <p:sp>
        <p:nvSpPr>
          <p:cNvPr id="2" name="Inhaltsplatzhalter 1">
            <a:extLst>
              <a:ext uri="{FF2B5EF4-FFF2-40B4-BE49-F238E27FC236}">
                <a16:creationId xmlns:a16="http://schemas.microsoft.com/office/drawing/2014/main" id="{2BDB393B-A22C-8445-8E6F-E0D266454312}"/>
              </a:ext>
            </a:extLst>
          </p:cNvPr>
          <p:cNvSpPr>
            <a:spLocks noGrp="1"/>
          </p:cNvSpPr>
          <p:nvPr>
            <p:ph type="body" sz="quarter" idx="13"/>
          </p:nvPr>
        </p:nvSpPr>
        <p:spPr/>
        <p:txBody>
          <a:bodyPr/>
          <a:lstStyle/>
          <a:p>
            <a:pPr>
              <a:buFont typeface="+mj-lt"/>
              <a:buAutoNum type="arabicPeriod"/>
            </a:pPr>
            <a:r>
              <a:rPr lang="en-GB" dirty="0"/>
              <a:t>Problem</a:t>
            </a:r>
          </a:p>
          <a:p>
            <a:pPr>
              <a:buFont typeface="+mj-lt"/>
              <a:buAutoNum type="arabicPeriod"/>
            </a:pPr>
            <a:r>
              <a:rPr lang="en-GB" dirty="0"/>
              <a:t>Target Group </a:t>
            </a:r>
          </a:p>
          <a:p>
            <a:pPr>
              <a:buFont typeface="+mj-lt"/>
              <a:buAutoNum type="arabicPeriod"/>
            </a:pPr>
            <a:r>
              <a:rPr lang="en-GB" dirty="0"/>
              <a:t>The solutions </a:t>
            </a:r>
          </a:p>
          <a:p>
            <a:pPr>
              <a:buFont typeface="+mj-lt"/>
              <a:buAutoNum type="arabicPeriod"/>
            </a:pPr>
            <a:r>
              <a:rPr lang="en-GB" dirty="0"/>
              <a:t>User experience: how does it work?</a:t>
            </a:r>
          </a:p>
          <a:p>
            <a:pPr>
              <a:buFont typeface="+mj-lt"/>
              <a:buAutoNum type="arabicPeriod"/>
            </a:pPr>
            <a:r>
              <a:rPr lang="en-GB" dirty="0"/>
              <a:t>Create trust (team / market / finances)</a:t>
            </a:r>
          </a:p>
          <a:p>
            <a:pPr>
              <a:buFont typeface="+mj-lt"/>
              <a:buAutoNum type="arabicPeriod"/>
            </a:pPr>
            <a:r>
              <a:rPr lang="en-GB" dirty="0"/>
              <a:t>Punchline </a:t>
            </a:r>
          </a:p>
          <a:p>
            <a:pPr>
              <a:buFont typeface="+mj-lt"/>
              <a:buAutoNum type="arabicPeriod"/>
            </a:pPr>
            <a:r>
              <a:rPr lang="en-GB" dirty="0"/>
              <a:t>Call to action</a:t>
            </a:r>
          </a:p>
          <a:p>
            <a:pPr>
              <a:buFont typeface="+mj-lt"/>
              <a:buAutoNum type="arabicPeriod"/>
            </a:pPr>
            <a:endParaRPr lang="en-GB" dirty="0"/>
          </a:p>
          <a:p>
            <a:pPr>
              <a:buFont typeface="+mj-lt"/>
              <a:buAutoNum type="arabicPeriod"/>
            </a:pPr>
            <a:endParaRPr lang="en-GB" dirty="0"/>
          </a:p>
        </p:txBody>
      </p:sp>
    </p:spTree>
    <p:extLst>
      <p:ext uri="{BB962C8B-B14F-4D97-AF65-F5344CB8AC3E}">
        <p14:creationId xmlns:p14="http://schemas.microsoft.com/office/powerpoint/2010/main" val="242548881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3" descr="Ein Bild, das Licht enthält.&#10;&#10;Automatisch generierte Beschreibu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flipH="1">
            <a:off x="0" y="0"/>
            <a:ext cx="9144000" cy="5143500"/>
          </a:xfrm>
          <a:prstGeom prst="rect">
            <a:avLst/>
          </a:prstGeom>
          <a:noFill/>
          <a:ln>
            <a:noFill/>
          </a:ln>
          <a:effectLst>
            <a:reflection endPos="0" sy="-100000" algn="bl" rotWithShape="0"/>
          </a:effectLst>
        </p:spPr>
      </p:pic>
      <p:sp>
        <p:nvSpPr>
          <p:cNvPr id="172" name="Google Shape;172;p3"/>
          <p:cNvSpPr txBox="1">
            <a:spLocks noGrp="1"/>
          </p:cNvSpPr>
          <p:nvPr>
            <p:ph type="body" sz="quarter" idx="11"/>
          </p:nvPr>
        </p:nvSpPr>
        <p:spPr>
          <a:xfrm>
            <a:off x="304800" y="281644"/>
            <a:ext cx="2072640" cy="492443"/>
          </a:xfrm>
          <a:prstGeom prst="rect">
            <a:avLst/>
          </a:prstGeom>
          <a:solidFill>
            <a:srgbClr val="E30613"/>
          </a:solidFill>
          <a:ln>
            <a:noFill/>
          </a:ln>
        </p:spPr>
        <p:txBody>
          <a:bodyPr spcFirstLastPara="1" wrap="square" lIns="108000" tIns="0" rIns="108000" bIns="0" anchor="ctr" anchorCtr="0">
            <a:spAutoFit/>
          </a:bodyPr>
          <a:lstStyle/>
          <a:p>
            <a:pPr marL="0" lvl="0" indent="0" algn="l" rtl="0">
              <a:lnSpc>
                <a:spcPct val="100000"/>
              </a:lnSpc>
              <a:spcBef>
                <a:spcPts val="0"/>
              </a:spcBef>
              <a:spcAft>
                <a:spcPts val="0"/>
              </a:spcAft>
              <a:buClr>
                <a:schemeClr val="lt1"/>
              </a:buClr>
              <a:buSzPts val="4000"/>
              <a:buNone/>
            </a:pPr>
            <a:r>
              <a:rPr lang="de-DE"/>
              <a:t>IDEATION</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4" name="Grafik 3" descr="Ein Bild, das Person, drinnen, Mann, haltend enthält.&#10;&#10;Automatisch generierte Beschreibung">
            <a:extLst>
              <a:ext uri="{FF2B5EF4-FFF2-40B4-BE49-F238E27FC236}">
                <a16:creationId xmlns:a16="http://schemas.microsoft.com/office/drawing/2014/main" id="{BCC81C1D-33D3-4343-BC82-51662E3947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54991" cy="5143500"/>
          </a:xfrm>
          <a:prstGeom prst="rect">
            <a:avLst/>
          </a:prstGeom>
        </p:spPr>
      </p:pic>
      <p:sp>
        <p:nvSpPr>
          <p:cNvPr id="2" name="Textplatzhalter 1">
            <a:extLst>
              <a:ext uri="{FF2B5EF4-FFF2-40B4-BE49-F238E27FC236}">
                <a16:creationId xmlns:a16="http://schemas.microsoft.com/office/drawing/2014/main" id="{49D8F69D-5F1D-634B-9D3A-AFCB252D097E}"/>
              </a:ext>
            </a:extLst>
          </p:cNvPr>
          <p:cNvSpPr>
            <a:spLocks noGrp="1"/>
          </p:cNvSpPr>
          <p:nvPr>
            <p:ph type="body" sz="quarter" idx="11"/>
          </p:nvPr>
        </p:nvSpPr>
        <p:spPr>
          <a:xfrm>
            <a:off x="304800" y="285263"/>
            <a:ext cx="3005959" cy="485204"/>
          </a:xfrm>
        </p:spPr>
        <p:txBody>
          <a:bodyPr/>
          <a:lstStyle/>
          <a:p>
            <a:r>
              <a:rPr lang="en-GB"/>
              <a:t>STORYTELLING</a:t>
            </a:r>
          </a:p>
        </p:txBody>
      </p:sp>
    </p:spTree>
    <p:extLst>
      <p:ext uri="{BB962C8B-B14F-4D97-AF65-F5344CB8AC3E}">
        <p14:creationId xmlns:p14="http://schemas.microsoft.com/office/powerpoint/2010/main" val="4283813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3" name="Textplatzhalter 2">
            <a:extLst>
              <a:ext uri="{FF2B5EF4-FFF2-40B4-BE49-F238E27FC236}">
                <a16:creationId xmlns:a16="http://schemas.microsoft.com/office/drawing/2014/main" id="{9CE636E3-46E0-AF49-8AA8-6129545BE052}"/>
              </a:ext>
            </a:extLst>
          </p:cNvPr>
          <p:cNvSpPr>
            <a:spLocks noGrp="1"/>
          </p:cNvSpPr>
          <p:nvPr>
            <p:ph type="body" idx="1"/>
          </p:nvPr>
        </p:nvSpPr>
        <p:spPr/>
        <p:txBody>
          <a:bodyPr/>
          <a:lstStyle/>
          <a:p>
            <a:r>
              <a:rPr lang="en-GB"/>
              <a:t>Why tell stories?</a:t>
            </a:r>
          </a:p>
        </p:txBody>
      </p:sp>
      <p:sp>
        <p:nvSpPr>
          <p:cNvPr id="2" name="Inhaltsplatzhalter 1">
            <a:extLst>
              <a:ext uri="{FF2B5EF4-FFF2-40B4-BE49-F238E27FC236}">
                <a16:creationId xmlns:a16="http://schemas.microsoft.com/office/drawing/2014/main" id="{32C7A5D0-40CD-5644-801F-849C71C37771}"/>
              </a:ext>
            </a:extLst>
          </p:cNvPr>
          <p:cNvSpPr>
            <a:spLocks noGrp="1"/>
          </p:cNvSpPr>
          <p:nvPr>
            <p:ph type="body" sz="quarter" idx="13"/>
          </p:nvPr>
        </p:nvSpPr>
        <p:spPr/>
        <p:txBody>
          <a:bodyPr/>
          <a:lstStyle/>
          <a:p>
            <a:pPr marL="0" indent="0">
              <a:buNone/>
            </a:pPr>
            <a:r>
              <a:rPr lang="en-GB"/>
              <a:t>… because they draw us in emotionally</a:t>
            </a:r>
          </a:p>
          <a:p>
            <a:pPr marL="0" indent="0">
              <a:buNone/>
            </a:pPr>
            <a:r>
              <a:rPr lang="en-GB"/>
              <a:t>… because we can learn from them</a:t>
            </a:r>
          </a:p>
          <a:p>
            <a:pPr marL="0" indent="0">
              <a:buNone/>
            </a:pPr>
            <a:r>
              <a:rPr lang="en-GB"/>
              <a:t>… because they connect us</a:t>
            </a:r>
          </a:p>
          <a:p>
            <a:pPr marL="0" indent="0">
              <a:buNone/>
            </a:pPr>
            <a:r>
              <a:rPr lang="en-GB"/>
              <a:t>… because it’s easier this way for our brain to understand connections</a:t>
            </a:r>
          </a:p>
          <a:p>
            <a:pPr marL="0" indent="0">
              <a:buNone/>
            </a:pPr>
            <a:r>
              <a:rPr lang="en-GB"/>
              <a:t>… because they help us remember </a:t>
            </a:r>
          </a:p>
        </p:txBody>
      </p:sp>
    </p:spTree>
    <p:extLst>
      <p:ext uri="{BB962C8B-B14F-4D97-AF65-F5344CB8AC3E}">
        <p14:creationId xmlns:p14="http://schemas.microsoft.com/office/powerpoint/2010/main" val="259039318"/>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 name="Onlinemedien 1" descr="Breaking the Wall of deaf-blind isolation">
            <a:hlinkClick r:id="" action="ppaction://media"/>
            <a:extLst>
              <a:ext uri="{FF2B5EF4-FFF2-40B4-BE49-F238E27FC236}">
                <a16:creationId xmlns:a16="http://schemas.microsoft.com/office/drawing/2014/main" id="{421C0145-F492-C34F-210D-2360FD65F42E}"/>
              </a:ext>
            </a:extLst>
          </p:cNvPr>
          <p:cNvPicPr>
            <a:picLocks noRot="1" noChangeAspect="1"/>
          </p:cNvPicPr>
          <p:nvPr>
            <a:videoFile r:link="rId1"/>
          </p:nvPr>
        </p:nvPicPr>
        <p:blipFill>
          <a:blip r:embed="rId4"/>
          <a:stretch>
            <a:fillRect/>
          </a:stretch>
        </p:blipFill>
        <p:spPr>
          <a:xfrm>
            <a:off x="0" y="-11430"/>
            <a:ext cx="9144000" cy="5166360"/>
          </a:xfrm>
          <a:prstGeom prst="rect">
            <a:avLst/>
          </a:prstGeom>
        </p:spPr>
      </p:pic>
    </p:spTree>
    <p:extLst>
      <p:ext uri="{BB962C8B-B14F-4D97-AF65-F5344CB8AC3E}">
        <p14:creationId xmlns:p14="http://schemas.microsoft.com/office/powerpoint/2010/main" val="385280181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4" name="Textplatzhalter 3">
            <a:extLst>
              <a:ext uri="{FF2B5EF4-FFF2-40B4-BE49-F238E27FC236}">
                <a16:creationId xmlns:a16="http://schemas.microsoft.com/office/drawing/2014/main" id="{91E10AE9-8D96-5C4B-9A5F-85C298A381C7}"/>
              </a:ext>
            </a:extLst>
          </p:cNvPr>
          <p:cNvSpPr>
            <a:spLocks noGrp="1"/>
          </p:cNvSpPr>
          <p:nvPr>
            <p:ph type="body" idx="1"/>
          </p:nvPr>
        </p:nvSpPr>
        <p:spPr/>
        <p:txBody>
          <a:bodyPr/>
          <a:lstStyle/>
          <a:p>
            <a:r>
              <a:rPr lang="en-GB"/>
              <a:t>In summary …</a:t>
            </a:r>
          </a:p>
        </p:txBody>
      </p:sp>
      <p:sp>
        <p:nvSpPr>
          <p:cNvPr id="234" name="Google Shape;234;p36"/>
          <p:cNvSpPr txBox="1"/>
          <p:nvPr/>
        </p:nvSpPr>
        <p:spPr>
          <a:xfrm>
            <a:off x="428625" y="666750"/>
            <a:ext cx="8294961" cy="41910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2400" b="1" dirty="0">
                <a:latin typeface="Aptos" panose="020B0004020202020204" pitchFamily="34" charset="0"/>
                <a:sym typeface="Arial"/>
              </a:rPr>
              <a:t>… everybody needs to find her/his own style </a:t>
            </a:r>
            <a:br>
              <a:rPr lang="en" sz="2400" b="1" dirty="0">
                <a:latin typeface="Aptos" panose="020B0004020202020204" pitchFamily="34" charset="0"/>
                <a:sym typeface="Arial"/>
              </a:rPr>
            </a:br>
            <a:r>
              <a:rPr lang="en" sz="2400" b="1" dirty="0">
                <a:latin typeface="Aptos" panose="020B0004020202020204" pitchFamily="34" charset="0"/>
                <a:sym typeface="Arial"/>
              </a:rPr>
              <a:t>based on the storyline!</a:t>
            </a:r>
            <a:endParaRPr sz="2400" b="1" dirty="0">
              <a:latin typeface="Aptos" panose="020B0004020202020204" pitchFamily="34" charset="0"/>
            </a:endParaRPr>
          </a:p>
        </p:txBody>
      </p:sp>
    </p:spTree>
    <p:extLst>
      <p:ext uri="{BB962C8B-B14F-4D97-AF65-F5344CB8AC3E}">
        <p14:creationId xmlns:p14="http://schemas.microsoft.com/office/powerpoint/2010/main" val="936588936"/>
      </p:ext>
    </p:extLst>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2" name="Textplatzhalter 1">
            <a:extLst>
              <a:ext uri="{FF2B5EF4-FFF2-40B4-BE49-F238E27FC236}">
                <a16:creationId xmlns:a16="http://schemas.microsoft.com/office/drawing/2014/main" id="{550C48A8-0C32-DD4E-B943-FF7CC1F4AE5F}"/>
              </a:ext>
            </a:extLst>
          </p:cNvPr>
          <p:cNvSpPr>
            <a:spLocks noGrp="1"/>
          </p:cNvSpPr>
          <p:nvPr>
            <p:ph type="body" idx="1"/>
          </p:nvPr>
        </p:nvSpPr>
        <p:spPr/>
        <p:txBody>
          <a:bodyPr/>
          <a:lstStyle/>
          <a:p>
            <a:r>
              <a:rPr lang="en-GB"/>
              <a:t>What is next …</a:t>
            </a:r>
          </a:p>
        </p:txBody>
      </p:sp>
      <p:sp>
        <p:nvSpPr>
          <p:cNvPr id="7" name="Text Placeholder 2">
            <a:extLst>
              <a:ext uri="{FF2B5EF4-FFF2-40B4-BE49-F238E27FC236}">
                <a16:creationId xmlns:a16="http://schemas.microsoft.com/office/drawing/2014/main" id="{36661403-7140-CA30-F89D-7084759392D6}"/>
              </a:ext>
            </a:extLst>
          </p:cNvPr>
          <p:cNvSpPr>
            <a:spLocks noGrp="1"/>
          </p:cNvSpPr>
          <p:nvPr>
            <p:ph type="body" sz="quarter" idx="13"/>
          </p:nvPr>
        </p:nvSpPr>
        <p:spPr>
          <a:xfrm>
            <a:off x="1371600" y="1743076"/>
            <a:ext cx="7308056" cy="2687240"/>
          </a:xfrm>
        </p:spPr>
        <p:txBody>
          <a:bodyPr/>
          <a:lstStyle/>
          <a:p>
            <a:pPr marL="0" indent="0">
              <a:buNone/>
            </a:pPr>
            <a:r>
              <a:rPr lang="en-GB" sz="1600" b="1" spc="200" dirty="0">
                <a:solidFill>
                  <a:srgbClr val="E30613"/>
                </a:solidFill>
              </a:rPr>
              <a:t>PART 1</a:t>
            </a:r>
            <a:br>
              <a:rPr lang="en-GB" sz="1600" dirty="0"/>
            </a:br>
            <a:r>
              <a:rPr lang="en-GB" sz="1600" dirty="0"/>
              <a:t>Build your pitch individually</a:t>
            </a:r>
          </a:p>
          <a:p>
            <a:pPr marL="0" indent="0">
              <a:buNone/>
            </a:pPr>
            <a:endParaRPr lang="en-GB" sz="1600" dirty="0"/>
          </a:p>
          <a:p>
            <a:pPr marL="0" indent="0">
              <a:buNone/>
            </a:pPr>
            <a:r>
              <a:rPr lang="en-GB" sz="1600" b="1" spc="200" dirty="0">
                <a:solidFill>
                  <a:srgbClr val="E30613"/>
                </a:solidFill>
              </a:rPr>
              <a:t>PART 2</a:t>
            </a:r>
            <a:br>
              <a:rPr lang="en-GB" sz="1600" dirty="0"/>
            </a:br>
            <a:r>
              <a:rPr lang="en-GB" sz="1600" dirty="0"/>
              <a:t>Test your pitch and get feedback in groups</a:t>
            </a:r>
          </a:p>
        </p:txBody>
      </p:sp>
    </p:spTree>
    <p:extLst>
      <p:ext uri="{BB962C8B-B14F-4D97-AF65-F5344CB8AC3E}">
        <p14:creationId xmlns:p14="http://schemas.microsoft.com/office/powerpoint/2010/main" val="2276919758"/>
      </p:ext>
    </p:extLst>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6" name="Bildplatzhalter 5">
            <a:extLst>
              <a:ext uri="{FF2B5EF4-FFF2-40B4-BE49-F238E27FC236}">
                <a16:creationId xmlns:a16="http://schemas.microsoft.com/office/drawing/2014/main" id="{FB5AABC3-D457-CD4A-B577-DEF22557237E}"/>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p:pic>
      <p:sp>
        <p:nvSpPr>
          <p:cNvPr id="2" name="Textplatzhalter 1">
            <a:extLst>
              <a:ext uri="{FF2B5EF4-FFF2-40B4-BE49-F238E27FC236}">
                <a16:creationId xmlns:a16="http://schemas.microsoft.com/office/drawing/2014/main" id="{49D8F69D-5F1D-634B-9D3A-AFCB252D097E}"/>
              </a:ext>
            </a:extLst>
          </p:cNvPr>
          <p:cNvSpPr>
            <a:spLocks noGrp="1"/>
          </p:cNvSpPr>
          <p:nvPr>
            <p:ph type="body" idx="1"/>
          </p:nvPr>
        </p:nvSpPr>
        <p:spPr/>
        <p:txBody>
          <a:bodyPr/>
          <a:lstStyle/>
          <a:p>
            <a:r>
              <a:rPr lang="en-GB"/>
              <a:t>Build your pitch</a:t>
            </a:r>
          </a:p>
        </p:txBody>
      </p:sp>
    </p:spTree>
    <p:extLst>
      <p:ext uri="{BB962C8B-B14F-4D97-AF65-F5344CB8AC3E}">
        <p14:creationId xmlns:p14="http://schemas.microsoft.com/office/powerpoint/2010/main" val="4256279093"/>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3" name="Textplatzhalter 2">
            <a:extLst>
              <a:ext uri="{FF2B5EF4-FFF2-40B4-BE49-F238E27FC236}">
                <a16:creationId xmlns:a16="http://schemas.microsoft.com/office/drawing/2014/main" id="{C9B3841A-298B-5749-A2C9-86056B5B7CF2}"/>
              </a:ext>
            </a:extLst>
          </p:cNvPr>
          <p:cNvSpPr>
            <a:spLocks noGrp="1"/>
          </p:cNvSpPr>
          <p:nvPr>
            <p:ph type="body" idx="1"/>
          </p:nvPr>
        </p:nvSpPr>
        <p:spPr/>
        <p:txBody>
          <a:bodyPr/>
          <a:lstStyle/>
          <a:p>
            <a:r>
              <a:rPr lang="en-GB"/>
              <a:t>Build your pitch</a:t>
            </a:r>
          </a:p>
        </p:txBody>
      </p:sp>
      <p:sp>
        <p:nvSpPr>
          <p:cNvPr id="7" name="Inhaltsplatzhalter 3">
            <a:extLst>
              <a:ext uri="{FF2B5EF4-FFF2-40B4-BE49-F238E27FC236}">
                <a16:creationId xmlns:a16="http://schemas.microsoft.com/office/drawing/2014/main" id="{567EC051-7EB6-9027-41C1-34241AE509D1}"/>
              </a:ext>
            </a:extLst>
          </p:cNvPr>
          <p:cNvSpPr>
            <a:spLocks noGrp="1"/>
          </p:cNvSpPr>
          <p:nvPr>
            <p:ph type="body" sz="quarter" idx="13"/>
          </p:nvPr>
        </p:nvSpPr>
        <p:spPr>
          <a:xfrm>
            <a:off x="1371600" y="2038162"/>
            <a:ext cx="7308056" cy="2392153"/>
          </a:xfrm>
        </p:spPr>
        <p:txBody>
          <a:bodyPr/>
          <a:lstStyle/>
          <a:p>
            <a:r>
              <a:rPr lang="en-GB" dirty="0"/>
              <a:t>Your own startup idea</a:t>
            </a:r>
          </a:p>
          <a:p>
            <a:r>
              <a:rPr lang="en-GB" dirty="0"/>
              <a:t>Your PhD topic</a:t>
            </a:r>
          </a:p>
        </p:txBody>
      </p:sp>
      <p:sp>
        <p:nvSpPr>
          <p:cNvPr id="8" name="Google Shape;105;p22">
            <a:extLst>
              <a:ext uri="{FF2B5EF4-FFF2-40B4-BE49-F238E27FC236}">
                <a16:creationId xmlns:a16="http://schemas.microsoft.com/office/drawing/2014/main" id="{20E451C1-7AF8-876A-5DC3-FD98D2CAE157}"/>
              </a:ext>
            </a:extLst>
          </p:cNvPr>
          <p:cNvSpPr txBox="1"/>
          <p:nvPr/>
        </p:nvSpPr>
        <p:spPr>
          <a:xfrm>
            <a:off x="312465" y="1428938"/>
            <a:ext cx="8526735" cy="609224"/>
          </a:xfrm>
          <a:prstGeom prst="rect">
            <a:avLst/>
          </a:prstGeom>
          <a:noFill/>
          <a:ln>
            <a:noFill/>
          </a:ln>
        </p:spPr>
        <p:txBody>
          <a:bodyPr spcFirstLastPara="1" wrap="square" lIns="91425" tIns="91425" rIns="91425" bIns="91425" anchor="t" anchorCtr="0">
            <a:noAutofit/>
          </a:bodyPr>
          <a:lstStyle/>
          <a:p>
            <a:r>
              <a:rPr lang="en-GB" b="1" dirty="0">
                <a:latin typeface="Aptos" panose="020B0004020202020204" pitchFamily="34" charset="0"/>
              </a:rPr>
              <a:t>Choose the topic of your pitch.</a:t>
            </a:r>
          </a:p>
        </p:txBody>
      </p:sp>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3" name="Textplatzhalter 2">
            <a:extLst>
              <a:ext uri="{FF2B5EF4-FFF2-40B4-BE49-F238E27FC236}">
                <a16:creationId xmlns:a16="http://schemas.microsoft.com/office/drawing/2014/main" id="{C9B3841A-298B-5749-A2C9-86056B5B7CF2}"/>
              </a:ext>
            </a:extLst>
          </p:cNvPr>
          <p:cNvSpPr>
            <a:spLocks noGrp="1"/>
          </p:cNvSpPr>
          <p:nvPr>
            <p:ph type="body" idx="1"/>
          </p:nvPr>
        </p:nvSpPr>
        <p:spPr/>
        <p:txBody>
          <a:bodyPr/>
          <a:lstStyle/>
          <a:p>
            <a:r>
              <a:rPr lang="en-GB"/>
              <a:t>Build your pitch</a:t>
            </a:r>
          </a:p>
        </p:txBody>
      </p:sp>
      <p:sp>
        <p:nvSpPr>
          <p:cNvPr id="7" name="Inhaltsplatzhalter 1">
            <a:extLst>
              <a:ext uri="{FF2B5EF4-FFF2-40B4-BE49-F238E27FC236}">
                <a16:creationId xmlns:a16="http://schemas.microsoft.com/office/drawing/2014/main" id="{38ED2B5D-0117-230B-B0AF-874BDC8FB76E}"/>
              </a:ext>
            </a:extLst>
          </p:cNvPr>
          <p:cNvSpPr>
            <a:spLocks noGrp="1"/>
          </p:cNvSpPr>
          <p:nvPr>
            <p:ph type="body" sz="quarter" idx="13"/>
          </p:nvPr>
        </p:nvSpPr>
        <p:spPr>
          <a:xfrm>
            <a:off x="1371600" y="2448769"/>
            <a:ext cx="7308056" cy="2201465"/>
          </a:xfrm>
        </p:spPr>
        <p:txBody>
          <a:bodyPr/>
          <a:lstStyle/>
          <a:p>
            <a:r>
              <a:rPr lang="en-GB" dirty="0"/>
              <a:t>Problem &amp; target group</a:t>
            </a:r>
          </a:p>
          <a:p>
            <a:r>
              <a:rPr lang="en-GB" dirty="0"/>
              <a:t>Solution &amp; how it works</a:t>
            </a:r>
          </a:p>
          <a:p>
            <a:r>
              <a:rPr lang="en-GB" dirty="0"/>
              <a:t>Call to Action</a:t>
            </a:r>
          </a:p>
        </p:txBody>
      </p:sp>
      <p:sp>
        <p:nvSpPr>
          <p:cNvPr id="9" name="Textfeld 4">
            <a:extLst>
              <a:ext uri="{FF2B5EF4-FFF2-40B4-BE49-F238E27FC236}">
                <a16:creationId xmlns:a16="http://schemas.microsoft.com/office/drawing/2014/main" id="{7A1FF66F-7691-A257-E7C1-EDB7B6E9A589}"/>
              </a:ext>
            </a:extLst>
          </p:cNvPr>
          <p:cNvSpPr txBox="1"/>
          <p:nvPr/>
        </p:nvSpPr>
        <p:spPr>
          <a:xfrm>
            <a:off x="381549" y="1475697"/>
            <a:ext cx="7306951"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hangingPunct="0">
              <a:buClrTx/>
            </a:pPr>
            <a:r>
              <a:rPr lang="en-GB" b="1" dirty="0">
                <a:solidFill>
                  <a:srgbClr val="E30613"/>
                </a:solidFill>
                <a:latin typeface="Aptos" panose="020B0004020202020204" pitchFamily="34" charset="0"/>
              </a:rPr>
              <a:t>Step 1: </a:t>
            </a:r>
            <a:r>
              <a:rPr lang="en-GB" b="1" dirty="0">
                <a:latin typeface="Aptos" panose="020B0004020202020204" pitchFamily="34" charset="0"/>
              </a:rPr>
              <a:t>Problem-solution-fit</a:t>
            </a:r>
          </a:p>
          <a:p>
            <a:pPr hangingPunct="0">
              <a:buClrTx/>
            </a:pPr>
            <a:r>
              <a:rPr lang="de-DE" b="1" dirty="0" err="1">
                <a:solidFill>
                  <a:schemeClr val="tx1"/>
                </a:solidFill>
                <a:latin typeface="Aptos" panose="020B0004020202020204" pitchFamily="34" charset="0"/>
              </a:rPr>
              <a:t>Based</a:t>
            </a:r>
            <a:r>
              <a:rPr lang="de-DE" b="1" dirty="0">
                <a:solidFill>
                  <a:schemeClr val="tx1"/>
                </a:solidFill>
                <a:latin typeface="Aptos" panose="020B0004020202020204" pitchFamily="34" charset="0"/>
              </a:rPr>
              <a:t> on </a:t>
            </a:r>
            <a:r>
              <a:rPr lang="de-DE" b="1" dirty="0" err="1">
                <a:solidFill>
                  <a:schemeClr val="tx1"/>
                </a:solidFill>
                <a:latin typeface="Aptos" panose="020B0004020202020204" pitchFamily="34" charset="0"/>
              </a:rPr>
              <a:t>what</a:t>
            </a:r>
            <a:r>
              <a:rPr lang="de-DE" b="1" dirty="0">
                <a:solidFill>
                  <a:schemeClr val="tx1"/>
                </a:solidFill>
                <a:latin typeface="Aptos" panose="020B0004020202020204" pitchFamily="34" charset="0"/>
              </a:rPr>
              <a:t> </a:t>
            </a:r>
            <a:r>
              <a:rPr lang="de-DE" b="1" dirty="0" err="1">
                <a:solidFill>
                  <a:schemeClr val="tx1"/>
                </a:solidFill>
                <a:latin typeface="Aptos" panose="020B0004020202020204" pitchFamily="34" charset="0"/>
              </a:rPr>
              <a:t>we</a:t>
            </a:r>
            <a:r>
              <a:rPr lang="de-DE" b="1" dirty="0">
                <a:solidFill>
                  <a:schemeClr val="tx1"/>
                </a:solidFill>
                <a:latin typeface="Aptos" panose="020B0004020202020204" pitchFamily="34" charset="0"/>
              </a:rPr>
              <a:t> just </a:t>
            </a:r>
            <a:r>
              <a:rPr lang="de-DE" b="1" dirty="0" err="1">
                <a:solidFill>
                  <a:schemeClr val="tx1"/>
                </a:solidFill>
                <a:latin typeface="Aptos" panose="020B0004020202020204" pitchFamily="34" charset="0"/>
              </a:rPr>
              <a:t>learned</a:t>
            </a:r>
            <a:r>
              <a:rPr lang="de-DE" b="1" dirty="0">
                <a:solidFill>
                  <a:schemeClr val="tx1"/>
                </a:solidFill>
                <a:latin typeface="Aptos" panose="020B0004020202020204" pitchFamily="34" charset="0"/>
              </a:rPr>
              <a:t>, </a:t>
            </a:r>
            <a:r>
              <a:rPr lang="de-DE" b="1" dirty="0" err="1">
                <a:solidFill>
                  <a:schemeClr val="tx1"/>
                </a:solidFill>
                <a:latin typeface="Aptos" panose="020B0004020202020204" pitchFamily="34" charset="0"/>
              </a:rPr>
              <a:t>build</a:t>
            </a:r>
            <a:r>
              <a:rPr lang="de-DE" b="1" dirty="0">
                <a:solidFill>
                  <a:schemeClr val="tx1"/>
                </a:solidFill>
                <a:latin typeface="Aptos" panose="020B0004020202020204" pitchFamily="34" charset="0"/>
              </a:rPr>
              <a:t> </a:t>
            </a:r>
            <a:r>
              <a:rPr lang="de-DE" b="1" dirty="0" err="1">
                <a:solidFill>
                  <a:schemeClr val="tx1"/>
                </a:solidFill>
                <a:latin typeface="Aptos" panose="020B0004020202020204" pitchFamily="34" charset="0"/>
              </a:rPr>
              <a:t>the</a:t>
            </a:r>
            <a:r>
              <a:rPr lang="de-DE" b="1" dirty="0">
                <a:solidFill>
                  <a:schemeClr val="tx1"/>
                </a:solidFill>
                <a:latin typeface="Aptos" panose="020B0004020202020204" pitchFamily="34" charset="0"/>
              </a:rPr>
              <a:t> </a:t>
            </a:r>
            <a:r>
              <a:rPr lang="de-DE" b="1" dirty="0" err="1">
                <a:solidFill>
                  <a:schemeClr val="tx1"/>
                </a:solidFill>
                <a:latin typeface="Aptos" panose="020B0004020202020204" pitchFamily="34" charset="0"/>
              </a:rPr>
              <a:t>foundation</a:t>
            </a:r>
            <a:r>
              <a:rPr lang="de-DE" b="1" dirty="0">
                <a:solidFill>
                  <a:schemeClr val="tx1"/>
                </a:solidFill>
                <a:latin typeface="Aptos" panose="020B0004020202020204" pitchFamily="34" charset="0"/>
              </a:rPr>
              <a:t> </a:t>
            </a:r>
            <a:r>
              <a:rPr lang="de-DE" b="1" dirty="0" err="1">
                <a:solidFill>
                  <a:schemeClr val="tx1"/>
                </a:solidFill>
                <a:latin typeface="Aptos" panose="020B0004020202020204" pitchFamily="34" charset="0"/>
              </a:rPr>
              <a:t>of</a:t>
            </a:r>
            <a:r>
              <a:rPr lang="de-DE" b="1" dirty="0">
                <a:solidFill>
                  <a:schemeClr val="tx1"/>
                </a:solidFill>
                <a:latin typeface="Aptos" panose="020B0004020202020204" pitchFamily="34" charset="0"/>
              </a:rPr>
              <a:t> </a:t>
            </a:r>
            <a:r>
              <a:rPr lang="de-DE" b="1" dirty="0" err="1">
                <a:solidFill>
                  <a:schemeClr val="tx1"/>
                </a:solidFill>
                <a:latin typeface="Aptos" panose="020B0004020202020204" pitchFamily="34" charset="0"/>
              </a:rPr>
              <a:t>your</a:t>
            </a:r>
            <a:r>
              <a:rPr lang="de-DE" b="1" dirty="0">
                <a:solidFill>
                  <a:schemeClr val="tx1"/>
                </a:solidFill>
                <a:latin typeface="Aptos" panose="020B0004020202020204" pitchFamily="34" charset="0"/>
              </a:rPr>
              <a:t> pitch.</a:t>
            </a:r>
            <a:endParaRPr lang="de-DE" b="1" dirty="0">
              <a:solidFill>
                <a:schemeClr val="tx1"/>
              </a:solidFill>
              <a:highlight>
                <a:srgbClr val="FFFFFF"/>
              </a:highlight>
              <a:latin typeface="Aptos" panose="020B0004020202020204" pitchFamily="34" charset="0"/>
            </a:endParaRPr>
          </a:p>
        </p:txBody>
      </p:sp>
    </p:spTree>
    <p:extLst>
      <p:ext uri="{BB962C8B-B14F-4D97-AF65-F5344CB8AC3E}">
        <p14:creationId xmlns:p14="http://schemas.microsoft.com/office/powerpoint/2010/main" val="2730976270"/>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B55E81C7-230A-164A-A7D3-0F77522ED8EA}"/>
              </a:ext>
            </a:extLst>
          </p:cNvPr>
          <p:cNvSpPr>
            <a:spLocks noGrp="1"/>
          </p:cNvSpPr>
          <p:nvPr>
            <p:ph type="body" idx="1"/>
          </p:nvPr>
        </p:nvSpPr>
        <p:spPr/>
        <p:txBody>
          <a:bodyPr/>
          <a:lstStyle/>
          <a:p>
            <a:r>
              <a:rPr lang="en-GB"/>
              <a:t>Build your pitch</a:t>
            </a:r>
          </a:p>
        </p:txBody>
      </p:sp>
      <p:sp>
        <p:nvSpPr>
          <p:cNvPr id="7" name="Inhaltsplatzhalter 2">
            <a:extLst>
              <a:ext uri="{FF2B5EF4-FFF2-40B4-BE49-F238E27FC236}">
                <a16:creationId xmlns:a16="http://schemas.microsoft.com/office/drawing/2014/main" id="{06800031-8973-A6C2-009B-087D77480061}"/>
              </a:ext>
            </a:extLst>
          </p:cNvPr>
          <p:cNvSpPr>
            <a:spLocks noGrp="1"/>
          </p:cNvSpPr>
          <p:nvPr>
            <p:ph type="body" sz="quarter" idx="13"/>
          </p:nvPr>
        </p:nvSpPr>
        <p:spPr>
          <a:xfrm>
            <a:off x="1371600" y="2742883"/>
            <a:ext cx="7308056" cy="1956536"/>
          </a:xfrm>
        </p:spPr>
        <p:txBody>
          <a:bodyPr lIns="0" tIns="0" rIns="0" bIns="0" anchor="t"/>
          <a:lstStyle/>
          <a:p>
            <a:pPr marL="285750" lvl="0" indent="-285750">
              <a:buFont typeface="Arial" panose="020B0604020202020204" pitchFamily="34" charset="0"/>
              <a:buChar char="•"/>
            </a:pPr>
            <a:r>
              <a:rPr lang="de-DE" dirty="0">
                <a:solidFill>
                  <a:schemeClr val="dk1"/>
                </a:solidFill>
                <a:highlight>
                  <a:srgbClr val="FFFFFF"/>
                </a:highlight>
              </a:rPr>
              <a:t>Who </a:t>
            </a:r>
            <a:r>
              <a:rPr lang="de-DE" dirty="0" err="1">
                <a:solidFill>
                  <a:schemeClr val="dk1"/>
                </a:solidFill>
                <a:highlight>
                  <a:srgbClr val="FFFFFF"/>
                </a:highlight>
              </a:rPr>
              <a:t>is</a:t>
            </a:r>
            <a:r>
              <a:rPr lang="de-DE" dirty="0">
                <a:solidFill>
                  <a:schemeClr val="dk1"/>
                </a:solidFill>
                <a:highlight>
                  <a:srgbClr val="FFFFFF"/>
                </a:highlight>
              </a:rPr>
              <a:t> </a:t>
            </a:r>
            <a:r>
              <a:rPr lang="de-DE" dirty="0" err="1">
                <a:solidFill>
                  <a:schemeClr val="dk1"/>
                </a:solidFill>
                <a:highlight>
                  <a:srgbClr val="FFFFFF"/>
                </a:highlight>
              </a:rPr>
              <a:t>your</a:t>
            </a:r>
            <a:r>
              <a:rPr lang="de-DE" dirty="0">
                <a:solidFill>
                  <a:schemeClr val="dk1"/>
                </a:solidFill>
                <a:highlight>
                  <a:srgbClr val="FFFFFF"/>
                </a:highlight>
              </a:rPr>
              <a:t> </a:t>
            </a:r>
            <a:r>
              <a:rPr lang="de-DE" dirty="0" err="1">
                <a:solidFill>
                  <a:schemeClr val="dk1"/>
                </a:solidFill>
                <a:highlight>
                  <a:srgbClr val="FFFFFF"/>
                </a:highlight>
              </a:rPr>
              <a:t>protagonist</a:t>
            </a:r>
            <a:r>
              <a:rPr lang="de-DE" dirty="0">
                <a:solidFill>
                  <a:schemeClr val="dk1"/>
                </a:solidFill>
                <a:highlight>
                  <a:srgbClr val="FFFFFF"/>
                </a:highlight>
              </a:rPr>
              <a:t>?</a:t>
            </a:r>
            <a:endParaRPr lang="de-DE" dirty="0">
              <a:solidFill>
                <a:schemeClr val="dk1"/>
              </a:solidFill>
              <a:highlight>
                <a:srgbClr val="FFFFFF"/>
              </a:highlight>
              <a:latin typeface="Noticia Text"/>
            </a:endParaRPr>
          </a:p>
          <a:p>
            <a:pPr marL="285750" lvl="0" indent="-285750">
              <a:buFont typeface="Arial" panose="020B0604020202020204" pitchFamily="34" charset="0"/>
              <a:buChar char="•"/>
            </a:pPr>
            <a:r>
              <a:rPr lang="de-DE" dirty="0" err="1">
                <a:solidFill>
                  <a:schemeClr val="dk1"/>
                </a:solidFill>
                <a:highlight>
                  <a:srgbClr val="FFFFFF"/>
                </a:highlight>
              </a:rPr>
              <a:t>What’s</a:t>
            </a:r>
            <a:r>
              <a:rPr lang="de-DE" dirty="0">
                <a:solidFill>
                  <a:schemeClr val="dk1"/>
                </a:solidFill>
                <a:highlight>
                  <a:srgbClr val="FFFFFF"/>
                </a:highlight>
              </a:rPr>
              <a:t> </a:t>
            </a:r>
            <a:r>
              <a:rPr lang="de-DE" dirty="0" err="1">
                <a:solidFill>
                  <a:schemeClr val="dk1"/>
                </a:solidFill>
                <a:highlight>
                  <a:srgbClr val="FFFFFF"/>
                </a:highlight>
              </a:rPr>
              <a:t>his</a:t>
            </a:r>
            <a:r>
              <a:rPr lang="de-DE" dirty="0">
                <a:solidFill>
                  <a:schemeClr val="dk1"/>
                </a:solidFill>
                <a:highlight>
                  <a:srgbClr val="FFFFFF"/>
                </a:highlight>
              </a:rPr>
              <a:t>/her </a:t>
            </a:r>
            <a:r>
              <a:rPr lang="de-DE" dirty="0" err="1">
                <a:solidFill>
                  <a:schemeClr val="dk1"/>
                </a:solidFill>
                <a:highlight>
                  <a:srgbClr val="FFFFFF"/>
                </a:highlight>
              </a:rPr>
              <a:t>problem</a:t>
            </a:r>
            <a:r>
              <a:rPr lang="de-DE" dirty="0">
                <a:solidFill>
                  <a:schemeClr val="dk1"/>
                </a:solidFill>
                <a:highlight>
                  <a:srgbClr val="FFFFFF"/>
                </a:highlight>
              </a:rPr>
              <a:t> in </a:t>
            </a:r>
            <a:r>
              <a:rPr lang="de-DE" dirty="0" err="1">
                <a:solidFill>
                  <a:schemeClr val="dk1"/>
                </a:solidFill>
                <a:highlight>
                  <a:srgbClr val="FFFFFF"/>
                </a:highlight>
              </a:rPr>
              <a:t>what</a:t>
            </a:r>
            <a:r>
              <a:rPr lang="de-DE" dirty="0">
                <a:solidFill>
                  <a:schemeClr val="dk1"/>
                </a:solidFill>
                <a:highlight>
                  <a:srgbClr val="FFFFFF"/>
                </a:highlight>
              </a:rPr>
              <a:t> </a:t>
            </a:r>
            <a:r>
              <a:rPr lang="de-DE" dirty="0" err="1">
                <a:solidFill>
                  <a:schemeClr val="dk1"/>
                </a:solidFill>
                <a:highlight>
                  <a:srgbClr val="FFFFFF"/>
                </a:highlight>
              </a:rPr>
              <a:t>context</a:t>
            </a:r>
            <a:r>
              <a:rPr lang="de-DE" dirty="0">
                <a:solidFill>
                  <a:schemeClr val="dk1"/>
                </a:solidFill>
                <a:highlight>
                  <a:srgbClr val="FFFFFF"/>
                </a:highlight>
              </a:rPr>
              <a:t>?</a:t>
            </a:r>
          </a:p>
          <a:p>
            <a:pPr marL="285750" lvl="0" indent="-285750">
              <a:buFont typeface="Arial" panose="020B0604020202020204" pitchFamily="34" charset="0"/>
              <a:buChar char="•"/>
            </a:pPr>
            <a:r>
              <a:rPr lang="de-DE" dirty="0" err="1">
                <a:solidFill>
                  <a:schemeClr val="dk1"/>
                </a:solidFill>
                <a:highlight>
                  <a:srgbClr val="FFFFFF"/>
                </a:highlight>
              </a:rPr>
              <a:t>How</a:t>
            </a:r>
            <a:r>
              <a:rPr lang="de-DE" dirty="0">
                <a:solidFill>
                  <a:schemeClr val="dk1"/>
                </a:solidFill>
                <a:highlight>
                  <a:srgbClr val="FFFFFF"/>
                </a:highlight>
              </a:rPr>
              <a:t> do </a:t>
            </a:r>
            <a:r>
              <a:rPr lang="de-DE" dirty="0" err="1">
                <a:solidFill>
                  <a:schemeClr val="dk1"/>
                </a:solidFill>
                <a:highlight>
                  <a:srgbClr val="FFFFFF"/>
                </a:highlight>
              </a:rPr>
              <a:t>you</a:t>
            </a:r>
            <a:r>
              <a:rPr lang="de-DE" dirty="0">
                <a:solidFill>
                  <a:schemeClr val="dk1"/>
                </a:solidFill>
                <a:highlight>
                  <a:srgbClr val="FFFFFF"/>
                </a:highlight>
              </a:rPr>
              <a:t> </a:t>
            </a:r>
            <a:r>
              <a:rPr lang="de-DE" dirty="0" err="1">
                <a:solidFill>
                  <a:schemeClr val="dk1"/>
                </a:solidFill>
                <a:highlight>
                  <a:srgbClr val="FFFFFF"/>
                </a:highlight>
              </a:rPr>
              <a:t>make</a:t>
            </a:r>
            <a:r>
              <a:rPr lang="de-DE" dirty="0">
                <a:solidFill>
                  <a:schemeClr val="dk1"/>
                </a:solidFill>
                <a:highlight>
                  <a:srgbClr val="FFFFFF"/>
                </a:highlight>
              </a:rPr>
              <a:t> </a:t>
            </a:r>
            <a:r>
              <a:rPr lang="de-DE" dirty="0" err="1">
                <a:solidFill>
                  <a:schemeClr val="dk1"/>
                </a:solidFill>
                <a:highlight>
                  <a:srgbClr val="FFFFFF"/>
                </a:highlight>
              </a:rPr>
              <a:t>his</a:t>
            </a:r>
            <a:r>
              <a:rPr lang="de-DE" dirty="0">
                <a:solidFill>
                  <a:schemeClr val="dk1"/>
                </a:solidFill>
                <a:highlight>
                  <a:srgbClr val="FFFFFF"/>
                </a:highlight>
              </a:rPr>
              <a:t>/her </a:t>
            </a:r>
            <a:r>
              <a:rPr lang="de-DE" dirty="0" err="1">
                <a:solidFill>
                  <a:schemeClr val="dk1"/>
                </a:solidFill>
                <a:highlight>
                  <a:srgbClr val="FFFFFF"/>
                </a:highlight>
              </a:rPr>
              <a:t>life</a:t>
            </a:r>
            <a:r>
              <a:rPr lang="de-DE" dirty="0">
                <a:solidFill>
                  <a:schemeClr val="dk1"/>
                </a:solidFill>
                <a:highlight>
                  <a:srgbClr val="FFFFFF"/>
                </a:highlight>
              </a:rPr>
              <a:t> </a:t>
            </a:r>
            <a:r>
              <a:rPr lang="de-DE" dirty="0" err="1">
                <a:solidFill>
                  <a:schemeClr val="dk1"/>
                </a:solidFill>
                <a:highlight>
                  <a:srgbClr val="FFFFFF"/>
                </a:highlight>
              </a:rPr>
              <a:t>better</a:t>
            </a:r>
            <a:r>
              <a:rPr lang="de-DE" dirty="0">
                <a:solidFill>
                  <a:schemeClr val="dk1"/>
                </a:solidFill>
                <a:highlight>
                  <a:srgbClr val="FFFFFF"/>
                </a:highlight>
              </a:rPr>
              <a:t>?</a:t>
            </a:r>
          </a:p>
          <a:p>
            <a:pPr marL="285750" lvl="0" indent="-285750">
              <a:buFont typeface="Arial" panose="020B0604020202020204" pitchFamily="34" charset="0"/>
              <a:buChar char="•"/>
            </a:pPr>
            <a:r>
              <a:rPr lang="de-DE" dirty="0" err="1">
                <a:solidFill>
                  <a:schemeClr val="dk1"/>
                </a:solidFill>
                <a:highlight>
                  <a:srgbClr val="FFFFFF"/>
                </a:highlight>
              </a:rPr>
              <a:t>Make</a:t>
            </a:r>
            <a:r>
              <a:rPr lang="de-DE" dirty="0">
                <a:solidFill>
                  <a:schemeClr val="dk1"/>
                </a:solidFill>
                <a:highlight>
                  <a:srgbClr val="FFFFFF"/>
                </a:highlight>
              </a:rPr>
              <a:t> </a:t>
            </a:r>
            <a:r>
              <a:rPr lang="de-DE" dirty="0" err="1">
                <a:solidFill>
                  <a:schemeClr val="dk1"/>
                </a:solidFill>
                <a:highlight>
                  <a:srgbClr val="FFFFFF"/>
                </a:highlight>
              </a:rPr>
              <a:t>it</a:t>
            </a:r>
            <a:r>
              <a:rPr lang="de-DE" dirty="0">
                <a:solidFill>
                  <a:schemeClr val="dk1"/>
                </a:solidFill>
                <a:highlight>
                  <a:srgbClr val="FFFFFF"/>
                </a:highlight>
              </a:rPr>
              <a:t> tangible and </a:t>
            </a:r>
            <a:r>
              <a:rPr lang="de-DE" dirty="0" err="1">
                <a:solidFill>
                  <a:schemeClr val="dk1"/>
                </a:solidFill>
                <a:highlight>
                  <a:srgbClr val="FFFFFF"/>
                </a:highlight>
              </a:rPr>
              <a:t>relatable</a:t>
            </a:r>
            <a:r>
              <a:rPr lang="de-DE" dirty="0">
                <a:solidFill>
                  <a:schemeClr val="dk1"/>
                </a:solidFill>
                <a:highlight>
                  <a:srgbClr val="FFFFFF"/>
                </a:highlight>
              </a:rPr>
              <a:t> </a:t>
            </a:r>
            <a:r>
              <a:rPr lang="de-DE" dirty="0" err="1">
                <a:solidFill>
                  <a:schemeClr val="dk1"/>
                </a:solidFill>
                <a:highlight>
                  <a:srgbClr val="FFFFFF"/>
                </a:highlight>
              </a:rPr>
              <a:t>for</a:t>
            </a:r>
            <a:r>
              <a:rPr lang="de-DE" dirty="0">
                <a:solidFill>
                  <a:schemeClr val="dk1"/>
                </a:solidFill>
                <a:highlight>
                  <a:srgbClr val="FFFFFF"/>
                </a:highlight>
              </a:rPr>
              <a:t> </a:t>
            </a:r>
            <a:r>
              <a:rPr lang="de-DE" dirty="0" err="1">
                <a:solidFill>
                  <a:schemeClr val="dk1"/>
                </a:solidFill>
                <a:highlight>
                  <a:srgbClr val="FFFFFF"/>
                </a:highlight>
              </a:rPr>
              <a:t>your</a:t>
            </a:r>
            <a:r>
              <a:rPr lang="de-DE" dirty="0">
                <a:solidFill>
                  <a:schemeClr val="dk1"/>
                </a:solidFill>
                <a:highlight>
                  <a:srgbClr val="FFFFFF"/>
                </a:highlight>
              </a:rPr>
              <a:t> </a:t>
            </a:r>
            <a:r>
              <a:rPr lang="de-DE" dirty="0" err="1">
                <a:solidFill>
                  <a:schemeClr val="dk1"/>
                </a:solidFill>
                <a:highlight>
                  <a:srgbClr val="FFFFFF"/>
                </a:highlight>
              </a:rPr>
              <a:t>audience</a:t>
            </a:r>
            <a:r>
              <a:rPr lang="de-DE" dirty="0">
                <a:solidFill>
                  <a:schemeClr val="dk1"/>
                </a:solidFill>
                <a:highlight>
                  <a:srgbClr val="FFFFFF"/>
                </a:highlight>
              </a:rPr>
              <a:t>!</a:t>
            </a:r>
          </a:p>
          <a:p>
            <a:pPr marL="285750" lvl="0" indent="-285750">
              <a:buFont typeface="Arial" panose="020B0604020202020204" pitchFamily="34" charset="0"/>
              <a:buChar char="•"/>
            </a:pPr>
            <a:endParaRPr lang="de-DE" dirty="0">
              <a:solidFill>
                <a:schemeClr val="dk1"/>
              </a:solidFill>
              <a:highlight>
                <a:srgbClr val="FFFFFF"/>
              </a:highlight>
            </a:endParaRPr>
          </a:p>
        </p:txBody>
      </p:sp>
      <p:sp>
        <p:nvSpPr>
          <p:cNvPr id="9" name="Textfeld 4">
            <a:extLst>
              <a:ext uri="{FF2B5EF4-FFF2-40B4-BE49-F238E27FC236}">
                <a16:creationId xmlns:a16="http://schemas.microsoft.com/office/drawing/2014/main" id="{171E5218-6D5F-2E4B-5F2B-E9DB8E311344}"/>
              </a:ext>
            </a:extLst>
          </p:cNvPr>
          <p:cNvSpPr txBox="1"/>
          <p:nvPr/>
        </p:nvSpPr>
        <p:spPr>
          <a:xfrm>
            <a:off x="377096" y="1477290"/>
            <a:ext cx="7166704"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hangingPunct="0">
              <a:buClrTx/>
            </a:pPr>
            <a:r>
              <a:rPr lang="en-GB" sz="1800" b="1" dirty="0">
                <a:solidFill>
                  <a:srgbClr val="E30613"/>
                </a:solidFill>
                <a:latin typeface="Aptos" panose="020B0004020202020204" pitchFamily="34" charset="0"/>
              </a:rPr>
              <a:t>Step 2: </a:t>
            </a:r>
            <a:r>
              <a:rPr lang="en-GB" sz="1800" b="1" dirty="0">
                <a:latin typeface="Aptos" panose="020B0004020202020204" pitchFamily="34" charset="0"/>
              </a:rPr>
              <a:t>Storyline</a:t>
            </a:r>
          </a:p>
          <a:p>
            <a:pPr lvl="0"/>
            <a:r>
              <a:rPr lang="de-DE" b="1" dirty="0" err="1">
                <a:solidFill>
                  <a:schemeClr val="tx1"/>
                </a:solidFill>
                <a:latin typeface="Aptos" panose="020B0004020202020204" pitchFamily="34" charset="0"/>
              </a:rPr>
              <a:t>Based</a:t>
            </a:r>
            <a:r>
              <a:rPr lang="de-DE" b="1" dirty="0">
                <a:solidFill>
                  <a:schemeClr val="tx1"/>
                </a:solidFill>
                <a:latin typeface="Aptos" panose="020B0004020202020204" pitchFamily="34" charset="0"/>
              </a:rPr>
              <a:t> on </a:t>
            </a:r>
            <a:r>
              <a:rPr lang="de-DE" b="1" dirty="0" err="1">
                <a:solidFill>
                  <a:schemeClr val="tx1"/>
                </a:solidFill>
                <a:latin typeface="Aptos" panose="020B0004020202020204" pitchFamily="34" charset="0"/>
              </a:rPr>
              <a:t>your</a:t>
            </a:r>
            <a:r>
              <a:rPr lang="de-DE" b="1" dirty="0">
                <a:solidFill>
                  <a:schemeClr val="tx1"/>
                </a:solidFill>
                <a:latin typeface="Aptos" panose="020B0004020202020204" pitchFamily="34" charset="0"/>
              </a:rPr>
              <a:t> </a:t>
            </a:r>
            <a:r>
              <a:rPr lang="de-DE" b="1" dirty="0" err="1">
                <a:solidFill>
                  <a:schemeClr val="tx1"/>
                </a:solidFill>
                <a:latin typeface="Aptos" panose="020B0004020202020204" pitchFamily="34" charset="0"/>
              </a:rPr>
              <a:t>foundation</a:t>
            </a:r>
            <a:r>
              <a:rPr lang="de-DE" b="1" dirty="0">
                <a:solidFill>
                  <a:schemeClr val="tx1"/>
                </a:solidFill>
                <a:latin typeface="Aptos" panose="020B0004020202020204" pitchFamily="34" charset="0"/>
              </a:rPr>
              <a:t> (problem-solution-fit) </a:t>
            </a:r>
            <a:r>
              <a:rPr lang="de-DE" b="1" dirty="0" err="1">
                <a:solidFill>
                  <a:schemeClr val="tx1"/>
                </a:solidFill>
                <a:latin typeface="Aptos" panose="020B0004020202020204" pitchFamily="34" charset="0"/>
              </a:rPr>
              <a:t>think</a:t>
            </a:r>
            <a:r>
              <a:rPr lang="de-DE" b="1" dirty="0">
                <a:solidFill>
                  <a:schemeClr val="tx1"/>
                </a:solidFill>
                <a:latin typeface="Aptos" panose="020B0004020202020204" pitchFamily="34" charset="0"/>
              </a:rPr>
              <a:t> </a:t>
            </a:r>
            <a:r>
              <a:rPr lang="de-DE" b="1" dirty="0" err="1">
                <a:solidFill>
                  <a:schemeClr val="tx1"/>
                </a:solidFill>
                <a:latin typeface="Aptos" panose="020B0004020202020204" pitchFamily="34" charset="0"/>
              </a:rPr>
              <a:t>about</a:t>
            </a:r>
            <a:r>
              <a:rPr lang="de-DE" b="1" dirty="0">
                <a:solidFill>
                  <a:schemeClr val="tx1"/>
                </a:solidFill>
                <a:latin typeface="Aptos" panose="020B0004020202020204" pitchFamily="34" charset="0"/>
              </a:rPr>
              <a:t> </a:t>
            </a:r>
            <a:r>
              <a:rPr lang="de-DE" b="1" dirty="0" err="1">
                <a:solidFill>
                  <a:schemeClr val="tx1"/>
                </a:solidFill>
                <a:latin typeface="Aptos" panose="020B0004020202020204" pitchFamily="34" charset="0"/>
              </a:rPr>
              <a:t>how</a:t>
            </a:r>
            <a:r>
              <a:rPr lang="de-DE" b="1" dirty="0">
                <a:solidFill>
                  <a:schemeClr val="tx1"/>
                </a:solidFill>
                <a:latin typeface="Aptos" panose="020B0004020202020204" pitchFamily="34" charset="0"/>
              </a:rPr>
              <a:t> </a:t>
            </a:r>
            <a:r>
              <a:rPr lang="de-DE" b="1" dirty="0" err="1">
                <a:solidFill>
                  <a:schemeClr val="tx1"/>
                </a:solidFill>
                <a:latin typeface="Aptos" panose="020B0004020202020204" pitchFamily="34" charset="0"/>
              </a:rPr>
              <a:t>to</a:t>
            </a:r>
            <a:r>
              <a:rPr lang="de-DE" b="1" dirty="0">
                <a:solidFill>
                  <a:schemeClr val="tx1"/>
                </a:solidFill>
                <a:latin typeface="Aptos" panose="020B0004020202020204" pitchFamily="34" charset="0"/>
              </a:rPr>
              <a:t> </a:t>
            </a:r>
            <a:r>
              <a:rPr lang="de-DE" b="1" dirty="0" err="1">
                <a:solidFill>
                  <a:schemeClr val="tx1"/>
                </a:solidFill>
                <a:latin typeface="Aptos" panose="020B0004020202020204" pitchFamily="34" charset="0"/>
              </a:rPr>
              <a:t>transport</a:t>
            </a:r>
            <a:r>
              <a:rPr lang="de-DE" b="1" dirty="0">
                <a:solidFill>
                  <a:schemeClr val="tx1"/>
                </a:solidFill>
                <a:latin typeface="Aptos" panose="020B0004020202020204" pitchFamily="34" charset="0"/>
              </a:rPr>
              <a:t> </a:t>
            </a:r>
            <a:r>
              <a:rPr lang="de-DE" b="1" dirty="0" err="1">
                <a:solidFill>
                  <a:schemeClr val="tx1"/>
                </a:solidFill>
                <a:latin typeface="Aptos" panose="020B0004020202020204" pitchFamily="34" charset="0"/>
              </a:rPr>
              <a:t>this</a:t>
            </a:r>
            <a:r>
              <a:rPr lang="de-DE" b="1" dirty="0">
                <a:solidFill>
                  <a:schemeClr val="tx1"/>
                </a:solidFill>
                <a:latin typeface="Aptos" panose="020B0004020202020204" pitchFamily="34" charset="0"/>
              </a:rPr>
              <a:t> in an emotional </a:t>
            </a:r>
            <a:r>
              <a:rPr lang="de-DE" b="1" dirty="0" err="1">
                <a:solidFill>
                  <a:schemeClr val="tx1"/>
                </a:solidFill>
                <a:latin typeface="Aptos" panose="020B0004020202020204" pitchFamily="34" charset="0"/>
              </a:rPr>
              <a:t>story</a:t>
            </a:r>
            <a:r>
              <a:rPr lang="de-DE" b="1" dirty="0">
                <a:solidFill>
                  <a:schemeClr val="tx1"/>
                </a:solidFill>
                <a:latin typeface="Aptos" panose="020B0004020202020204" pitchFamily="34" charset="0"/>
              </a:rPr>
              <a:t>!</a:t>
            </a:r>
            <a:endParaRPr lang="de-DE" b="1" dirty="0">
              <a:solidFill>
                <a:schemeClr val="tx1"/>
              </a:solidFill>
              <a:highlight>
                <a:srgbClr val="FFFFFF"/>
              </a:highlight>
              <a:latin typeface="Aptos" panose="020B0004020202020204" pitchFamily="34" charset="0"/>
            </a:endParaRPr>
          </a:p>
        </p:txBody>
      </p:sp>
    </p:spTree>
    <p:extLst>
      <p:ext uri="{BB962C8B-B14F-4D97-AF65-F5344CB8AC3E}">
        <p14:creationId xmlns:p14="http://schemas.microsoft.com/office/powerpoint/2010/main" val="1878250599"/>
      </p:ext>
    </p:extLst>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5" name="Google Shape;335;p48"/>
          <p:cNvSpPr txBox="1"/>
          <p:nvPr/>
        </p:nvSpPr>
        <p:spPr>
          <a:xfrm>
            <a:off x="1815938" y="4100951"/>
            <a:ext cx="2820793" cy="2624727"/>
          </a:xfrm>
          <a:prstGeom prst="rect">
            <a:avLst/>
          </a:prstGeom>
          <a:noFill/>
          <a:ln>
            <a:noFill/>
          </a:ln>
        </p:spPr>
        <p:txBody>
          <a:bodyPr spcFirstLastPara="1" wrap="square" lIns="0" tIns="0" rIns="0" bIns="0" anchor="t" anchorCtr="0">
            <a:noAutofit/>
          </a:bodyPr>
          <a:lstStyle/>
          <a:p>
            <a:pPr marL="0" lvl="0" indent="0" rtl="0">
              <a:lnSpc>
                <a:spcPts val="1800"/>
              </a:lnSpc>
              <a:spcBef>
                <a:spcPts val="0"/>
              </a:spcBef>
              <a:spcAft>
                <a:spcPts val="1200"/>
              </a:spcAft>
              <a:buNone/>
            </a:pPr>
            <a:endParaRPr lang="en" sz="1200" b="1">
              <a:solidFill>
                <a:schemeClr val="tx1"/>
              </a:solidFill>
              <a:latin typeface="DINOT-Bold" panose="020B0504020101020102" pitchFamily="34" charset="77"/>
            </a:endParaRPr>
          </a:p>
        </p:txBody>
      </p:sp>
      <p:sp>
        <p:nvSpPr>
          <p:cNvPr id="3" name="Textplatzhalter 2">
            <a:extLst>
              <a:ext uri="{FF2B5EF4-FFF2-40B4-BE49-F238E27FC236}">
                <a16:creationId xmlns:a16="http://schemas.microsoft.com/office/drawing/2014/main" id="{88A2FE3B-6B76-2F4B-B9D9-92762A6B243D}"/>
              </a:ext>
            </a:extLst>
          </p:cNvPr>
          <p:cNvSpPr>
            <a:spLocks noGrp="1"/>
          </p:cNvSpPr>
          <p:nvPr>
            <p:ph type="body" sz="quarter" idx="14"/>
          </p:nvPr>
        </p:nvSpPr>
        <p:spPr/>
        <p:txBody>
          <a:bodyPr/>
          <a:lstStyle/>
          <a:p>
            <a:r>
              <a:rPr lang="en-GB"/>
              <a:t>Solo work</a:t>
            </a:r>
          </a:p>
        </p:txBody>
      </p:sp>
      <p:sp>
        <p:nvSpPr>
          <p:cNvPr id="2" name="Textplatzhalter 1">
            <a:extLst>
              <a:ext uri="{FF2B5EF4-FFF2-40B4-BE49-F238E27FC236}">
                <a16:creationId xmlns:a16="http://schemas.microsoft.com/office/drawing/2014/main" id="{4F3C203C-FF12-5249-97AA-4BDEA926726B}"/>
              </a:ext>
            </a:extLst>
          </p:cNvPr>
          <p:cNvSpPr>
            <a:spLocks noGrp="1"/>
          </p:cNvSpPr>
          <p:nvPr>
            <p:ph type="body" sz="quarter" idx="15"/>
          </p:nvPr>
        </p:nvSpPr>
        <p:spPr/>
        <p:txBody>
          <a:bodyPr/>
          <a:lstStyle/>
          <a:p>
            <a:r>
              <a:rPr lang="en-GB"/>
              <a:t>Build your pitch</a:t>
            </a:r>
          </a:p>
        </p:txBody>
      </p:sp>
      <p:sp>
        <p:nvSpPr>
          <p:cNvPr id="5" name="Textplatzhalter 4">
            <a:extLst>
              <a:ext uri="{FF2B5EF4-FFF2-40B4-BE49-F238E27FC236}">
                <a16:creationId xmlns:a16="http://schemas.microsoft.com/office/drawing/2014/main" id="{902C4490-F0B7-0644-A1B5-ABD80CAC3E64}"/>
              </a:ext>
            </a:extLst>
          </p:cNvPr>
          <p:cNvSpPr>
            <a:spLocks noGrp="1"/>
          </p:cNvSpPr>
          <p:nvPr>
            <p:ph type="body" sz="quarter" idx="17"/>
          </p:nvPr>
        </p:nvSpPr>
        <p:spPr/>
        <p:txBody>
          <a:bodyPr/>
          <a:lstStyle/>
          <a:p>
            <a:r>
              <a:rPr lang="en-GB"/>
              <a:t>10 min</a:t>
            </a:r>
          </a:p>
        </p:txBody>
      </p:sp>
      <p:sp>
        <p:nvSpPr>
          <p:cNvPr id="6" name="Textplatzhalter 5">
            <a:extLst>
              <a:ext uri="{FF2B5EF4-FFF2-40B4-BE49-F238E27FC236}">
                <a16:creationId xmlns:a16="http://schemas.microsoft.com/office/drawing/2014/main" id="{451D130E-7B8B-6D4D-87AD-41993F46862A}"/>
              </a:ext>
            </a:extLst>
          </p:cNvPr>
          <p:cNvSpPr>
            <a:spLocks noGrp="1"/>
          </p:cNvSpPr>
          <p:nvPr>
            <p:ph type="body" sz="quarter" idx="19"/>
          </p:nvPr>
        </p:nvSpPr>
        <p:spPr/>
        <p:txBody>
          <a:bodyPr/>
          <a:lstStyle/>
          <a:p>
            <a:r>
              <a:rPr lang="en-GB"/>
              <a:t>Stay in main room</a:t>
            </a:r>
          </a:p>
        </p:txBody>
      </p:sp>
      <p:sp>
        <p:nvSpPr>
          <p:cNvPr id="7" name="Textplatzhalter 6">
            <a:extLst>
              <a:ext uri="{FF2B5EF4-FFF2-40B4-BE49-F238E27FC236}">
                <a16:creationId xmlns:a16="http://schemas.microsoft.com/office/drawing/2014/main" id="{C4556985-D9BA-364D-BD31-6D945C2DBDC7}"/>
              </a:ext>
            </a:extLst>
          </p:cNvPr>
          <p:cNvSpPr>
            <a:spLocks noGrp="1"/>
          </p:cNvSpPr>
          <p:nvPr>
            <p:ph type="body" sz="quarter" idx="20"/>
          </p:nvPr>
        </p:nvSpPr>
        <p:spPr/>
        <p:txBody>
          <a:bodyPr/>
          <a:lstStyle/>
          <a:p>
            <a:r>
              <a:rPr lang="en-GB" dirty="0"/>
              <a:t>Prepare your 2 min pitch</a:t>
            </a:r>
          </a:p>
          <a:p>
            <a:r>
              <a:rPr lang="en-GB" b="1" dirty="0"/>
              <a:t>Problem-solution-fit</a:t>
            </a:r>
          </a:p>
          <a:p>
            <a:r>
              <a:rPr lang="en-GB" b="1" dirty="0"/>
              <a:t>Emotional storyline</a:t>
            </a:r>
          </a:p>
        </p:txBody>
      </p:sp>
      <p:sp>
        <p:nvSpPr>
          <p:cNvPr id="8" name="Textplatzhalter 7">
            <a:extLst>
              <a:ext uri="{FF2B5EF4-FFF2-40B4-BE49-F238E27FC236}">
                <a16:creationId xmlns:a16="http://schemas.microsoft.com/office/drawing/2014/main" id="{732E4A88-06AB-9145-BA2A-669084D0EFC3}"/>
              </a:ext>
            </a:extLst>
          </p:cNvPr>
          <p:cNvSpPr>
            <a:spLocks noGrp="1"/>
          </p:cNvSpPr>
          <p:nvPr>
            <p:ph type="body" sz="quarter" idx="21"/>
          </p:nvPr>
        </p:nvSpPr>
        <p:spPr/>
        <p:txBody>
          <a:bodyPr/>
          <a:lstStyle/>
          <a:p>
            <a:r>
              <a:rPr lang="en-GB"/>
              <a:t>Countdown for last minute</a:t>
            </a:r>
          </a:p>
          <a:p>
            <a:endParaRPr lang="en-GB"/>
          </a:p>
          <a:p>
            <a:endParaRPr lang="en-GB"/>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2" name="Text Placeholder 1">
            <a:extLst>
              <a:ext uri="{FF2B5EF4-FFF2-40B4-BE49-F238E27FC236}">
                <a16:creationId xmlns:a16="http://schemas.microsoft.com/office/drawing/2014/main" id="{55FB7B02-E70A-54CD-848A-7F14FAEAE6C3}"/>
              </a:ext>
            </a:extLst>
          </p:cNvPr>
          <p:cNvSpPr>
            <a:spLocks noGrp="1"/>
          </p:cNvSpPr>
          <p:nvPr>
            <p:ph type="body" sz="quarter" idx="13"/>
          </p:nvPr>
        </p:nvSpPr>
        <p:spPr/>
        <p:txBody>
          <a:bodyPr/>
          <a:lstStyle/>
          <a:p>
            <a:r>
              <a:rPr lang="en-GB" dirty="0"/>
              <a:t>The formation or conception of ideas by the mind. </a:t>
            </a:r>
          </a:p>
          <a:p>
            <a:endParaRPr lang="en-GB" dirty="0"/>
          </a:p>
          <a:p>
            <a:r>
              <a:rPr lang="en-GB" b="0" dirty="0"/>
              <a:t>Collins Dictionary</a:t>
            </a:r>
          </a:p>
          <a:p>
            <a:endParaRPr lang="en-GB" dirty="0"/>
          </a:p>
          <a:p>
            <a:endParaRPr lang="en-DE" dirty="0"/>
          </a:p>
        </p:txBody>
      </p:sp>
      <p:sp>
        <p:nvSpPr>
          <p:cNvPr id="177" name="Google Shape;177;p4"/>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E30613"/>
              </a:buClr>
              <a:buSzPts val="3800"/>
              <a:buNone/>
            </a:pPr>
            <a:r>
              <a:rPr lang="de-DE"/>
              <a:t>What is ideation?</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018F4-A424-FC88-DA76-2DFD23267963}"/>
            </a:ext>
          </a:extLst>
        </p:cNvPr>
        <p:cNvGrpSpPr/>
        <p:nvPr/>
      </p:nvGrpSpPr>
      <p:grpSpPr>
        <a:xfrm>
          <a:off x="0" y="0"/>
          <a:ext cx="0" cy="0"/>
          <a:chOff x="0" y="0"/>
          <a:chExt cx="0" cy="0"/>
        </a:xfrm>
      </p:grpSpPr>
      <p:sp>
        <p:nvSpPr>
          <p:cNvPr id="4" name="Textplatzhalter 3">
            <a:extLst>
              <a:ext uri="{FF2B5EF4-FFF2-40B4-BE49-F238E27FC236}">
                <a16:creationId xmlns:a16="http://schemas.microsoft.com/office/drawing/2014/main" id="{E7604779-D77E-B78B-138B-46BCD5B4F81C}"/>
              </a:ext>
            </a:extLst>
          </p:cNvPr>
          <p:cNvSpPr>
            <a:spLocks noGrp="1"/>
          </p:cNvSpPr>
          <p:nvPr>
            <p:ph type="body" idx="1"/>
          </p:nvPr>
        </p:nvSpPr>
        <p:spPr/>
        <p:txBody>
          <a:bodyPr/>
          <a:lstStyle/>
          <a:p>
            <a:r>
              <a:rPr lang="en-GB"/>
              <a:t>Build your pitch</a:t>
            </a:r>
          </a:p>
        </p:txBody>
      </p:sp>
      <p:pic>
        <p:nvPicPr>
          <p:cNvPr id="2" name="Grafik 1">
            <a:extLst>
              <a:ext uri="{FF2B5EF4-FFF2-40B4-BE49-F238E27FC236}">
                <a16:creationId xmlns:a16="http://schemas.microsoft.com/office/drawing/2014/main" id="{EFA84FD8-0C24-B87F-09D9-043815C58D6B}"/>
              </a:ext>
            </a:extLst>
          </p:cNvPr>
          <p:cNvPicPr>
            <a:picLocks noChangeAspect="1"/>
          </p:cNvPicPr>
          <p:nvPr/>
        </p:nvPicPr>
        <p:blipFill>
          <a:blip r:embed="rId3"/>
          <a:srcRect/>
          <a:stretch/>
        </p:blipFill>
        <p:spPr>
          <a:xfrm>
            <a:off x="1095375" y="942198"/>
            <a:ext cx="6953249" cy="3911202"/>
          </a:xfrm>
          <a:prstGeom prst="rect">
            <a:avLst/>
          </a:prstGeom>
          <a:ln>
            <a:solidFill>
              <a:schemeClr val="tx1">
                <a:lumMod val="50000"/>
                <a:lumOff val="50000"/>
              </a:schemeClr>
            </a:solidFill>
          </a:ln>
        </p:spPr>
      </p:pic>
    </p:spTree>
    <p:extLst>
      <p:ext uri="{BB962C8B-B14F-4D97-AF65-F5344CB8AC3E}">
        <p14:creationId xmlns:p14="http://schemas.microsoft.com/office/powerpoint/2010/main" val="1423466891"/>
      </p:ext>
    </p:extLst>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7" name="Bildplatzhalter 6">
            <a:extLst>
              <a:ext uri="{FF2B5EF4-FFF2-40B4-BE49-F238E27FC236}">
                <a16:creationId xmlns:a16="http://schemas.microsoft.com/office/drawing/2014/main" id="{F8C0DF3B-FBC0-2644-960F-2B1EC244127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15" b="15"/>
          <a:stretch/>
        </p:blipFill>
        <p:spPr/>
      </p:pic>
      <p:sp>
        <p:nvSpPr>
          <p:cNvPr id="2" name="Textplatzhalter 1">
            <a:extLst>
              <a:ext uri="{FF2B5EF4-FFF2-40B4-BE49-F238E27FC236}">
                <a16:creationId xmlns:a16="http://schemas.microsoft.com/office/drawing/2014/main" id="{49D8F69D-5F1D-634B-9D3A-AFCB252D097E}"/>
              </a:ext>
            </a:extLst>
          </p:cNvPr>
          <p:cNvSpPr>
            <a:spLocks noGrp="1"/>
          </p:cNvSpPr>
          <p:nvPr>
            <p:ph type="body" idx="1"/>
          </p:nvPr>
        </p:nvSpPr>
        <p:spPr>
          <a:xfrm>
            <a:off x="428627" y="336593"/>
            <a:ext cx="3176422" cy="443198"/>
          </a:xfrm>
        </p:spPr>
        <p:txBody>
          <a:bodyPr/>
          <a:lstStyle/>
          <a:p>
            <a:r>
              <a:rPr lang="en-GB" dirty="0"/>
              <a:t>Test your pitch &amp; get feedback</a:t>
            </a:r>
          </a:p>
        </p:txBody>
      </p:sp>
    </p:spTree>
    <p:extLst>
      <p:ext uri="{BB962C8B-B14F-4D97-AF65-F5344CB8AC3E}">
        <p14:creationId xmlns:p14="http://schemas.microsoft.com/office/powerpoint/2010/main" val="1150074892"/>
      </p:ext>
    </p:extLst>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59837F7F-D776-E547-9A90-61E55FF7A312}"/>
              </a:ext>
            </a:extLst>
          </p:cNvPr>
          <p:cNvSpPr>
            <a:spLocks noGrp="1"/>
          </p:cNvSpPr>
          <p:nvPr>
            <p:ph type="body" idx="1"/>
          </p:nvPr>
        </p:nvSpPr>
        <p:spPr>
          <a:xfrm>
            <a:off x="428626" y="290099"/>
            <a:ext cx="3334078" cy="503984"/>
          </a:xfrm>
        </p:spPr>
        <p:txBody>
          <a:bodyPr/>
          <a:lstStyle/>
          <a:p>
            <a:r>
              <a:rPr lang="en-GB" dirty="0"/>
              <a:t>How to give feedback</a:t>
            </a:r>
          </a:p>
        </p:txBody>
      </p:sp>
      <p:pic>
        <p:nvPicPr>
          <p:cNvPr id="2" name="Bildplatzhalter 4" descr="Ein Bild, das Nachspeise, Essen, Backwaren, Süße enthält.&#10;&#10;KI-generierte Inhalte können fehlerhaft sein.">
            <a:extLst>
              <a:ext uri="{FF2B5EF4-FFF2-40B4-BE49-F238E27FC236}">
                <a16:creationId xmlns:a16="http://schemas.microsoft.com/office/drawing/2014/main" id="{E279B78D-59C4-4BD9-FE5A-9BAAE6B64F6A}"/>
              </a:ext>
            </a:extLst>
          </p:cNvPr>
          <p:cNvPicPr>
            <a:picLocks noChangeAspect="1"/>
          </p:cNvPicPr>
          <p:nvPr/>
        </p:nvPicPr>
        <p:blipFill>
          <a:blip r:embed="rId3"/>
          <a:srcRect l="12813" t="37148" r="16835"/>
          <a:stretch/>
        </p:blipFill>
        <p:spPr>
          <a:xfrm>
            <a:off x="4572000" y="0"/>
            <a:ext cx="4572000" cy="5143500"/>
          </a:xfrm>
          <a:prstGeom prst="rect">
            <a:avLst/>
          </a:prstGeom>
        </p:spPr>
      </p:pic>
    </p:spTree>
    <p:extLst>
      <p:ext uri="{BB962C8B-B14F-4D97-AF65-F5344CB8AC3E}">
        <p14:creationId xmlns:p14="http://schemas.microsoft.com/office/powerpoint/2010/main" val="3231994511"/>
      </p:ext>
    </p:extLst>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 name="Textplatzhalter 2">
            <a:extLst>
              <a:ext uri="{FF2B5EF4-FFF2-40B4-BE49-F238E27FC236}">
                <a16:creationId xmlns:a16="http://schemas.microsoft.com/office/drawing/2014/main" id="{88A2FE3B-6B76-2F4B-B9D9-92762A6B243D}"/>
              </a:ext>
            </a:extLst>
          </p:cNvPr>
          <p:cNvSpPr>
            <a:spLocks noGrp="1"/>
          </p:cNvSpPr>
          <p:nvPr>
            <p:ph type="body" idx="1"/>
          </p:nvPr>
        </p:nvSpPr>
        <p:spPr/>
        <p:txBody>
          <a:bodyPr/>
          <a:lstStyle/>
          <a:p>
            <a:r>
              <a:rPr lang="en-GB"/>
              <a:t>Feedback grid</a:t>
            </a:r>
          </a:p>
        </p:txBody>
      </p:sp>
      <p:sp>
        <p:nvSpPr>
          <p:cNvPr id="18" name="Google Shape;1212;p135">
            <a:extLst>
              <a:ext uri="{FF2B5EF4-FFF2-40B4-BE49-F238E27FC236}">
                <a16:creationId xmlns:a16="http://schemas.microsoft.com/office/drawing/2014/main" id="{0933FF06-F071-4A70-3386-C6EF335C36E2}"/>
              </a:ext>
            </a:extLst>
          </p:cNvPr>
          <p:cNvSpPr/>
          <p:nvPr/>
        </p:nvSpPr>
        <p:spPr>
          <a:xfrm>
            <a:off x="1012028" y="1088395"/>
            <a:ext cx="1053494" cy="338514"/>
          </a:xfrm>
          <a:prstGeom prst="rect">
            <a:avLst/>
          </a:prstGeom>
          <a:noFill/>
          <a:ln>
            <a:noFill/>
          </a:ln>
        </p:spPr>
        <p:txBody>
          <a:bodyPr spcFirstLastPara="1" wrap="square" lIns="91425" tIns="45700" rIns="91425" bIns="45700" anchor="t" anchorCtr="0">
            <a:spAutoFit/>
          </a:bodyPr>
          <a:lstStyle/>
          <a:p>
            <a:r>
              <a:rPr lang="de-DE" sz="1600" b="1" dirty="0">
                <a:solidFill>
                  <a:srgbClr val="E30613"/>
                </a:solidFill>
                <a:latin typeface="Aptos" panose="020B0004020202020204" pitchFamily="34" charset="0"/>
              </a:rPr>
              <a:t>I like …</a:t>
            </a:r>
            <a:endParaRPr lang="de-DE" sz="1600" dirty="0">
              <a:solidFill>
                <a:schemeClr val="dk1"/>
              </a:solidFill>
              <a:latin typeface="Aptos" panose="020B0004020202020204" pitchFamily="34" charset="0"/>
              <a:ea typeface="Calibri"/>
              <a:cs typeface="Calibri"/>
              <a:sym typeface="Calibri"/>
            </a:endParaRPr>
          </a:p>
        </p:txBody>
      </p:sp>
      <p:sp>
        <p:nvSpPr>
          <p:cNvPr id="19" name="Google Shape;1213;p135">
            <a:extLst>
              <a:ext uri="{FF2B5EF4-FFF2-40B4-BE49-F238E27FC236}">
                <a16:creationId xmlns:a16="http://schemas.microsoft.com/office/drawing/2014/main" id="{51F75D23-B60D-FC16-21D6-0258C32F3DE2}"/>
              </a:ext>
            </a:extLst>
          </p:cNvPr>
          <p:cNvSpPr/>
          <p:nvPr/>
        </p:nvSpPr>
        <p:spPr>
          <a:xfrm>
            <a:off x="4679374" y="1088395"/>
            <a:ext cx="1127232" cy="338514"/>
          </a:xfrm>
          <a:prstGeom prst="rect">
            <a:avLst/>
          </a:prstGeom>
          <a:noFill/>
          <a:ln>
            <a:noFill/>
          </a:ln>
        </p:spPr>
        <p:txBody>
          <a:bodyPr spcFirstLastPara="1" wrap="square" lIns="91425" tIns="45700" rIns="91425" bIns="45700" anchor="t" anchorCtr="0">
            <a:spAutoFit/>
          </a:bodyPr>
          <a:lstStyle/>
          <a:p>
            <a:r>
              <a:rPr lang="de-DE" sz="1600" b="1" dirty="0">
                <a:solidFill>
                  <a:srgbClr val="E30613"/>
                </a:solidFill>
                <a:latin typeface="Aptos" panose="020B0004020202020204" pitchFamily="34" charset="0"/>
              </a:rPr>
              <a:t>I wish …</a:t>
            </a:r>
            <a:endParaRPr lang="de-DE" sz="1600" dirty="0">
              <a:solidFill>
                <a:schemeClr val="dk1"/>
              </a:solidFill>
              <a:latin typeface="Aptos" panose="020B0004020202020204" pitchFamily="34" charset="0"/>
              <a:ea typeface="Calibri"/>
              <a:cs typeface="Calibri"/>
              <a:sym typeface="Calibri"/>
            </a:endParaRPr>
          </a:p>
        </p:txBody>
      </p:sp>
      <p:sp>
        <p:nvSpPr>
          <p:cNvPr id="20" name="Google Shape;1214;p135">
            <a:extLst>
              <a:ext uri="{FF2B5EF4-FFF2-40B4-BE49-F238E27FC236}">
                <a16:creationId xmlns:a16="http://schemas.microsoft.com/office/drawing/2014/main" id="{DDFB40AC-88D8-E423-1975-1F0B7AA94658}"/>
              </a:ext>
            </a:extLst>
          </p:cNvPr>
          <p:cNvSpPr/>
          <p:nvPr/>
        </p:nvSpPr>
        <p:spPr>
          <a:xfrm>
            <a:off x="1012028" y="3054082"/>
            <a:ext cx="1391728" cy="338514"/>
          </a:xfrm>
          <a:prstGeom prst="rect">
            <a:avLst/>
          </a:prstGeom>
          <a:noFill/>
          <a:ln>
            <a:noFill/>
          </a:ln>
        </p:spPr>
        <p:txBody>
          <a:bodyPr spcFirstLastPara="1" wrap="square" lIns="91425" tIns="45700" rIns="91425" bIns="45700" anchor="t" anchorCtr="0">
            <a:spAutoFit/>
          </a:bodyPr>
          <a:lstStyle/>
          <a:p>
            <a:r>
              <a:rPr lang="de-DE" sz="1600" b="1" dirty="0">
                <a:solidFill>
                  <a:srgbClr val="E30613"/>
                </a:solidFill>
                <a:latin typeface="Aptos" panose="020B0004020202020204" pitchFamily="34" charset="0"/>
              </a:rPr>
              <a:t>New ideas</a:t>
            </a:r>
            <a:endParaRPr lang="de-DE" sz="1600" dirty="0">
              <a:solidFill>
                <a:schemeClr val="dk1"/>
              </a:solidFill>
              <a:latin typeface="Aptos" panose="020B0004020202020204" pitchFamily="34" charset="0"/>
              <a:ea typeface="Calibri"/>
              <a:cs typeface="Calibri"/>
              <a:sym typeface="Calibri"/>
            </a:endParaRPr>
          </a:p>
        </p:txBody>
      </p:sp>
      <p:sp>
        <p:nvSpPr>
          <p:cNvPr id="21" name="Google Shape;1215;p135">
            <a:extLst>
              <a:ext uri="{FF2B5EF4-FFF2-40B4-BE49-F238E27FC236}">
                <a16:creationId xmlns:a16="http://schemas.microsoft.com/office/drawing/2014/main" id="{3338222C-9E32-8B10-E7B1-96700F047AD9}"/>
              </a:ext>
            </a:extLst>
          </p:cNvPr>
          <p:cNvSpPr/>
          <p:nvPr/>
        </p:nvSpPr>
        <p:spPr>
          <a:xfrm>
            <a:off x="4679374" y="3054082"/>
            <a:ext cx="2063385" cy="338514"/>
          </a:xfrm>
          <a:prstGeom prst="rect">
            <a:avLst/>
          </a:prstGeom>
          <a:noFill/>
          <a:ln>
            <a:noFill/>
          </a:ln>
        </p:spPr>
        <p:txBody>
          <a:bodyPr spcFirstLastPara="1" wrap="square" lIns="91425" tIns="45700" rIns="91425" bIns="45700" anchor="t" anchorCtr="0">
            <a:spAutoFit/>
          </a:bodyPr>
          <a:lstStyle/>
          <a:p>
            <a:r>
              <a:rPr lang="de-DE" sz="1600" b="1" dirty="0">
                <a:solidFill>
                  <a:srgbClr val="E30613"/>
                </a:solidFill>
                <a:latin typeface="Aptos" panose="020B0004020202020204" pitchFamily="34" charset="0"/>
              </a:rPr>
              <a:t>Open questions</a:t>
            </a:r>
            <a:endParaRPr lang="de-DE" sz="1600" dirty="0">
              <a:solidFill>
                <a:schemeClr val="dk1"/>
              </a:solidFill>
              <a:latin typeface="Aptos" panose="020B0004020202020204" pitchFamily="34" charset="0"/>
              <a:ea typeface="Calibri"/>
              <a:cs typeface="Calibri"/>
              <a:sym typeface="Calibri"/>
            </a:endParaRPr>
          </a:p>
        </p:txBody>
      </p:sp>
      <p:cxnSp>
        <p:nvCxnSpPr>
          <p:cNvPr id="22" name="Google Shape;1216;p135">
            <a:extLst>
              <a:ext uri="{FF2B5EF4-FFF2-40B4-BE49-F238E27FC236}">
                <a16:creationId xmlns:a16="http://schemas.microsoft.com/office/drawing/2014/main" id="{AAD0B404-CA8D-105B-7349-27DEB32B5B7C}"/>
              </a:ext>
            </a:extLst>
          </p:cNvPr>
          <p:cNvCxnSpPr/>
          <p:nvPr/>
        </p:nvCxnSpPr>
        <p:spPr>
          <a:xfrm>
            <a:off x="4572000" y="1124682"/>
            <a:ext cx="0" cy="3623598"/>
          </a:xfrm>
          <a:prstGeom prst="straightConnector1">
            <a:avLst/>
          </a:prstGeom>
          <a:noFill/>
          <a:ln w="9525" cap="flat" cmpd="sng">
            <a:solidFill>
              <a:srgbClr val="E30613"/>
            </a:solidFill>
            <a:prstDash val="solid"/>
            <a:miter lim="800000"/>
            <a:headEnd type="none" w="sm" len="sm"/>
            <a:tailEnd type="none" w="sm" len="sm"/>
          </a:ln>
        </p:spPr>
      </p:cxnSp>
      <p:cxnSp>
        <p:nvCxnSpPr>
          <p:cNvPr id="23" name="Google Shape;1217;p135">
            <a:extLst>
              <a:ext uri="{FF2B5EF4-FFF2-40B4-BE49-F238E27FC236}">
                <a16:creationId xmlns:a16="http://schemas.microsoft.com/office/drawing/2014/main" id="{8D8E7B47-8C86-D2B9-B5B0-A2C782DA5854}"/>
              </a:ext>
            </a:extLst>
          </p:cNvPr>
          <p:cNvCxnSpPr/>
          <p:nvPr/>
        </p:nvCxnSpPr>
        <p:spPr>
          <a:xfrm>
            <a:off x="950771" y="2936481"/>
            <a:ext cx="7242463" cy="0"/>
          </a:xfrm>
          <a:prstGeom prst="straightConnector1">
            <a:avLst/>
          </a:prstGeom>
          <a:noFill/>
          <a:ln w="9525" cap="flat" cmpd="sng">
            <a:solidFill>
              <a:srgbClr val="E30613"/>
            </a:solidFill>
            <a:prstDash val="solid"/>
            <a:miter lim="800000"/>
            <a:headEnd type="none" w="sm" len="sm"/>
            <a:tailEnd type="none" w="sm" len="sm"/>
          </a:ln>
        </p:spPr>
      </p:cxnSp>
    </p:spTree>
    <p:extLst>
      <p:ext uri="{BB962C8B-B14F-4D97-AF65-F5344CB8AC3E}">
        <p14:creationId xmlns:p14="http://schemas.microsoft.com/office/powerpoint/2010/main" val="2830748185"/>
      </p:ext>
    </p:extLst>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7" name="Textplatzhalter 2">
            <a:extLst>
              <a:ext uri="{FF2B5EF4-FFF2-40B4-BE49-F238E27FC236}">
                <a16:creationId xmlns:a16="http://schemas.microsoft.com/office/drawing/2014/main" id="{47376717-5363-3B4D-95C7-C78B94287531}"/>
              </a:ext>
            </a:extLst>
          </p:cNvPr>
          <p:cNvSpPr>
            <a:spLocks noGrp="1"/>
          </p:cNvSpPr>
          <p:nvPr>
            <p:ph type="body" idx="1"/>
          </p:nvPr>
        </p:nvSpPr>
        <p:spPr/>
        <p:txBody>
          <a:bodyPr/>
          <a:lstStyle/>
          <a:p>
            <a:r>
              <a:rPr lang="en-GB"/>
              <a:t>How to receive feedback</a:t>
            </a:r>
          </a:p>
        </p:txBody>
      </p:sp>
      <p:sp>
        <p:nvSpPr>
          <p:cNvPr id="11" name="Inhaltsplatzhalter 1">
            <a:extLst>
              <a:ext uri="{FF2B5EF4-FFF2-40B4-BE49-F238E27FC236}">
                <a16:creationId xmlns:a16="http://schemas.microsoft.com/office/drawing/2014/main" id="{B691D80B-9EC0-9A1B-1090-A72DFC8382FC}"/>
              </a:ext>
            </a:extLst>
          </p:cNvPr>
          <p:cNvSpPr>
            <a:spLocks noGrp="1"/>
          </p:cNvSpPr>
          <p:nvPr>
            <p:ph type="body" sz="quarter" idx="13"/>
          </p:nvPr>
        </p:nvSpPr>
        <p:spPr>
          <a:xfrm>
            <a:off x="1371600" y="2003166"/>
            <a:ext cx="7308056" cy="2427150"/>
          </a:xfrm>
        </p:spPr>
        <p:txBody>
          <a:bodyPr/>
          <a:lstStyle/>
          <a:p>
            <a:pPr lvl="1">
              <a:buFont typeface="Arial" panose="020B0604020202020204" pitchFamily="34" charset="0"/>
              <a:buChar char="•"/>
            </a:pPr>
            <a:r>
              <a:rPr lang="de-DE" dirty="0" err="1">
                <a:solidFill>
                  <a:schemeClr val="dk1"/>
                </a:solidFill>
                <a:highlight>
                  <a:srgbClr val="FFFFFF"/>
                </a:highlight>
              </a:rPr>
              <a:t>Understand</a:t>
            </a:r>
            <a:r>
              <a:rPr lang="de-DE" dirty="0">
                <a:solidFill>
                  <a:schemeClr val="dk1"/>
                </a:solidFill>
                <a:highlight>
                  <a:srgbClr val="FFFFFF"/>
                </a:highlight>
              </a:rPr>
              <a:t> </a:t>
            </a:r>
            <a:r>
              <a:rPr lang="de-DE" dirty="0" err="1">
                <a:solidFill>
                  <a:schemeClr val="dk1"/>
                </a:solidFill>
                <a:highlight>
                  <a:srgbClr val="FFFFFF"/>
                </a:highlight>
              </a:rPr>
              <a:t>feedback</a:t>
            </a:r>
            <a:r>
              <a:rPr lang="de-DE" dirty="0">
                <a:solidFill>
                  <a:schemeClr val="dk1"/>
                </a:solidFill>
                <a:highlight>
                  <a:srgbClr val="FFFFFF"/>
                </a:highlight>
              </a:rPr>
              <a:t> </a:t>
            </a:r>
            <a:r>
              <a:rPr lang="de-DE" dirty="0" err="1">
                <a:solidFill>
                  <a:schemeClr val="dk1"/>
                </a:solidFill>
                <a:highlight>
                  <a:srgbClr val="FFFFFF"/>
                </a:highlight>
              </a:rPr>
              <a:t>as</a:t>
            </a:r>
            <a:r>
              <a:rPr lang="de-DE" dirty="0">
                <a:solidFill>
                  <a:schemeClr val="dk1"/>
                </a:solidFill>
                <a:highlight>
                  <a:srgbClr val="FFFFFF"/>
                </a:highlight>
              </a:rPr>
              <a:t> a </a:t>
            </a:r>
            <a:r>
              <a:rPr lang="de-DE" dirty="0" err="1">
                <a:solidFill>
                  <a:schemeClr val="dk1"/>
                </a:solidFill>
                <a:highlight>
                  <a:srgbClr val="FFFFFF"/>
                </a:highlight>
              </a:rPr>
              <a:t>learning</a:t>
            </a:r>
            <a:r>
              <a:rPr lang="de-DE" dirty="0">
                <a:solidFill>
                  <a:schemeClr val="dk1"/>
                </a:solidFill>
                <a:highlight>
                  <a:srgbClr val="FFFFFF"/>
                </a:highlight>
              </a:rPr>
              <a:t> </a:t>
            </a:r>
            <a:r>
              <a:rPr lang="de-DE" dirty="0" err="1">
                <a:solidFill>
                  <a:schemeClr val="dk1"/>
                </a:solidFill>
                <a:highlight>
                  <a:srgbClr val="FFFFFF"/>
                </a:highlight>
              </a:rPr>
              <a:t>opportunity</a:t>
            </a:r>
            <a:endParaRPr lang="de-DE" dirty="0">
              <a:solidFill>
                <a:schemeClr val="dk1"/>
              </a:solidFill>
              <a:highlight>
                <a:srgbClr val="FFFFFF"/>
              </a:highlight>
            </a:endParaRPr>
          </a:p>
          <a:p>
            <a:pPr lvl="1">
              <a:buFont typeface="Arial" panose="020B0604020202020204" pitchFamily="34" charset="0"/>
              <a:buChar char="•"/>
            </a:pPr>
            <a:r>
              <a:rPr lang="de-DE" dirty="0" err="1">
                <a:solidFill>
                  <a:schemeClr val="dk1"/>
                </a:solidFill>
                <a:highlight>
                  <a:srgbClr val="FFFFFF"/>
                </a:highlight>
              </a:rPr>
              <a:t>Don’t</a:t>
            </a:r>
            <a:r>
              <a:rPr lang="de-DE" dirty="0">
                <a:solidFill>
                  <a:schemeClr val="dk1"/>
                </a:solidFill>
                <a:highlight>
                  <a:srgbClr val="FFFFFF"/>
                </a:highlight>
              </a:rPr>
              <a:t> </a:t>
            </a:r>
            <a:r>
              <a:rPr lang="de-DE" dirty="0" err="1">
                <a:solidFill>
                  <a:schemeClr val="dk1"/>
                </a:solidFill>
                <a:highlight>
                  <a:srgbClr val="FFFFFF"/>
                </a:highlight>
              </a:rPr>
              <a:t>defend</a:t>
            </a:r>
            <a:r>
              <a:rPr lang="de-DE" dirty="0">
                <a:solidFill>
                  <a:schemeClr val="dk1"/>
                </a:solidFill>
                <a:highlight>
                  <a:srgbClr val="FFFFFF"/>
                </a:highlight>
              </a:rPr>
              <a:t> </a:t>
            </a:r>
            <a:r>
              <a:rPr lang="de-DE" dirty="0" err="1">
                <a:solidFill>
                  <a:schemeClr val="dk1"/>
                </a:solidFill>
                <a:highlight>
                  <a:srgbClr val="FFFFFF"/>
                </a:highlight>
              </a:rPr>
              <a:t>your</a:t>
            </a:r>
            <a:r>
              <a:rPr lang="de-DE" dirty="0">
                <a:solidFill>
                  <a:schemeClr val="dk1"/>
                </a:solidFill>
                <a:highlight>
                  <a:srgbClr val="FFFFFF"/>
                </a:highlight>
              </a:rPr>
              <a:t> </a:t>
            </a:r>
            <a:r>
              <a:rPr lang="de-DE" dirty="0" err="1">
                <a:solidFill>
                  <a:schemeClr val="dk1"/>
                </a:solidFill>
                <a:highlight>
                  <a:srgbClr val="FFFFFF"/>
                </a:highlight>
              </a:rPr>
              <a:t>idea</a:t>
            </a:r>
            <a:r>
              <a:rPr lang="de-DE" dirty="0">
                <a:solidFill>
                  <a:schemeClr val="dk1"/>
                </a:solidFill>
                <a:highlight>
                  <a:srgbClr val="FFFFFF"/>
                </a:highlight>
              </a:rPr>
              <a:t> </a:t>
            </a:r>
            <a:r>
              <a:rPr lang="de-DE" dirty="0" err="1">
                <a:solidFill>
                  <a:schemeClr val="dk1"/>
                </a:solidFill>
                <a:highlight>
                  <a:srgbClr val="FFFFFF"/>
                </a:highlight>
              </a:rPr>
              <a:t>or</a:t>
            </a:r>
            <a:r>
              <a:rPr lang="de-DE" dirty="0">
                <a:solidFill>
                  <a:schemeClr val="dk1"/>
                </a:solidFill>
                <a:highlight>
                  <a:srgbClr val="FFFFFF"/>
                </a:highlight>
              </a:rPr>
              <a:t> </a:t>
            </a:r>
            <a:r>
              <a:rPr lang="de-DE" dirty="0" err="1">
                <a:solidFill>
                  <a:schemeClr val="dk1"/>
                </a:solidFill>
                <a:highlight>
                  <a:srgbClr val="FFFFFF"/>
                </a:highlight>
              </a:rPr>
              <a:t>your</a:t>
            </a:r>
            <a:r>
              <a:rPr lang="de-DE" dirty="0">
                <a:solidFill>
                  <a:schemeClr val="dk1"/>
                </a:solidFill>
                <a:highlight>
                  <a:srgbClr val="FFFFFF"/>
                </a:highlight>
              </a:rPr>
              <a:t> pitch (listen and </a:t>
            </a:r>
            <a:r>
              <a:rPr lang="de-DE" dirty="0" err="1">
                <a:solidFill>
                  <a:schemeClr val="dk1"/>
                </a:solidFill>
                <a:highlight>
                  <a:srgbClr val="FFFFFF"/>
                </a:highlight>
              </a:rPr>
              <a:t>learn</a:t>
            </a:r>
            <a:r>
              <a:rPr lang="de-DE" dirty="0">
                <a:solidFill>
                  <a:schemeClr val="dk1"/>
                </a:solidFill>
                <a:highlight>
                  <a:srgbClr val="FFFFFF"/>
                </a:highlight>
              </a:rPr>
              <a:t>!) </a:t>
            </a:r>
          </a:p>
          <a:p>
            <a:pPr lvl="1">
              <a:buFont typeface="Arial" panose="020B0604020202020204" pitchFamily="34" charset="0"/>
              <a:buChar char="•"/>
            </a:pPr>
            <a:r>
              <a:rPr lang="de-DE" dirty="0">
                <a:solidFill>
                  <a:schemeClr val="dk1"/>
                </a:solidFill>
                <a:highlight>
                  <a:srgbClr val="FFFFFF"/>
                </a:highlight>
              </a:rPr>
              <a:t>Take </a:t>
            </a:r>
            <a:r>
              <a:rPr lang="de-DE" dirty="0" err="1">
                <a:solidFill>
                  <a:schemeClr val="dk1"/>
                </a:solidFill>
                <a:highlight>
                  <a:srgbClr val="FFFFFF"/>
                </a:highlight>
              </a:rPr>
              <a:t>notes</a:t>
            </a:r>
            <a:endParaRPr lang="de-DE" dirty="0">
              <a:solidFill>
                <a:schemeClr val="dk1"/>
              </a:solidFill>
              <a:highlight>
                <a:srgbClr val="FFFFFF"/>
              </a:highlight>
            </a:endParaRPr>
          </a:p>
          <a:p>
            <a:pPr marL="0" indent="0">
              <a:buNone/>
            </a:pPr>
            <a:endParaRPr lang="en-GB" dirty="0"/>
          </a:p>
        </p:txBody>
      </p:sp>
      <p:sp>
        <p:nvSpPr>
          <p:cNvPr id="12" name="Google Shape;105;p22">
            <a:extLst>
              <a:ext uri="{FF2B5EF4-FFF2-40B4-BE49-F238E27FC236}">
                <a16:creationId xmlns:a16="http://schemas.microsoft.com/office/drawing/2014/main" id="{8E4EE1D4-0656-B8B9-8455-76330AA3282F}"/>
              </a:ext>
            </a:extLst>
          </p:cNvPr>
          <p:cNvSpPr txBox="1"/>
          <p:nvPr/>
        </p:nvSpPr>
        <p:spPr>
          <a:xfrm>
            <a:off x="329292" y="1418434"/>
            <a:ext cx="7846960" cy="60922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solidFill>
                  <a:schemeClr val="tx1"/>
                </a:solidFill>
                <a:highlight>
                  <a:srgbClr val="FFFFFF"/>
                </a:highlight>
                <a:latin typeface="Aptos" panose="020B0004020202020204" pitchFamily="34" charset="0"/>
              </a:rPr>
              <a:t>Embrace feedback!</a:t>
            </a:r>
            <a:endParaRPr sz="1800" b="1" dirty="0">
              <a:solidFill>
                <a:schemeClr val="tx1"/>
              </a:solidFill>
              <a:highlight>
                <a:srgbClr val="FFFFFF"/>
              </a:highlight>
              <a:latin typeface="Aptos" panose="020B0004020202020204" pitchFamily="34" charset="0"/>
            </a:endParaRPr>
          </a:p>
        </p:txBody>
      </p:sp>
    </p:spTree>
    <p:extLst>
      <p:ext uri="{BB962C8B-B14F-4D97-AF65-F5344CB8AC3E}">
        <p14:creationId xmlns:p14="http://schemas.microsoft.com/office/powerpoint/2010/main" val="1617926158"/>
      </p:ext>
    </p:extLst>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 name="Textplatzhalter 2">
            <a:extLst>
              <a:ext uri="{FF2B5EF4-FFF2-40B4-BE49-F238E27FC236}">
                <a16:creationId xmlns:a16="http://schemas.microsoft.com/office/drawing/2014/main" id="{88A2FE3B-6B76-2F4B-B9D9-92762A6B243D}"/>
              </a:ext>
            </a:extLst>
          </p:cNvPr>
          <p:cNvSpPr>
            <a:spLocks noGrp="1"/>
          </p:cNvSpPr>
          <p:nvPr>
            <p:ph type="body" sz="quarter" idx="14"/>
          </p:nvPr>
        </p:nvSpPr>
        <p:spPr/>
        <p:txBody>
          <a:bodyPr/>
          <a:lstStyle/>
          <a:p>
            <a:r>
              <a:rPr lang="en-GB"/>
              <a:t>Teamwork</a:t>
            </a:r>
          </a:p>
        </p:txBody>
      </p:sp>
      <p:sp>
        <p:nvSpPr>
          <p:cNvPr id="2" name="Textplatzhalter 1">
            <a:extLst>
              <a:ext uri="{FF2B5EF4-FFF2-40B4-BE49-F238E27FC236}">
                <a16:creationId xmlns:a16="http://schemas.microsoft.com/office/drawing/2014/main" id="{76B01B3B-DDED-8C4B-A650-A89B5D314FD7}"/>
              </a:ext>
            </a:extLst>
          </p:cNvPr>
          <p:cNvSpPr>
            <a:spLocks noGrp="1"/>
          </p:cNvSpPr>
          <p:nvPr>
            <p:ph type="body" sz="quarter" idx="15"/>
          </p:nvPr>
        </p:nvSpPr>
        <p:spPr/>
        <p:txBody>
          <a:bodyPr/>
          <a:lstStyle/>
          <a:p>
            <a:r>
              <a:rPr lang="en-GB" dirty="0"/>
              <a:t>Test your pitch &amp; </a:t>
            </a:r>
            <a:br>
              <a:rPr lang="en-GB" dirty="0"/>
            </a:br>
            <a:r>
              <a:rPr lang="en-GB" dirty="0"/>
              <a:t>get feedback</a:t>
            </a:r>
          </a:p>
        </p:txBody>
      </p:sp>
      <p:sp>
        <p:nvSpPr>
          <p:cNvPr id="8" name="Textplatzhalter 7">
            <a:extLst>
              <a:ext uri="{FF2B5EF4-FFF2-40B4-BE49-F238E27FC236}">
                <a16:creationId xmlns:a16="http://schemas.microsoft.com/office/drawing/2014/main" id="{79FFBA38-70D1-9749-911F-F05ECA336D62}"/>
              </a:ext>
            </a:extLst>
          </p:cNvPr>
          <p:cNvSpPr>
            <a:spLocks noGrp="1"/>
          </p:cNvSpPr>
          <p:nvPr>
            <p:ph type="body" sz="quarter" idx="17"/>
          </p:nvPr>
        </p:nvSpPr>
        <p:spPr/>
        <p:txBody>
          <a:bodyPr/>
          <a:lstStyle/>
          <a:p>
            <a:r>
              <a:rPr lang="en-GB"/>
              <a:t>15 min</a:t>
            </a:r>
          </a:p>
        </p:txBody>
      </p:sp>
      <p:sp>
        <p:nvSpPr>
          <p:cNvPr id="9" name="Textplatzhalter 8">
            <a:extLst>
              <a:ext uri="{FF2B5EF4-FFF2-40B4-BE49-F238E27FC236}">
                <a16:creationId xmlns:a16="http://schemas.microsoft.com/office/drawing/2014/main" id="{B1EB6B74-2246-E846-8409-FFC771CCC0CA}"/>
              </a:ext>
            </a:extLst>
          </p:cNvPr>
          <p:cNvSpPr>
            <a:spLocks noGrp="1"/>
          </p:cNvSpPr>
          <p:nvPr>
            <p:ph type="body" sz="quarter" idx="19"/>
          </p:nvPr>
        </p:nvSpPr>
        <p:spPr/>
        <p:txBody>
          <a:bodyPr/>
          <a:lstStyle/>
          <a:p>
            <a:r>
              <a:rPr lang="en-GB" dirty="0"/>
              <a:t>Transfer into digital </a:t>
            </a:r>
            <a:br>
              <a:rPr lang="en-GB" dirty="0"/>
            </a:br>
            <a:r>
              <a:rPr lang="en-GB" dirty="0"/>
              <a:t>breakout rooms</a:t>
            </a:r>
          </a:p>
          <a:p>
            <a:r>
              <a:rPr lang="en-GB" dirty="0"/>
              <a:t>Automatic transfer back</a:t>
            </a:r>
          </a:p>
        </p:txBody>
      </p:sp>
      <p:sp>
        <p:nvSpPr>
          <p:cNvPr id="10" name="Textplatzhalter 9">
            <a:extLst>
              <a:ext uri="{FF2B5EF4-FFF2-40B4-BE49-F238E27FC236}">
                <a16:creationId xmlns:a16="http://schemas.microsoft.com/office/drawing/2014/main" id="{FAC2ECB2-C2F6-9F4C-A675-C9BBD28302FA}"/>
              </a:ext>
            </a:extLst>
          </p:cNvPr>
          <p:cNvSpPr>
            <a:spLocks noGrp="1"/>
          </p:cNvSpPr>
          <p:nvPr>
            <p:ph type="body" sz="quarter" idx="20"/>
          </p:nvPr>
        </p:nvSpPr>
        <p:spPr/>
        <p:txBody>
          <a:bodyPr/>
          <a:lstStyle/>
          <a:p>
            <a:r>
              <a:rPr lang="en-GB" dirty="0"/>
              <a:t>One after another:</a:t>
            </a:r>
          </a:p>
          <a:p>
            <a:r>
              <a:rPr lang="en-GB" dirty="0"/>
              <a:t>Pitch your pitch (2 min)</a:t>
            </a:r>
          </a:p>
          <a:p>
            <a:r>
              <a:rPr lang="en-GB" dirty="0"/>
              <a:t>Get feedback (2 min)</a:t>
            </a:r>
          </a:p>
        </p:txBody>
      </p:sp>
      <p:sp>
        <p:nvSpPr>
          <p:cNvPr id="11" name="Textplatzhalter 10">
            <a:extLst>
              <a:ext uri="{FF2B5EF4-FFF2-40B4-BE49-F238E27FC236}">
                <a16:creationId xmlns:a16="http://schemas.microsoft.com/office/drawing/2014/main" id="{8325E411-C323-0646-A318-2674E63A1767}"/>
              </a:ext>
            </a:extLst>
          </p:cNvPr>
          <p:cNvSpPr>
            <a:spLocks noGrp="1"/>
          </p:cNvSpPr>
          <p:nvPr>
            <p:ph type="body" sz="quarter" idx="21"/>
          </p:nvPr>
        </p:nvSpPr>
        <p:spPr/>
        <p:txBody>
          <a:bodyPr/>
          <a:lstStyle/>
          <a:p>
            <a:r>
              <a:rPr lang="en-GB" b="1" dirty="0"/>
              <a:t>2 min </a:t>
            </a:r>
            <a:r>
              <a:rPr lang="en-GB" dirty="0"/>
              <a:t>for self-introduction</a:t>
            </a:r>
          </a:p>
          <a:p>
            <a:r>
              <a:rPr lang="en-GB" b="1" dirty="0"/>
              <a:t>12 min </a:t>
            </a:r>
            <a:r>
              <a:rPr lang="en-GB" dirty="0"/>
              <a:t>for three pitches </a:t>
            </a:r>
            <a:br>
              <a:rPr lang="en-GB" dirty="0"/>
            </a:br>
            <a:r>
              <a:rPr lang="en-GB" dirty="0"/>
              <a:t>&amp; feedback</a:t>
            </a:r>
          </a:p>
          <a:p>
            <a:r>
              <a:rPr lang="en-GB" dirty="0"/>
              <a:t>Countdown for last minute</a:t>
            </a:r>
          </a:p>
        </p:txBody>
      </p:sp>
    </p:spTree>
    <p:extLst>
      <p:ext uri="{BB962C8B-B14F-4D97-AF65-F5344CB8AC3E}">
        <p14:creationId xmlns:p14="http://schemas.microsoft.com/office/powerpoint/2010/main" val="4223798564"/>
      </p:ext>
    </p:extLst>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7" name="Bildplatzhalter 6">
            <a:extLst>
              <a:ext uri="{FF2B5EF4-FFF2-40B4-BE49-F238E27FC236}">
                <a16:creationId xmlns:a16="http://schemas.microsoft.com/office/drawing/2014/main" id="{F8C0DF3B-FBC0-2644-960F-2B1EC244127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15" b="15"/>
          <a:stretch/>
        </p:blipFill>
        <p:spPr/>
      </p:pic>
      <p:sp>
        <p:nvSpPr>
          <p:cNvPr id="2" name="Textplatzhalter 1">
            <a:extLst>
              <a:ext uri="{FF2B5EF4-FFF2-40B4-BE49-F238E27FC236}">
                <a16:creationId xmlns:a16="http://schemas.microsoft.com/office/drawing/2014/main" id="{49D8F69D-5F1D-634B-9D3A-AFCB252D097E}"/>
              </a:ext>
            </a:extLst>
          </p:cNvPr>
          <p:cNvSpPr>
            <a:spLocks noGrp="1"/>
          </p:cNvSpPr>
          <p:nvPr>
            <p:ph type="body" idx="1"/>
          </p:nvPr>
        </p:nvSpPr>
        <p:spPr/>
        <p:txBody>
          <a:bodyPr/>
          <a:lstStyle/>
          <a:p>
            <a:r>
              <a:rPr lang="en-GB"/>
              <a:t>Let’s go!</a:t>
            </a:r>
          </a:p>
        </p:txBody>
      </p:sp>
    </p:spTree>
    <p:extLst>
      <p:ext uri="{BB962C8B-B14F-4D97-AF65-F5344CB8AC3E}">
        <p14:creationId xmlns:p14="http://schemas.microsoft.com/office/powerpoint/2010/main" val="1229567425"/>
      </p:ext>
    </p:extLst>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Tree>
    <p:extLst>
      <p:ext uri="{BB962C8B-B14F-4D97-AF65-F5344CB8AC3E}">
        <p14:creationId xmlns:p14="http://schemas.microsoft.com/office/powerpoint/2010/main" val="78718786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2" name="Textplatzhalter 1">
            <a:extLst>
              <a:ext uri="{FF2B5EF4-FFF2-40B4-BE49-F238E27FC236}">
                <a16:creationId xmlns:a16="http://schemas.microsoft.com/office/drawing/2014/main" id="{550C48A8-0C32-DD4E-B943-FF7CC1F4AE5F}"/>
              </a:ext>
            </a:extLst>
          </p:cNvPr>
          <p:cNvSpPr>
            <a:spLocks noGrp="1"/>
          </p:cNvSpPr>
          <p:nvPr>
            <p:ph type="body" idx="1"/>
          </p:nvPr>
        </p:nvSpPr>
        <p:spPr/>
        <p:txBody>
          <a:bodyPr/>
          <a:lstStyle/>
          <a:p>
            <a:r>
              <a:rPr lang="en-GB"/>
              <a:t>After the break …</a:t>
            </a:r>
          </a:p>
        </p:txBody>
      </p:sp>
      <p:sp>
        <p:nvSpPr>
          <p:cNvPr id="7" name="Textplatzhalter 2">
            <a:extLst>
              <a:ext uri="{FF2B5EF4-FFF2-40B4-BE49-F238E27FC236}">
                <a16:creationId xmlns:a16="http://schemas.microsoft.com/office/drawing/2014/main" id="{7EABC1B4-EE3A-9DDC-EFD8-FAB20BF67A50}"/>
              </a:ext>
            </a:extLst>
          </p:cNvPr>
          <p:cNvSpPr>
            <a:spLocks noGrp="1"/>
          </p:cNvSpPr>
          <p:nvPr>
            <p:ph type="body" sz="quarter" idx="13"/>
          </p:nvPr>
        </p:nvSpPr>
        <p:spPr>
          <a:xfrm>
            <a:off x="1371600" y="1743076"/>
            <a:ext cx="7308056" cy="2687240"/>
          </a:xfrm>
        </p:spPr>
        <p:txBody>
          <a:bodyPr/>
          <a:lstStyle/>
          <a:p>
            <a:pPr marL="0" indent="0">
              <a:buNone/>
            </a:pPr>
            <a:r>
              <a:rPr lang="en-GB" sz="1600" b="1" spc="200" dirty="0">
                <a:solidFill>
                  <a:srgbClr val="E30613"/>
                </a:solidFill>
                <a:latin typeface="Aptos" panose="020B0004020202020204" pitchFamily="34" charset="0"/>
              </a:rPr>
              <a:t>PART 1</a:t>
            </a:r>
            <a:br>
              <a:rPr lang="en-GB" sz="1600" b="1" spc="300" dirty="0">
                <a:solidFill>
                  <a:srgbClr val="E30613"/>
                </a:solidFill>
                <a:latin typeface="Aptos" panose="020B0004020202020204" pitchFamily="34" charset="0"/>
              </a:rPr>
            </a:br>
            <a:r>
              <a:rPr lang="en-GB" sz="1600" dirty="0">
                <a:latin typeface="Aptos" panose="020B0004020202020204" pitchFamily="34" charset="0"/>
              </a:rPr>
              <a:t>How to pitch digitally</a:t>
            </a:r>
          </a:p>
          <a:p>
            <a:pPr marL="0" indent="0">
              <a:buNone/>
            </a:pPr>
            <a:br>
              <a:rPr lang="en-GB" sz="1600" b="1" spc="300" dirty="0">
                <a:solidFill>
                  <a:srgbClr val="E30613"/>
                </a:solidFill>
                <a:latin typeface="Aptos" panose="020B0004020202020204" pitchFamily="34" charset="0"/>
              </a:rPr>
            </a:br>
            <a:r>
              <a:rPr lang="en-GB" sz="1600" b="1" spc="200" dirty="0">
                <a:solidFill>
                  <a:srgbClr val="E30613"/>
                </a:solidFill>
                <a:latin typeface="Aptos" panose="020B0004020202020204" pitchFamily="34" charset="0"/>
              </a:rPr>
              <a:t>PART 2</a:t>
            </a:r>
            <a:br>
              <a:rPr lang="en-GB" sz="1600" b="1" spc="300" dirty="0">
                <a:solidFill>
                  <a:srgbClr val="E30613"/>
                </a:solidFill>
                <a:latin typeface="Aptos" panose="020B0004020202020204" pitchFamily="34" charset="0"/>
              </a:rPr>
            </a:br>
            <a:r>
              <a:rPr lang="en-GB" sz="1600" dirty="0">
                <a:latin typeface="Aptos" panose="020B0004020202020204" pitchFamily="34" charset="0"/>
              </a:rPr>
              <a:t>Pitches and expert feedback</a:t>
            </a:r>
          </a:p>
        </p:txBody>
      </p:sp>
    </p:spTree>
    <p:extLst>
      <p:ext uri="{BB962C8B-B14F-4D97-AF65-F5344CB8AC3E}">
        <p14:creationId xmlns:p14="http://schemas.microsoft.com/office/powerpoint/2010/main" val="2820638890"/>
      </p:ext>
    </p:extLst>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7" name="Textplatzhalter 6">
            <a:extLst>
              <a:ext uri="{FF2B5EF4-FFF2-40B4-BE49-F238E27FC236}">
                <a16:creationId xmlns:a16="http://schemas.microsoft.com/office/drawing/2014/main" id="{78E58688-CA48-894D-9119-693067D34973}"/>
              </a:ext>
            </a:extLst>
          </p:cNvPr>
          <p:cNvSpPr>
            <a:spLocks noGrp="1"/>
          </p:cNvSpPr>
          <p:nvPr>
            <p:ph type="body" idx="1"/>
          </p:nvPr>
        </p:nvSpPr>
        <p:spPr>
          <a:xfrm>
            <a:off x="428625" y="333610"/>
            <a:ext cx="4194853" cy="886397"/>
          </a:xfrm>
        </p:spPr>
        <p:txBody>
          <a:bodyPr/>
          <a:lstStyle/>
          <a:p>
            <a:r>
              <a:rPr lang="en-GB" dirty="0"/>
              <a:t>Who is pitching?</a:t>
            </a:r>
          </a:p>
          <a:p>
            <a:endParaRPr lang="en-GB" dirty="0"/>
          </a:p>
        </p:txBody>
      </p:sp>
      <p:sp>
        <p:nvSpPr>
          <p:cNvPr id="10" name="Textplatzhalter 9">
            <a:extLst>
              <a:ext uri="{FF2B5EF4-FFF2-40B4-BE49-F238E27FC236}">
                <a16:creationId xmlns:a16="http://schemas.microsoft.com/office/drawing/2014/main" id="{4EB2B0F2-1F79-B049-9979-B1D5825ED64C}"/>
              </a:ext>
            </a:extLst>
          </p:cNvPr>
          <p:cNvSpPr>
            <a:spLocks noGrp="1"/>
          </p:cNvSpPr>
          <p:nvPr>
            <p:ph type="body" idx="10"/>
          </p:nvPr>
        </p:nvSpPr>
        <p:spPr/>
        <p:txBody>
          <a:bodyPr/>
          <a:lstStyle/>
          <a:p>
            <a:pPr>
              <a:lnSpc>
                <a:spcPct val="100000"/>
              </a:lnSpc>
            </a:pPr>
            <a:r>
              <a:rPr lang="en-GB" dirty="0"/>
              <a:t>Please type into the group chat: </a:t>
            </a:r>
          </a:p>
          <a:p>
            <a:pPr>
              <a:lnSpc>
                <a:spcPct val="100000"/>
              </a:lnSpc>
            </a:pPr>
            <a:r>
              <a:rPr lang="en-GB" dirty="0"/>
              <a:t>Your name + your pitch story</a:t>
            </a:r>
          </a:p>
        </p:txBody>
      </p:sp>
    </p:spTree>
    <p:extLst>
      <p:ext uri="{BB962C8B-B14F-4D97-AF65-F5344CB8AC3E}">
        <p14:creationId xmlns:p14="http://schemas.microsoft.com/office/powerpoint/2010/main" val="1919277468"/>
      </p:ext>
    </p:extLst>
  </p:cSld>
  <p:clrMapOvr>
    <a:masterClrMapping/>
  </p:clrMapOvr>
</p:sld>
</file>

<file path=ppt/theme/theme1.xml><?xml version="1.0" encoding="utf-8"?>
<a:theme xmlns:a="http://schemas.openxmlformats.org/drawingml/2006/main" name="Aptos Whit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Aptos Red">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947D472548A9B740B951B187F7D02714" ma:contentTypeVersion="16" ma:contentTypeDescription="Ein neues Dokument erstellen." ma:contentTypeScope="" ma:versionID="1ca7b59e7da0a8578d1db561b5211d11">
  <xsd:schema xmlns:xsd="http://www.w3.org/2001/XMLSchema" xmlns:xs="http://www.w3.org/2001/XMLSchema" xmlns:p="http://schemas.microsoft.com/office/2006/metadata/properties" xmlns:ns2="9437ee95-51b8-4ec7-a9f8-f4a223d0b6cb" xmlns:ns3="718eccf6-9302-4b3b-a990-755a28e5b6e4" targetNamespace="http://schemas.microsoft.com/office/2006/metadata/properties" ma:root="true" ma:fieldsID="0eb2139f12265944d17b79b4fe950b62" ns2:_="" ns3:_="">
    <xsd:import namespace="9437ee95-51b8-4ec7-a9f8-f4a223d0b6cb"/>
    <xsd:import namespace="718eccf6-9302-4b3b-a990-755a28e5b6e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3:SharedWithUsers" minOccurs="0"/>
                <xsd:element ref="ns3:SharedWithDetail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37ee95-51b8-4ec7-a9f8-f4a223d0b6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Bildmarkierungen" ma:readOnly="false" ma:fieldId="{5cf76f15-5ced-4ddc-b409-7134ff3c332f}" ma:taxonomyMulti="true" ma:sspId="f2064f61-399d-4255-b88a-57385e399628"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18eccf6-9302-4b3b-a990-755a28e5b6e4"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d1a58522-6ce1-478f-939d-a20ff66aed5a}" ma:internalName="TaxCatchAll" ma:showField="CatchAllData" ma:web="718eccf6-9302-4b3b-a990-755a28e5b6e4">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437ee95-51b8-4ec7-a9f8-f4a223d0b6cb">
      <Terms xmlns="http://schemas.microsoft.com/office/infopath/2007/PartnerControls"/>
    </lcf76f155ced4ddcb4097134ff3c332f>
    <TaxCatchAll xmlns="718eccf6-9302-4b3b-a990-755a28e5b6e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DF36DFE-D1CC-4CC4-A8E5-2A9D8EDEB803}"/>
</file>

<file path=customXml/itemProps2.xml><?xml version="1.0" encoding="utf-8"?>
<ds:datastoreItem xmlns:ds="http://schemas.openxmlformats.org/officeDocument/2006/customXml" ds:itemID="{5E50646F-180B-464B-815D-4546B590A2AA}">
  <ds:schemaRefs>
    <ds:schemaRef ds:uri="http://www.w3.org/XML/1998/namespace"/>
    <ds:schemaRef ds:uri="http://purl.org/dc/terms/"/>
    <ds:schemaRef ds:uri="http://purl.org/dc/elements/1.1/"/>
    <ds:schemaRef ds:uri="http://purl.org/dc/dcmitype/"/>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718eccf6-9302-4b3b-a990-755a28e5b6e4"/>
    <ds:schemaRef ds:uri="9437ee95-51b8-4ec7-a9f8-f4a223d0b6cb"/>
  </ds:schemaRefs>
</ds:datastoreItem>
</file>

<file path=customXml/itemProps3.xml><?xml version="1.0" encoding="utf-8"?>
<ds:datastoreItem xmlns:ds="http://schemas.openxmlformats.org/officeDocument/2006/customXml" ds:itemID="{ACDA27A1-35F0-4113-9D75-A07F5300B9D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8818</Words>
  <Application>Microsoft Macintosh PowerPoint</Application>
  <PresentationFormat>Bildschirmpräsentation (16:9)</PresentationFormat>
  <Paragraphs>900</Paragraphs>
  <Slides>121</Slides>
  <Notes>118</Notes>
  <HiddenSlides>0</HiddenSlides>
  <MMClips>1</MMClips>
  <ScaleCrop>false</ScaleCrop>
  <HeadingPairs>
    <vt:vector size="6" baseType="variant">
      <vt:variant>
        <vt:lpstr>Verwendete Schriftarten</vt:lpstr>
      </vt:variant>
      <vt:variant>
        <vt:i4>8</vt:i4>
      </vt:variant>
      <vt:variant>
        <vt:lpstr>Design</vt:lpstr>
      </vt:variant>
      <vt:variant>
        <vt:i4>2</vt:i4>
      </vt:variant>
      <vt:variant>
        <vt:lpstr>Folientitel</vt:lpstr>
      </vt:variant>
      <vt:variant>
        <vt:i4>121</vt:i4>
      </vt:variant>
    </vt:vector>
  </HeadingPairs>
  <TitlesOfParts>
    <vt:vector size="131" baseType="lpstr">
      <vt:lpstr>Aptos</vt:lpstr>
      <vt:lpstr>Arial</vt:lpstr>
      <vt:lpstr>Calibri</vt:lpstr>
      <vt:lpstr>Courier New</vt:lpstr>
      <vt:lpstr>DINOT-Bold</vt:lpstr>
      <vt:lpstr>Helvetica Neue</vt:lpstr>
      <vt:lpstr>Noticia Text</vt:lpstr>
      <vt:lpstr>System Font Regular</vt:lpstr>
      <vt:lpstr>Aptos White</vt:lpstr>
      <vt:lpstr>Aptos Red</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Svenja Prigge</dc:creator>
  <cp:lastModifiedBy>Bianca Cramer</cp:lastModifiedBy>
  <cp:revision>15</cp:revision>
  <dcterms:created xsi:type="dcterms:W3CDTF">2021-01-18T09:25:09Z</dcterms:created>
  <dcterms:modified xsi:type="dcterms:W3CDTF">2025-06-18T09:10:15Z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0x010100947D472548A9B740B951B187F7D02714</vt:lpwstr>
  </property>
  <property fmtid="{D5CDD505-2E9C-101B-9397-08002B2CF9AE}" pid="3" name="MediaServiceImageTags">
    <vt:lpwstr/>
  </property>
</Properties>
</file>