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ED6_D491E86D.xml" ContentType="application/vnd.ms-powerpoint.comments+xml"/>
  <Override PartName="/ppt/notesSlides/notesSlide11.xml" ContentType="application/vnd.openxmlformats-officedocument.presentationml.notesSlide+xml"/>
  <Override PartName="/ppt/comments/modernComment_EB7_1F17A85.xml" ContentType="application/vnd.ms-powerpoint.comments+xml"/>
  <Override PartName="/ppt/notesSlides/notesSlide12.xml" ContentType="application/vnd.openxmlformats-officedocument.presentationml.notesSlide+xml"/>
  <Override PartName="/ppt/comments/modernComment_EB8_9F98D701.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E9D_B8697ED9.xml" ContentType="application/vnd.ms-powerpoint.comments+xml"/>
  <Override PartName="/ppt/notesSlides/notesSlide15.xml" ContentType="application/vnd.openxmlformats-officedocument.presentationml.notesSlide+xml"/>
  <Override PartName="/ppt/comments/modernComment_ED7_9513E6C0.xml" ContentType="application/vnd.ms-powerpoint.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E37_3EAE30AB.xml" ContentType="application/vnd.ms-powerpoint.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modernComment_ED8_4C88CD1C.xml" ContentType="application/vnd.ms-powerpoint.comments+xml"/>
  <Override PartName="/ppt/notesSlides/notesSlide20.xml" ContentType="application/vnd.openxmlformats-officedocument.presentationml.notesSlide+xml"/>
  <Override PartName="/ppt/comments/modernComment_EAA_63851826.xml" ContentType="application/vnd.ms-powerpoint.comments+xml"/>
  <Override PartName="/ppt/notesSlides/notesSlide21.xml" ContentType="application/vnd.openxmlformats-officedocument.presentationml.notesSlide+xml"/>
  <Override PartName="/ppt/comments/modernComment_EA6_531F7C42.xml" ContentType="application/vnd.ms-powerpoint.comments+xml"/>
  <Override PartName="/ppt/notesSlides/notesSlide22.xml" ContentType="application/vnd.openxmlformats-officedocument.presentationml.notesSlide+xml"/>
  <Override PartName="/ppt/comments/modernComment_EA7_AE3F7889.xml" ContentType="application/vnd.ms-powerpoint.comments+xml"/>
  <Override PartName="/ppt/notesSlides/notesSlide23.xml" ContentType="application/vnd.openxmlformats-officedocument.presentationml.notesSlide+xml"/>
  <Override PartName="/ppt/comments/modernComment_E0A_305EE491.xml" ContentType="application/vnd.ms-powerpoint.comments+xml"/>
  <Override PartName="/ppt/notesSlides/notesSlide24.xml" ContentType="application/vnd.openxmlformats-officedocument.presentationml.notesSlide+xml"/>
  <Override PartName="/ppt/comments/modernComment_EA8_CF408DA.xml" ContentType="application/vnd.ms-powerpoint.comment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omments/modernComment_EC8_C9735188.xml" ContentType="application/vnd.ms-powerpoint.comment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omments/modernComment_EA4_5912FB8C.xml" ContentType="application/vnd.ms-powerpoint.comment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omments/modernComment_EDA_845A3C31.xml" ContentType="application/vnd.ms-powerpoint.comment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omments/modernComment_ECC_2900BE4B.xml" ContentType="application/vnd.ms-powerpoint.comments+xml"/>
  <Override PartName="/ppt/notesSlides/notesSlide38.xml" ContentType="application/vnd.openxmlformats-officedocument.presentationml.notesSlide+xml"/>
  <Override PartName="/ppt/comments/modernComment_EC2_F0AAD986.xml" ContentType="application/vnd.ms-powerpoint.comments+xml"/>
  <Override PartName="/ppt/notesSlides/notesSlide39.xml" ContentType="application/vnd.openxmlformats-officedocument.presentationml.notesSlide+xml"/>
  <Override PartName="/ppt/comments/modernComment_EDC_D1FCA40.xml" ContentType="application/vnd.ms-powerpoint.comment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omments/modernComment_EDE_4DB8A0B3.xml" ContentType="application/vnd.ms-powerpoint.comments+xml"/>
  <Override PartName="/ppt/notesSlides/notesSlide42.xml" ContentType="application/vnd.openxmlformats-officedocument.presentationml.notesSlide+xml"/>
  <Override PartName="/ppt/comments/modernComment_EB1_10504C83.xml" ContentType="application/vnd.ms-powerpoint.comments+xml"/>
  <Override PartName="/ppt/notesSlides/notesSlide43.xml" ContentType="application/vnd.openxmlformats-officedocument.presentationml.notesSlide+xml"/>
  <Override PartName="/ppt/comments/modernComment_EC5_CFA7FF62.xml" ContentType="application/vnd.ms-powerpoint.comments+xml"/>
  <Override PartName="/ppt/notesSlides/notesSlide44.xml" ContentType="application/vnd.openxmlformats-officedocument.presentationml.notesSlide+xml"/>
  <Override PartName="/ppt/comments/modernComment_EBD_D15C494B.xml" ContentType="application/vnd.ms-powerpoint.comment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718" r:id="rId4"/>
    <p:sldMasterId id="2147483710" r:id="rId5"/>
    <p:sldMasterId id="2147483742" r:id="rId6"/>
    <p:sldMasterId id="2147483764" r:id="rId7"/>
  </p:sldMasterIdLst>
  <p:notesMasterIdLst>
    <p:notesMasterId r:id="rId112"/>
  </p:notesMasterIdLst>
  <p:sldIdLst>
    <p:sldId id="337" r:id="rId8"/>
    <p:sldId id="338" r:id="rId9"/>
    <p:sldId id="339" r:id="rId10"/>
    <p:sldId id="341" r:id="rId11"/>
    <p:sldId id="3780" r:id="rId12"/>
    <p:sldId id="340" r:id="rId13"/>
    <p:sldId id="344" r:id="rId14"/>
    <p:sldId id="3513" r:id="rId15"/>
    <p:sldId id="3643" r:id="rId16"/>
    <p:sldId id="537" r:id="rId17"/>
    <p:sldId id="3805" r:id="rId18"/>
    <p:sldId id="3798" r:id="rId19"/>
    <p:sldId id="3767" r:id="rId20"/>
    <p:sldId id="3768" r:id="rId21"/>
    <p:sldId id="3807" r:id="rId22"/>
    <p:sldId id="3741" r:id="rId23"/>
    <p:sldId id="3799" r:id="rId24"/>
    <p:sldId id="817" r:id="rId25"/>
    <p:sldId id="3639" r:id="rId26"/>
    <p:sldId id="3647" r:id="rId27"/>
    <p:sldId id="3800" r:id="rId28"/>
    <p:sldId id="3754" r:id="rId29"/>
    <p:sldId id="3750" r:id="rId30"/>
    <p:sldId id="3751" r:id="rId31"/>
    <p:sldId id="3646" r:id="rId32"/>
    <p:sldId id="3594" r:id="rId33"/>
    <p:sldId id="3752" r:id="rId34"/>
    <p:sldId id="3809" r:id="rId35"/>
    <p:sldId id="3784" r:id="rId36"/>
    <p:sldId id="3801" r:id="rId37"/>
    <p:sldId id="3755" r:id="rId38"/>
    <p:sldId id="3776" r:id="rId39"/>
    <p:sldId id="3748" r:id="rId40"/>
    <p:sldId id="3756" r:id="rId41"/>
    <p:sldId id="3810" r:id="rId42"/>
    <p:sldId id="299" r:id="rId43"/>
    <p:sldId id="301" r:id="rId44"/>
    <p:sldId id="3802" r:id="rId45"/>
    <p:sldId id="3757" r:id="rId46"/>
    <p:sldId id="3777" r:id="rId47"/>
    <p:sldId id="3788" r:id="rId48"/>
    <p:sldId id="3778" r:id="rId49"/>
    <p:sldId id="3811" r:id="rId50"/>
    <p:sldId id="3804" r:id="rId51"/>
    <p:sldId id="3813" r:id="rId52"/>
    <p:sldId id="3812" r:id="rId53"/>
    <p:sldId id="3806" r:id="rId54"/>
    <p:sldId id="3761" r:id="rId55"/>
    <p:sldId id="3781" r:id="rId56"/>
    <p:sldId id="3773" r:id="rId57"/>
    <p:sldId id="3762" r:id="rId58"/>
    <p:sldId id="3685" r:id="rId59"/>
    <p:sldId id="3808" r:id="rId60"/>
    <p:sldId id="343" r:id="rId61"/>
    <p:sldId id="3533" r:id="rId62"/>
    <p:sldId id="3534" r:id="rId63"/>
    <p:sldId id="3692" r:id="rId64"/>
    <p:sldId id="3693" r:id="rId65"/>
    <p:sldId id="3694" r:id="rId66"/>
    <p:sldId id="3695" r:id="rId67"/>
    <p:sldId id="3696" r:id="rId68"/>
    <p:sldId id="3697" r:id="rId69"/>
    <p:sldId id="3698" r:id="rId70"/>
    <p:sldId id="3699" r:id="rId71"/>
    <p:sldId id="3700" r:id="rId72"/>
    <p:sldId id="3701" r:id="rId73"/>
    <p:sldId id="3702" r:id="rId74"/>
    <p:sldId id="3703" r:id="rId75"/>
    <p:sldId id="3704" r:id="rId76"/>
    <p:sldId id="3705" r:id="rId77"/>
    <p:sldId id="3706" r:id="rId78"/>
    <p:sldId id="3707" r:id="rId79"/>
    <p:sldId id="3708" r:id="rId80"/>
    <p:sldId id="3709" r:id="rId81"/>
    <p:sldId id="3710" r:id="rId82"/>
    <p:sldId id="3711" r:id="rId83"/>
    <p:sldId id="3712" r:id="rId84"/>
    <p:sldId id="3713" r:id="rId85"/>
    <p:sldId id="3714" r:id="rId86"/>
    <p:sldId id="3715" r:id="rId87"/>
    <p:sldId id="3716" r:id="rId88"/>
    <p:sldId id="3717" r:id="rId89"/>
    <p:sldId id="3718" r:id="rId90"/>
    <p:sldId id="289" r:id="rId91"/>
    <p:sldId id="3720" r:id="rId92"/>
    <p:sldId id="3721" r:id="rId93"/>
    <p:sldId id="3722" r:id="rId94"/>
    <p:sldId id="3723" r:id="rId95"/>
    <p:sldId id="3724" r:id="rId96"/>
    <p:sldId id="3725" r:id="rId97"/>
    <p:sldId id="3726" r:id="rId98"/>
    <p:sldId id="3727" r:id="rId99"/>
    <p:sldId id="3728" r:id="rId100"/>
    <p:sldId id="3729" r:id="rId101"/>
    <p:sldId id="3730" r:id="rId102"/>
    <p:sldId id="3731" r:id="rId103"/>
    <p:sldId id="328" r:id="rId104"/>
    <p:sldId id="329" r:id="rId105"/>
    <p:sldId id="266" r:id="rId106"/>
    <p:sldId id="330" r:id="rId107"/>
    <p:sldId id="331" r:id="rId108"/>
    <p:sldId id="332" r:id="rId109"/>
    <p:sldId id="333" r:id="rId110"/>
    <p:sldId id="334" r:id="rId11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Intro" id="{23DBD170-1262-2C49-98B4-B1FB622F9468}">
          <p14:sldIdLst>
            <p14:sldId id="337"/>
            <p14:sldId id="338"/>
            <p14:sldId id="339"/>
            <p14:sldId id="341"/>
            <p14:sldId id="3780"/>
            <p14:sldId id="340"/>
            <p14:sldId id="344"/>
            <p14:sldId id="3513"/>
            <p14:sldId id="3643"/>
            <p14:sldId id="537"/>
            <p14:sldId id="3805"/>
            <p14:sldId id="3798"/>
            <p14:sldId id="3767"/>
            <p14:sldId id="3768"/>
            <p14:sldId id="3807"/>
            <p14:sldId id="3741"/>
            <p14:sldId id="3799"/>
            <p14:sldId id="817"/>
            <p14:sldId id="3639"/>
            <p14:sldId id="3647"/>
            <p14:sldId id="3800"/>
            <p14:sldId id="3754"/>
            <p14:sldId id="3750"/>
            <p14:sldId id="3751"/>
            <p14:sldId id="3646"/>
            <p14:sldId id="3594"/>
            <p14:sldId id="3752"/>
            <p14:sldId id="3809"/>
            <p14:sldId id="3784"/>
            <p14:sldId id="3801"/>
            <p14:sldId id="3755"/>
            <p14:sldId id="3776"/>
            <p14:sldId id="3748"/>
            <p14:sldId id="3756"/>
            <p14:sldId id="3810"/>
            <p14:sldId id="299"/>
            <p14:sldId id="301"/>
            <p14:sldId id="3802"/>
            <p14:sldId id="3757"/>
            <p14:sldId id="3777"/>
            <p14:sldId id="3788"/>
            <p14:sldId id="3778"/>
            <p14:sldId id="3811"/>
            <p14:sldId id="3804"/>
            <p14:sldId id="3813"/>
            <p14:sldId id="3812"/>
            <p14:sldId id="3806"/>
            <p14:sldId id="3761"/>
            <p14:sldId id="3781"/>
            <p14:sldId id="3773"/>
            <p14:sldId id="3762"/>
            <p14:sldId id="3685"/>
            <p14:sldId id="3808"/>
            <p14:sldId id="343"/>
            <p14:sldId id="3533"/>
            <p14:sldId id="3534"/>
            <p14:sldId id="3692"/>
            <p14:sldId id="3693"/>
            <p14:sldId id="3694"/>
            <p14:sldId id="3695"/>
            <p14:sldId id="3696"/>
            <p14:sldId id="3697"/>
            <p14:sldId id="3698"/>
            <p14:sldId id="3699"/>
            <p14:sldId id="3700"/>
            <p14:sldId id="3701"/>
            <p14:sldId id="3702"/>
            <p14:sldId id="3703"/>
            <p14:sldId id="3704"/>
            <p14:sldId id="3705"/>
            <p14:sldId id="3706"/>
            <p14:sldId id="3707"/>
            <p14:sldId id="3708"/>
            <p14:sldId id="3709"/>
            <p14:sldId id="3710"/>
            <p14:sldId id="3711"/>
            <p14:sldId id="3712"/>
            <p14:sldId id="3713"/>
            <p14:sldId id="3714"/>
            <p14:sldId id="3715"/>
            <p14:sldId id="3716"/>
            <p14:sldId id="3717"/>
            <p14:sldId id="3718"/>
            <p14:sldId id="289"/>
            <p14:sldId id="3720"/>
            <p14:sldId id="3721"/>
            <p14:sldId id="3722"/>
            <p14:sldId id="3723"/>
            <p14:sldId id="3724"/>
            <p14:sldId id="3725"/>
            <p14:sldId id="3726"/>
            <p14:sldId id="3727"/>
            <p14:sldId id="3728"/>
            <p14:sldId id="3729"/>
            <p14:sldId id="3730"/>
            <p14:sldId id="3731"/>
          </p14:sldIdLst>
        </p14:section>
        <p14:section name="Outro" id="{FE86F220-D47B-9944-BCC8-C1FFA33BB5D4}">
          <p14:sldIdLst>
            <p14:sldId id="328"/>
            <p14:sldId id="329"/>
            <p14:sldId id="266"/>
            <p14:sldId id="330"/>
            <p14:sldId id="331"/>
            <p14:sldId id="332"/>
            <p14:sldId id="333"/>
            <p14:sldId id="334"/>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E3F9305-FB69-BA25-B2A1-A98DB6D8D1EA}" name="Roman" initials="RR" userId="Roman" providerId="None"/>
  <p188:author id="{8443ED59-20C7-4FDF-8DCA-8A14D1AA1C8C}" name="Microsoft Office User" initials="MOU" userId="Microsoft Office User" providerId="None"/>
  <p188:author id="{0EB820AF-88F4-300D-4F86-70DFD9CA11E6}" name="Sarah Scheck" initials="SS" userId="S::sarah.scheck@falling-walls.com::89d4ec81-3c53-4ac1-a83d-43cb664f537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Frederike Engelhardt" initials="" lastIdx="16" clrIdx="0"/>
  <p:cmAuthor id="1" name="Roman Rehor" initials="" lastIdx="4" clrIdx="1"/>
  <p:cmAuthor id="2" name="Katharina Böhnke" initials="" lastIdx="18" clrIdx="2"/>
  <p:cmAuthor id="3" name="Svenja Prigge" initials="SP" lastIdx="146" clrIdx="3">
    <p:extLst>
      <p:ext uri="{19B8F6BF-5375-455C-9EA6-DF929625EA0E}">
        <p15:presenceInfo xmlns:p15="http://schemas.microsoft.com/office/powerpoint/2012/main" userId="S::svenja.prigge@falling-walls.com::c464b860-f15c-4e6b-a720-a4c326f05555" providerId="AD"/>
      </p:ext>
    </p:extLst>
  </p:cmAuthor>
  <p:cmAuthor id="4" name="Gastbenutzer" initials="Ga" lastIdx="2" clrIdx="4">
    <p:extLst>
      <p:ext uri="{19B8F6BF-5375-455C-9EA6-DF929625EA0E}">
        <p15:presenceInfo xmlns:p15="http://schemas.microsoft.com/office/powerpoint/2012/main" userId="S::urn:spo:anon#ff88ca23de349d47e207a44bc5746b57b00a9706a7943bc4fb110b7d04880d98::" providerId="AD"/>
      </p:ext>
    </p:extLst>
  </p:cmAuthor>
  <p:cmAuthor id="5" name="Sarah Scheck" initials="SS" lastIdx="7" clrIdx="5">
    <p:extLst>
      <p:ext uri="{19B8F6BF-5375-455C-9EA6-DF929625EA0E}">
        <p15:presenceInfo xmlns:p15="http://schemas.microsoft.com/office/powerpoint/2012/main" userId="S::sarah.scheck@falling-walls.com::89d4ec81-3c53-4ac1-a83d-43cb664f537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1F2F2"/>
    <a:srgbClr val="94B3D7"/>
    <a:srgbClr val="E30613"/>
    <a:srgbClr val="45B8A9"/>
    <a:srgbClr val="E6B9A3"/>
    <a:srgbClr val="CFA322"/>
    <a:srgbClr val="0082C3"/>
    <a:srgbClr val="AF9F92"/>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9AC429-5D3C-F84E-AD43-5D39E047EFCB}" v="1" dt="2025-06-17T15:54:24.7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30105"/>
    <p:restoredTop sz="87817"/>
  </p:normalViewPr>
  <p:slideViewPr>
    <p:cSldViewPr snapToGrid="0">
      <p:cViewPr>
        <p:scale>
          <a:sx n="79" d="100"/>
          <a:sy n="79" d="100"/>
        </p:scale>
        <p:origin x="1768" y="1600"/>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117" Type="http://schemas.openxmlformats.org/officeDocument/2006/relationships/tableStyles" Target="tableStyles.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openxmlformats.org/officeDocument/2006/relationships/notesMaster" Target="notesMasters/notesMaster1.xml"/><Relationship Id="rId16" Type="http://schemas.openxmlformats.org/officeDocument/2006/relationships/slide" Target="slides/slide9.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5" Type="http://schemas.openxmlformats.org/officeDocument/2006/relationships/slideMaster" Target="slideMasters/slideMaster2.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commentAuthors" Target="commentAuthors.xml"/><Relationship Id="rId118" Type="http://schemas.microsoft.com/office/2016/11/relationships/changesInfo" Target="changesInfos/changesInfo1.xml"/><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slide" Target="slides/slide101.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6.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presProps" Target="presProps.xml"/><Relationship Id="rId119" Type="http://schemas.microsoft.com/office/2015/10/relationships/revisionInfo" Target="revisionInfo.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microsoft.com/office/2018/10/relationships/authors" Target="authors.xml"/><Relationship Id="rId7" Type="http://schemas.openxmlformats.org/officeDocument/2006/relationships/slideMaster" Target="slideMasters/slideMaster4.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viewProps" Target="viewProps.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3" Type="http://schemas.openxmlformats.org/officeDocument/2006/relationships/customXml" Target="../customXml/item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theme" Target="theme/theme1.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Strohm" userId="b3508da2-cc46-4950-b5ba-87515428daea" providerId="ADAL" clId="{079B13D4-7647-FC46-86B9-803724564D35}"/>
    <pc:docChg chg="custSel delSld modSld modSection">
      <pc:chgData name="Sarah Strohm" userId="b3508da2-cc46-4950-b5ba-87515428daea" providerId="ADAL" clId="{079B13D4-7647-FC46-86B9-803724564D35}" dt="2025-03-12T11:25:29.888" v="29" actId="2696"/>
      <pc:docMkLst>
        <pc:docMk/>
      </pc:docMkLst>
      <pc:sldChg chg="addSp delSp modSp mod">
        <pc:chgData name="Sarah Strohm" userId="b3508da2-cc46-4950-b5ba-87515428daea" providerId="ADAL" clId="{079B13D4-7647-FC46-86B9-803724564D35}" dt="2025-02-26T10:26:30.069" v="8" actId="478"/>
        <pc:sldMkLst>
          <pc:docMk/>
          <pc:sldMk cId="3720159300" sldId="339"/>
        </pc:sldMkLst>
      </pc:sldChg>
      <pc:sldChg chg="addSp delSp modSp mod">
        <pc:chgData name="Sarah Strohm" userId="b3508da2-cc46-4950-b5ba-87515428daea" providerId="ADAL" clId="{079B13D4-7647-FC46-86B9-803724564D35}" dt="2025-02-26T10:27:14.596" v="12" actId="478"/>
        <pc:sldMkLst>
          <pc:docMk/>
          <pc:sldMk cId="377226863" sldId="341"/>
        </pc:sldMkLst>
      </pc:sldChg>
      <pc:sldChg chg="modSp mod">
        <pc:chgData name="Sarah Strohm" userId="b3508da2-cc46-4950-b5ba-87515428daea" providerId="ADAL" clId="{079B13D4-7647-FC46-86B9-803724564D35}" dt="2025-02-26T10:28:00.088" v="13" actId="255"/>
        <pc:sldMkLst>
          <pc:docMk/>
          <pc:sldMk cId="4050512324" sldId="3694"/>
        </pc:sldMkLst>
      </pc:sldChg>
      <pc:sldChg chg="modSp mod">
        <pc:chgData name="Sarah Strohm" userId="b3508da2-cc46-4950-b5ba-87515428daea" providerId="ADAL" clId="{079B13D4-7647-FC46-86B9-803724564D35}" dt="2025-02-26T10:28:06.637" v="14" actId="255"/>
        <pc:sldMkLst>
          <pc:docMk/>
          <pc:sldMk cId="148589710" sldId="3695"/>
        </pc:sldMkLst>
      </pc:sldChg>
      <pc:sldChg chg="modSp mod">
        <pc:chgData name="Sarah Strohm" userId="b3508da2-cc46-4950-b5ba-87515428daea" providerId="ADAL" clId="{079B13D4-7647-FC46-86B9-803724564D35}" dt="2025-02-26T10:28:12.292" v="15" actId="255"/>
        <pc:sldMkLst>
          <pc:docMk/>
          <pc:sldMk cId="3004009813" sldId="3696"/>
        </pc:sldMkLst>
      </pc:sldChg>
      <pc:sldChg chg="modSp mod">
        <pc:chgData name="Sarah Strohm" userId="b3508da2-cc46-4950-b5ba-87515428daea" providerId="ADAL" clId="{079B13D4-7647-FC46-86B9-803724564D35}" dt="2025-02-26T10:28:18.786" v="16" actId="255"/>
        <pc:sldMkLst>
          <pc:docMk/>
          <pc:sldMk cId="1413477498" sldId="3697"/>
        </pc:sldMkLst>
      </pc:sldChg>
      <pc:sldChg chg="modSp mod">
        <pc:chgData name="Sarah Strohm" userId="b3508da2-cc46-4950-b5ba-87515428daea" providerId="ADAL" clId="{079B13D4-7647-FC46-86B9-803724564D35}" dt="2025-02-26T10:28:24.103" v="17" actId="255"/>
        <pc:sldMkLst>
          <pc:docMk/>
          <pc:sldMk cId="313850072" sldId="3698"/>
        </pc:sldMkLst>
      </pc:sldChg>
      <pc:sldChg chg="modSp mod">
        <pc:chgData name="Sarah Strohm" userId="b3508da2-cc46-4950-b5ba-87515428daea" providerId="ADAL" clId="{079B13D4-7647-FC46-86B9-803724564D35}" dt="2025-02-26T10:28:49.021" v="19" actId="255"/>
        <pc:sldMkLst>
          <pc:docMk/>
          <pc:sldMk cId="4123723409" sldId="3700"/>
        </pc:sldMkLst>
      </pc:sldChg>
      <pc:sldChg chg="modSp mod">
        <pc:chgData name="Sarah Strohm" userId="b3508da2-cc46-4950-b5ba-87515428daea" providerId="ADAL" clId="{079B13D4-7647-FC46-86B9-803724564D35}" dt="2025-02-26T10:29:01.902" v="20" actId="255"/>
        <pc:sldMkLst>
          <pc:docMk/>
          <pc:sldMk cId="0" sldId="3705"/>
        </pc:sldMkLst>
      </pc:sldChg>
      <pc:sldChg chg="modSp mod">
        <pc:chgData name="Sarah Strohm" userId="b3508da2-cc46-4950-b5ba-87515428daea" providerId="ADAL" clId="{079B13D4-7647-FC46-86B9-803724564D35}" dt="2025-02-26T10:29:06.609" v="21" actId="255"/>
        <pc:sldMkLst>
          <pc:docMk/>
          <pc:sldMk cId="3683345923" sldId="3706"/>
        </pc:sldMkLst>
      </pc:sldChg>
      <pc:sldChg chg="modSp mod">
        <pc:chgData name="Sarah Strohm" userId="b3508da2-cc46-4950-b5ba-87515428daea" providerId="ADAL" clId="{079B13D4-7647-FC46-86B9-803724564D35}" dt="2025-02-26T10:29:13.627" v="22" actId="255"/>
        <pc:sldMkLst>
          <pc:docMk/>
          <pc:sldMk cId="534134585" sldId="3707"/>
        </pc:sldMkLst>
      </pc:sldChg>
      <pc:sldChg chg="addSp delSp modSp mod">
        <pc:chgData name="Sarah Strohm" userId="b3508da2-cc46-4950-b5ba-87515428daea" providerId="ADAL" clId="{079B13D4-7647-FC46-86B9-803724564D35}" dt="2025-02-26T10:15:22.195" v="1"/>
        <pc:sldMkLst>
          <pc:docMk/>
          <pc:sldMk cId="3689342260" sldId="3709"/>
        </pc:sldMkLst>
      </pc:sldChg>
      <pc:sldChg chg="modSp mod">
        <pc:chgData name="Sarah Strohm" userId="b3508da2-cc46-4950-b5ba-87515428daea" providerId="ADAL" clId="{079B13D4-7647-FC46-86B9-803724564D35}" dt="2025-02-26T10:29:23.784" v="23" actId="255"/>
        <pc:sldMkLst>
          <pc:docMk/>
          <pc:sldMk cId="4293358355" sldId="3713"/>
        </pc:sldMkLst>
      </pc:sldChg>
      <pc:sldChg chg="modSp mod">
        <pc:chgData name="Sarah Strohm" userId="b3508da2-cc46-4950-b5ba-87515428daea" providerId="ADAL" clId="{079B13D4-7647-FC46-86B9-803724564D35}" dt="2025-02-26T10:29:33.136" v="24" actId="255"/>
        <pc:sldMkLst>
          <pc:docMk/>
          <pc:sldMk cId="4199915911" sldId="3722"/>
        </pc:sldMkLst>
      </pc:sldChg>
      <pc:sldChg chg="modSp mod">
        <pc:chgData name="Sarah Strohm" userId="b3508da2-cc46-4950-b5ba-87515428daea" providerId="ADAL" clId="{079B13D4-7647-FC46-86B9-803724564D35}" dt="2025-02-26T10:29:38.396" v="25" actId="255"/>
        <pc:sldMkLst>
          <pc:docMk/>
          <pc:sldMk cId="1076384948" sldId="3724"/>
        </pc:sldMkLst>
      </pc:sldChg>
      <pc:sldChg chg="modSp mod">
        <pc:chgData name="Sarah Strohm" userId="b3508da2-cc46-4950-b5ba-87515428daea" providerId="ADAL" clId="{079B13D4-7647-FC46-86B9-803724564D35}" dt="2025-02-26T10:29:44.533" v="26" actId="255"/>
        <pc:sldMkLst>
          <pc:docMk/>
          <pc:sldMk cId="2969497863" sldId="3725"/>
        </pc:sldMkLst>
      </pc:sldChg>
      <pc:sldChg chg="modSp mod">
        <pc:chgData name="Sarah Strohm" userId="b3508da2-cc46-4950-b5ba-87515428daea" providerId="ADAL" clId="{079B13D4-7647-FC46-86B9-803724564D35}" dt="2025-02-26T10:29:48.953" v="27" actId="255"/>
        <pc:sldMkLst>
          <pc:docMk/>
          <pc:sldMk cId="1407767592" sldId="3726"/>
        </pc:sldMkLst>
      </pc:sldChg>
      <pc:sldChg chg="del">
        <pc:chgData name="Sarah Strohm" userId="b3508da2-cc46-4950-b5ba-87515428daea" providerId="ADAL" clId="{079B13D4-7647-FC46-86B9-803724564D35}" dt="2025-03-12T11:25:29.888" v="29" actId="2696"/>
        <pc:sldMkLst>
          <pc:docMk/>
          <pc:sldMk cId="4194696133" sldId="3758"/>
        </pc:sldMkLst>
      </pc:sldChg>
      <pc:sldChg chg="modSp mod">
        <pc:chgData name="Sarah Strohm" userId="b3508da2-cc46-4950-b5ba-87515428daea" providerId="ADAL" clId="{079B13D4-7647-FC46-86B9-803724564D35}" dt="2025-02-28T14:20:52.886" v="28" actId="2711"/>
        <pc:sldMkLst>
          <pc:docMk/>
          <pc:sldMk cId="4037728646" sldId="3778"/>
        </pc:sldMkLst>
      </pc:sldChg>
    </pc:docChg>
  </pc:docChgLst>
  <pc:docChgLst>
    <pc:chgData name="Bianca Cramer" userId="debe6bd4-c469-41be-bc0e-af9d1a28e1c3" providerId="ADAL" clId="{194876AB-F3E5-5142-BDD7-976D76AC0C88}"/>
    <pc:docChg chg="custSel addSld delSld modSld modSection">
      <pc:chgData name="Bianca Cramer" userId="debe6bd4-c469-41be-bc0e-af9d1a28e1c3" providerId="ADAL" clId="{194876AB-F3E5-5142-BDD7-976D76AC0C88}" dt="2025-02-13T07:24:38.187" v="4" actId="2696"/>
      <pc:docMkLst>
        <pc:docMk/>
      </pc:docMkLst>
      <pc:sldChg chg="add modNotesTx">
        <pc:chgData name="Bianca Cramer" userId="debe6bd4-c469-41be-bc0e-af9d1a28e1c3" providerId="ADAL" clId="{194876AB-F3E5-5142-BDD7-976D76AC0C88}" dt="2025-02-13T07:24:32.085" v="3"/>
        <pc:sldMkLst>
          <pc:docMk/>
          <pc:sldMk cId="0" sldId="289"/>
        </pc:sldMkLst>
      </pc:sldChg>
      <pc:sldChg chg="addSp delSp modSp del mod">
        <pc:chgData name="Bianca Cramer" userId="debe6bd4-c469-41be-bc0e-af9d1a28e1c3" providerId="ADAL" clId="{194876AB-F3E5-5142-BDD7-976D76AC0C88}" dt="2025-02-13T07:24:38.187" v="4" actId="2696"/>
        <pc:sldMkLst>
          <pc:docMk/>
          <pc:sldMk cId="2080417448" sldId="3719"/>
        </pc:sldMkLst>
      </pc:sldChg>
    </pc:docChg>
  </pc:docChgLst>
  <pc:docChgLst>
    <pc:chgData name="Bianca Cramer" userId="debe6bd4-c469-41be-bc0e-af9d1a28e1c3" providerId="ADAL" clId="{229AC429-5D3C-F84E-AD43-5D39E047EFCB}"/>
    <pc:docChg chg="custSel modMainMaster">
      <pc:chgData name="Bianca Cramer" userId="debe6bd4-c469-41be-bc0e-af9d1a28e1c3" providerId="ADAL" clId="{229AC429-5D3C-F84E-AD43-5D39E047EFCB}" dt="2025-06-17T15:54:24.760" v="1"/>
      <pc:docMkLst>
        <pc:docMk/>
      </pc:docMkLst>
      <pc:sldMasterChg chg="modSldLayout">
        <pc:chgData name="Bianca Cramer" userId="debe6bd4-c469-41be-bc0e-af9d1a28e1c3" providerId="ADAL" clId="{229AC429-5D3C-F84E-AD43-5D39E047EFCB}" dt="2025-06-17T15:54:24.760" v="1"/>
        <pc:sldMasterMkLst>
          <pc:docMk/>
          <pc:sldMasterMk cId="1492477720" sldId="2147483718"/>
        </pc:sldMasterMkLst>
        <pc:sldLayoutChg chg="addSp delSp modSp mod">
          <pc:chgData name="Bianca Cramer" userId="debe6bd4-c469-41be-bc0e-af9d1a28e1c3" providerId="ADAL" clId="{229AC429-5D3C-F84E-AD43-5D39E047EFCB}" dt="2025-06-17T15:54:24.760" v="1"/>
          <pc:sldLayoutMkLst>
            <pc:docMk/>
            <pc:sldMasterMk cId="1492477720" sldId="2147483718"/>
            <pc:sldLayoutMk cId="57138658" sldId="2147483719"/>
          </pc:sldLayoutMkLst>
          <pc:spChg chg="mod">
            <ac:chgData name="Bianca Cramer" userId="debe6bd4-c469-41be-bc0e-af9d1a28e1c3" providerId="ADAL" clId="{229AC429-5D3C-F84E-AD43-5D39E047EFCB}" dt="2025-06-17T15:54:24.760" v="1"/>
            <ac:spMkLst>
              <pc:docMk/>
              <pc:sldMasterMk cId="1492477720" sldId="2147483718"/>
              <pc:sldLayoutMk cId="57138658" sldId="2147483719"/>
              <ac:spMk id="10" creationId="{E7E0BB95-47AA-B8D4-CE5B-944C8DEFF12B}"/>
            </ac:spMkLst>
          </pc:spChg>
          <pc:grpChg chg="add mod">
            <ac:chgData name="Bianca Cramer" userId="debe6bd4-c469-41be-bc0e-af9d1a28e1c3" providerId="ADAL" clId="{229AC429-5D3C-F84E-AD43-5D39E047EFCB}" dt="2025-06-17T15:54:24.760" v="1"/>
            <ac:grpSpMkLst>
              <pc:docMk/>
              <pc:sldMasterMk cId="1492477720" sldId="2147483718"/>
              <pc:sldLayoutMk cId="57138658" sldId="2147483719"/>
              <ac:grpSpMk id="5" creationId="{5F205F64-8185-DE79-935E-1F0599E5766A}"/>
            </ac:grpSpMkLst>
          </pc:grpChg>
          <pc:grpChg chg="del">
            <ac:chgData name="Bianca Cramer" userId="debe6bd4-c469-41be-bc0e-af9d1a28e1c3" providerId="ADAL" clId="{229AC429-5D3C-F84E-AD43-5D39E047EFCB}" dt="2025-06-17T15:54:24.494" v="0" actId="478"/>
            <ac:grpSpMkLst>
              <pc:docMk/>
              <pc:sldMasterMk cId="1492477720" sldId="2147483718"/>
              <pc:sldLayoutMk cId="57138658" sldId="2147483719"/>
              <ac:grpSpMk id="8" creationId="{C4E9F7B5-EC29-4096-D277-E2CAC74F072B}"/>
            </ac:grpSpMkLst>
          </pc:grpChg>
          <pc:picChg chg="mod">
            <ac:chgData name="Bianca Cramer" userId="debe6bd4-c469-41be-bc0e-af9d1a28e1c3" providerId="ADAL" clId="{229AC429-5D3C-F84E-AD43-5D39E047EFCB}" dt="2025-06-17T15:54:24.760" v="1"/>
            <ac:picMkLst>
              <pc:docMk/>
              <pc:sldMasterMk cId="1492477720" sldId="2147483718"/>
              <pc:sldLayoutMk cId="57138658" sldId="2147483719"/>
              <ac:picMk id="11" creationId="{CF6DF878-E93B-5C21-9A47-B0E772911D57}"/>
            </ac:picMkLst>
          </pc:picChg>
          <pc:picChg chg="mod">
            <ac:chgData name="Bianca Cramer" userId="debe6bd4-c469-41be-bc0e-af9d1a28e1c3" providerId="ADAL" clId="{229AC429-5D3C-F84E-AD43-5D39E047EFCB}" dt="2025-06-17T15:54:24.760" v="1"/>
            <ac:picMkLst>
              <pc:docMk/>
              <pc:sldMasterMk cId="1492477720" sldId="2147483718"/>
              <pc:sldLayoutMk cId="57138658" sldId="2147483719"/>
              <ac:picMk id="12" creationId="{59E09982-A6C7-D671-4A86-82F40463D516}"/>
            </ac:picMkLst>
          </pc:picChg>
        </pc:sldLayoutChg>
      </pc:sldMasterChg>
    </pc:docChg>
  </pc:docChgLst>
</pc:chgInfo>
</file>

<file path=ppt/comments/modernComment_E0A_305EE491.xml><?xml version="1.0" encoding="utf-8"?>
<p188:cmLst xmlns:a="http://schemas.openxmlformats.org/drawingml/2006/main" xmlns:r="http://schemas.openxmlformats.org/officeDocument/2006/relationships" xmlns:p188="http://schemas.microsoft.com/office/powerpoint/2018/8/main">
  <p188:cm id="{5948A3FC-34AE-6E4B-B6A4-18D8C4BC050A}" authorId="{4E3F9305-FB69-BA25-B2A1-A98DB6D8D1EA}" status="resolved" created="2023-06-20T12:16:37.242">
    <ac:deMkLst xmlns:ac="http://schemas.microsoft.com/office/drawing/2013/main/command">
      <pc:docMk xmlns:pc="http://schemas.microsoft.com/office/powerpoint/2013/main/command"/>
      <pc:sldMk xmlns:pc="http://schemas.microsoft.com/office/powerpoint/2013/main/command" cId="811525265" sldId="3594"/>
      <ac:spMk id="3" creationId="{758BEC31-BA6E-2A40-1A82-FAF3EEBE047D}"/>
    </ac:deMkLst>
    <p188:txBody>
      <a:bodyPr/>
      <a:lstStyle/>
      <a:p>
        <a:r>
          <a:rPr lang="en-DE"/>
          <a:t>Bild ändern</a:t>
        </a:r>
      </a:p>
    </p188:txBody>
  </p188:cm>
</p188:cmLst>
</file>

<file path=ppt/comments/modernComment_E37_3EAE30AB.xml><?xml version="1.0" encoding="utf-8"?>
<p188:cmLst xmlns:a="http://schemas.openxmlformats.org/drawingml/2006/main" xmlns:r="http://schemas.openxmlformats.org/officeDocument/2006/relationships" xmlns:p188="http://schemas.microsoft.com/office/powerpoint/2018/8/main">
  <p188:cm id="{ACB10BCC-D052-3642-B285-CFCA9331A218}" authorId="{8443ED59-20C7-4FDF-8DCA-8A14D1AA1C8C}" status="resolved" created="2023-04-27T09:42:05.917">
    <pc:sldMkLst xmlns:pc="http://schemas.microsoft.com/office/powerpoint/2013/main/command">
      <pc:docMk/>
      <pc:sldMk cId="1051603115" sldId="3639"/>
    </pc:sldMkLst>
    <p188:txBody>
      <a:bodyPr/>
      <a:lstStyle/>
      <a:p>
        <a:r>
          <a:rPr lang="de-DE"/>
          <a:t>@roman Hier Screenshot anpassen</a:t>
        </a:r>
      </a:p>
    </p188:txBody>
  </p188:cm>
</p188:cmLst>
</file>

<file path=ppt/comments/modernComment_E9D_B8697ED9.xml><?xml version="1.0" encoding="utf-8"?>
<p188:cmLst xmlns:a="http://schemas.openxmlformats.org/drawingml/2006/main" xmlns:r="http://schemas.openxmlformats.org/officeDocument/2006/relationships" xmlns:p188="http://schemas.microsoft.com/office/powerpoint/2018/8/main">
  <p188:cm id="{B2E5014F-99FC-984E-A86E-EF998280B6D9}" authorId="{4E3F9305-FB69-BA25-B2A1-A98DB6D8D1EA}" status="resolved" created="2023-06-20T12:12:26.419">
    <pc:sldMkLst xmlns:pc="http://schemas.microsoft.com/office/powerpoint/2013/main/command">
      <pc:docMk/>
      <pc:sldMk cId="3093921497" sldId="3741"/>
    </pc:sldMkLst>
    <p188:txBody>
      <a:bodyPr/>
      <a:lstStyle/>
      <a:p>
        <a:r>
          <a:rPr lang="en-DE"/>
          <a:t>Neues Foto</a:t>
        </a:r>
      </a:p>
    </p188:txBody>
  </p188:cm>
</p188:cmLst>
</file>

<file path=ppt/comments/modernComment_EA4_5912FB8C.xml><?xml version="1.0" encoding="utf-8"?>
<p188:cmLst xmlns:a="http://schemas.openxmlformats.org/drawingml/2006/main" xmlns:r="http://schemas.openxmlformats.org/officeDocument/2006/relationships" xmlns:p188="http://schemas.microsoft.com/office/powerpoint/2018/8/main">
  <p188:cm id="{6F3CCD99-2C06-D248-A924-1AC6A3046266}" authorId="{0EB820AF-88F4-300D-4F86-70DFD9CA11E6}" status="resolved" created="2023-09-28T13:42:58.217">
    <pc:sldMkLst xmlns:pc="http://schemas.microsoft.com/office/powerpoint/2013/main/command">
      <pc:docMk/>
      <pc:sldMk cId="1494416268" sldId="3748"/>
    </pc:sldMkLst>
    <p188:txBody>
      <a:bodyPr/>
      <a:lstStyle/>
      <a:p>
        <a:r>
          <a:rPr lang="de-DE"/>
          <a:t>Hier anpassen wie auch Steckbriefe auf dem Miroboard</a:t>
        </a:r>
      </a:p>
    </p188:txBody>
  </p188:cm>
</p188:cmLst>
</file>

<file path=ppt/comments/modernComment_EA6_531F7C42.xml><?xml version="1.0" encoding="utf-8"?>
<p188:cmLst xmlns:a="http://schemas.openxmlformats.org/drawingml/2006/main" xmlns:r="http://schemas.openxmlformats.org/officeDocument/2006/relationships" xmlns:p188="http://schemas.microsoft.com/office/powerpoint/2018/8/main">
  <p188:cm id="{1A9C98B6-FD30-EE49-AA27-337A0D152E8A}" authorId="{0EB820AF-88F4-300D-4F86-70DFD9CA11E6}" status="resolved" created="2023-04-04T11:54:06.272">
    <pc:sldMkLst xmlns:pc="http://schemas.microsoft.com/office/powerpoint/2013/main/command">
      <pc:docMk/>
      <pc:sldMk cId="1394572354" sldId="3750"/>
    </pc:sldMkLst>
    <p188:replyLst>
      <p188:reply id="{7D5005D2-16EC-9C46-A8F5-79DA7AB4EE3D}" authorId="{0EB820AF-88F4-300D-4F86-70DFD9CA11E6}" created="2023-04-04T12:11:05.165">
        <p188:txBody>
          <a:bodyPr/>
          <a:lstStyle/>
          <a:p>
            <a:r>
              <a:rPr lang="de-DE"/>
              <a:t>Oder hier auch einfach schon die Miro-Ansicht zeigen</a:t>
            </a:r>
          </a:p>
        </p188:txBody>
      </p188:reply>
    </p188:replyLst>
    <p188:txBody>
      <a:bodyPr/>
      <a:lstStyle/>
      <a:p>
        <a:r>
          <a:rPr lang="de-DE"/>
          <a:t>Und vllt. Hier direkt zwei Symbole, die Ängste und Chancen repräsentieren (z.B. Sonne und Blitz)</a:t>
        </a:r>
      </a:p>
    </p188:txBody>
  </p188:cm>
</p188:cmLst>
</file>

<file path=ppt/comments/modernComment_EA7_AE3F7889.xml><?xml version="1.0" encoding="utf-8"?>
<p188:cmLst xmlns:a="http://schemas.openxmlformats.org/drawingml/2006/main" xmlns:r="http://schemas.openxmlformats.org/officeDocument/2006/relationships" xmlns:p188="http://schemas.microsoft.com/office/powerpoint/2018/8/main">
  <p188:cm id="{60AAE41C-5D0E-3B4F-A91D-2F81C7744923}" authorId="{8443ED59-20C7-4FDF-8DCA-8A14D1AA1C8C}" status="resolved" created="2023-04-27T11:11:27.838">
    <pc:sldMkLst xmlns:pc="http://schemas.microsoft.com/office/powerpoint/2013/main/command">
      <pc:docMk/>
      <pc:sldMk cId="2923395209" sldId="3751"/>
    </pc:sldMkLst>
    <p188:txBody>
      <a:bodyPr/>
      <a:lstStyle/>
      <a:p>
        <a:r>
          <a:rPr lang="de-DE"/>
          <a:t>Hier die instructions noch anpassen</a:t>
        </a:r>
      </a:p>
    </p188:txBody>
  </p188:cm>
</p188:cmLst>
</file>

<file path=ppt/comments/modernComment_EA8_CF408DA.xml><?xml version="1.0" encoding="utf-8"?>
<p188:cmLst xmlns:a="http://schemas.openxmlformats.org/drawingml/2006/main" xmlns:r="http://schemas.openxmlformats.org/officeDocument/2006/relationships" xmlns:p188="http://schemas.microsoft.com/office/powerpoint/2018/8/main">
  <p188:cm id="{B92D92DA-C120-5645-B51B-4999A8061D3C}" authorId="{0EB820AF-88F4-300D-4F86-70DFD9CA11E6}" status="resolved" created="2023-03-17T10:52:15.361">
    <pc:sldMkLst xmlns:pc="http://schemas.microsoft.com/office/powerpoint/2013/main/command">
      <pc:docMk/>
      <pc:sldMk cId="2955057123" sldId="3745"/>
    </pc:sldMkLst>
    <p188:txBody>
      <a:bodyPr/>
      <a:lstStyle/>
      <a:p>
        <a:r>
          <a:rPr lang="de-DE"/>
          <a:t>Austausch in kleiner Gruppe zur Übung davor</a:t>
        </a:r>
      </a:p>
    </p188:txBody>
  </p188:cm>
</p188:cmLst>
</file>

<file path=ppt/comments/modernComment_EAA_63851826.xml><?xml version="1.0" encoding="utf-8"?>
<p188:cmLst xmlns:a="http://schemas.openxmlformats.org/drawingml/2006/main" xmlns:r="http://schemas.openxmlformats.org/officeDocument/2006/relationships" xmlns:p188="http://schemas.microsoft.com/office/powerpoint/2018/8/main">
  <p188:cm id="{A5B9E7D7-78E6-AC4D-A825-2D084659C8A0}" authorId="{4E3F9305-FB69-BA25-B2A1-A98DB6D8D1EA}" status="resolved" created="2023-06-20T12:14:06.827">
    <pc:sldMkLst xmlns:pc="http://schemas.microsoft.com/office/powerpoint/2013/main/command">
      <pc:docMk/>
      <pc:sldMk cId="1669666854" sldId="3754"/>
    </pc:sldMkLst>
    <p188:txBody>
      <a:bodyPr/>
      <a:lstStyle/>
      <a:p>
        <a:r>
          <a:rPr lang="en-DE"/>
          <a:t>Neues Foto</a:t>
        </a:r>
      </a:p>
    </p188:txBody>
  </p188:cm>
</p188:cmLst>
</file>

<file path=ppt/comments/modernComment_EB1_10504C83.xml><?xml version="1.0" encoding="utf-8"?>
<p188:cmLst xmlns:a="http://schemas.openxmlformats.org/drawingml/2006/main" xmlns:r="http://schemas.openxmlformats.org/officeDocument/2006/relationships" xmlns:p188="http://schemas.microsoft.com/office/powerpoint/2018/8/main">
  <p188:cm id="{EC32704B-DDBD-BE41-85AA-B06A73D63398}" authorId="{4E3F9305-FB69-BA25-B2A1-A98DB6D8D1EA}" status="resolved" created="2023-06-20T12:26:21.781">
    <pc:sldMkLst xmlns:pc="http://schemas.microsoft.com/office/powerpoint/2013/main/command">
      <pc:docMk/>
      <pc:sldMk cId="273697923" sldId="3761"/>
    </pc:sldMkLst>
    <p188:txBody>
      <a:bodyPr/>
      <a:lstStyle/>
      <a:p>
        <a:r>
          <a:rPr lang="en-DE"/>
          <a:t>Change Foto</a:t>
        </a:r>
      </a:p>
    </p188:txBody>
  </p188:cm>
</p188:cmLst>
</file>

<file path=ppt/comments/modernComment_EB7_1F17A85.xml><?xml version="1.0" encoding="utf-8"?>
<p188:cmLst xmlns:a="http://schemas.openxmlformats.org/drawingml/2006/main" xmlns:r="http://schemas.openxmlformats.org/officeDocument/2006/relationships" xmlns:p188="http://schemas.microsoft.com/office/powerpoint/2018/8/main">
  <p188:cm id="{C0DDA462-6E4B-E94A-8615-FB32E6CDE089}" authorId="{4E3F9305-FB69-BA25-B2A1-A98DB6D8D1EA}" status="resolved" created="2023-05-10T10:04:42.162">
    <pc:sldMkLst xmlns:pc="http://schemas.microsoft.com/office/powerpoint/2013/main/command">
      <pc:docMk/>
      <pc:sldMk cId="32602757" sldId="3767"/>
    </pc:sldMkLst>
    <p188:replyLst>
      <p188:reply id="{E1FFB4E3-A7AC-2E46-9558-330BC30601FF}" authorId="{4E3F9305-FB69-BA25-B2A1-A98DB6D8D1EA}" created="2023-05-10T10:04:56.431">
        <p188:txBody>
          <a:bodyPr/>
          <a:lstStyle/>
          <a:p>
            <a:r>
              <a:rPr lang="en-DE"/>
              <a:t>Aufrunden und abrunden</a:t>
            </a:r>
          </a:p>
        </p188:txBody>
      </p188:reply>
      <p188:reply id="{A60CACDE-17CD-4778-AFB8-EFAE2DB2FF3A}" authorId="{0EB820AF-88F4-300D-4F86-70DFD9CA11E6}" created="2023-05-10T13:00:09.247">
        <p188:txBody>
          <a:bodyPr/>
          <a:lstStyle/>
          <a:p>
            <a:r>
              <a:rPr lang="en-US"/>
              <a:t>[@Roman Rehor] Quelle ist auf der Slide gepostet</a:t>
            </a:r>
          </a:p>
        </p188:txBody>
      </p188:reply>
    </p188:replyLst>
    <p188:txBody>
      <a:bodyPr/>
      <a:lstStyle/>
      <a:p>
        <a:r>
          <a:rPr lang="en-DE"/>
          <a:t>Action Title und 89,4%, und Quelle (Female Founder’s Monitor) [@Sarah Scheck] ist das die richtige Quelle?</a:t>
        </a:r>
      </a:p>
    </p188:txBody>
  </p188:cm>
</p188:cmLst>
</file>

<file path=ppt/comments/modernComment_EB8_9F98D701.xml><?xml version="1.0" encoding="utf-8"?>
<p188:cmLst xmlns:a="http://schemas.openxmlformats.org/drawingml/2006/main" xmlns:r="http://schemas.openxmlformats.org/officeDocument/2006/relationships" xmlns:p188="http://schemas.microsoft.com/office/powerpoint/2018/8/main">
  <p188:cm id="{0019B443-F35C-AB49-AD2D-4B27EDA78965}" authorId="{0EB820AF-88F4-300D-4F86-70DFD9CA11E6}" status="resolved" created="2023-06-30T09:52:51.720">
    <ac:deMkLst xmlns:ac="http://schemas.microsoft.com/office/drawing/2013/main/command">
      <pc:docMk xmlns:pc="http://schemas.microsoft.com/office/powerpoint/2013/main/command"/>
      <pc:sldMk xmlns:pc="http://schemas.microsoft.com/office/powerpoint/2013/main/command" cId="2677593857" sldId="3768"/>
      <ac:spMk id="2" creationId="{D3C93886-87D5-2140-8FBB-C76212A58D2D}"/>
    </ac:deMkLst>
    <p188:txBody>
      <a:bodyPr/>
      <a:lstStyle/>
      <a:p>
        <a:r>
          <a:rPr lang="de-DE"/>
          <a:t>Idee hier ein längeres Video zu machen, erst mit dem Intro der Person und anschließend mit der Beantwortung der Frage - Frage erneut einblenden:
Kleines Dilemma: es gibt mind. 1 Person, die diese Frage nicht beantwortet hat &gt; vllt. Video in 2 Teile: erst Intro von allen, danach Beantwortung der Frage von ein paar</a:t>
        </a:r>
      </a:p>
    </p188:txBody>
  </p188:cm>
</p188:cmLst>
</file>

<file path=ppt/comments/modernComment_EBD_D15C494B.xml><?xml version="1.0" encoding="utf-8"?>
<p188:cmLst xmlns:a="http://schemas.openxmlformats.org/drawingml/2006/main" xmlns:r="http://schemas.openxmlformats.org/officeDocument/2006/relationships" xmlns:p188="http://schemas.microsoft.com/office/powerpoint/2018/8/main">
  <p188:cm id="{0E9132C9-8ACD-C04E-BDA2-93FEAD6D163B}" authorId="{4E3F9305-FB69-BA25-B2A1-A98DB6D8D1EA}" status="resolved" created="2023-05-10T10:29:30.162">
    <pc:sldMkLst xmlns:pc="http://schemas.microsoft.com/office/powerpoint/2013/main/command">
      <pc:docMk/>
      <pc:sldMk cId="3512486219" sldId="3773"/>
    </pc:sldMkLst>
    <p188:txBody>
      <a:bodyPr/>
      <a:lstStyle/>
      <a:p>
        <a:r>
          <a:rPr lang="en-DE"/>
          <a:t>Zwei Fragen in einer Übung</a:t>
        </a:r>
      </a:p>
    </p188:txBody>
  </p188:cm>
</p188:cmLst>
</file>

<file path=ppt/comments/modernComment_EC2_F0AAD986.xml><?xml version="1.0" encoding="utf-8"?>
<p188:cmLst xmlns:a="http://schemas.openxmlformats.org/drawingml/2006/main" xmlns:r="http://schemas.openxmlformats.org/officeDocument/2006/relationships" xmlns:p188="http://schemas.microsoft.com/office/powerpoint/2018/8/main">
  <p188:cm id="{7DF745E7-2EA4-5242-89EB-5EBBE27CB9D4}" authorId="{0EB820AF-88F4-300D-4F86-70DFD9CA11E6}" status="resolved" created="2023-03-31T13:02:14.081">
    <pc:sldMkLst xmlns:pc="http://schemas.microsoft.com/office/powerpoint/2013/main/command">
      <pc:docMk/>
      <pc:sldMk cId="4037728646" sldId="3778"/>
    </pc:sldMkLst>
    <p188:replyLst>
      <p188:reply id="{BC094175-7C4F-8741-BD96-66DEB054FC1B}" authorId="{0EB820AF-88F4-300D-4F86-70DFD9CA11E6}" created="2023-04-11T12:38:14.661">
        <p188:txBody>
          <a:bodyPr/>
          <a:lstStyle/>
          <a:p>
            <a:r>
              <a:rPr lang="de-DE"/>
              <a:t>Wichtig hier: warme Dusche, keine Bewertung</a:t>
            </a:r>
          </a:p>
        </p188:txBody>
      </p188:reply>
      <p188:reply id="{DC79A7BC-96A4-EA44-9436-6F57B7DB979D}" authorId="{0EB820AF-88F4-300D-4F86-70DFD9CA11E6}" created="2023-04-19T07:48:02.940">
        <p188:txBody>
          <a:bodyPr/>
          <a:lstStyle/>
          <a:p>
            <a:r>
              <a:rPr lang="de-DE"/>
              <a:t>Appreciate/value the other profiles</a:t>
            </a:r>
          </a:p>
        </p188:txBody>
      </p188:reply>
    </p188:replyLst>
    <p188:txBody>
      <a:bodyPr/>
      <a:lstStyle/>
      <a:p>
        <a:r>
          <a:rPr lang="de-DE"/>
          <a:t>Weitere Idee: den Steckbriefen schöne Kommentare hinterlassen auf dem Board</a:t>
        </a:r>
      </a:p>
    </p188:txBody>
  </p188:cm>
</p188:cmLst>
</file>

<file path=ppt/comments/modernComment_EC5_CFA7FF62.xml><?xml version="1.0" encoding="utf-8"?>
<p188:cmLst xmlns:a="http://schemas.openxmlformats.org/drawingml/2006/main" xmlns:r="http://schemas.openxmlformats.org/officeDocument/2006/relationships" xmlns:p188="http://schemas.microsoft.com/office/powerpoint/2018/8/main">
  <p188:cm id="{9385586A-D530-C542-A96F-67E931D9CC06}" authorId="{4E3F9305-FB69-BA25-B2A1-A98DB6D8D1EA}" status="resolved" created="2023-05-10T10:28:04.765">
    <pc:sldMkLst xmlns:pc="http://schemas.microsoft.com/office/powerpoint/2013/main/command">
      <pc:docMk/>
      <pc:sldMk cId="3483893602" sldId="3781"/>
    </pc:sldMkLst>
    <p188:txBody>
      <a:bodyPr/>
      <a:lstStyle/>
      <a:p>
        <a:r>
          <a:rPr lang="en-DE"/>
          <a:t>Regrets, I've had a few
But then again, too few to mention
</a:t>
        </a:r>
      </a:p>
    </p188:txBody>
  </p188:cm>
</p188:cmLst>
</file>

<file path=ppt/comments/modernComment_EC8_C9735188.xml><?xml version="1.0" encoding="utf-8"?>
<p188:cmLst xmlns:a="http://schemas.openxmlformats.org/drawingml/2006/main" xmlns:r="http://schemas.openxmlformats.org/officeDocument/2006/relationships" xmlns:p188="http://schemas.microsoft.com/office/powerpoint/2018/8/main">
  <p188:cm id="{F77564C6-74F2-9243-9450-0B019F48C49E}" authorId="{0EB820AF-88F4-300D-4F86-70DFD9CA11E6}" status="resolved" created="2023-04-19T08:05:24.640">
    <pc:sldMkLst xmlns:pc="http://schemas.microsoft.com/office/powerpoint/2013/main/command">
      <pc:docMk/>
      <pc:sldMk cId="3379777928" sldId="3784"/>
    </pc:sldMkLst>
    <p188:txBody>
      <a:bodyPr/>
      <a:lstStyle/>
      <a:p>
        <a:r>
          <a:rPr lang="de-DE"/>
          <a:t>Andere Idee: eine Wissenschaftlerin, deren Beispiel sich durchzieht.</a:t>
        </a:r>
      </a:p>
    </p188:txBody>
  </p188:cm>
</p188:cmLst>
</file>

<file path=ppt/comments/modernComment_ECC_2900BE4B.xml><?xml version="1.0" encoding="utf-8"?>
<p188:cmLst xmlns:a="http://schemas.openxmlformats.org/drawingml/2006/main" xmlns:r="http://schemas.openxmlformats.org/officeDocument/2006/relationships" xmlns:p188="http://schemas.microsoft.com/office/powerpoint/2018/8/main">
  <p188:cm id="{02BDD354-EB1F-8143-87DF-9E87A4569264}" authorId="{8443ED59-20C7-4FDF-8DCA-8A14D1AA1C8C}" status="resolved" created="2023-04-27T12:48:34.239">
    <ac:deMkLst xmlns:ac="http://schemas.microsoft.com/office/drawing/2013/main/command">
      <pc:docMk xmlns:pc="http://schemas.microsoft.com/office/powerpoint/2013/main/command"/>
      <pc:sldMk xmlns:pc="http://schemas.microsoft.com/office/powerpoint/2013/main/command" cId="687914571" sldId="3788"/>
      <ac:spMk id="2" creationId="{D3C93886-87D5-2140-8FBB-C76212A58D2D}"/>
    </ac:deMkLst>
    <p188:replyLst>
      <p188:reply id="{C6956D61-F531-3E4E-B39D-D49692ACB3B1}" authorId="{4E3F9305-FB69-BA25-B2A1-A98DB6D8D1EA}" created="2023-05-10T10:25:38.142">
        <p188:txBody>
          <a:bodyPr/>
          <a:lstStyle/>
          <a:p>
            <a:r>
              <a:rPr lang="en-DE"/>
              <a:t>Two Steps. :D</a:t>
            </a:r>
          </a:p>
        </p188:txBody>
      </p188:reply>
    </p188:replyLst>
    <p188:txBody>
      <a:bodyPr/>
      <a:lstStyle/>
      <a:p>
        <a:r>
          <a:rPr lang="de-DE"/>
          <a:t>@roman hier bin ich mir unsicher, ob es diese Slide in der Logik braucht…</a:t>
        </a:r>
      </a:p>
    </p188:txBody>
  </p188:cm>
</p188:cmLst>
</file>

<file path=ppt/comments/modernComment_ED6_D491E86D.xml><?xml version="1.0" encoding="utf-8"?>
<p188:cmLst xmlns:a="http://schemas.openxmlformats.org/drawingml/2006/main" xmlns:r="http://schemas.openxmlformats.org/officeDocument/2006/relationships" xmlns:p188="http://schemas.microsoft.com/office/powerpoint/2018/8/main">
  <p188:cm id="{18FEE895-2BC3-8F42-B141-B8C986D92EBF}" authorId="{0EB820AF-88F4-300D-4F86-70DFD9CA11E6}" status="resolved" created="2023-04-26T08:23:16.380">
    <pc:sldMkLst xmlns:pc="http://schemas.microsoft.com/office/powerpoint/2013/main/command">
      <pc:docMk/>
      <pc:sldMk cId="1667402251" sldId="3702"/>
    </pc:sldMkLst>
    <p188:txBody>
      <a:bodyPr/>
      <a:lstStyle/>
      <a:p>
        <a:r>
          <a:rPr lang="de-DE"/>
          <a:t>@roman hier dieselbe Statistik wie die Slide oben nur dieses Mal mit der Legende bzw. Markierung Männer/Frauen</a:t>
        </a:r>
      </a:p>
    </p188:txBody>
  </p188:cm>
</p188:cmLst>
</file>

<file path=ppt/comments/modernComment_ED7_9513E6C0.xml><?xml version="1.0" encoding="utf-8"?>
<p188:cmLst xmlns:a="http://schemas.openxmlformats.org/drawingml/2006/main" xmlns:r="http://schemas.openxmlformats.org/officeDocument/2006/relationships" xmlns:p188="http://schemas.microsoft.com/office/powerpoint/2018/8/main">
  <p188:cm id="{8C25BF11-4BBE-2549-B3D7-0F393694ED3D}" authorId="{0EB820AF-88F4-300D-4F86-70DFD9CA11E6}" status="resolved" created="2023-03-20T09:45:38.856">
    <pc:sldMkLst xmlns:pc="http://schemas.microsoft.com/office/powerpoint/2013/main/command">
      <pc:docMk/>
      <pc:sldMk cId="2154877630" sldId="3608"/>
    </pc:sldMkLst>
    <p188:replyLst>
      <p188:reply id="{966A6126-BB14-E243-9643-09AFE0CFCCD7}" authorId="{0EB820AF-88F4-300D-4F86-70DFD9CA11E6}" created="2023-04-26T11:34:39.238">
        <p188:txBody>
          <a:bodyPr/>
          <a:lstStyle/>
          <a:p>
            <a:r>
              <a:rPr lang="de-DE"/>
              <a:t>Hier Überblicksslide</a:t>
            </a:r>
          </a:p>
        </p188:txBody>
      </p188:reply>
      <p188:reply id="{8C16496D-6AC8-E840-86F4-08467F67A106}" authorId="{4E3F9305-FB69-BA25-B2A1-A98DB6D8D1EA}" created="2023-05-10T10:12:38.147">
        <p188:txBody>
          <a:bodyPr/>
          <a:lstStyle/>
          <a:p>
            <a:r>
              <a:rPr lang="en-DE"/>
              <a:t>Kann frei interpretiert werden. Ausgrauen wenn’s weiter geht.</a:t>
            </a:r>
          </a:p>
        </p188:txBody>
      </p188:reply>
    </p188:replyLst>
    <p188:txBody>
      <a:bodyPr/>
      <a:lstStyle/>
      <a:p>
        <a:r>
          <a:rPr lang="de-DE"/>
          <a:t>Nach diesem Schema eine Slide bauchen mit den verschiedenen Steps</a:t>
        </a:r>
      </a:p>
    </p188:txBody>
  </p188:cm>
</p188:cmLst>
</file>

<file path=ppt/comments/modernComment_ED8_4C88CD1C.xml><?xml version="1.0" encoding="utf-8"?>
<p188:cmLst xmlns:a="http://schemas.openxmlformats.org/drawingml/2006/main" xmlns:r="http://schemas.openxmlformats.org/officeDocument/2006/relationships" xmlns:p188="http://schemas.microsoft.com/office/powerpoint/2018/8/main">
  <p188:cm id="{7F43AED6-8D62-2B40-B1AB-6089012D076D}" authorId="{0EB820AF-88F4-300D-4F86-70DFD9CA11E6}" status="resolved" created="2023-03-20T09:45:38.856">
    <pc:sldMkLst xmlns:pc="http://schemas.microsoft.com/office/powerpoint/2013/main/command">
      <pc:docMk/>
      <pc:sldMk cId="2154877630" sldId="3608"/>
    </pc:sldMkLst>
    <p188:replyLst>
      <p188:reply id="{966A6126-BB14-E243-9643-09AFE0CFCCD7}" authorId="{0EB820AF-88F4-300D-4F86-70DFD9CA11E6}" created="2023-04-26T11:34:39.238">
        <p188:txBody>
          <a:bodyPr/>
          <a:lstStyle/>
          <a:p>
            <a:r>
              <a:rPr lang="de-DE"/>
              <a:t>Hier Überblicksslide</a:t>
            </a:r>
          </a:p>
        </p188:txBody>
      </p188:reply>
      <p188:reply id="{8C16496D-6AC8-E840-86F4-08467F67A106}" authorId="{4E3F9305-FB69-BA25-B2A1-A98DB6D8D1EA}" created="2023-05-10T10:12:38.147">
        <p188:txBody>
          <a:bodyPr/>
          <a:lstStyle/>
          <a:p>
            <a:r>
              <a:rPr lang="en-DE"/>
              <a:t>Kann frei interpretiert werden. Ausgrauen wenn’s weiter geht.</a:t>
            </a:r>
          </a:p>
        </p188:txBody>
      </p188:reply>
    </p188:replyLst>
    <p188:txBody>
      <a:bodyPr/>
      <a:lstStyle/>
      <a:p>
        <a:r>
          <a:rPr lang="de-DE"/>
          <a:t>Nach diesem Schema eine Slide bauchen mit den verschiedenen Steps</a:t>
        </a:r>
      </a:p>
    </p188:txBody>
  </p188:cm>
</p188:cmLst>
</file>

<file path=ppt/comments/modernComment_EDA_845A3C31.xml><?xml version="1.0" encoding="utf-8"?>
<p188:cmLst xmlns:a="http://schemas.openxmlformats.org/drawingml/2006/main" xmlns:r="http://schemas.openxmlformats.org/officeDocument/2006/relationships" xmlns:p188="http://schemas.microsoft.com/office/powerpoint/2018/8/main">
  <p188:cm id="{92ADD75E-FD4F-D340-B1D2-AD100A3A3B18}" authorId="{0EB820AF-88F4-300D-4F86-70DFD9CA11E6}" status="resolved" created="2023-03-20T09:45:38.856">
    <pc:sldMkLst xmlns:pc="http://schemas.microsoft.com/office/powerpoint/2013/main/command">
      <pc:docMk/>
      <pc:sldMk cId="2154877630" sldId="3608"/>
    </pc:sldMkLst>
    <p188:replyLst>
      <p188:reply id="{966A6126-BB14-E243-9643-09AFE0CFCCD7}" authorId="{0EB820AF-88F4-300D-4F86-70DFD9CA11E6}" created="2023-04-26T11:34:39.238">
        <p188:txBody>
          <a:bodyPr/>
          <a:lstStyle/>
          <a:p>
            <a:r>
              <a:rPr lang="de-DE"/>
              <a:t>Hier Überblicksslide</a:t>
            </a:r>
          </a:p>
        </p188:txBody>
      </p188:reply>
      <p188:reply id="{8C16496D-6AC8-E840-86F4-08467F67A106}" authorId="{4E3F9305-FB69-BA25-B2A1-A98DB6D8D1EA}" created="2023-05-10T10:12:38.147">
        <p188:txBody>
          <a:bodyPr/>
          <a:lstStyle/>
          <a:p>
            <a:r>
              <a:rPr lang="en-DE"/>
              <a:t>Kann frei interpretiert werden. Ausgrauen wenn’s weiter geht.</a:t>
            </a:r>
          </a:p>
        </p188:txBody>
      </p188:reply>
    </p188:replyLst>
    <p188:txBody>
      <a:bodyPr/>
      <a:lstStyle/>
      <a:p>
        <a:r>
          <a:rPr lang="de-DE"/>
          <a:t>Nach diesem Schema eine Slide bauchen mit den verschiedenen Steps</a:t>
        </a:r>
      </a:p>
    </p188:txBody>
  </p188:cm>
</p188:cmLst>
</file>

<file path=ppt/comments/modernComment_EDC_D1FCA40.xml><?xml version="1.0" encoding="utf-8"?>
<p188:cmLst xmlns:a="http://schemas.openxmlformats.org/drawingml/2006/main" xmlns:r="http://schemas.openxmlformats.org/officeDocument/2006/relationships" xmlns:p188="http://schemas.microsoft.com/office/powerpoint/2018/8/main">
  <p188:cm id="{7B40ED65-EC7F-4741-A99A-45E9F259E0DD}" authorId="{8443ED59-20C7-4FDF-8DCA-8A14D1AA1C8C}" status="resolved" created="2023-04-27T12:48:34.239">
    <ac:deMkLst xmlns:ac="http://schemas.microsoft.com/office/drawing/2013/main/command">
      <pc:docMk xmlns:pc="http://schemas.microsoft.com/office/powerpoint/2013/main/command"/>
      <pc:sldMk xmlns:pc="http://schemas.microsoft.com/office/powerpoint/2013/main/command" cId="220187200" sldId="3804"/>
      <ac:spMk id="2" creationId="{D3C93886-87D5-2140-8FBB-C76212A58D2D}"/>
    </ac:deMkLst>
    <p188:replyLst>
      <p188:reply id="{C6956D61-F531-3E4E-B39D-D49692ACB3B1}" authorId="{4E3F9305-FB69-BA25-B2A1-A98DB6D8D1EA}" created="2023-05-10T10:25:38.142">
        <p188:txBody>
          <a:bodyPr/>
          <a:lstStyle/>
          <a:p>
            <a:r>
              <a:rPr lang="en-DE"/>
              <a:t>Two Steps. :D</a:t>
            </a:r>
          </a:p>
        </p188:txBody>
      </p188:reply>
    </p188:replyLst>
    <p188:txBody>
      <a:bodyPr/>
      <a:lstStyle/>
      <a:p>
        <a:r>
          <a:rPr lang="de-DE"/>
          <a:t>@roman hier bin ich mir unsicher, ob es diese Slide in der Logik braucht…</a:t>
        </a:r>
      </a:p>
    </p188:txBody>
  </p188:cm>
</p188:cmLst>
</file>

<file path=ppt/comments/modernComment_EDE_4DB8A0B3.xml><?xml version="1.0" encoding="utf-8"?>
<p188:cmLst xmlns:a="http://schemas.openxmlformats.org/drawingml/2006/main" xmlns:r="http://schemas.openxmlformats.org/officeDocument/2006/relationships" xmlns:p188="http://schemas.microsoft.com/office/powerpoint/2018/8/main">
  <p188:cm id="{058370D5-A5EA-4046-8ADC-287136EC3F8C}" authorId="{0EB820AF-88F4-300D-4F86-70DFD9CA11E6}" status="resolved" created="2023-03-20T09:45:38.856">
    <pc:sldMkLst xmlns:pc="http://schemas.microsoft.com/office/powerpoint/2013/main/command">
      <pc:docMk/>
      <pc:sldMk cId="2154877630" sldId="3608"/>
    </pc:sldMkLst>
    <p188:replyLst>
      <p188:reply id="{966A6126-BB14-E243-9643-09AFE0CFCCD7}" authorId="{0EB820AF-88F4-300D-4F86-70DFD9CA11E6}" created="2023-04-26T11:34:39.238">
        <p188:txBody>
          <a:bodyPr/>
          <a:lstStyle/>
          <a:p>
            <a:r>
              <a:rPr lang="de-DE"/>
              <a:t>Hier Überblicksslide</a:t>
            </a:r>
          </a:p>
        </p188:txBody>
      </p188:reply>
      <p188:reply id="{8C16496D-6AC8-E840-86F4-08467F67A106}" authorId="{4E3F9305-FB69-BA25-B2A1-A98DB6D8D1EA}" created="2023-05-10T10:12:38.147">
        <p188:txBody>
          <a:bodyPr/>
          <a:lstStyle/>
          <a:p>
            <a:r>
              <a:rPr lang="en-DE"/>
              <a:t>Kann frei interpretiert werden. Ausgrauen wenn’s weiter geht.</a:t>
            </a:r>
          </a:p>
        </p188:txBody>
      </p188:reply>
    </p188:replyLst>
    <p188:txBody>
      <a:bodyPr/>
      <a:lstStyle/>
      <a:p>
        <a:r>
          <a:rPr lang="de-DE"/>
          <a:t>Nach diesem Schema eine Slide bauchen mit den verschiedenen Steps</a:t>
        </a:r>
      </a:p>
    </p188:txBody>
  </p188:cm>
</p188:cmLst>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4T11:23:35.256"/>
    </inkml:context>
    <inkml:brush xml:id="br0">
      <inkml:brushProperty name="width" value="0.035" units="cm"/>
      <inkml:brushProperty name="height" value="0.035" units="cm"/>
    </inkml:brush>
  </inkml:definitions>
  <inkml:trace contextRef="#ctx0" brushRef="#br0">1 1 24575,'0'3'0,"0"-1"0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4T11:23:55.074"/>
    </inkml:context>
    <inkml:brush xml:id="br0">
      <inkml:brushProperty name="width" value="0.035" units="cm"/>
      <inkml:brushProperty name="height" value="0.035" units="cm"/>
    </inkml:brush>
  </inkml:definitions>
  <inkml:trace contextRef="#ctx0" brushRef="#br0">1 1 24575,'2'0'0,"0"0"0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4T11:24:37.040"/>
    </inkml:context>
    <inkml:brush xml:id="br0">
      <inkml:brushProperty name="width" value="0.035" units="cm"/>
      <inkml:brushProperty name="height" value="0.035" units="cm"/>
    </inkml:brush>
  </inkml:definitions>
  <inkml:trace contextRef="#ctx0" brushRef="#br0">1 1 24575,'3'0'0,"-1"0"0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4T11:28:29.656"/>
    </inkml:context>
    <inkml:brush xml:id="br0">
      <inkml:brushProperty name="width" value="0.035" units="cm"/>
      <inkml:brushProperty name="height" value="0.035" units="cm"/>
    </inkml:brush>
  </inkml:definitions>
  <inkml:trace contextRef="#ctx0" brushRef="#br0">0 0 24575,'0'0'0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4T11:28:30.340"/>
    </inkml:context>
    <inkml:brush xml:id="br0">
      <inkml:brushProperty name="width" value="0.035" units="cm"/>
      <inkml:brushProperty name="height" value="0.035" units="cm"/>
    </inkml:brush>
  </inkml:definitions>
  <inkml:trace contextRef="#ctx0" brushRef="#br0">0 1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4T11:28:38.540"/>
    </inkml:context>
    <inkml:brush xml:id="br0">
      <inkml:brushProperty name="width" value="0.035" units="cm"/>
      <inkml:brushProperty name="height" value="0.035" units="cm"/>
    </inkml:brush>
  </inkml:definitions>
  <inkml:trace contextRef="#ctx0" brushRef="#br0">0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3" Type="http://schemas.openxmlformats.org/officeDocument/2006/relationships/hyperlink" Target="https://www.linkedin.com/company/young-entrepreneurs-in-science/" TargetMode="External"/><Relationship Id="rId2" Type="http://schemas.openxmlformats.org/officeDocument/2006/relationships/slide" Target="../slides/slide103.xml"/><Relationship Id="rId1" Type="http://schemas.openxmlformats.org/officeDocument/2006/relationships/notesMaster" Target="../notesMasters/notesMaster1.xml"/><Relationship Id="rId5" Type="http://schemas.openxmlformats.org/officeDocument/2006/relationships/hyperlink" Target="https://youngentrepreneursinscience.com/newsletter-registration/" TargetMode="External"/><Relationship Id="rId4" Type="http://schemas.openxmlformats.org/officeDocument/2006/relationships/hyperlink" Target="https://www.linkedin.com/groups/8902012/" TargetMode="Externa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9B5AA9-3FEA-D680-6C27-5C2BC22E72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7AB4A1-BEC8-C10D-1652-A727057D788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8F214A3-9DEA-7C7A-A948-C073002DC96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5006670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7263be4a94_1_3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158750" indent="0">
              <a:buNone/>
            </a:pPr>
            <a:r>
              <a:rPr lang="en-US" sz="1200">
                <a:cs typeface="Calibri"/>
              </a:rPr>
              <a:t>The line above shows the percentage of men and the line below the percentage of women in different phases (whole population, high school diploma, students, founders of start-ups/compared to </a:t>
            </a:r>
            <a:r>
              <a:rPr lang="en-US" sz="1200" err="1">
                <a:cs typeface="Calibri"/>
              </a:rPr>
              <a:t>Selbständigkeit</a:t>
            </a:r>
            <a:r>
              <a:rPr lang="en-US" sz="1200">
                <a:cs typeface="Calibri"/>
              </a:rPr>
              <a:t>/freelancing, number of venture capital deals, venture capital volume)</a:t>
            </a:r>
          </a:p>
          <a:p>
            <a:pPr marL="158750" indent="0">
              <a:buNone/>
            </a:pPr>
            <a:endParaRPr lang="en-US" sz="1200">
              <a:cs typeface="Calibri"/>
            </a:endParaRPr>
          </a:p>
          <a:p>
            <a:pPr marL="158750" indent="0">
              <a:buNone/>
            </a:pPr>
            <a:r>
              <a:rPr lang="en-US" sz="1200">
                <a:cs typeface="Calibri"/>
              </a:rPr>
              <a:t>Definition startups: young startups (less than 10 years) with a highly innovative/scalable business model, growth-oriented</a:t>
            </a:r>
          </a:p>
          <a:p>
            <a:pPr marL="158750" indent="0">
              <a:buNone/>
            </a:pPr>
            <a:r>
              <a:rPr lang="en-US" sz="1200">
                <a:cs typeface="Calibri"/>
              </a:rPr>
              <a:t>Definition of </a:t>
            </a:r>
            <a:r>
              <a:rPr lang="en-US" sz="1200" err="1">
                <a:cs typeface="Calibri"/>
              </a:rPr>
              <a:t>Existenzgründung</a:t>
            </a:r>
            <a:r>
              <a:rPr lang="en-US" sz="1200">
                <a:cs typeface="Calibri"/>
              </a:rPr>
              <a:t>/freelancing: any kind of self-employment</a:t>
            </a:r>
          </a:p>
          <a:p>
            <a:pPr marL="158750" indent="0">
              <a:buNone/>
            </a:pPr>
            <a:endParaRPr lang="en-US" sz="1200">
              <a:cs typeface="Calibri"/>
            </a:endParaRPr>
          </a:p>
          <a:p>
            <a:pPr marL="158750" indent="0">
              <a:buNone/>
            </a:pPr>
            <a:r>
              <a:rPr lang="en-US" sz="1200">
                <a:cs typeface="Calibri"/>
              </a:rPr>
              <a:t>You can recognize this huge gap and it is high time to close it. That’s why we are here today to reflect on the topic of entrepreneurship for women and all those that identify themselves as female and share your thoughts, ideas and concerns with each other. </a:t>
            </a:r>
          </a:p>
          <a:p>
            <a:pPr marL="158750" indent="0">
              <a:buNone/>
            </a:pPr>
            <a:endParaRPr lang="en-US" sz="1200">
              <a:cs typeface="Calibri"/>
            </a:endParaRPr>
          </a:p>
          <a:p>
            <a:pPr marL="158750" indent="0">
              <a:buNone/>
            </a:pPr>
            <a:r>
              <a:rPr lang="en-US" sz="1200">
                <a:cs typeface="Calibri"/>
              </a:rPr>
              <a:t>One important thing that needs to be said: in the current statistics, sources and papers you’ll only find a binary division (men, women), all data showing gender identity is binary &gt; this unfortunately cannot represent the whole reality, nevertheless we use the data to show the tendency.</a:t>
            </a:r>
          </a:p>
          <a:p>
            <a:pPr marL="158750" indent="0">
              <a:buNone/>
            </a:pPr>
            <a:endParaRPr lang="en-US" sz="1200">
              <a:cs typeface="Calibri"/>
            </a:endParaRPr>
          </a:p>
          <a:p>
            <a:pPr marL="158750" indent="0">
              <a:buNone/>
            </a:pPr>
            <a:r>
              <a:rPr lang="de-DE" sz="1200">
                <a:solidFill>
                  <a:schemeClr val="dk1"/>
                </a:solidFill>
              </a:rPr>
              <a:t>More </a:t>
            </a:r>
            <a:r>
              <a:rPr lang="de-DE" sz="1200" err="1">
                <a:solidFill>
                  <a:schemeClr val="dk1"/>
                </a:solidFill>
              </a:rPr>
              <a:t>information</a:t>
            </a:r>
            <a:r>
              <a:rPr lang="de-DE" sz="1200">
                <a:solidFill>
                  <a:schemeClr val="dk1"/>
                </a:solidFill>
              </a:rPr>
              <a:t> </a:t>
            </a:r>
            <a:r>
              <a:rPr lang="de-DE" sz="1200" err="1">
                <a:solidFill>
                  <a:schemeClr val="dk1"/>
                </a:solidFill>
              </a:rPr>
              <a:t>if</a:t>
            </a:r>
            <a:r>
              <a:rPr lang="de-DE" sz="1200">
                <a:solidFill>
                  <a:schemeClr val="dk1"/>
                </a:solidFill>
              </a:rPr>
              <a:t> </a:t>
            </a:r>
            <a:r>
              <a:rPr lang="de-DE" sz="1200" err="1">
                <a:solidFill>
                  <a:schemeClr val="dk1"/>
                </a:solidFill>
              </a:rPr>
              <a:t>necessary</a:t>
            </a:r>
            <a:r>
              <a:rPr lang="de-DE" sz="1200">
                <a:solidFill>
                  <a:schemeClr val="dk1"/>
                </a:solidFill>
              </a:rPr>
              <a:t>:</a:t>
            </a:r>
          </a:p>
          <a:p>
            <a:pPr marL="158750" indent="0">
              <a:buNone/>
            </a:pPr>
            <a:endParaRPr lang="de-DE" sz="1200">
              <a:solidFill>
                <a:schemeClr val="dk1"/>
              </a:solidFill>
            </a:endParaRPr>
          </a:p>
          <a:p>
            <a:pPr marL="457200" indent="-298450">
              <a:buFontTx/>
              <a:buChar char="-"/>
            </a:pPr>
            <a:r>
              <a:rPr lang="de-DE" sz="1200">
                <a:solidFill>
                  <a:schemeClr val="dk1"/>
                </a:solidFill>
              </a:rPr>
              <a:t>Gender stereotypes </a:t>
            </a:r>
            <a:r>
              <a:rPr lang="de-DE" sz="1200" err="1">
                <a:solidFill>
                  <a:schemeClr val="dk1"/>
                </a:solidFill>
              </a:rPr>
              <a:t>influence</a:t>
            </a:r>
            <a:r>
              <a:rPr lang="de-DE" sz="1200">
                <a:solidFill>
                  <a:schemeClr val="dk1"/>
                </a:solidFill>
              </a:rPr>
              <a:t> </a:t>
            </a:r>
            <a:r>
              <a:rPr lang="de-DE" sz="1200" err="1">
                <a:solidFill>
                  <a:schemeClr val="dk1"/>
                </a:solidFill>
              </a:rPr>
              <a:t>the</a:t>
            </a:r>
            <a:r>
              <a:rPr lang="de-DE" sz="1200">
                <a:solidFill>
                  <a:schemeClr val="dk1"/>
                </a:solidFill>
              </a:rPr>
              <a:t> </a:t>
            </a:r>
            <a:r>
              <a:rPr lang="de-DE" sz="1200" err="1">
                <a:solidFill>
                  <a:schemeClr val="dk1"/>
                </a:solidFill>
              </a:rPr>
              <a:t>educational</a:t>
            </a:r>
            <a:r>
              <a:rPr lang="de-DE" sz="1200">
                <a:solidFill>
                  <a:schemeClr val="dk1"/>
                </a:solidFill>
              </a:rPr>
              <a:t> </a:t>
            </a:r>
            <a:r>
              <a:rPr lang="de-DE" sz="1200" err="1">
                <a:solidFill>
                  <a:schemeClr val="dk1"/>
                </a:solidFill>
              </a:rPr>
              <a:t>preferences</a:t>
            </a:r>
            <a:r>
              <a:rPr lang="de-DE" sz="1200">
                <a:solidFill>
                  <a:schemeClr val="dk1"/>
                </a:solidFill>
              </a:rPr>
              <a:t> </a:t>
            </a:r>
            <a:r>
              <a:rPr lang="de-DE" sz="1200" err="1">
                <a:solidFill>
                  <a:schemeClr val="dk1"/>
                </a:solidFill>
              </a:rPr>
              <a:t>of</a:t>
            </a:r>
            <a:r>
              <a:rPr lang="de-DE" sz="1200">
                <a:solidFill>
                  <a:schemeClr val="dk1"/>
                </a:solidFill>
              </a:rPr>
              <a:t> </a:t>
            </a:r>
            <a:r>
              <a:rPr lang="de-DE" sz="1200" err="1">
                <a:solidFill>
                  <a:schemeClr val="dk1"/>
                </a:solidFill>
              </a:rPr>
              <a:t>girls</a:t>
            </a:r>
            <a:r>
              <a:rPr lang="de-DE" sz="1200">
                <a:solidFill>
                  <a:schemeClr val="dk1"/>
                </a:solidFill>
              </a:rPr>
              <a:t> and </a:t>
            </a:r>
            <a:r>
              <a:rPr lang="de-DE" sz="1200" err="1">
                <a:solidFill>
                  <a:schemeClr val="dk1"/>
                </a:solidFill>
              </a:rPr>
              <a:t>boys</a:t>
            </a:r>
            <a:r>
              <a:rPr lang="de-DE" sz="1200">
                <a:solidFill>
                  <a:schemeClr val="dk1"/>
                </a:solidFill>
              </a:rPr>
              <a:t> </a:t>
            </a:r>
            <a:r>
              <a:rPr lang="de-DE" sz="1200" err="1">
                <a:solidFill>
                  <a:schemeClr val="dk1"/>
                </a:solidFill>
              </a:rPr>
              <a:t>from</a:t>
            </a:r>
            <a:r>
              <a:rPr lang="de-DE" sz="1200">
                <a:solidFill>
                  <a:schemeClr val="dk1"/>
                </a:solidFill>
              </a:rPr>
              <a:t> an </a:t>
            </a:r>
            <a:r>
              <a:rPr lang="de-DE" sz="1200" err="1">
                <a:solidFill>
                  <a:schemeClr val="dk1"/>
                </a:solidFill>
              </a:rPr>
              <a:t>early</a:t>
            </a:r>
            <a:r>
              <a:rPr lang="de-DE" sz="1200">
                <a:solidFill>
                  <a:schemeClr val="dk1"/>
                </a:solidFill>
              </a:rPr>
              <a:t> </a:t>
            </a:r>
            <a:r>
              <a:rPr lang="de-DE" sz="1200" err="1">
                <a:solidFill>
                  <a:schemeClr val="dk1"/>
                </a:solidFill>
              </a:rPr>
              <a:t>age</a:t>
            </a:r>
            <a:r>
              <a:rPr lang="de-DE" sz="1200">
                <a:solidFill>
                  <a:schemeClr val="dk1"/>
                </a:solidFill>
              </a:rPr>
              <a:t> and </a:t>
            </a:r>
            <a:r>
              <a:rPr lang="de-DE" sz="1200" err="1">
                <a:solidFill>
                  <a:schemeClr val="dk1"/>
                </a:solidFill>
              </a:rPr>
              <a:t>lead</a:t>
            </a:r>
            <a:r>
              <a:rPr lang="de-DE" sz="1200">
                <a:solidFill>
                  <a:schemeClr val="dk1"/>
                </a:solidFill>
              </a:rPr>
              <a:t> </a:t>
            </a:r>
            <a:r>
              <a:rPr lang="de-DE" sz="1200" err="1">
                <a:solidFill>
                  <a:schemeClr val="dk1"/>
                </a:solidFill>
              </a:rPr>
              <a:t>to</a:t>
            </a:r>
            <a:r>
              <a:rPr lang="de-DE" sz="1200">
                <a:solidFill>
                  <a:schemeClr val="dk1"/>
                </a:solidFill>
              </a:rPr>
              <a:t> different </a:t>
            </a:r>
            <a:r>
              <a:rPr lang="de-DE" sz="1200" err="1">
                <a:solidFill>
                  <a:schemeClr val="dk1"/>
                </a:solidFill>
              </a:rPr>
              <a:t>educational</a:t>
            </a:r>
            <a:r>
              <a:rPr lang="de-DE" sz="1200">
                <a:solidFill>
                  <a:schemeClr val="dk1"/>
                </a:solidFill>
              </a:rPr>
              <a:t> </a:t>
            </a:r>
            <a:r>
              <a:rPr lang="de-DE" sz="1200" err="1">
                <a:solidFill>
                  <a:schemeClr val="dk1"/>
                </a:solidFill>
              </a:rPr>
              <a:t>trajectories</a:t>
            </a:r>
            <a:endParaRPr lang="de-DE" sz="1200">
              <a:solidFill>
                <a:schemeClr val="dk1"/>
              </a:solidFill>
            </a:endParaRPr>
          </a:p>
          <a:p>
            <a:pPr marL="457200" indent="-298450">
              <a:buFontTx/>
              <a:buChar char="-"/>
            </a:pPr>
            <a:r>
              <a:rPr lang="de-DE" sz="1200" err="1">
                <a:solidFill>
                  <a:schemeClr val="dk1"/>
                </a:solidFill>
              </a:rPr>
              <a:t>the</a:t>
            </a:r>
            <a:r>
              <a:rPr lang="de-DE" sz="1200">
                <a:solidFill>
                  <a:schemeClr val="dk1"/>
                </a:solidFill>
              </a:rPr>
              <a:t> </a:t>
            </a:r>
            <a:r>
              <a:rPr lang="de-DE" sz="1200" err="1">
                <a:solidFill>
                  <a:schemeClr val="dk1"/>
                </a:solidFill>
              </a:rPr>
              <a:t>educational</a:t>
            </a:r>
            <a:r>
              <a:rPr lang="de-DE" sz="1200">
                <a:solidFill>
                  <a:schemeClr val="dk1"/>
                </a:solidFill>
              </a:rPr>
              <a:t> </a:t>
            </a:r>
            <a:r>
              <a:rPr lang="de-DE" sz="1200" err="1">
                <a:solidFill>
                  <a:schemeClr val="dk1"/>
                </a:solidFill>
              </a:rPr>
              <a:t>path</a:t>
            </a:r>
            <a:r>
              <a:rPr lang="de-DE" sz="1200">
                <a:solidFill>
                  <a:schemeClr val="dk1"/>
                </a:solidFill>
              </a:rPr>
              <a:t> </a:t>
            </a:r>
            <a:r>
              <a:rPr lang="de-DE" sz="1200" err="1">
                <a:solidFill>
                  <a:schemeClr val="dk1"/>
                </a:solidFill>
              </a:rPr>
              <a:t>already</a:t>
            </a:r>
            <a:r>
              <a:rPr lang="de-DE" sz="1200">
                <a:solidFill>
                  <a:schemeClr val="dk1"/>
                </a:solidFill>
              </a:rPr>
              <a:t> </a:t>
            </a:r>
            <a:r>
              <a:rPr lang="de-DE" sz="1200" err="1">
                <a:solidFill>
                  <a:schemeClr val="dk1"/>
                </a:solidFill>
              </a:rPr>
              <a:t>lays</a:t>
            </a:r>
            <a:r>
              <a:rPr lang="de-DE" sz="1200">
                <a:solidFill>
                  <a:schemeClr val="dk1"/>
                </a:solidFill>
              </a:rPr>
              <a:t> </a:t>
            </a:r>
            <a:r>
              <a:rPr lang="de-DE" sz="1200" err="1">
                <a:solidFill>
                  <a:schemeClr val="dk1"/>
                </a:solidFill>
              </a:rPr>
              <a:t>the</a:t>
            </a:r>
            <a:r>
              <a:rPr lang="de-DE" sz="1200">
                <a:solidFill>
                  <a:schemeClr val="dk1"/>
                </a:solidFill>
              </a:rPr>
              <a:t> </a:t>
            </a:r>
            <a:r>
              <a:rPr lang="de-DE" sz="1200" err="1">
                <a:solidFill>
                  <a:schemeClr val="dk1"/>
                </a:solidFill>
              </a:rPr>
              <a:t>foundation</a:t>
            </a:r>
            <a:r>
              <a:rPr lang="de-DE" sz="1200">
                <a:solidFill>
                  <a:schemeClr val="dk1"/>
                </a:solidFill>
              </a:rPr>
              <a:t> </a:t>
            </a:r>
            <a:r>
              <a:rPr lang="de-DE" sz="1200" err="1">
                <a:solidFill>
                  <a:schemeClr val="dk1"/>
                </a:solidFill>
              </a:rPr>
              <a:t>for</a:t>
            </a:r>
            <a:r>
              <a:rPr lang="de-DE" sz="1200">
                <a:solidFill>
                  <a:schemeClr val="dk1"/>
                </a:solidFill>
              </a:rPr>
              <a:t> </a:t>
            </a:r>
            <a:r>
              <a:rPr lang="de-DE" sz="1200" err="1">
                <a:solidFill>
                  <a:schemeClr val="dk1"/>
                </a:solidFill>
              </a:rPr>
              <a:t>the</a:t>
            </a:r>
            <a:r>
              <a:rPr lang="de-DE" sz="1200">
                <a:solidFill>
                  <a:schemeClr val="dk1"/>
                </a:solidFill>
              </a:rPr>
              <a:t> </a:t>
            </a:r>
            <a:r>
              <a:rPr lang="de-DE" sz="1200" err="1">
                <a:solidFill>
                  <a:schemeClr val="dk1"/>
                </a:solidFill>
              </a:rPr>
              <a:t>fact</a:t>
            </a:r>
            <a:r>
              <a:rPr lang="de-DE" sz="1200">
                <a:solidFill>
                  <a:schemeClr val="dk1"/>
                </a:solidFill>
              </a:rPr>
              <a:t> </a:t>
            </a:r>
            <a:r>
              <a:rPr lang="de-DE" sz="1200" err="1">
                <a:solidFill>
                  <a:schemeClr val="dk1"/>
                </a:solidFill>
              </a:rPr>
              <a:t>that</a:t>
            </a:r>
            <a:r>
              <a:rPr lang="de-DE" sz="1200">
                <a:solidFill>
                  <a:schemeClr val="dk1"/>
                </a:solidFill>
              </a:rPr>
              <a:t> </a:t>
            </a:r>
            <a:r>
              <a:rPr lang="de-DE" sz="1200" err="1">
                <a:solidFill>
                  <a:schemeClr val="dk1"/>
                </a:solidFill>
              </a:rPr>
              <a:t>women</a:t>
            </a:r>
            <a:r>
              <a:rPr lang="de-DE" sz="1200">
                <a:solidFill>
                  <a:schemeClr val="dk1"/>
                </a:solidFill>
              </a:rPr>
              <a:t> </a:t>
            </a:r>
            <a:r>
              <a:rPr lang="de-DE" sz="1200" err="1">
                <a:solidFill>
                  <a:schemeClr val="dk1"/>
                </a:solidFill>
              </a:rPr>
              <a:t>more</a:t>
            </a:r>
            <a:r>
              <a:rPr lang="de-DE" sz="1200">
                <a:solidFill>
                  <a:schemeClr val="dk1"/>
                </a:solidFill>
              </a:rPr>
              <a:t> </a:t>
            </a:r>
            <a:r>
              <a:rPr lang="de-DE" sz="1200" err="1">
                <a:solidFill>
                  <a:schemeClr val="dk1"/>
                </a:solidFill>
              </a:rPr>
              <a:t>often</a:t>
            </a:r>
            <a:r>
              <a:rPr lang="de-DE" sz="1200">
                <a:solidFill>
                  <a:schemeClr val="dk1"/>
                </a:solidFill>
              </a:rPr>
              <a:t> </a:t>
            </a:r>
            <a:r>
              <a:rPr lang="de-DE" sz="1200" err="1">
                <a:solidFill>
                  <a:schemeClr val="dk1"/>
                </a:solidFill>
              </a:rPr>
              <a:t>start</a:t>
            </a:r>
            <a:r>
              <a:rPr lang="de-DE" sz="1200">
                <a:solidFill>
                  <a:schemeClr val="dk1"/>
                </a:solidFill>
              </a:rPr>
              <a:t> </a:t>
            </a:r>
            <a:r>
              <a:rPr lang="de-DE" sz="1200" err="1">
                <a:solidFill>
                  <a:schemeClr val="dk1"/>
                </a:solidFill>
              </a:rPr>
              <a:t>up</a:t>
            </a:r>
            <a:r>
              <a:rPr lang="de-DE" sz="1200">
                <a:solidFill>
                  <a:schemeClr val="dk1"/>
                </a:solidFill>
              </a:rPr>
              <a:t> in </a:t>
            </a:r>
            <a:r>
              <a:rPr lang="de-DE" sz="1200" err="1">
                <a:solidFill>
                  <a:schemeClr val="dk1"/>
                </a:solidFill>
              </a:rPr>
              <a:t>areas</a:t>
            </a:r>
            <a:r>
              <a:rPr lang="de-DE" sz="1200">
                <a:solidFill>
                  <a:schemeClr val="dk1"/>
                </a:solidFill>
              </a:rPr>
              <a:t> </a:t>
            </a:r>
            <a:r>
              <a:rPr lang="de-DE" sz="1200" err="1">
                <a:solidFill>
                  <a:schemeClr val="dk1"/>
                </a:solidFill>
              </a:rPr>
              <a:t>where</a:t>
            </a:r>
            <a:r>
              <a:rPr lang="de-DE" sz="1200">
                <a:solidFill>
                  <a:schemeClr val="dk1"/>
                </a:solidFill>
              </a:rPr>
              <a:t> </a:t>
            </a:r>
            <a:r>
              <a:rPr lang="de-DE" sz="1200" err="1">
                <a:solidFill>
                  <a:schemeClr val="dk1"/>
                </a:solidFill>
              </a:rPr>
              <a:t>the</a:t>
            </a:r>
            <a:r>
              <a:rPr lang="de-DE" sz="1200">
                <a:solidFill>
                  <a:schemeClr val="dk1"/>
                </a:solidFill>
              </a:rPr>
              <a:t> </a:t>
            </a:r>
            <a:r>
              <a:rPr lang="de-DE" sz="1200" err="1">
                <a:solidFill>
                  <a:schemeClr val="dk1"/>
                </a:solidFill>
              </a:rPr>
              <a:t>activity</a:t>
            </a:r>
            <a:r>
              <a:rPr lang="de-DE" sz="1200">
                <a:solidFill>
                  <a:schemeClr val="dk1"/>
                </a:solidFill>
              </a:rPr>
              <a:t> </a:t>
            </a:r>
            <a:r>
              <a:rPr lang="de-DE" sz="1200" err="1">
                <a:solidFill>
                  <a:schemeClr val="dk1"/>
                </a:solidFill>
              </a:rPr>
              <a:t>is</a:t>
            </a:r>
            <a:r>
              <a:rPr lang="de-DE" sz="1200">
                <a:solidFill>
                  <a:schemeClr val="dk1"/>
                </a:solidFill>
              </a:rPr>
              <a:t> </a:t>
            </a:r>
            <a:r>
              <a:rPr lang="de-DE" sz="1200" err="1">
                <a:solidFill>
                  <a:schemeClr val="dk1"/>
                </a:solidFill>
              </a:rPr>
              <a:t>freelance</a:t>
            </a:r>
            <a:r>
              <a:rPr lang="de-DE" sz="1200">
                <a:solidFill>
                  <a:schemeClr val="dk1"/>
                </a:solidFill>
              </a:rPr>
              <a:t> and </a:t>
            </a:r>
            <a:r>
              <a:rPr lang="de-DE" sz="1200" err="1">
                <a:solidFill>
                  <a:schemeClr val="dk1"/>
                </a:solidFill>
              </a:rPr>
              <a:t>the</a:t>
            </a:r>
            <a:r>
              <a:rPr lang="de-DE" sz="1200">
                <a:solidFill>
                  <a:schemeClr val="dk1"/>
                </a:solidFill>
              </a:rPr>
              <a:t> </a:t>
            </a:r>
            <a:r>
              <a:rPr lang="de-DE" sz="1200" err="1">
                <a:solidFill>
                  <a:schemeClr val="dk1"/>
                </a:solidFill>
              </a:rPr>
              <a:t>entrepreneurial</a:t>
            </a:r>
            <a:r>
              <a:rPr lang="de-DE" sz="1200">
                <a:solidFill>
                  <a:schemeClr val="dk1"/>
                </a:solidFill>
              </a:rPr>
              <a:t> </a:t>
            </a:r>
            <a:r>
              <a:rPr lang="de-DE" sz="1200" err="1">
                <a:solidFill>
                  <a:schemeClr val="dk1"/>
                </a:solidFill>
              </a:rPr>
              <a:t>activity</a:t>
            </a:r>
            <a:r>
              <a:rPr lang="de-DE" sz="1200">
                <a:solidFill>
                  <a:schemeClr val="dk1"/>
                </a:solidFill>
              </a:rPr>
              <a:t> </a:t>
            </a:r>
            <a:r>
              <a:rPr lang="de-DE" sz="1200" err="1">
                <a:solidFill>
                  <a:schemeClr val="dk1"/>
                </a:solidFill>
              </a:rPr>
              <a:t>is</a:t>
            </a:r>
            <a:r>
              <a:rPr lang="de-DE" sz="1200">
                <a:solidFill>
                  <a:schemeClr val="dk1"/>
                </a:solidFill>
              </a:rPr>
              <a:t> </a:t>
            </a:r>
            <a:r>
              <a:rPr lang="de-DE" sz="1200" err="1">
                <a:solidFill>
                  <a:schemeClr val="dk1"/>
                </a:solidFill>
              </a:rPr>
              <a:t>less</a:t>
            </a:r>
            <a:r>
              <a:rPr lang="de-DE" sz="1200">
                <a:solidFill>
                  <a:schemeClr val="dk1"/>
                </a:solidFill>
              </a:rPr>
              <a:t> </a:t>
            </a:r>
            <a:r>
              <a:rPr lang="de-DE" sz="1200" err="1">
                <a:solidFill>
                  <a:schemeClr val="dk1"/>
                </a:solidFill>
              </a:rPr>
              <a:t>characterized</a:t>
            </a:r>
            <a:r>
              <a:rPr lang="de-DE" sz="1200">
                <a:solidFill>
                  <a:schemeClr val="dk1"/>
                </a:solidFill>
              </a:rPr>
              <a:t> </a:t>
            </a:r>
            <a:r>
              <a:rPr lang="de-DE" sz="1200" err="1">
                <a:solidFill>
                  <a:schemeClr val="dk1"/>
                </a:solidFill>
              </a:rPr>
              <a:t>by</a:t>
            </a:r>
            <a:r>
              <a:rPr lang="de-DE" sz="1200">
                <a:solidFill>
                  <a:schemeClr val="dk1"/>
                </a:solidFill>
              </a:rPr>
              <a:t> </a:t>
            </a:r>
            <a:r>
              <a:rPr lang="de-DE" sz="1200" err="1">
                <a:solidFill>
                  <a:schemeClr val="dk1"/>
                </a:solidFill>
              </a:rPr>
              <a:t>technical</a:t>
            </a:r>
            <a:r>
              <a:rPr lang="de-DE" sz="1200">
                <a:solidFill>
                  <a:schemeClr val="dk1"/>
                </a:solidFill>
              </a:rPr>
              <a:t> </a:t>
            </a:r>
            <a:r>
              <a:rPr lang="de-DE" sz="1200" err="1">
                <a:solidFill>
                  <a:schemeClr val="dk1"/>
                </a:solidFill>
              </a:rPr>
              <a:t>innovation</a:t>
            </a:r>
            <a:r>
              <a:rPr lang="de-DE" sz="1200">
                <a:solidFill>
                  <a:schemeClr val="dk1"/>
                </a:solidFill>
              </a:rPr>
              <a:t>.</a:t>
            </a:r>
          </a:p>
          <a:p>
            <a:pPr marL="457200" indent="-298450">
              <a:buFontTx/>
              <a:buChar char="-"/>
            </a:pPr>
            <a:r>
              <a:rPr lang="de-DE" sz="1200" err="1">
                <a:solidFill>
                  <a:schemeClr val="dk1"/>
                </a:solidFill>
              </a:rPr>
              <a:t>Differences</a:t>
            </a:r>
            <a:r>
              <a:rPr lang="de-DE" sz="1200">
                <a:solidFill>
                  <a:schemeClr val="dk1"/>
                </a:solidFill>
              </a:rPr>
              <a:t> in </a:t>
            </a:r>
            <a:r>
              <a:rPr lang="de-DE" sz="1200" err="1">
                <a:solidFill>
                  <a:schemeClr val="dk1"/>
                </a:solidFill>
              </a:rPr>
              <a:t>the</a:t>
            </a:r>
            <a:r>
              <a:rPr lang="de-DE" sz="1200">
                <a:solidFill>
                  <a:schemeClr val="dk1"/>
                </a:solidFill>
              </a:rPr>
              <a:t> </a:t>
            </a:r>
            <a:r>
              <a:rPr lang="de-DE" sz="1200" err="1">
                <a:solidFill>
                  <a:schemeClr val="dk1"/>
                </a:solidFill>
              </a:rPr>
              <a:t>choice</a:t>
            </a:r>
            <a:r>
              <a:rPr lang="de-DE" sz="1200">
                <a:solidFill>
                  <a:schemeClr val="dk1"/>
                </a:solidFill>
              </a:rPr>
              <a:t> </a:t>
            </a:r>
            <a:r>
              <a:rPr lang="de-DE" sz="1200" err="1">
                <a:solidFill>
                  <a:schemeClr val="dk1"/>
                </a:solidFill>
              </a:rPr>
              <a:t>of</a:t>
            </a:r>
            <a:r>
              <a:rPr lang="de-DE" sz="1200">
                <a:solidFill>
                  <a:schemeClr val="dk1"/>
                </a:solidFill>
              </a:rPr>
              <a:t> </a:t>
            </a:r>
            <a:r>
              <a:rPr lang="de-DE" sz="1200" err="1">
                <a:solidFill>
                  <a:schemeClr val="dk1"/>
                </a:solidFill>
              </a:rPr>
              <a:t>field</a:t>
            </a:r>
            <a:r>
              <a:rPr lang="de-DE" sz="1200">
                <a:solidFill>
                  <a:schemeClr val="dk1"/>
                </a:solidFill>
              </a:rPr>
              <a:t> </a:t>
            </a:r>
            <a:r>
              <a:rPr lang="de-DE" sz="1200" err="1">
                <a:solidFill>
                  <a:schemeClr val="dk1"/>
                </a:solidFill>
              </a:rPr>
              <a:t>of</a:t>
            </a:r>
            <a:r>
              <a:rPr lang="de-DE" sz="1200">
                <a:solidFill>
                  <a:schemeClr val="dk1"/>
                </a:solidFill>
              </a:rPr>
              <a:t> </a:t>
            </a:r>
            <a:r>
              <a:rPr lang="de-DE" sz="1200" err="1">
                <a:solidFill>
                  <a:schemeClr val="dk1"/>
                </a:solidFill>
              </a:rPr>
              <a:t>study</a:t>
            </a:r>
            <a:r>
              <a:rPr lang="de-DE" sz="1200">
                <a:solidFill>
                  <a:schemeClr val="dk1"/>
                </a:solidFill>
              </a:rPr>
              <a:t> </a:t>
            </a:r>
            <a:r>
              <a:rPr lang="de-DE" sz="1200" err="1">
                <a:solidFill>
                  <a:schemeClr val="dk1"/>
                </a:solidFill>
              </a:rPr>
              <a:t>may</a:t>
            </a:r>
            <a:r>
              <a:rPr lang="de-DE" sz="1200">
                <a:solidFill>
                  <a:schemeClr val="dk1"/>
                </a:solidFill>
              </a:rPr>
              <a:t> </a:t>
            </a:r>
            <a:r>
              <a:rPr lang="de-DE" sz="1200" err="1">
                <a:solidFill>
                  <a:schemeClr val="dk1"/>
                </a:solidFill>
              </a:rPr>
              <a:t>explain</a:t>
            </a:r>
            <a:r>
              <a:rPr lang="de-DE" sz="1200">
                <a:solidFill>
                  <a:schemeClr val="dk1"/>
                </a:solidFill>
              </a:rPr>
              <a:t> gender-</a:t>
            </a:r>
            <a:r>
              <a:rPr lang="de-DE" sz="1200" err="1">
                <a:solidFill>
                  <a:schemeClr val="dk1"/>
                </a:solidFill>
              </a:rPr>
              <a:t>specific</a:t>
            </a:r>
            <a:r>
              <a:rPr lang="de-DE" sz="1200">
                <a:solidFill>
                  <a:schemeClr val="dk1"/>
                </a:solidFill>
              </a:rPr>
              <a:t> </a:t>
            </a:r>
            <a:r>
              <a:rPr lang="de-DE" sz="1200" err="1">
                <a:solidFill>
                  <a:schemeClr val="dk1"/>
                </a:solidFill>
              </a:rPr>
              <a:t>start-up</a:t>
            </a:r>
            <a:r>
              <a:rPr lang="de-DE" sz="1200">
                <a:solidFill>
                  <a:schemeClr val="dk1"/>
                </a:solidFill>
              </a:rPr>
              <a:t> </a:t>
            </a:r>
            <a:r>
              <a:rPr lang="de-DE" sz="1200" err="1">
                <a:solidFill>
                  <a:schemeClr val="dk1"/>
                </a:solidFill>
              </a:rPr>
              <a:t>activities</a:t>
            </a:r>
            <a:r>
              <a:rPr lang="de-DE" sz="1200">
                <a:solidFill>
                  <a:schemeClr val="dk1"/>
                </a:solidFill>
              </a:rPr>
              <a:t>.</a:t>
            </a:r>
          </a:p>
          <a:p>
            <a:pPr marL="457200" indent="-298450">
              <a:buFontTx/>
              <a:buChar char="-"/>
            </a:pPr>
            <a:r>
              <a:rPr lang="de-DE" sz="1200" err="1">
                <a:solidFill>
                  <a:schemeClr val="dk1"/>
                </a:solidFill>
              </a:rPr>
              <a:t>For</a:t>
            </a:r>
            <a:r>
              <a:rPr lang="de-DE" sz="1200">
                <a:solidFill>
                  <a:schemeClr val="dk1"/>
                </a:solidFill>
              </a:rPr>
              <a:t> </a:t>
            </a:r>
            <a:r>
              <a:rPr lang="de-DE" sz="1200" err="1">
                <a:solidFill>
                  <a:schemeClr val="dk1"/>
                </a:solidFill>
              </a:rPr>
              <a:t>example</a:t>
            </a:r>
            <a:r>
              <a:rPr lang="de-DE" sz="1200">
                <a:solidFill>
                  <a:schemeClr val="dk1"/>
                </a:solidFill>
              </a:rPr>
              <a:t>, </a:t>
            </a:r>
            <a:r>
              <a:rPr lang="de-DE" sz="1200" err="1">
                <a:solidFill>
                  <a:schemeClr val="dk1"/>
                </a:solidFill>
              </a:rPr>
              <a:t>the</a:t>
            </a:r>
            <a:r>
              <a:rPr lang="de-DE" sz="1200">
                <a:solidFill>
                  <a:schemeClr val="dk1"/>
                </a:solidFill>
              </a:rPr>
              <a:t> high </a:t>
            </a:r>
            <a:r>
              <a:rPr lang="de-DE" sz="1200" err="1">
                <a:solidFill>
                  <a:schemeClr val="dk1"/>
                </a:solidFill>
              </a:rPr>
              <a:t>proportion</a:t>
            </a:r>
            <a:r>
              <a:rPr lang="de-DE" sz="1200">
                <a:solidFill>
                  <a:schemeClr val="dk1"/>
                </a:solidFill>
              </a:rPr>
              <a:t> </a:t>
            </a:r>
            <a:r>
              <a:rPr lang="de-DE" sz="1200" err="1">
                <a:solidFill>
                  <a:schemeClr val="dk1"/>
                </a:solidFill>
              </a:rPr>
              <a:t>of</a:t>
            </a:r>
            <a:r>
              <a:rPr lang="de-DE" sz="1200">
                <a:solidFill>
                  <a:schemeClr val="dk1"/>
                </a:solidFill>
              </a:rPr>
              <a:t> </a:t>
            </a:r>
            <a:r>
              <a:rPr lang="de-DE" sz="1200" err="1">
                <a:solidFill>
                  <a:schemeClr val="dk1"/>
                </a:solidFill>
              </a:rPr>
              <a:t>women</a:t>
            </a:r>
            <a:r>
              <a:rPr lang="de-DE" sz="1200">
                <a:solidFill>
                  <a:schemeClr val="dk1"/>
                </a:solidFill>
              </a:rPr>
              <a:t> </a:t>
            </a:r>
            <a:r>
              <a:rPr lang="de-DE" sz="1200" err="1">
                <a:solidFill>
                  <a:schemeClr val="dk1"/>
                </a:solidFill>
              </a:rPr>
              <a:t>graduating</a:t>
            </a:r>
            <a:r>
              <a:rPr lang="de-DE" sz="1200">
                <a:solidFill>
                  <a:schemeClr val="dk1"/>
                </a:solidFill>
              </a:rPr>
              <a:t> in </a:t>
            </a:r>
            <a:r>
              <a:rPr lang="de-DE" sz="1200" err="1">
                <a:solidFill>
                  <a:schemeClr val="dk1"/>
                </a:solidFill>
              </a:rPr>
              <a:t>medicine</a:t>
            </a:r>
            <a:r>
              <a:rPr lang="de-DE" sz="1200">
                <a:solidFill>
                  <a:schemeClr val="dk1"/>
                </a:solidFill>
              </a:rPr>
              <a:t>, </a:t>
            </a:r>
            <a:r>
              <a:rPr lang="de-DE" sz="1200" err="1">
                <a:solidFill>
                  <a:schemeClr val="dk1"/>
                </a:solidFill>
              </a:rPr>
              <a:t>law</a:t>
            </a:r>
            <a:r>
              <a:rPr lang="de-DE" sz="1200">
                <a:solidFill>
                  <a:schemeClr val="dk1"/>
                </a:solidFill>
              </a:rPr>
              <a:t> </a:t>
            </a:r>
            <a:r>
              <a:rPr lang="de-DE" sz="1200" err="1">
                <a:solidFill>
                  <a:schemeClr val="dk1"/>
                </a:solidFill>
              </a:rPr>
              <a:t>or</a:t>
            </a:r>
            <a:r>
              <a:rPr lang="de-DE" sz="1200">
                <a:solidFill>
                  <a:schemeClr val="dk1"/>
                </a:solidFill>
              </a:rPr>
              <a:t> </a:t>
            </a:r>
            <a:r>
              <a:rPr lang="de-DE" sz="1200" err="1">
                <a:solidFill>
                  <a:schemeClr val="dk1"/>
                </a:solidFill>
              </a:rPr>
              <a:t>literature</a:t>
            </a:r>
            <a:r>
              <a:rPr lang="de-DE" sz="1200">
                <a:solidFill>
                  <a:schemeClr val="dk1"/>
                </a:solidFill>
              </a:rPr>
              <a:t> and </a:t>
            </a:r>
            <a:r>
              <a:rPr lang="de-DE" sz="1200" err="1">
                <a:solidFill>
                  <a:schemeClr val="dk1"/>
                </a:solidFill>
              </a:rPr>
              <a:t>linguistics</a:t>
            </a:r>
            <a:r>
              <a:rPr lang="de-DE" sz="1200">
                <a:solidFill>
                  <a:schemeClr val="dk1"/>
                </a:solidFill>
              </a:rPr>
              <a:t> </a:t>
            </a:r>
            <a:r>
              <a:rPr lang="de-DE" sz="1200" err="1">
                <a:solidFill>
                  <a:schemeClr val="dk1"/>
                </a:solidFill>
              </a:rPr>
              <a:t>is</a:t>
            </a:r>
            <a:r>
              <a:rPr lang="de-DE" sz="1200">
                <a:solidFill>
                  <a:schemeClr val="dk1"/>
                </a:solidFill>
              </a:rPr>
              <a:t> a </a:t>
            </a:r>
            <a:r>
              <a:rPr lang="de-DE" sz="1200" err="1">
                <a:solidFill>
                  <a:schemeClr val="dk1"/>
                </a:solidFill>
              </a:rPr>
              <a:t>determining</a:t>
            </a:r>
            <a:r>
              <a:rPr lang="de-DE" sz="1200">
                <a:solidFill>
                  <a:schemeClr val="dk1"/>
                </a:solidFill>
              </a:rPr>
              <a:t> </a:t>
            </a:r>
            <a:r>
              <a:rPr lang="de-DE" sz="1200" err="1">
                <a:solidFill>
                  <a:schemeClr val="dk1"/>
                </a:solidFill>
              </a:rPr>
              <a:t>factor</a:t>
            </a:r>
            <a:r>
              <a:rPr lang="de-DE" sz="1200">
                <a:solidFill>
                  <a:schemeClr val="dk1"/>
                </a:solidFill>
              </a:rPr>
              <a:t> </a:t>
            </a:r>
            <a:r>
              <a:rPr lang="de-DE" sz="1200" err="1">
                <a:solidFill>
                  <a:schemeClr val="dk1"/>
                </a:solidFill>
              </a:rPr>
              <a:t>for</a:t>
            </a:r>
            <a:r>
              <a:rPr lang="de-DE" sz="1200">
                <a:solidFill>
                  <a:schemeClr val="dk1"/>
                </a:solidFill>
              </a:rPr>
              <a:t> </a:t>
            </a:r>
            <a:r>
              <a:rPr lang="de-DE" sz="1200" err="1">
                <a:solidFill>
                  <a:schemeClr val="dk1"/>
                </a:solidFill>
              </a:rPr>
              <a:t>the</a:t>
            </a:r>
            <a:r>
              <a:rPr lang="de-DE" sz="1200">
                <a:solidFill>
                  <a:schemeClr val="dk1"/>
                </a:solidFill>
              </a:rPr>
              <a:t> </a:t>
            </a:r>
            <a:r>
              <a:rPr lang="de-DE" sz="1200" err="1">
                <a:solidFill>
                  <a:schemeClr val="dk1"/>
                </a:solidFill>
              </a:rPr>
              <a:t>fact</a:t>
            </a:r>
            <a:r>
              <a:rPr lang="de-DE" sz="1200">
                <a:solidFill>
                  <a:schemeClr val="dk1"/>
                </a:solidFill>
              </a:rPr>
              <a:t> </a:t>
            </a:r>
            <a:r>
              <a:rPr lang="de-DE" sz="1200" err="1">
                <a:solidFill>
                  <a:schemeClr val="dk1"/>
                </a:solidFill>
              </a:rPr>
              <a:t>that</a:t>
            </a:r>
            <a:r>
              <a:rPr lang="de-DE" sz="1200">
                <a:solidFill>
                  <a:schemeClr val="dk1"/>
                </a:solidFill>
              </a:rPr>
              <a:t> </a:t>
            </a:r>
            <a:r>
              <a:rPr lang="de-DE" sz="1200" err="1">
                <a:solidFill>
                  <a:schemeClr val="dk1"/>
                </a:solidFill>
              </a:rPr>
              <a:t>women</a:t>
            </a:r>
            <a:r>
              <a:rPr lang="de-DE" sz="1200">
                <a:solidFill>
                  <a:schemeClr val="dk1"/>
                </a:solidFill>
              </a:rPr>
              <a:t> </a:t>
            </a:r>
            <a:r>
              <a:rPr lang="de-DE" sz="1200" err="1">
                <a:solidFill>
                  <a:schemeClr val="dk1"/>
                </a:solidFill>
              </a:rPr>
              <a:t>are</a:t>
            </a:r>
            <a:r>
              <a:rPr lang="de-DE" sz="1200">
                <a:solidFill>
                  <a:schemeClr val="dk1"/>
                </a:solidFill>
              </a:rPr>
              <a:t> so </a:t>
            </a:r>
            <a:r>
              <a:rPr lang="de-DE" sz="1200" err="1">
                <a:solidFill>
                  <a:schemeClr val="dk1"/>
                </a:solidFill>
              </a:rPr>
              <a:t>strongly</a:t>
            </a:r>
            <a:r>
              <a:rPr lang="de-DE" sz="1200">
                <a:solidFill>
                  <a:schemeClr val="dk1"/>
                </a:solidFill>
              </a:rPr>
              <a:t> </a:t>
            </a:r>
            <a:r>
              <a:rPr lang="de-DE" sz="1200" err="1">
                <a:solidFill>
                  <a:schemeClr val="dk1"/>
                </a:solidFill>
              </a:rPr>
              <a:t>represented</a:t>
            </a:r>
            <a:r>
              <a:rPr lang="de-DE" sz="1200">
                <a:solidFill>
                  <a:schemeClr val="dk1"/>
                </a:solidFill>
              </a:rPr>
              <a:t> in </a:t>
            </a:r>
            <a:r>
              <a:rPr lang="de-DE" sz="1200" err="1">
                <a:solidFill>
                  <a:schemeClr val="dk1"/>
                </a:solidFill>
              </a:rPr>
              <a:t>start-ups</a:t>
            </a:r>
            <a:r>
              <a:rPr lang="de-DE" sz="1200">
                <a:solidFill>
                  <a:schemeClr val="dk1"/>
                </a:solidFill>
              </a:rPr>
              <a:t> in </a:t>
            </a:r>
            <a:r>
              <a:rPr lang="de-DE" sz="1200" err="1">
                <a:solidFill>
                  <a:schemeClr val="dk1"/>
                </a:solidFill>
              </a:rPr>
              <a:t>the</a:t>
            </a:r>
            <a:r>
              <a:rPr lang="de-DE" sz="1200">
                <a:solidFill>
                  <a:schemeClr val="dk1"/>
                </a:solidFill>
              </a:rPr>
              <a:t> liberal </a:t>
            </a:r>
            <a:r>
              <a:rPr lang="de-DE" sz="1200" err="1">
                <a:solidFill>
                  <a:schemeClr val="dk1"/>
                </a:solidFill>
              </a:rPr>
              <a:t>professions</a:t>
            </a:r>
            <a:r>
              <a:rPr lang="de-DE" sz="1200">
                <a:solidFill>
                  <a:schemeClr val="dk1"/>
                </a:solidFill>
              </a:rPr>
              <a:t>.</a:t>
            </a:r>
          </a:p>
          <a:p>
            <a:pPr marL="457200" indent="-298450">
              <a:buFontTx/>
              <a:buChar char="-"/>
            </a:pPr>
            <a:r>
              <a:rPr lang="de-DE" sz="1200" err="1">
                <a:solidFill>
                  <a:schemeClr val="dk1"/>
                </a:solidFill>
              </a:rPr>
              <a:t>their</a:t>
            </a:r>
            <a:r>
              <a:rPr lang="de-DE" sz="1200">
                <a:solidFill>
                  <a:schemeClr val="dk1"/>
                </a:solidFill>
              </a:rPr>
              <a:t> </a:t>
            </a:r>
            <a:r>
              <a:rPr lang="de-DE" sz="1200" err="1">
                <a:solidFill>
                  <a:schemeClr val="dk1"/>
                </a:solidFill>
              </a:rPr>
              <a:t>lower</a:t>
            </a:r>
            <a:r>
              <a:rPr lang="de-DE" sz="1200">
                <a:solidFill>
                  <a:schemeClr val="dk1"/>
                </a:solidFill>
              </a:rPr>
              <a:t> </a:t>
            </a:r>
            <a:r>
              <a:rPr lang="de-DE" sz="1200" err="1">
                <a:solidFill>
                  <a:schemeClr val="dk1"/>
                </a:solidFill>
              </a:rPr>
              <a:t>proportion</a:t>
            </a:r>
            <a:r>
              <a:rPr lang="de-DE" sz="1200">
                <a:solidFill>
                  <a:schemeClr val="dk1"/>
                </a:solidFill>
              </a:rPr>
              <a:t> in </a:t>
            </a:r>
            <a:r>
              <a:rPr lang="de-DE" sz="1200" err="1">
                <a:solidFill>
                  <a:schemeClr val="dk1"/>
                </a:solidFill>
              </a:rPr>
              <a:t>engineering</a:t>
            </a:r>
            <a:r>
              <a:rPr lang="de-DE" sz="1200">
                <a:solidFill>
                  <a:schemeClr val="dk1"/>
                </a:solidFill>
              </a:rPr>
              <a:t> and </a:t>
            </a:r>
            <a:r>
              <a:rPr lang="de-DE" sz="1200" err="1">
                <a:solidFill>
                  <a:schemeClr val="dk1"/>
                </a:solidFill>
              </a:rPr>
              <a:t>computer</a:t>
            </a:r>
            <a:r>
              <a:rPr lang="de-DE" sz="1200">
                <a:solidFill>
                  <a:schemeClr val="dk1"/>
                </a:solidFill>
              </a:rPr>
              <a:t> </a:t>
            </a:r>
            <a:r>
              <a:rPr lang="de-DE" sz="1200" err="1">
                <a:solidFill>
                  <a:schemeClr val="dk1"/>
                </a:solidFill>
              </a:rPr>
              <a:t>science</a:t>
            </a:r>
            <a:r>
              <a:rPr lang="de-DE" sz="1200">
                <a:solidFill>
                  <a:schemeClr val="dk1"/>
                </a:solidFill>
              </a:rPr>
              <a:t> </a:t>
            </a:r>
            <a:r>
              <a:rPr lang="de-DE" sz="1200" err="1">
                <a:solidFill>
                  <a:schemeClr val="dk1"/>
                </a:solidFill>
              </a:rPr>
              <a:t>is</a:t>
            </a:r>
            <a:r>
              <a:rPr lang="de-DE" sz="1200">
                <a:solidFill>
                  <a:schemeClr val="dk1"/>
                </a:solidFill>
              </a:rPr>
              <a:t> </a:t>
            </a:r>
            <a:r>
              <a:rPr lang="de-DE" sz="1200" err="1">
                <a:solidFill>
                  <a:schemeClr val="dk1"/>
                </a:solidFill>
              </a:rPr>
              <a:t>one</a:t>
            </a:r>
            <a:r>
              <a:rPr lang="de-DE" sz="1200">
                <a:solidFill>
                  <a:schemeClr val="dk1"/>
                </a:solidFill>
              </a:rPr>
              <a:t> </a:t>
            </a:r>
            <a:r>
              <a:rPr lang="de-DE" sz="1200" err="1">
                <a:solidFill>
                  <a:schemeClr val="dk1"/>
                </a:solidFill>
              </a:rPr>
              <a:t>reason</a:t>
            </a:r>
            <a:r>
              <a:rPr lang="de-DE" sz="1200">
                <a:solidFill>
                  <a:schemeClr val="dk1"/>
                </a:solidFill>
              </a:rPr>
              <a:t> </a:t>
            </a:r>
            <a:r>
              <a:rPr lang="de-DE" sz="1200" err="1">
                <a:solidFill>
                  <a:schemeClr val="dk1"/>
                </a:solidFill>
              </a:rPr>
              <a:t>why</a:t>
            </a:r>
            <a:r>
              <a:rPr lang="de-DE" sz="1200">
                <a:solidFill>
                  <a:schemeClr val="dk1"/>
                </a:solidFill>
              </a:rPr>
              <a:t> </a:t>
            </a:r>
            <a:r>
              <a:rPr lang="de-DE" sz="1200" err="1">
                <a:solidFill>
                  <a:schemeClr val="dk1"/>
                </a:solidFill>
              </a:rPr>
              <a:t>women</a:t>
            </a:r>
            <a:r>
              <a:rPr lang="de-DE" sz="1200">
                <a:solidFill>
                  <a:schemeClr val="dk1"/>
                </a:solidFill>
              </a:rPr>
              <a:t> </a:t>
            </a:r>
            <a:r>
              <a:rPr lang="de-DE" sz="1200" err="1">
                <a:solidFill>
                  <a:schemeClr val="dk1"/>
                </a:solidFill>
              </a:rPr>
              <a:t>are</a:t>
            </a:r>
            <a:r>
              <a:rPr lang="de-DE" sz="1200">
                <a:solidFill>
                  <a:schemeClr val="dk1"/>
                </a:solidFill>
              </a:rPr>
              <a:t> </a:t>
            </a:r>
            <a:r>
              <a:rPr lang="de-DE" sz="1200" err="1">
                <a:solidFill>
                  <a:schemeClr val="dk1"/>
                </a:solidFill>
              </a:rPr>
              <a:t>less</a:t>
            </a:r>
            <a:r>
              <a:rPr lang="de-DE" sz="1200">
                <a:solidFill>
                  <a:schemeClr val="dk1"/>
                </a:solidFill>
              </a:rPr>
              <a:t> </a:t>
            </a:r>
            <a:r>
              <a:rPr lang="de-DE" sz="1200" err="1">
                <a:solidFill>
                  <a:schemeClr val="dk1"/>
                </a:solidFill>
              </a:rPr>
              <a:t>likely</a:t>
            </a:r>
            <a:r>
              <a:rPr lang="de-DE" sz="1200">
                <a:solidFill>
                  <a:schemeClr val="dk1"/>
                </a:solidFill>
              </a:rPr>
              <a:t> </a:t>
            </a:r>
            <a:r>
              <a:rPr lang="de-DE" sz="1200" err="1">
                <a:solidFill>
                  <a:schemeClr val="dk1"/>
                </a:solidFill>
              </a:rPr>
              <a:t>to</a:t>
            </a:r>
            <a:r>
              <a:rPr lang="de-DE" sz="1200">
                <a:solidFill>
                  <a:schemeClr val="dk1"/>
                </a:solidFill>
              </a:rPr>
              <a:t> </a:t>
            </a:r>
            <a:r>
              <a:rPr lang="de-DE" sz="1200" err="1">
                <a:solidFill>
                  <a:schemeClr val="dk1"/>
                </a:solidFill>
              </a:rPr>
              <a:t>be</a:t>
            </a:r>
            <a:r>
              <a:rPr lang="de-DE" sz="1200">
                <a:solidFill>
                  <a:schemeClr val="dk1"/>
                </a:solidFill>
              </a:rPr>
              <a:t> </a:t>
            </a:r>
            <a:r>
              <a:rPr lang="de-DE" sz="1200" err="1">
                <a:solidFill>
                  <a:schemeClr val="dk1"/>
                </a:solidFill>
              </a:rPr>
              <a:t>found</a:t>
            </a:r>
            <a:r>
              <a:rPr lang="de-DE" sz="1200">
                <a:solidFill>
                  <a:schemeClr val="dk1"/>
                </a:solidFill>
              </a:rPr>
              <a:t> </a:t>
            </a:r>
            <a:r>
              <a:rPr lang="de-DE" sz="1200" err="1">
                <a:solidFill>
                  <a:schemeClr val="dk1"/>
                </a:solidFill>
              </a:rPr>
              <a:t>among</a:t>
            </a:r>
            <a:r>
              <a:rPr lang="de-DE" sz="1200">
                <a:solidFill>
                  <a:schemeClr val="dk1"/>
                </a:solidFill>
              </a:rPr>
              <a:t> </a:t>
            </a:r>
            <a:r>
              <a:rPr lang="de-DE" sz="1200" err="1">
                <a:solidFill>
                  <a:schemeClr val="dk1"/>
                </a:solidFill>
              </a:rPr>
              <a:t>the</a:t>
            </a:r>
            <a:r>
              <a:rPr lang="de-DE" sz="1200">
                <a:solidFill>
                  <a:schemeClr val="dk1"/>
                </a:solidFill>
              </a:rPr>
              <a:t> </a:t>
            </a:r>
            <a:r>
              <a:rPr lang="de-DE" sz="1200" err="1">
                <a:solidFill>
                  <a:schemeClr val="dk1"/>
                </a:solidFill>
              </a:rPr>
              <a:t>founders</a:t>
            </a:r>
            <a:r>
              <a:rPr lang="de-DE" sz="1200">
                <a:solidFill>
                  <a:schemeClr val="dk1"/>
                </a:solidFill>
              </a:rPr>
              <a:t> </a:t>
            </a:r>
            <a:r>
              <a:rPr lang="de-DE" sz="1200" err="1">
                <a:solidFill>
                  <a:schemeClr val="dk1"/>
                </a:solidFill>
              </a:rPr>
              <a:t>of</a:t>
            </a:r>
            <a:r>
              <a:rPr lang="de-DE" sz="1200">
                <a:solidFill>
                  <a:schemeClr val="dk1"/>
                </a:solidFill>
              </a:rPr>
              <a:t> </a:t>
            </a:r>
            <a:r>
              <a:rPr lang="de-DE" sz="1200" err="1">
                <a:solidFill>
                  <a:schemeClr val="dk1"/>
                </a:solidFill>
              </a:rPr>
              <a:t>startups</a:t>
            </a:r>
            <a:endParaRPr lang="de-DE" sz="1200">
              <a:solidFill>
                <a:schemeClr val="dk1"/>
              </a:solidFill>
            </a:endParaRPr>
          </a:p>
          <a:p>
            <a:pPr marL="457200" indent="-298450">
              <a:buFontTx/>
              <a:buChar char="-"/>
            </a:pPr>
            <a:r>
              <a:rPr lang="de-DE" sz="1200">
                <a:solidFill>
                  <a:schemeClr val="dk1"/>
                </a:solidFill>
              </a:rPr>
              <a:t>Due </a:t>
            </a:r>
            <a:r>
              <a:rPr lang="de-DE" sz="1200" err="1">
                <a:solidFill>
                  <a:schemeClr val="dk1"/>
                </a:solidFill>
              </a:rPr>
              <a:t>to</a:t>
            </a:r>
            <a:r>
              <a:rPr lang="de-DE" sz="1200">
                <a:solidFill>
                  <a:schemeClr val="dk1"/>
                </a:solidFill>
              </a:rPr>
              <a:t> </a:t>
            </a:r>
            <a:r>
              <a:rPr lang="de-DE" sz="1200" err="1">
                <a:solidFill>
                  <a:schemeClr val="dk1"/>
                </a:solidFill>
              </a:rPr>
              <a:t>the</a:t>
            </a:r>
            <a:r>
              <a:rPr lang="de-DE" sz="1200">
                <a:solidFill>
                  <a:schemeClr val="dk1"/>
                </a:solidFill>
              </a:rPr>
              <a:t> </a:t>
            </a:r>
            <a:r>
              <a:rPr lang="de-DE" sz="1200" err="1">
                <a:solidFill>
                  <a:schemeClr val="dk1"/>
                </a:solidFill>
              </a:rPr>
              <a:t>increased</a:t>
            </a:r>
            <a:r>
              <a:rPr lang="de-DE" sz="1200">
                <a:solidFill>
                  <a:schemeClr val="dk1"/>
                </a:solidFill>
              </a:rPr>
              <a:t> </a:t>
            </a:r>
            <a:r>
              <a:rPr lang="de-DE" sz="1200" err="1">
                <a:solidFill>
                  <a:schemeClr val="dk1"/>
                </a:solidFill>
              </a:rPr>
              <a:t>level</a:t>
            </a:r>
            <a:r>
              <a:rPr lang="de-DE" sz="1200">
                <a:solidFill>
                  <a:schemeClr val="dk1"/>
                </a:solidFill>
              </a:rPr>
              <a:t> </a:t>
            </a:r>
            <a:r>
              <a:rPr lang="de-DE" sz="1200" err="1">
                <a:solidFill>
                  <a:schemeClr val="dk1"/>
                </a:solidFill>
              </a:rPr>
              <a:t>of</a:t>
            </a:r>
            <a:r>
              <a:rPr lang="de-DE" sz="1200">
                <a:solidFill>
                  <a:schemeClr val="dk1"/>
                </a:solidFill>
              </a:rPr>
              <a:t> </a:t>
            </a:r>
            <a:r>
              <a:rPr lang="de-DE" sz="1200" err="1">
                <a:solidFill>
                  <a:schemeClr val="dk1"/>
                </a:solidFill>
              </a:rPr>
              <a:t>technology</a:t>
            </a:r>
            <a:r>
              <a:rPr lang="de-DE" sz="1200">
                <a:solidFill>
                  <a:schemeClr val="dk1"/>
                </a:solidFill>
              </a:rPr>
              <a:t> and </a:t>
            </a:r>
            <a:r>
              <a:rPr lang="de-DE" sz="1200" err="1">
                <a:solidFill>
                  <a:schemeClr val="dk1"/>
                </a:solidFill>
              </a:rPr>
              <a:t>digitization</a:t>
            </a:r>
            <a:r>
              <a:rPr lang="de-DE" sz="1200">
                <a:solidFill>
                  <a:schemeClr val="dk1"/>
                </a:solidFill>
              </a:rPr>
              <a:t> </a:t>
            </a:r>
            <a:r>
              <a:rPr lang="de-DE" sz="1200" err="1">
                <a:solidFill>
                  <a:schemeClr val="dk1"/>
                </a:solidFill>
              </a:rPr>
              <a:t>of</a:t>
            </a:r>
            <a:r>
              <a:rPr lang="de-DE" sz="1200">
                <a:solidFill>
                  <a:schemeClr val="dk1"/>
                </a:solidFill>
              </a:rPr>
              <a:t> innovative </a:t>
            </a:r>
            <a:r>
              <a:rPr lang="de-DE" sz="1200" err="1">
                <a:solidFill>
                  <a:schemeClr val="dk1"/>
                </a:solidFill>
              </a:rPr>
              <a:t>business</a:t>
            </a:r>
            <a:r>
              <a:rPr lang="de-DE" sz="1200">
                <a:solidFill>
                  <a:schemeClr val="dk1"/>
                </a:solidFill>
              </a:rPr>
              <a:t> </a:t>
            </a:r>
            <a:r>
              <a:rPr lang="de-DE" sz="1200" err="1">
                <a:solidFill>
                  <a:schemeClr val="dk1"/>
                </a:solidFill>
              </a:rPr>
              <a:t>models</a:t>
            </a:r>
            <a:r>
              <a:rPr lang="de-DE" sz="1200">
                <a:solidFill>
                  <a:schemeClr val="dk1"/>
                </a:solidFill>
              </a:rPr>
              <a:t> in </a:t>
            </a:r>
            <a:r>
              <a:rPr lang="de-DE" sz="1200" err="1">
                <a:solidFill>
                  <a:schemeClr val="dk1"/>
                </a:solidFill>
              </a:rPr>
              <a:t>recent</a:t>
            </a:r>
            <a:r>
              <a:rPr lang="de-DE" sz="1200">
                <a:solidFill>
                  <a:schemeClr val="dk1"/>
                </a:solidFill>
              </a:rPr>
              <a:t> </a:t>
            </a:r>
            <a:r>
              <a:rPr lang="de-DE" sz="1200" err="1">
                <a:solidFill>
                  <a:schemeClr val="dk1"/>
                </a:solidFill>
              </a:rPr>
              <a:t>years</a:t>
            </a:r>
            <a:r>
              <a:rPr lang="de-DE" sz="1200">
                <a:solidFill>
                  <a:schemeClr val="dk1"/>
                </a:solidFill>
              </a:rPr>
              <a:t> ("</a:t>
            </a:r>
            <a:r>
              <a:rPr lang="de-DE" sz="1200" err="1">
                <a:solidFill>
                  <a:schemeClr val="dk1"/>
                </a:solidFill>
              </a:rPr>
              <a:t>software</a:t>
            </a:r>
            <a:r>
              <a:rPr lang="de-DE" sz="1200">
                <a:solidFill>
                  <a:schemeClr val="dk1"/>
                </a:solidFill>
              </a:rPr>
              <a:t> </a:t>
            </a:r>
            <a:r>
              <a:rPr lang="de-DE" sz="1200" err="1">
                <a:solidFill>
                  <a:schemeClr val="dk1"/>
                </a:solidFill>
              </a:rPr>
              <a:t>is</a:t>
            </a:r>
            <a:r>
              <a:rPr lang="de-DE" sz="1200">
                <a:solidFill>
                  <a:schemeClr val="dk1"/>
                </a:solidFill>
              </a:rPr>
              <a:t> </a:t>
            </a:r>
            <a:r>
              <a:rPr lang="de-DE" sz="1200" err="1">
                <a:solidFill>
                  <a:schemeClr val="dk1"/>
                </a:solidFill>
              </a:rPr>
              <a:t>eating</a:t>
            </a:r>
            <a:r>
              <a:rPr lang="de-DE" sz="1200">
                <a:solidFill>
                  <a:schemeClr val="dk1"/>
                </a:solidFill>
              </a:rPr>
              <a:t> </a:t>
            </a:r>
            <a:r>
              <a:rPr lang="de-DE" sz="1200" err="1">
                <a:solidFill>
                  <a:schemeClr val="dk1"/>
                </a:solidFill>
              </a:rPr>
              <a:t>the</a:t>
            </a:r>
            <a:r>
              <a:rPr lang="de-DE" sz="1200">
                <a:solidFill>
                  <a:schemeClr val="dk1"/>
                </a:solidFill>
              </a:rPr>
              <a:t> </a:t>
            </a:r>
            <a:r>
              <a:rPr lang="de-DE" sz="1200" err="1">
                <a:solidFill>
                  <a:schemeClr val="dk1"/>
                </a:solidFill>
              </a:rPr>
              <a:t>world</a:t>
            </a:r>
            <a:r>
              <a:rPr lang="de-DE" sz="1200">
                <a:solidFill>
                  <a:schemeClr val="dk1"/>
                </a:solidFill>
              </a:rPr>
              <a:t>"), </a:t>
            </a:r>
            <a:r>
              <a:rPr lang="de-DE" sz="1200" err="1">
                <a:solidFill>
                  <a:schemeClr val="dk1"/>
                </a:solidFill>
              </a:rPr>
              <a:t>these</a:t>
            </a:r>
            <a:r>
              <a:rPr lang="de-DE" sz="1200">
                <a:solidFill>
                  <a:schemeClr val="dk1"/>
                </a:solidFill>
              </a:rPr>
              <a:t> </a:t>
            </a:r>
            <a:r>
              <a:rPr lang="de-DE" sz="1200" err="1">
                <a:solidFill>
                  <a:schemeClr val="dk1"/>
                </a:solidFill>
              </a:rPr>
              <a:t>disciplines</a:t>
            </a:r>
            <a:r>
              <a:rPr lang="de-DE" sz="1200">
                <a:solidFill>
                  <a:schemeClr val="dk1"/>
                </a:solidFill>
              </a:rPr>
              <a:t> </a:t>
            </a:r>
            <a:r>
              <a:rPr lang="de-DE" sz="1200" err="1">
                <a:solidFill>
                  <a:schemeClr val="dk1"/>
                </a:solidFill>
              </a:rPr>
              <a:t>are</a:t>
            </a:r>
            <a:r>
              <a:rPr lang="de-DE" sz="1200">
                <a:solidFill>
                  <a:schemeClr val="dk1"/>
                </a:solidFill>
              </a:rPr>
              <a:t> </a:t>
            </a:r>
            <a:r>
              <a:rPr lang="de-DE" sz="1200" err="1">
                <a:solidFill>
                  <a:schemeClr val="dk1"/>
                </a:solidFill>
              </a:rPr>
              <a:t>of</a:t>
            </a:r>
            <a:r>
              <a:rPr lang="de-DE" sz="1200">
                <a:solidFill>
                  <a:schemeClr val="dk1"/>
                </a:solidFill>
              </a:rPr>
              <a:t> </a:t>
            </a:r>
            <a:r>
              <a:rPr lang="de-DE" sz="1200" err="1">
                <a:solidFill>
                  <a:schemeClr val="dk1"/>
                </a:solidFill>
              </a:rPr>
              <a:t>particular</a:t>
            </a:r>
            <a:r>
              <a:rPr lang="de-DE" sz="1200">
                <a:solidFill>
                  <a:schemeClr val="dk1"/>
                </a:solidFill>
              </a:rPr>
              <a:t> </a:t>
            </a:r>
            <a:r>
              <a:rPr lang="de-DE" sz="1200" err="1">
                <a:solidFill>
                  <a:schemeClr val="dk1"/>
                </a:solidFill>
              </a:rPr>
              <a:t>importance</a:t>
            </a:r>
            <a:r>
              <a:rPr lang="de-DE" sz="1200">
                <a:solidFill>
                  <a:schemeClr val="dk1"/>
                </a:solidFill>
              </a:rPr>
              <a:t> </a:t>
            </a:r>
            <a:r>
              <a:rPr lang="de-DE" sz="1200" err="1">
                <a:solidFill>
                  <a:schemeClr val="dk1"/>
                </a:solidFill>
              </a:rPr>
              <a:t>for</a:t>
            </a:r>
            <a:r>
              <a:rPr lang="de-DE" sz="1200">
                <a:solidFill>
                  <a:schemeClr val="dk1"/>
                </a:solidFill>
              </a:rPr>
              <a:t> </a:t>
            </a:r>
            <a:r>
              <a:rPr lang="de-DE" sz="1200" err="1">
                <a:solidFill>
                  <a:schemeClr val="dk1"/>
                </a:solidFill>
              </a:rPr>
              <a:t>startups</a:t>
            </a:r>
            <a:r>
              <a:rPr lang="de-DE" sz="1200">
                <a:solidFill>
                  <a:schemeClr val="dk1"/>
                </a:solidFill>
              </a:rPr>
              <a:t>.</a:t>
            </a:r>
          </a:p>
          <a:p>
            <a:pPr marL="457200" indent="-298450">
              <a:buFontTx/>
              <a:buChar char="-"/>
            </a:pPr>
            <a:r>
              <a:rPr lang="de-DE" sz="1200">
                <a:solidFill>
                  <a:schemeClr val="dk1"/>
                </a:solidFill>
              </a:rPr>
              <a:t>Women </a:t>
            </a:r>
            <a:r>
              <a:rPr lang="de-DE" sz="1200" err="1">
                <a:solidFill>
                  <a:schemeClr val="dk1"/>
                </a:solidFill>
              </a:rPr>
              <a:t>are</a:t>
            </a:r>
            <a:r>
              <a:rPr lang="de-DE" sz="1200">
                <a:solidFill>
                  <a:schemeClr val="dk1"/>
                </a:solidFill>
              </a:rPr>
              <a:t> </a:t>
            </a:r>
            <a:r>
              <a:rPr lang="de-DE" sz="1200" err="1">
                <a:solidFill>
                  <a:schemeClr val="dk1"/>
                </a:solidFill>
              </a:rPr>
              <a:t>more</a:t>
            </a:r>
            <a:r>
              <a:rPr lang="de-DE" sz="1200">
                <a:solidFill>
                  <a:schemeClr val="dk1"/>
                </a:solidFill>
              </a:rPr>
              <a:t> </a:t>
            </a:r>
            <a:r>
              <a:rPr lang="de-DE" sz="1200" err="1">
                <a:solidFill>
                  <a:schemeClr val="dk1"/>
                </a:solidFill>
              </a:rPr>
              <a:t>likely</a:t>
            </a:r>
            <a:r>
              <a:rPr lang="de-DE" sz="1200">
                <a:solidFill>
                  <a:schemeClr val="dk1"/>
                </a:solidFill>
              </a:rPr>
              <a:t> </a:t>
            </a:r>
            <a:r>
              <a:rPr lang="de-DE" sz="1200" err="1">
                <a:solidFill>
                  <a:schemeClr val="dk1"/>
                </a:solidFill>
              </a:rPr>
              <a:t>to</a:t>
            </a:r>
            <a:r>
              <a:rPr lang="de-DE" sz="1200">
                <a:solidFill>
                  <a:schemeClr val="dk1"/>
                </a:solidFill>
              </a:rPr>
              <a:t> </a:t>
            </a:r>
            <a:r>
              <a:rPr lang="de-DE" sz="1200" err="1">
                <a:solidFill>
                  <a:schemeClr val="dk1"/>
                </a:solidFill>
              </a:rPr>
              <a:t>start</a:t>
            </a:r>
            <a:r>
              <a:rPr lang="de-DE" sz="1200">
                <a:solidFill>
                  <a:schemeClr val="dk1"/>
                </a:solidFill>
              </a:rPr>
              <a:t> </a:t>
            </a:r>
            <a:r>
              <a:rPr lang="de-DE" sz="1200" err="1">
                <a:solidFill>
                  <a:schemeClr val="dk1"/>
                </a:solidFill>
              </a:rPr>
              <a:t>up</a:t>
            </a:r>
            <a:r>
              <a:rPr lang="de-DE" sz="1200">
                <a:solidFill>
                  <a:schemeClr val="dk1"/>
                </a:solidFill>
              </a:rPr>
              <a:t> </a:t>
            </a:r>
            <a:r>
              <a:rPr lang="de-DE" sz="1200" err="1">
                <a:solidFill>
                  <a:schemeClr val="dk1"/>
                </a:solidFill>
              </a:rPr>
              <a:t>as</a:t>
            </a:r>
            <a:r>
              <a:rPr lang="de-DE" sz="1200">
                <a:solidFill>
                  <a:schemeClr val="dk1"/>
                </a:solidFill>
              </a:rPr>
              <a:t> </a:t>
            </a:r>
            <a:r>
              <a:rPr lang="de-DE" sz="1200" err="1">
                <a:solidFill>
                  <a:schemeClr val="dk1"/>
                </a:solidFill>
              </a:rPr>
              <a:t>sideline</a:t>
            </a:r>
            <a:r>
              <a:rPr lang="de-DE" sz="1200">
                <a:solidFill>
                  <a:schemeClr val="dk1"/>
                </a:solidFill>
              </a:rPr>
              <a:t> </a:t>
            </a:r>
            <a:r>
              <a:rPr lang="de-DE" sz="1200" err="1">
                <a:solidFill>
                  <a:schemeClr val="dk1"/>
                </a:solidFill>
              </a:rPr>
              <a:t>entrepreneurs</a:t>
            </a:r>
            <a:r>
              <a:rPr lang="de-DE" sz="1200">
                <a:solidFill>
                  <a:schemeClr val="dk1"/>
                </a:solidFill>
              </a:rPr>
              <a:t>, </a:t>
            </a:r>
            <a:r>
              <a:rPr lang="de-DE" sz="1200" err="1">
                <a:solidFill>
                  <a:schemeClr val="dk1"/>
                </a:solidFill>
              </a:rPr>
              <a:t>less</a:t>
            </a:r>
            <a:r>
              <a:rPr lang="de-DE" sz="1200">
                <a:solidFill>
                  <a:schemeClr val="dk1"/>
                </a:solidFill>
              </a:rPr>
              <a:t> </a:t>
            </a:r>
            <a:r>
              <a:rPr lang="de-DE" sz="1200" err="1">
                <a:solidFill>
                  <a:schemeClr val="dk1"/>
                </a:solidFill>
              </a:rPr>
              <a:t>likely</a:t>
            </a:r>
            <a:r>
              <a:rPr lang="de-DE" sz="1200">
                <a:solidFill>
                  <a:schemeClr val="dk1"/>
                </a:solidFill>
              </a:rPr>
              <a:t> </a:t>
            </a:r>
            <a:r>
              <a:rPr lang="de-DE" sz="1200" err="1">
                <a:solidFill>
                  <a:schemeClr val="dk1"/>
                </a:solidFill>
              </a:rPr>
              <a:t>to</a:t>
            </a:r>
            <a:r>
              <a:rPr lang="de-DE" sz="1200">
                <a:solidFill>
                  <a:schemeClr val="dk1"/>
                </a:solidFill>
              </a:rPr>
              <a:t> </a:t>
            </a:r>
            <a:r>
              <a:rPr lang="de-DE" sz="1200" err="1">
                <a:solidFill>
                  <a:schemeClr val="dk1"/>
                </a:solidFill>
              </a:rPr>
              <a:t>be</a:t>
            </a:r>
            <a:r>
              <a:rPr lang="de-DE" sz="1200">
                <a:solidFill>
                  <a:schemeClr val="dk1"/>
                </a:solidFill>
              </a:rPr>
              <a:t> </a:t>
            </a:r>
            <a:r>
              <a:rPr lang="de-DE" sz="1200" err="1">
                <a:solidFill>
                  <a:schemeClr val="dk1"/>
                </a:solidFill>
              </a:rPr>
              <a:t>part</a:t>
            </a:r>
            <a:r>
              <a:rPr lang="de-DE" sz="1200">
                <a:solidFill>
                  <a:schemeClr val="dk1"/>
                </a:solidFill>
              </a:rPr>
              <a:t> </a:t>
            </a:r>
            <a:r>
              <a:rPr lang="de-DE" sz="1200" err="1">
                <a:solidFill>
                  <a:schemeClr val="dk1"/>
                </a:solidFill>
              </a:rPr>
              <a:t>of</a:t>
            </a:r>
            <a:r>
              <a:rPr lang="de-DE" sz="1200">
                <a:solidFill>
                  <a:schemeClr val="dk1"/>
                </a:solidFill>
              </a:rPr>
              <a:t> a </a:t>
            </a:r>
            <a:r>
              <a:rPr lang="de-DE" sz="1200" err="1">
                <a:solidFill>
                  <a:schemeClr val="dk1"/>
                </a:solidFill>
              </a:rPr>
              <a:t>founding</a:t>
            </a:r>
            <a:r>
              <a:rPr lang="de-DE" sz="1200">
                <a:solidFill>
                  <a:schemeClr val="dk1"/>
                </a:solidFill>
              </a:rPr>
              <a:t> </a:t>
            </a:r>
            <a:r>
              <a:rPr lang="de-DE" sz="1200" err="1">
                <a:solidFill>
                  <a:schemeClr val="dk1"/>
                </a:solidFill>
              </a:rPr>
              <a:t>team</a:t>
            </a:r>
            <a:r>
              <a:rPr lang="de-DE" sz="1200">
                <a:solidFill>
                  <a:schemeClr val="dk1"/>
                </a:solidFill>
              </a:rPr>
              <a:t> and </a:t>
            </a:r>
            <a:r>
              <a:rPr lang="de-DE" sz="1200" err="1">
                <a:solidFill>
                  <a:schemeClr val="dk1"/>
                </a:solidFill>
              </a:rPr>
              <a:t>less</a:t>
            </a:r>
            <a:r>
              <a:rPr lang="de-DE" sz="1200">
                <a:solidFill>
                  <a:schemeClr val="dk1"/>
                </a:solidFill>
              </a:rPr>
              <a:t> </a:t>
            </a:r>
            <a:r>
              <a:rPr lang="de-DE" sz="1200" err="1">
                <a:solidFill>
                  <a:schemeClr val="dk1"/>
                </a:solidFill>
              </a:rPr>
              <a:t>likely</a:t>
            </a:r>
            <a:r>
              <a:rPr lang="de-DE" sz="1200">
                <a:solidFill>
                  <a:schemeClr val="dk1"/>
                </a:solidFill>
              </a:rPr>
              <a:t> </a:t>
            </a:r>
            <a:r>
              <a:rPr lang="de-DE" sz="1200" err="1">
                <a:solidFill>
                  <a:schemeClr val="dk1"/>
                </a:solidFill>
              </a:rPr>
              <a:t>to</a:t>
            </a:r>
            <a:r>
              <a:rPr lang="de-DE" sz="1200">
                <a:solidFill>
                  <a:schemeClr val="dk1"/>
                </a:solidFill>
              </a:rPr>
              <a:t> </a:t>
            </a:r>
            <a:r>
              <a:rPr lang="de-DE" sz="1200" err="1">
                <a:solidFill>
                  <a:schemeClr val="dk1"/>
                </a:solidFill>
              </a:rPr>
              <a:t>have</a:t>
            </a:r>
            <a:r>
              <a:rPr lang="de-DE" sz="1200">
                <a:solidFill>
                  <a:schemeClr val="dk1"/>
                </a:solidFill>
              </a:rPr>
              <a:t> </a:t>
            </a:r>
            <a:r>
              <a:rPr lang="de-DE" sz="1200" err="1">
                <a:solidFill>
                  <a:schemeClr val="dk1"/>
                </a:solidFill>
              </a:rPr>
              <a:t>employees</a:t>
            </a:r>
            <a:r>
              <a:rPr lang="de-DE" sz="1200">
                <a:solidFill>
                  <a:schemeClr val="dk1"/>
                </a:solidFill>
              </a:rPr>
              <a:t>, </a:t>
            </a:r>
            <a:r>
              <a:rPr lang="de-DE" sz="1200" err="1">
                <a:solidFill>
                  <a:schemeClr val="dk1"/>
                </a:solidFill>
              </a:rPr>
              <a:t>more</a:t>
            </a:r>
            <a:r>
              <a:rPr lang="de-DE" sz="1200">
                <a:solidFill>
                  <a:schemeClr val="dk1"/>
                </a:solidFill>
              </a:rPr>
              <a:t> </a:t>
            </a:r>
            <a:r>
              <a:rPr lang="de-DE" sz="1200" err="1">
                <a:solidFill>
                  <a:schemeClr val="dk1"/>
                </a:solidFill>
              </a:rPr>
              <a:t>likely</a:t>
            </a:r>
            <a:r>
              <a:rPr lang="de-DE" sz="1200">
                <a:solidFill>
                  <a:schemeClr val="dk1"/>
                </a:solidFill>
              </a:rPr>
              <a:t> </a:t>
            </a:r>
            <a:r>
              <a:rPr lang="de-DE" sz="1200" err="1">
                <a:solidFill>
                  <a:schemeClr val="dk1"/>
                </a:solidFill>
              </a:rPr>
              <a:t>to</a:t>
            </a:r>
            <a:r>
              <a:rPr lang="de-DE" sz="1200">
                <a:solidFill>
                  <a:schemeClr val="dk1"/>
                </a:solidFill>
              </a:rPr>
              <a:t> </a:t>
            </a:r>
            <a:r>
              <a:rPr lang="de-DE" sz="1200" err="1">
                <a:solidFill>
                  <a:schemeClr val="dk1"/>
                </a:solidFill>
              </a:rPr>
              <a:t>be</a:t>
            </a:r>
            <a:r>
              <a:rPr lang="de-DE" sz="1200">
                <a:solidFill>
                  <a:schemeClr val="dk1"/>
                </a:solidFill>
              </a:rPr>
              <a:t> in </a:t>
            </a:r>
            <a:r>
              <a:rPr lang="de-DE" sz="1200" err="1">
                <a:solidFill>
                  <a:schemeClr val="dk1"/>
                </a:solidFill>
              </a:rPr>
              <a:t>the</a:t>
            </a:r>
            <a:r>
              <a:rPr lang="de-DE" sz="1200">
                <a:solidFill>
                  <a:schemeClr val="dk1"/>
                </a:solidFill>
              </a:rPr>
              <a:t> </a:t>
            </a:r>
            <a:r>
              <a:rPr lang="de-DE" sz="1200" err="1">
                <a:solidFill>
                  <a:schemeClr val="dk1"/>
                </a:solidFill>
              </a:rPr>
              <a:t>service</a:t>
            </a:r>
            <a:r>
              <a:rPr lang="de-DE" sz="1200">
                <a:solidFill>
                  <a:schemeClr val="dk1"/>
                </a:solidFill>
              </a:rPr>
              <a:t> </a:t>
            </a:r>
            <a:r>
              <a:rPr lang="de-DE" sz="1200" err="1">
                <a:solidFill>
                  <a:schemeClr val="dk1"/>
                </a:solidFill>
              </a:rPr>
              <a:t>sector</a:t>
            </a:r>
            <a:r>
              <a:rPr lang="de-DE" sz="1200">
                <a:solidFill>
                  <a:schemeClr val="dk1"/>
                </a:solidFill>
              </a:rPr>
              <a:t>, </a:t>
            </a:r>
            <a:r>
              <a:rPr lang="de-DE" sz="1200" err="1">
                <a:solidFill>
                  <a:schemeClr val="dk1"/>
                </a:solidFill>
              </a:rPr>
              <a:t>less</a:t>
            </a:r>
            <a:r>
              <a:rPr lang="de-DE" sz="1200">
                <a:solidFill>
                  <a:schemeClr val="dk1"/>
                </a:solidFill>
              </a:rPr>
              <a:t> </a:t>
            </a:r>
            <a:r>
              <a:rPr lang="de-DE" sz="1200" err="1">
                <a:solidFill>
                  <a:schemeClr val="dk1"/>
                </a:solidFill>
              </a:rPr>
              <a:t>likely</a:t>
            </a:r>
            <a:r>
              <a:rPr lang="de-DE" sz="1200">
                <a:solidFill>
                  <a:schemeClr val="dk1"/>
                </a:solidFill>
              </a:rPr>
              <a:t> </a:t>
            </a:r>
            <a:r>
              <a:rPr lang="de-DE" sz="1200" err="1">
                <a:solidFill>
                  <a:schemeClr val="dk1"/>
                </a:solidFill>
              </a:rPr>
              <a:t>to</a:t>
            </a:r>
            <a:r>
              <a:rPr lang="de-DE" sz="1200">
                <a:solidFill>
                  <a:schemeClr val="dk1"/>
                </a:solidFill>
              </a:rPr>
              <a:t> </a:t>
            </a:r>
            <a:r>
              <a:rPr lang="de-DE" sz="1200" err="1">
                <a:solidFill>
                  <a:schemeClr val="dk1"/>
                </a:solidFill>
              </a:rPr>
              <a:t>have</a:t>
            </a:r>
            <a:r>
              <a:rPr lang="de-DE" sz="1200">
                <a:solidFill>
                  <a:schemeClr val="dk1"/>
                </a:solidFill>
              </a:rPr>
              <a:t> a </a:t>
            </a:r>
            <a:r>
              <a:rPr lang="de-DE" sz="1200" err="1">
                <a:solidFill>
                  <a:schemeClr val="dk1"/>
                </a:solidFill>
              </a:rPr>
              <a:t>focus</a:t>
            </a:r>
            <a:r>
              <a:rPr lang="de-DE" sz="1200">
                <a:solidFill>
                  <a:schemeClr val="dk1"/>
                </a:solidFill>
              </a:rPr>
              <a:t> on end </a:t>
            </a:r>
            <a:r>
              <a:rPr lang="de-DE" sz="1200" err="1">
                <a:solidFill>
                  <a:schemeClr val="dk1"/>
                </a:solidFill>
              </a:rPr>
              <a:t>customers</a:t>
            </a:r>
            <a:r>
              <a:rPr lang="de-DE" sz="1200">
                <a:solidFill>
                  <a:schemeClr val="dk1"/>
                </a:solidFill>
              </a:rPr>
              <a:t> and </a:t>
            </a:r>
            <a:r>
              <a:rPr lang="de-DE" sz="1200" err="1">
                <a:solidFill>
                  <a:schemeClr val="dk1"/>
                </a:solidFill>
              </a:rPr>
              <a:t>less</a:t>
            </a:r>
            <a:r>
              <a:rPr lang="de-DE" sz="1200">
                <a:solidFill>
                  <a:schemeClr val="dk1"/>
                </a:solidFill>
              </a:rPr>
              <a:t> </a:t>
            </a:r>
            <a:r>
              <a:rPr lang="de-DE" sz="1200" err="1">
                <a:solidFill>
                  <a:schemeClr val="dk1"/>
                </a:solidFill>
              </a:rPr>
              <a:t>likely</a:t>
            </a:r>
            <a:r>
              <a:rPr lang="de-DE" sz="1200">
                <a:solidFill>
                  <a:schemeClr val="dk1"/>
                </a:solidFill>
              </a:rPr>
              <a:t> </a:t>
            </a:r>
            <a:r>
              <a:rPr lang="de-DE" sz="1200" err="1">
                <a:solidFill>
                  <a:schemeClr val="dk1"/>
                </a:solidFill>
              </a:rPr>
              <a:t>to</a:t>
            </a:r>
            <a:r>
              <a:rPr lang="de-DE" sz="1200">
                <a:solidFill>
                  <a:schemeClr val="dk1"/>
                </a:solidFill>
              </a:rPr>
              <a:t> </a:t>
            </a:r>
            <a:r>
              <a:rPr lang="de-DE" sz="1200" err="1">
                <a:solidFill>
                  <a:schemeClr val="dk1"/>
                </a:solidFill>
              </a:rPr>
              <a:t>want</a:t>
            </a:r>
            <a:r>
              <a:rPr lang="de-DE" sz="1200">
                <a:solidFill>
                  <a:schemeClr val="dk1"/>
                </a:solidFill>
              </a:rPr>
              <a:t> </a:t>
            </a:r>
            <a:r>
              <a:rPr lang="de-DE" sz="1200" err="1">
                <a:solidFill>
                  <a:schemeClr val="dk1"/>
                </a:solidFill>
              </a:rPr>
              <a:t>to</a:t>
            </a:r>
            <a:r>
              <a:rPr lang="de-DE" sz="1200">
                <a:solidFill>
                  <a:schemeClr val="dk1"/>
                </a:solidFill>
              </a:rPr>
              <a:t> </a:t>
            </a:r>
            <a:r>
              <a:rPr lang="de-DE" sz="1200" err="1">
                <a:solidFill>
                  <a:schemeClr val="dk1"/>
                </a:solidFill>
              </a:rPr>
              <a:t>grow</a:t>
            </a:r>
            <a:r>
              <a:rPr lang="de-DE" sz="1200">
                <a:solidFill>
                  <a:schemeClr val="dk1"/>
                </a:solidFill>
              </a:rPr>
              <a:t>, etc.</a:t>
            </a:r>
          </a:p>
          <a:p>
            <a:pPr marL="158750" indent="0">
              <a:buNone/>
            </a:pPr>
            <a:endParaRPr lang="de-DE" sz="1200">
              <a:solidFill>
                <a:schemeClr val="dk1"/>
              </a:solidFill>
            </a:endParaRPr>
          </a:p>
          <a:p>
            <a:pPr marL="158750" indent="0">
              <a:buNone/>
            </a:pPr>
            <a:endParaRPr lang="de-DE" sz="1200">
              <a:solidFill>
                <a:schemeClr val="dk1"/>
              </a:solidFill>
            </a:endParaRPr>
          </a:p>
          <a:p>
            <a:pPr marL="158750" indent="0">
              <a:buNone/>
            </a:pPr>
            <a:endParaRPr lang="de-DE" sz="1200">
              <a:solidFill>
                <a:schemeClr val="dk1"/>
              </a:solidFill>
            </a:endParaRPr>
          </a:p>
          <a:p>
            <a:pPr marL="158750" indent="0">
              <a:buNone/>
            </a:pPr>
            <a:endParaRPr lang="de-DE" sz="1200">
              <a:solidFill>
                <a:schemeClr val="dk1"/>
              </a:solidFill>
            </a:endParaRPr>
          </a:p>
        </p:txBody>
      </p:sp>
      <p:sp>
        <p:nvSpPr>
          <p:cNvPr id="114" name="Google Shape;114;g7263be4a94_1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0417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7263be4a94_1_3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sz="3600" b="0"/>
              <a:t>The </a:t>
            </a:r>
            <a:r>
              <a:rPr lang="de-DE" sz="3600" b="0" err="1"/>
              <a:t>statistics</a:t>
            </a:r>
            <a:r>
              <a:rPr lang="de-DE" sz="3600" b="0"/>
              <a:t> </a:t>
            </a:r>
            <a:r>
              <a:rPr lang="de-DE" sz="3600" b="0" err="1"/>
              <a:t>show</a:t>
            </a:r>
            <a:r>
              <a:rPr lang="de-DE" sz="3600" b="0"/>
              <a:t> – </a:t>
            </a:r>
            <a:r>
              <a:rPr lang="de-DE" sz="3600" b="0" err="1"/>
              <a:t>there</a:t>
            </a:r>
            <a:r>
              <a:rPr lang="de-DE" sz="3600" b="0"/>
              <a:t> </a:t>
            </a:r>
            <a:r>
              <a:rPr lang="de-DE" sz="3600" b="0" err="1"/>
              <a:t>is</a:t>
            </a:r>
            <a:r>
              <a:rPr lang="de-DE" sz="3600" b="0"/>
              <a:t> </a:t>
            </a:r>
            <a:r>
              <a:rPr lang="de-DE" sz="3600" b="0" err="1"/>
              <a:t>great</a:t>
            </a:r>
            <a:r>
              <a:rPr lang="de-DE" sz="3600" b="0"/>
              <a:t> innovative and </a:t>
            </a:r>
            <a:r>
              <a:rPr lang="de-DE" sz="3600" b="0" err="1"/>
              <a:t>impact</a:t>
            </a:r>
            <a:r>
              <a:rPr lang="de-DE" sz="3600" b="0"/>
              <a:t> potential </a:t>
            </a:r>
            <a:r>
              <a:rPr lang="de-DE" sz="3600" b="0" err="1"/>
              <a:t>when</a:t>
            </a:r>
            <a:r>
              <a:rPr lang="de-DE" sz="3600" b="0"/>
              <a:t> </a:t>
            </a:r>
            <a:r>
              <a:rPr lang="de-DE" sz="3600" b="0" err="1"/>
              <a:t>women</a:t>
            </a:r>
            <a:r>
              <a:rPr lang="de-DE" sz="3600" b="0"/>
              <a:t> </a:t>
            </a:r>
            <a:r>
              <a:rPr lang="de-DE" sz="3600" b="0" err="1"/>
              <a:t>found</a:t>
            </a:r>
            <a:r>
              <a:rPr lang="de-DE" sz="3600" b="0"/>
              <a:t> </a:t>
            </a:r>
            <a:r>
              <a:rPr lang="de-DE" sz="3600" b="0" err="1"/>
              <a:t>startups</a:t>
            </a:r>
            <a:r>
              <a:rPr lang="de-DE" sz="3600" b="0"/>
              <a:t>…and </a:t>
            </a:r>
            <a:r>
              <a:rPr lang="de-DE" sz="3600" b="0" err="1"/>
              <a:t>this</a:t>
            </a:r>
            <a:r>
              <a:rPr lang="de-DE" sz="3600" b="0"/>
              <a:t> </a:t>
            </a:r>
            <a:r>
              <a:rPr lang="de-DE" sz="3600" b="0" err="1"/>
              <a:t>is</a:t>
            </a:r>
            <a:r>
              <a:rPr lang="de-DE" sz="3600" b="0"/>
              <a:t> also </a:t>
            </a:r>
            <a:r>
              <a:rPr lang="de-DE" sz="3600" b="0" err="1"/>
              <a:t>what</a:t>
            </a:r>
            <a:r>
              <a:rPr lang="de-DE" sz="3600" b="0"/>
              <a:t> </a:t>
            </a:r>
            <a:r>
              <a:rPr lang="de-DE" sz="3600" b="0" err="1"/>
              <a:t>our</a:t>
            </a:r>
            <a:r>
              <a:rPr lang="de-DE" sz="3600" b="0"/>
              <a:t> </a:t>
            </a:r>
            <a:r>
              <a:rPr lang="de-DE" sz="3600" b="0" err="1"/>
              <a:t>female</a:t>
            </a:r>
            <a:r>
              <a:rPr lang="de-DE" sz="3600" b="0"/>
              <a:t> </a:t>
            </a:r>
            <a:r>
              <a:rPr lang="de-DE" sz="3600" b="0" err="1"/>
              <a:t>founders</a:t>
            </a:r>
            <a:r>
              <a:rPr lang="de-DE" sz="3600" b="0"/>
              <a:t> </a:t>
            </a:r>
            <a:r>
              <a:rPr lang="de-DE" sz="3600" b="0" err="1"/>
              <a:t>say</a:t>
            </a:r>
            <a:r>
              <a:rPr lang="de-DE" sz="3600" b="0"/>
              <a:t>. </a:t>
            </a:r>
          </a:p>
          <a:p>
            <a:pPr marL="0" lvl="0" indent="0" algn="l" rtl="0">
              <a:spcBef>
                <a:spcPts val="0"/>
              </a:spcBef>
              <a:spcAft>
                <a:spcPts val="0"/>
              </a:spcAft>
              <a:buNone/>
            </a:pPr>
            <a:endParaRPr lang="de-DE" sz="3600" b="0"/>
          </a:p>
          <a:p>
            <a:pPr marL="571500" lvl="0" indent="-571500" algn="l" rtl="0">
              <a:spcBef>
                <a:spcPts val="0"/>
              </a:spcBef>
              <a:spcAft>
                <a:spcPts val="0"/>
              </a:spcAft>
            </a:pPr>
            <a:r>
              <a:rPr lang="de-DE" sz="3600" b="0"/>
              <a:t>Women </a:t>
            </a:r>
            <a:r>
              <a:rPr lang="de-DE" sz="3600" b="0" err="1"/>
              <a:t>who</a:t>
            </a:r>
            <a:r>
              <a:rPr lang="de-DE" sz="3600" b="0"/>
              <a:t> </a:t>
            </a:r>
            <a:r>
              <a:rPr lang="de-DE" sz="3600" b="0" err="1"/>
              <a:t>start</a:t>
            </a:r>
            <a:r>
              <a:rPr lang="de-DE" sz="3600" b="0"/>
              <a:t> </a:t>
            </a:r>
            <a:r>
              <a:rPr lang="de-DE" sz="3600" b="0" err="1"/>
              <a:t>up</a:t>
            </a:r>
            <a:r>
              <a:rPr lang="de-DE" sz="3600" b="0"/>
              <a:t> </a:t>
            </a:r>
            <a:r>
              <a:rPr lang="de-DE" sz="3600" b="0" err="1"/>
              <a:t>are</a:t>
            </a:r>
            <a:r>
              <a:rPr lang="de-DE" sz="3600" b="0"/>
              <a:t> </a:t>
            </a:r>
            <a:r>
              <a:rPr lang="de-DE" sz="3600" b="0" err="1"/>
              <a:t>less</a:t>
            </a:r>
            <a:r>
              <a:rPr lang="de-DE" sz="3600" b="0"/>
              <a:t> visible but </a:t>
            </a:r>
            <a:r>
              <a:rPr lang="de-DE" sz="3600" b="0" err="1"/>
              <a:t>no</a:t>
            </a:r>
            <a:r>
              <a:rPr lang="de-DE" sz="3600" b="0"/>
              <a:t> </a:t>
            </a:r>
            <a:r>
              <a:rPr lang="de-DE" sz="3600" b="0" err="1"/>
              <a:t>less</a:t>
            </a:r>
            <a:r>
              <a:rPr lang="de-DE" sz="3600" b="0"/>
              <a:t> </a:t>
            </a:r>
            <a:r>
              <a:rPr lang="de-DE" sz="3600" b="0" err="1"/>
              <a:t>successful</a:t>
            </a:r>
            <a:r>
              <a:rPr lang="de-DE" sz="3600" b="0"/>
              <a:t> </a:t>
            </a:r>
            <a:r>
              <a:rPr lang="de-DE" sz="3600" b="0" err="1"/>
              <a:t>than</a:t>
            </a:r>
            <a:r>
              <a:rPr lang="de-DE" sz="3600" b="0"/>
              <a:t> </a:t>
            </a:r>
            <a:r>
              <a:rPr lang="de-DE" sz="3600" b="0" err="1"/>
              <a:t>their</a:t>
            </a:r>
            <a:r>
              <a:rPr lang="de-DE" sz="3600" b="0"/>
              <a:t> male </a:t>
            </a:r>
            <a:r>
              <a:rPr lang="de-DE" sz="3600" b="0" err="1"/>
              <a:t>counterparts</a:t>
            </a:r>
            <a:r>
              <a:rPr lang="de-DE" sz="3600" b="0"/>
              <a:t>.</a:t>
            </a:r>
          </a:p>
          <a:p>
            <a:pPr marL="571500" lvl="0" indent="-571500" algn="l" rtl="0">
              <a:spcBef>
                <a:spcPts val="0"/>
              </a:spcBef>
              <a:spcAft>
                <a:spcPts val="0"/>
              </a:spcAft>
            </a:pPr>
            <a:r>
              <a:rPr lang="de-DE" sz="3600" b="0"/>
              <a:t>Companies </a:t>
            </a:r>
            <a:r>
              <a:rPr lang="de-DE" sz="3600" b="0" err="1"/>
              <a:t>run</a:t>
            </a:r>
            <a:r>
              <a:rPr lang="de-DE" sz="3600" b="0"/>
              <a:t> </a:t>
            </a:r>
            <a:r>
              <a:rPr lang="de-DE" sz="3600" b="0" err="1"/>
              <a:t>by</a:t>
            </a:r>
            <a:r>
              <a:rPr lang="de-DE" sz="3600" b="0"/>
              <a:t> </a:t>
            </a:r>
            <a:r>
              <a:rPr lang="de-DE" sz="3600" b="0" err="1"/>
              <a:t>women</a:t>
            </a:r>
            <a:r>
              <a:rPr lang="de-DE" sz="3600" b="0"/>
              <a:t> </a:t>
            </a:r>
            <a:r>
              <a:rPr lang="de-DE" sz="3600" b="0" err="1"/>
              <a:t>are</a:t>
            </a:r>
            <a:r>
              <a:rPr lang="de-DE" sz="3600" b="0"/>
              <a:t> </a:t>
            </a:r>
            <a:r>
              <a:rPr lang="de-DE" sz="3600" b="0" err="1"/>
              <a:t>more</a:t>
            </a:r>
            <a:r>
              <a:rPr lang="de-DE" sz="3600" b="0"/>
              <a:t> </a:t>
            </a:r>
            <a:r>
              <a:rPr lang="de-DE" sz="3600" b="0" err="1"/>
              <a:t>stable</a:t>
            </a:r>
            <a:r>
              <a:rPr lang="de-DE" sz="3600" b="0"/>
              <a:t> and </a:t>
            </a:r>
            <a:r>
              <a:rPr lang="de-DE" sz="3600" b="0" err="1"/>
              <a:t>tend</a:t>
            </a:r>
            <a:r>
              <a:rPr lang="de-DE" sz="3600" b="0"/>
              <a:t> </a:t>
            </a:r>
            <a:r>
              <a:rPr lang="de-DE" sz="3600" b="0" err="1"/>
              <a:t>to</a:t>
            </a:r>
            <a:r>
              <a:rPr lang="de-DE" sz="3600" b="0"/>
              <a:t> </a:t>
            </a:r>
            <a:r>
              <a:rPr lang="de-DE" sz="3600" b="0" err="1"/>
              <a:t>stay</a:t>
            </a:r>
            <a:r>
              <a:rPr lang="de-DE" sz="3600" b="0"/>
              <a:t> on </a:t>
            </a:r>
            <a:r>
              <a:rPr lang="de-DE" sz="3600" b="0" err="1"/>
              <a:t>the</a:t>
            </a:r>
            <a:r>
              <a:rPr lang="de-DE" sz="3600" b="0"/>
              <a:t> </a:t>
            </a:r>
            <a:r>
              <a:rPr lang="de-DE" sz="3600" b="0" err="1"/>
              <a:t>market</a:t>
            </a:r>
            <a:r>
              <a:rPr lang="de-DE" sz="3600" b="0"/>
              <a:t> </a:t>
            </a:r>
            <a:r>
              <a:rPr lang="de-DE" sz="3600" b="0" err="1"/>
              <a:t>longer</a:t>
            </a:r>
            <a:r>
              <a:rPr lang="de-DE" sz="3600" b="0"/>
              <a:t>.</a:t>
            </a:r>
          </a:p>
          <a:p>
            <a:pPr marL="571500" lvl="0" indent="-571500" algn="l" rtl="0">
              <a:spcBef>
                <a:spcPts val="0"/>
              </a:spcBef>
              <a:spcAft>
                <a:spcPts val="0"/>
              </a:spcAft>
            </a:pPr>
            <a:r>
              <a:rPr lang="de-DE" sz="3600" b="0"/>
              <a:t>And: </a:t>
            </a:r>
            <a:r>
              <a:rPr lang="de-DE" sz="3600" b="0" err="1"/>
              <a:t>They</a:t>
            </a:r>
            <a:r>
              <a:rPr lang="de-DE" sz="3600" b="0"/>
              <a:t> </a:t>
            </a:r>
            <a:r>
              <a:rPr lang="de-DE" sz="3600" b="0" err="1"/>
              <a:t>have</a:t>
            </a:r>
            <a:r>
              <a:rPr lang="de-DE" sz="3600" b="0"/>
              <a:t> different, </a:t>
            </a:r>
            <a:r>
              <a:rPr lang="de-DE" sz="3600" b="0" err="1"/>
              <a:t>more</a:t>
            </a:r>
            <a:r>
              <a:rPr lang="de-DE" sz="3600" b="0"/>
              <a:t> </a:t>
            </a:r>
            <a:r>
              <a:rPr lang="de-DE" sz="3600" b="0" err="1"/>
              <a:t>impact</a:t>
            </a:r>
            <a:r>
              <a:rPr lang="de-DE" sz="3600" b="0"/>
              <a:t> </a:t>
            </a:r>
            <a:r>
              <a:rPr lang="de-DE" sz="3600" b="0" err="1"/>
              <a:t>oriented</a:t>
            </a:r>
            <a:r>
              <a:rPr lang="de-DE" sz="3600" b="0"/>
              <a:t> </a:t>
            </a:r>
            <a:r>
              <a:rPr lang="de-DE" sz="3600" b="0" err="1"/>
              <a:t>motives</a:t>
            </a:r>
            <a:r>
              <a:rPr lang="de-DE" sz="3600" b="0"/>
              <a:t> </a:t>
            </a:r>
            <a:r>
              <a:rPr lang="de-DE" sz="3600" b="0" err="1"/>
              <a:t>for</a:t>
            </a:r>
            <a:r>
              <a:rPr lang="de-DE" sz="3600" b="0"/>
              <a:t> </a:t>
            </a:r>
            <a:r>
              <a:rPr lang="de-DE" sz="3600" b="0" err="1"/>
              <a:t>founding</a:t>
            </a:r>
            <a:r>
              <a:rPr lang="de-DE" sz="3600" b="0"/>
              <a:t> </a:t>
            </a:r>
            <a:r>
              <a:rPr lang="de-DE" sz="3600" b="0" err="1"/>
              <a:t>than</a:t>
            </a:r>
            <a:r>
              <a:rPr lang="de-DE" sz="3600" b="0"/>
              <a:t> </a:t>
            </a:r>
            <a:r>
              <a:rPr lang="de-DE" sz="3600" b="0" err="1"/>
              <a:t>men</a:t>
            </a:r>
            <a:r>
              <a:rPr lang="de-DE" sz="3600" b="0"/>
              <a:t>.</a:t>
            </a:r>
            <a:endParaRPr lang="de-DE" sz="3600" b="0">
              <a:effectLst/>
              <a:latin typeface="Arial" panose="020B0604020202020204" pitchFamily="34" charset="0"/>
            </a:endParaRPr>
          </a:p>
          <a:p>
            <a:pPr marL="1028700" lvl="1" indent="-571500" algn="l" rtl="0">
              <a:spcBef>
                <a:spcPts val="0"/>
              </a:spcBef>
              <a:spcAft>
                <a:spcPts val="0"/>
              </a:spcAft>
            </a:pPr>
            <a:r>
              <a:rPr lang="de-DE" sz="3600">
                <a:effectLst/>
                <a:latin typeface="Arial" panose="020B0604020202020204" pitchFamily="34" charset="0"/>
              </a:rPr>
              <a:t>Women's </a:t>
            </a:r>
            <a:r>
              <a:rPr lang="de-DE" sz="3600" err="1">
                <a:effectLst/>
                <a:latin typeface="Arial" panose="020B0604020202020204" pitchFamily="34" charset="0"/>
              </a:rPr>
              <a:t>teams</a:t>
            </a:r>
            <a:r>
              <a:rPr lang="de-DE" sz="3600">
                <a:effectLst/>
                <a:latin typeface="Arial" panose="020B0604020202020204" pitchFamily="34" charset="0"/>
              </a:rPr>
              <a:t> </a:t>
            </a:r>
            <a:r>
              <a:rPr lang="de-DE" sz="3600" err="1">
                <a:effectLst/>
                <a:latin typeface="Arial" panose="020B0604020202020204" pitchFamily="34" charset="0"/>
              </a:rPr>
              <a:t>are</a:t>
            </a:r>
            <a:r>
              <a:rPr lang="de-DE" sz="3600">
                <a:effectLst/>
                <a:latin typeface="Arial" panose="020B0604020202020204" pitchFamily="34" charset="0"/>
              </a:rPr>
              <a:t> </a:t>
            </a:r>
            <a:r>
              <a:rPr lang="de-DE" sz="3600" err="1">
                <a:effectLst/>
                <a:latin typeface="Arial" panose="020B0604020202020204" pitchFamily="34" charset="0"/>
              </a:rPr>
              <a:t>characterized</a:t>
            </a:r>
            <a:r>
              <a:rPr lang="de-DE" sz="3600">
                <a:effectLst/>
                <a:latin typeface="Arial" panose="020B0604020202020204" pitchFamily="34" charset="0"/>
              </a:rPr>
              <a:t> </a:t>
            </a:r>
            <a:r>
              <a:rPr lang="de-DE" sz="3600" err="1">
                <a:effectLst/>
                <a:latin typeface="Arial" panose="020B0604020202020204" pitchFamily="34" charset="0"/>
              </a:rPr>
              <a:t>by</a:t>
            </a:r>
            <a:r>
              <a:rPr lang="de-DE" sz="3600">
                <a:effectLst/>
                <a:latin typeface="Arial" panose="020B0604020202020204" pitchFamily="34" charset="0"/>
              </a:rPr>
              <a:t> a </a:t>
            </a:r>
            <a:r>
              <a:rPr lang="de-DE" sz="3600" err="1">
                <a:effectLst/>
                <a:latin typeface="Arial" panose="020B0604020202020204" pitchFamily="34" charset="0"/>
              </a:rPr>
              <a:t>stronger</a:t>
            </a:r>
            <a:r>
              <a:rPr lang="de-DE" sz="3600">
                <a:effectLst/>
                <a:latin typeface="Arial" panose="020B0604020202020204" pitchFamily="34" charset="0"/>
              </a:rPr>
              <a:t> </a:t>
            </a:r>
            <a:r>
              <a:rPr lang="de-DE" sz="3600" err="1">
                <a:effectLst/>
                <a:latin typeface="Arial" panose="020B0604020202020204" pitchFamily="34" charset="0"/>
              </a:rPr>
              <a:t>focus</a:t>
            </a:r>
            <a:r>
              <a:rPr lang="de-DE" sz="3600">
                <a:effectLst/>
                <a:latin typeface="Arial" panose="020B0604020202020204" pitchFamily="34" charset="0"/>
              </a:rPr>
              <a:t> on </a:t>
            </a:r>
            <a:r>
              <a:rPr lang="de-DE" sz="3600" err="1">
                <a:effectLst/>
                <a:latin typeface="Arial" panose="020B0604020202020204" pitchFamily="34" charset="0"/>
              </a:rPr>
              <a:t>sustainability</a:t>
            </a:r>
            <a:r>
              <a:rPr lang="de-DE" sz="3600">
                <a:effectLst/>
                <a:latin typeface="Arial" panose="020B0604020202020204" pitchFamily="34" charset="0"/>
              </a:rPr>
              <a:t> in </a:t>
            </a:r>
            <a:r>
              <a:rPr lang="de-DE" sz="3600" err="1">
                <a:effectLst/>
                <a:latin typeface="Arial" panose="020B0604020202020204" pitchFamily="34" charset="0"/>
              </a:rPr>
              <a:t>their</a:t>
            </a:r>
            <a:r>
              <a:rPr lang="de-DE" sz="3600">
                <a:effectLst/>
                <a:latin typeface="Arial" panose="020B0604020202020204" pitchFamily="34" charset="0"/>
              </a:rPr>
              <a:t> </a:t>
            </a:r>
            <a:r>
              <a:rPr lang="de-DE" sz="3600" err="1">
                <a:effectLst/>
                <a:latin typeface="Arial" panose="020B0604020202020204" pitchFamily="34" charset="0"/>
              </a:rPr>
              <a:t>corporate</a:t>
            </a:r>
            <a:r>
              <a:rPr lang="de-DE" sz="3600">
                <a:effectLst/>
                <a:latin typeface="Arial" panose="020B0604020202020204" pitchFamily="34" charset="0"/>
              </a:rPr>
              <a:t> </a:t>
            </a:r>
            <a:r>
              <a:rPr lang="de-DE" sz="3600" err="1">
                <a:effectLst/>
                <a:latin typeface="Arial" panose="020B0604020202020204" pitchFamily="34" charset="0"/>
              </a:rPr>
              <a:t>strategy</a:t>
            </a:r>
            <a:r>
              <a:rPr lang="de-DE" sz="3600">
                <a:effectLst/>
                <a:latin typeface="Arial" panose="020B0604020202020204" pitchFamily="34" charset="0"/>
              </a:rPr>
              <a:t>,</a:t>
            </a:r>
          </a:p>
          <a:p>
            <a:pPr marL="1028700" lvl="1" indent="-571500" algn="l" rtl="0">
              <a:spcBef>
                <a:spcPts val="0"/>
              </a:spcBef>
              <a:spcAft>
                <a:spcPts val="0"/>
              </a:spcAft>
            </a:pPr>
            <a:r>
              <a:rPr lang="de-DE" sz="3600">
                <a:effectLst/>
                <a:latin typeface="Arial" panose="020B0604020202020204" pitchFamily="34" charset="0"/>
              </a:rPr>
              <a:t>61% also </a:t>
            </a:r>
            <a:r>
              <a:rPr lang="de-DE" sz="3600" err="1">
                <a:effectLst/>
                <a:latin typeface="Arial" panose="020B0604020202020204" pitchFamily="34" charset="0"/>
              </a:rPr>
              <a:t>identify</a:t>
            </a:r>
            <a:r>
              <a:rPr lang="de-DE" sz="3600">
                <a:effectLst/>
                <a:latin typeface="Arial" panose="020B0604020202020204" pitchFamily="34" charset="0"/>
              </a:rPr>
              <a:t> </a:t>
            </a:r>
            <a:r>
              <a:rPr lang="de-DE" sz="3600" err="1">
                <a:effectLst/>
                <a:latin typeface="Arial" panose="020B0604020202020204" pitchFamily="34" charset="0"/>
              </a:rPr>
              <a:t>with</a:t>
            </a:r>
            <a:r>
              <a:rPr lang="de-DE" sz="3600">
                <a:effectLst/>
                <a:latin typeface="Arial" panose="020B0604020202020204" pitchFamily="34" charset="0"/>
              </a:rPr>
              <a:t> </a:t>
            </a:r>
            <a:r>
              <a:rPr lang="de-DE" sz="3600" err="1">
                <a:effectLst/>
                <a:latin typeface="Arial" panose="020B0604020202020204" pitchFamily="34" charset="0"/>
              </a:rPr>
              <a:t>the</a:t>
            </a:r>
            <a:r>
              <a:rPr lang="de-DE" sz="3600">
                <a:effectLst/>
                <a:latin typeface="Arial" panose="020B0604020202020204" pitchFamily="34" charset="0"/>
              </a:rPr>
              <a:t> </a:t>
            </a:r>
            <a:r>
              <a:rPr lang="de-DE" sz="3600" err="1">
                <a:effectLst/>
                <a:latin typeface="Arial" panose="020B0604020202020204" pitchFamily="34" charset="0"/>
              </a:rPr>
              <a:t>area</a:t>
            </a:r>
            <a:r>
              <a:rPr lang="de-DE" sz="3600">
                <a:effectLst/>
                <a:latin typeface="Arial" panose="020B0604020202020204" pitchFamily="34" charset="0"/>
              </a:rPr>
              <a:t> </a:t>
            </a:r>
            <a:r>
              <a:rPr lang="de-DE" sz="3600" err="1">
                <a:effectLst/>
                <a:latin typeface="Arial" panose="020B0604020202020204" pitchFamily="34" charset="0"/>
              </a:rPr>
              <a:t>of</a:t>
            </a:r>
            <a:r>
              <a:rPr lang="de-DE" sz="3600">
                <a:effectLst/>
                <a:latin typeface="Arial" panose="020B0604020202020204" pitchFamily="34" charset="0"/>
              </a:rPr>
              <a:t> social </a:t>
            </a:r>
            <a:r>
              <a:rPr lang="de-DE" sz="3600" err="1">
                <a:effectLst/>
                <a:latin typeface="Arial" panose="020B0604020202020204" pitchFamily="34" charset="0"/>
              </a:rPr>
              <a:t>entrepreneurship</a:t>
            </a:r>
            <a:r>
              <a:rPr lang="de-DE" sz="3600">
                <a:effectLst/>
                <a:latin typeface="Arial" panose="020B0604020202020204" pitchFamily="34" charset="0"/>
              </a:rPr>
              <a:t>.</a:t>
            </a:r>
          </a:p>
          <a:p>
            <a:pPr marL="1028700" lvl="1" indent="-571500" algn="l" rtl="0">
              <a:spcBef>
                <a:spcPts val="0"/>
              </a:spcBef>
              <a:spcAft>
                <a:spcPts val="0"/>
              </a:spcAft>
            </a:pPr>
            <a:r>
              <a:rPr lang="de-DE" sz="3600" err="1">
                <a:effectLst/>
                <a:latin typeface="Arial" panose="020B0604020202020204" pitchFamily="34" charset="0"/>
              </a:rPr>
              <a:t>Almost</a:t>
            </a:r>
            <a:r>
              <a:rPr lang="de-DE" sz="3600">
                <a:effectLst/>
                <a:latin typeface="Arial" panose="020B0604020202020204" pitchFamily="34" charset="0"/>
              </a:rPr>
              <a:t> half </a:t>
            </a:r>
            <a:r>
              <a:rPr lang="de-DE" sz="3600" err="1">
                <a:effectLst/>
                <a:latin typeface="Arial" panose="020B0604020202020204" pitchFamily="34" charset="0"/>
              </a:rPr>
              <a:t>of</a:t>
            </a:r>
            <a:r>
              <a:rPr lang="de-DE" sz="3600">
                <a:effectLst/>
                <a:latin typeface="Arial" panose="020B0604020202020204" pitchFamily="34" charset="0"/>
              </a:rPr>
              <a:t> </a:t>
            </a:r>
            <a:r>
              <a:rPr lang="de-DE" sz="3600" err="1">
                <a:effectLst/>
                <a:latin typeface="Arial" panose="020B0604020202020204" pitchFamily="34" charset="0"/>
              </a:rPr>
              <a:t>the</a:t>
            </a:r>
            <a:r>
              <a:rPr lang="de-DE" sz="3600">
                <a:effectLst/>
                <a:latin typeface="Arial" panose="020B0604020202020204" pitchFamily="34" charset="0"/>
              </a:rPr>
              <a:t> </a:t>
            </a:r>
            <a:r>
              <a:rPr lang="de-DE" sz="3600" err="1">
                <a:effectLst/>
                <a:latin typeface="Arial" panose="020B0604020202020204" pitchFamily="34" charset="0"/>
              </a:rPr>
              <a:t>female</a:t>
            </a:r>
            <a:r>
              <a:rPr lang="de-DE" sz="3600">
                <a:effectLst/>
                <a:latin typeface="Arial" panose="020B0604020202020204" pitchFamily="34" charset="0"/>
              </a:rPr>
              <a:t> </a:t>
            </a:r>
            <a:r>
              <a:rPr lang="de-DE" sz="3600" err="1">
                <a:effectLst/>
                <a:latin typeface="Arial" panose="020B0604020202020204" pitchFamily="34" charset="0"/>
              </a:rPr>
              <a:t>founders</a:t>
            </a:r>
            <a:r>
              <a:rPr lang="de-DE" sz="3600">
                <a:effectLst/>
                <a:latin typeface="Arial" panose="020B0604020202020204" pitchFamily="34" charset="0"/>
              </a:rPr>
              <a:t> </a:t>
            </a:r>
            <a:r>
              <a:rPr lang="de-DE" sz="3600" err="1">
                <a:effectLst/>
                <a:latin typeface="Arial" panose="020B0604020202020204" pitchFamily="34" charset="0"/>
              </a:rPr>
              <a:t>orient</a:t>
            </a:r>
            <a:r>
              <a:rPr lang="de-DE" sz="3600">
                <a:effectLst/>
                <a:latin typeface="Arial" panose="020B0604020202020204" pitchFamily="34" charset="0"/>
              </a:rPr>
              <a:t> </a:t>
            </a:r>
            <a:r>
              <a:rPr lang="de-DE" sz="3600" err="1">
                <a:effectLst/>
                <a:latin typeface="Arial" panose="020B0604020202020204" pitchFamily="34" charset="0"/>
              </a:rPr>
              <a:t>their</a:t>
            </a:r>
            <a:r>
              <a:rPr lang="de-DE" sz="3600">
                <a:effectLst/>
                <a:latin typeface="Arial" panose="020B0604020202020204" pitchFamily="34" charset="0"/>
              </a:rPr>
              <a:t> </a:t>
            </a:r>
            <a:r>
              <a:rPr lang="de-DE" sz="3600" err="1">
                <a:effectLst/>
                <a:latin typeface="Arial" panose="020B0604020202020204" pitchFamily="34" charset="0"/>
              </a:rPr>
              <a:t>company</a:t>
            </a:r>
            <a:r>
              <a:rPr lang="de-DE" sz="3600">
                <a:effectLst/>
                <a:latin typeface="Arial" panose="020B0604020202020204" pitchFamily="34" charset="0"/>
              </a:rPr>
              <a:t> </a:t>
            </a:r>
            <a:r>
              <a:rPr lang="de-DE" sz="3600" err="1">
                <a:effectLst/>
                <a:latin typeface="Arial" panose="020B0604020202020204" pitchFamily="34" charset="0"/>
              </a:rPr>
              <a:t>to</a:t>
            </a:r>
            <a:r>
              <a:rPr lang="de-DE" sz="3600">
                <a:effectLst/>
                <a:latin typeface="Arial" panose="020B0604020202020204" pitchFamily="34" charset="0"/>
              </a:rPr>
              <a:t> </a:t>
            </a:r>
            <a:r>
              <a:rPr lang="de-DE" sz="3600" err="1">
                <a:effectLst/>
                <a:latin typeface="Arial" panose="020B0604020202020204" pitchFamily="34" charset="0"/>
              </a:rPr>
              <a:t>societal</a:t>
            </a:r>
            <a:r>
              <a:rPr lang="de-DE" sz="3600">
                <a:effectLst/>
                <a:latin typeface="Arial" panose="020B0604020202020204" pitchFamily="34" charset="0"/>
              </a:rPr>
              <a:t> </a:t>
            </a:r>
            <a:r>
              <a:rPr lang="de-DE" sz="3600" err="1">
                <a:effectLst/>
                <a:latin typeface="Arial" panose="020B0604020202020204" pitchFamily="34" charset="0"/>
              </a:rPr>
              <a:t>or</a:t>
            </a:r>
            <a:r>
              <a:rPr lang="de-DE" sz="3600">
                <a:effectLst/>
                <a:latin typeface="Arial" panose="020B0604020202020204" pitchFamily="34" charset="0"/>
              </a:rPr>
              <a:t> social </a:t>
            </a:r>
            <a:r>
              <a:rPr lang="de-DE" sz="3600" err="1">
                <a:effectLst/>
                <a:latin typeface="Arial" panose="020B0604020202020204" pitchFamily="34" charset="0"/>
              </a:rPr>
              <a:t>issues</a:t>
            </a:r>
            <a:r>
              <a:rPr lang="de-DE" sz="3600">
                <a:effectLst/>
                <a:latin typeface="Arial" panose="020B0604020202020204" pitchFamily="34" charset="0"/>
              </a:rPr>
              <a:t>. </a:t>
            </a:r>
            <a:r>
              <a:rPr lang="de-DE" sz="3600" err="1">
                <a:effectLst/>
                <a:latin typeface="Arial" panose="020B0604020202020204" pitchFamily="34" charset="0"/>
              </a:rPr>
              <a:t>For</a:t>
            </a:r>
            <a:r>
              <a:rPr lang="de-DE" sz="3600">
                <a:effectLst/>
                <a:latin typeface="Arial" panose="020B0604020202020204" pitchFamily="34" charset="0"/>
              </a:rPr>
              <a:t> </a:t>
            </a:r>
            <a:r>
              <a:rPr lang="de-DE" sz="3600" err="1">
                <a:effectLst/>
                <a:latin typeface="Arial" panose="020B0604020202020204" pitchFamily="34" charset="0"/>
              </a:rPr>
              <a:t>men</a:t>
            </a:r>
            <a:r>
              <a:rPr lang="de-DE" sz="3600">
                <a:effectLst/>
                <a:latin typeface="Arial" panose="020B0604020202020204" pitchFamily="34" charset="0"/>
              </a:rPr>
              <a:t>, </a:t>
            </a:r>
            <a:r>
              <a:rPr lang="de-DE" sz="3600" err="1">
                <a:effectLst/>
                <a:latin typeface="Arial" panose="020B0604020202020204" pitchFamily="34" charset="0"/>
              </a:rPr>
              <a:t>the</a:t>
            </a:r>
            <a:r>
              <a:rPr lang="de-DE" sz="3600">
                <a:effectLst/>
                <a:latin typeface="Arial" panose="020B0604020202020204" pitchFamily="34" charset="0"/>
              </a:rPr>
              <a:t> </a:t>
            </a:r>
            <a:r>
              <a:rPr lang="de-DE" sz="3600" err="1">
                <a:effectLst/>
                <a:latin typeface="Arial" panose="020B0604020202020204" pitchFamily="34" charset="0"/>
              </a:rPr>
              <a:t>figure</a:t>
            </a:r>
            <a:r>
              <a:rPr lang="de-DE" sz="3600">
                <a:effectLst/>
                <a:latin typeface="Arial" panose="020B0604020202020204" pitchFamily="34" charset="0"/>
              </a:rPr>
              <a:t> </a:t>
            </a:r>
            <a:r>
              <a:rPr lang="de-DE" sz="3600" err="1">
                <a:effectLst/>
                <a:latin typeface="Arial" panose="020B0604020202020204" pitchFamily="34" charset="0"/>
              </a:rPr>
              <a:t>is</a:t>
            </a:r>
            <a:r>
              <a:rPr lang="de-DE" sz="3600">
                <a:effectLst/>
                <a:latin typeface="Arial" panose="020B0604020202020204" pitchFamily="34" charset="0"/>
              </a:rPr>
              <a:t> just </a:t>
            </a:r>
            <a:r>
              <a:rPr lang="de-DE" sz="3600" err="1">
                <a:effectLst/>
                <a:latin typeface="Arial" panose="020B0604020202020204" pitchFamily="34" charset="0"/>
              </a:rPr>
              <a:t>over</a:t>
            </a:r>
            <a:r>
              <a:rPr lang="de-DE" sz="3600">
                <a:effectLst/>
                <a:latin typeface="Arial" panose="020B0604020202020204" pitchFamily="34" charset="0"/>
              </a:rPr>
              <a:t> </a:t>
            </a:r>
            <a:r>
              <a:rPr lang="de-DE" sz="3600" err="1">
                <a:effectLst/>
                <a:latin typeface="Arial" panose="020B0604020202020204" pitchFamily="34" charset="0"/>
              </a:rPr>
              <a:t>one-third</a:t>
            </a:r>
            <a:r>
              <a:rPr lang="de-DE" sz="3600">
                <a:effectLst/>
                <a:latin typeface="Arial" panose="020B0604020202020204" pitchFamily="34" charset="0"/>
              </a:rPr>
              <a:t>. </a:t>
            </a:r>
          </a:p>
          <a:p>
            <a:pPr marL="1028700" lvl="1" indent="-571500" algn="l" rtl="0">
              <a:spcBef>
                <a:spcPts val="0"/>
              </a:spcBef>
              <a:spcAft>
                <a:spcPts val="0"/>
              </a:spcAft>
            </a:pPr>
            <a:r>
              <a:rPr lang="de-DE" sz="3600">
                <a:effectLst/>
                <a:latin typeface="Arial" panose="020B0604020202020204" pitchFamily="34" charset="0"/>
              </a:rPr>
              <a:t>Money also </a:t>
            </a:r>
            <a:r>
              <a:rPr lang="de-DE" sz="3600" err="1">
                <a:effectLst/>
                <a:latin typeface="Arial" panose="020B0604020202020204" pitchFamily="34" charset="0"/>
              </a:rPr>
              <a:t>plays</a:t>
            </a:r>
            <a:r>
              <a:rPr lang="de-DE" sz="3600">
                <a:effectLst/>
                <a:latin typeface="Arial" panose="020B0604020202020204" pitchFamily="34" charset="0"/>
              </a:rPr>
              <a:t> a </a:t>
            </a:r>
            <a:r>
              <a:rPr lang="de-DE" sz="3600" err="1">
                <a:effectLst/>
                <a:latin typeface="Arial" panose="020B0604020202020204" pitchFamily="34" charset="0"/>
              </a:rPr>
              <a:t>more</a:t>
            </a:r>
            <a:r>
              <a:rPr lang="de-DE" sz="3600">
                <a:effectLst/>
                <a:latin typeface="Arial" panose="020B0604020202020204" pitchFamily="34" charset="0"/>
              </a:rPr>
              <a:t> </a:t>
            </a:r>
            <a:r>
              <a:rPr lang="de-DE" sz="3600" err="1">
                <a:effectLst/>
                <a:latin typeface="Arial" panose="020B0604020202020204" pitchFamily="34" charset="0"/>
              </a:rPr>
              <a:t>decisive</a:t>
            </a:r>
            <a:r>
              <a:rPr lang="de-DE" sz="3600">
                <a:effectLst/>
                <a:latin typeface="Arial" panose="020B0604020202020204" pitchFamily="34" charset="0"/>
              </a:rPr>
              <a:t> </a:t>
            </a:r>
            <a:r>
              <a:rPr lang="de-DE" sz="3600" err="1">
                <a:effectLst/>
                <a:latin typeface="Arial" panose="020B0604020202020204" pitchFamily="34" charset="0"/>
              </a:rPr>
              <a:t>role</a:t>
            </a:r>
            <a:r>
              <a:rPr lang="de-DE" sz="3600">
                <a:effectLst/>
                <a:latin typeface="Arial" panose="020B0604020202020204" pitchFamily="34" charset="0"/>
              </a:rPr>
              <a:t> </a:t>
            </a:r>
            <a:r>
              <a:rPr lang="de-DE" sz="3600" err="1">
                <a:effectLst/>
                <a:latin typeface="Arial" panose="020B0604020202020204" pitchFamily="34" charset="0"/>
              </a:rPr>
              <a:t>for</a:t>
            </a:r>
            <a:r>
              <a:rPr lang="de-DE" sz="3600">
                <a:effectLst/>
                <a:latin typeface="Arial" panose="020B0604020202020204" pitchFamily="34" charset="0"/>
              </a:rPr>
              <a:t> </a:t>
            </a:r>
            <a:r>
              <a:rPr lang="de-DE" sz="3600" err="1">
                <a:effectLst/>
                <a:latin typeface="Arial" panose="020B0604020202020204" pitchFamily="34" charset="0"/>
              </a:rPr>
              <a:t>men</a:t>
            </a:r>
            <a:r>
              <a:rPr lang="de-DE" sz="3600">
                <a:effectLst/>
                <a:latin typeface="Arial" panose="020B0604020202020204" pitchFamily="34" charset="0"/>
              </a:rPr>
              <a:t>: </a:t>
            </a:r>
            <a:r>
              <a:rPr lang="de-DE" sz="3600" err="1">
                <a:effectLst/>
                <a:latin typeface="Arial" panose="020B0604020202020204" pitchFamily="34" charset="0"/>
              </a:rPr>
              <a:t>While</a:t>
            </a:r>
            <a:r>
              <a:rPr lang="de-DE" sz="3600">
                <a:effectLst/>
                <a:latin typeface="Arial" panose="020B0604020202020204" pitchFamily="34" charset="0"/>
              </a:rPr>
              <a:t> </a:t>
            </a:r>
            <a:r>
              <a:rPr lang="de-DE" sz="3600" err="1">
                <a:effectLst/>
                <a:latin typeface="Arial" panose="020B0604020202020204" pitchFamily="34" charset="0"/>
              </a:rPr>
              <a:t>economic</a:t>
            </a:r>
            <a:r>
              <a:rPr lang="de-DE" sz="3600">
                <a:effectLst/>
                <a:latin typeface="Arial" panose="020B0604020202020204" pitchFamily="34" charset="0"/>
              </a:rPr>
              <a:t> </a:t>
            </a:r>
            <a:r>
              <a:rPr lang="de-DE" sz="3600" err="1">
                <a:effectLst/>
                <a:latin typeface="Arial" panose="020B0604020202020204" pitchFamily="34" charset="0"/>
              </a:rPr>
              <a:t>success</a:t>
            </a:r>
            <a:r>
              <a:rPr lang="de-DE" sz="3600">
                <a:effectLst/>
                <a:latin typeface="Arial" panose="020B0604020202020204" pitchFamily="34" charset="0"/>
              </a:rPr>
              <a:t> </a:t>
            </a:r>
            <a:r>
              <a:rPr lang="de-DE" sz="3600" err="1">
                <a:effectLst/>
                <a:latin typeface="Arial" panose="020B0604020202020204" pitchFamily="34" charset="0"/>
              </a:rPr>
              <a:t>is</a:t>
            </a:r>
            <a:r>
              <a:rPr lang="de-DE" sz="3600">
                <a:effectLst/>
                <a:latin typeface="Arial" panose="020B0604020202020204" pitchFamily="34" charset="0"/>
              </a:rPr>
              <a:t> essential </a:t>
            </a:r>
            <a:r>
              <a:rPr lang="de-DE" sz="3600" err="1">
                <a:effectLst/>
                <a:latin typeface="Arial" panose="020B0604020202020204" pitchFamily="34" charset="0"/>
              </a:rPr>
              <a:t>for</a:t>
            </a:r>
            <a:r>
              <a:rPr lang="de-DE" sz="3600">
                <a:effectLst/>
                <a:latin typeface="Arial" panose="020B0604020202020204" pitchFamily="34" charset="0"/>
              </a:rPr>
              <a:t> </a:t>
            </a:r>
            <a:r>
              <a:rPr lang="de-DE" sz="3600" err="1">
                <a:effectLst/>
                <a:latin typeface="Arial" panose="020B0604020202020204" pitchFamily="34" charset="0"/>
              </a:rPr>
              <a:t>almost</a:t>
            </a:r>
            <a:r>
              <a:rPr lang="de-DE" sz="3600">
                <a:effectLst/>
                <a:latin typeface="Arial" panose="020B0604020202020204" pitchFamily="34" charset="0"/>
              </a:rPr>
              <a:t> </a:t>
            </a:r>
            <a:r>
              <a:rPr lang="de-DE" sz="3600" err="1">
                <a:effectLst/>
                <a:latin typeface="Arial" panose="020B0604020202020204" pitchFamily="34" charset="0"/>
              </a:rPr>
              <a:t>three</a:t>
            </a:r>
            <a:r>
              <a:rPr lang="de-DE" sz="3600">
                <a:effectLst/>
                <a:latin typeface="Arial" panose="020B0604020202020204" pitchFamily="34" charset="0"/>
              </a:rPr>
              <a:t> </a:t>
            </a:r>
            <a:r>
              <a:rPr lang="de-DE" sz="3600" err="1">
                <a:effectLst/>
                <a:latin typeface="Arial" panose="020B0604020202020204" pitchFamily="34" charset="0"/>
              </a:rPr>
              <a:t>quarters</a:t>
            </a:r>
            <a:r>
              <a:rPr lang="de-DE" sz="3600">
                <a:effectLst/>
                <a:latin typeface="Arial" panose="020B0604020202020204" pitchFamily="34" charset="0"/>
              </a:rPr>
              <a:t>, </a:t>
            </a:r>
            <a:r>
              <a:rPr lang="de-DE" sz="3600" err="1">
                <a:effectLst/>
                <a:latin typeface="Arial" panose="020B0604020202020204" pitchFamily="34" charset="0"/>
              </a:rPr>
              <a:t>only</a:t>
            </a:r>
            <a:r>
              <a:rPr lang="de-DE" sz="3600">
                <a:effectLst/>
                <a:latin typeface="Arial" panose="020B0604020202020204" pitchFamily="34" charset="0"/>
              </a:rPr>
              <a:t> </a:t>
            </a:r>
            <a:r>
              <a:rPr lang="de-DE" sz="3600" err="1">
                <a:effectLst/>
                <a:latin typeface="Arial" panose="020B0604020202020204" pitchFamily="34" charset="0"/>
              </a:rPr>
              <a:t>slightly</a:t>
            </a:r>
            <a:r>
              <a:rPr lang="de-DE" sz="3600">
                <a:effectLst/>
                <a:latin typeface="Arial" panose="020B0604020202020204" pitchFamily="34" charset="0"/>
              </a:rPr>
              <a:t> </a:t>
            </a:r>
            <a:r>
              <a:rPr lang="de-DE" sz="3600" err="1">
                <a:effectLst/>
                <a:latin typeface="Arial" panose="020B0604020202020204" pitchFamily="34" charset="0"/>
              </a:rPr>
              <a:t>more</a:t>
            </a:r>
            <a:r>
              <a:rPr lang="de-DE" sz="3600">
                <a:effectLst/>
                <a:latin typeface="Arial" panose="020B0604020202020204" pitchFamily="34" charset="0"/>
              </a:rPr>
              <a:t> </a:t>
            </a:r>
            <a:r>
              <a:rPr lang="de-DE" sz="3600" err="1">
                <a:effectLst/>
                <a:latin typeface="Arial" panose="020B0604020202020204" pitchFamily="34" charset="0"/>
              </a:rPr>
              <a:t>than</a:t>
            </a:r>
            <a:r>
              <a:rPr lang="de-DE" sz="3600">
                <a:effectLst/>
                <a:latin typeface="Arial" panose="020B0604020202020204" pitchFamily="34" charset="0"/>
              </a:rPr>
              <a:t> half </a:t>
            </a:r>
            <a:r>
              <a:rPr lang="de-DE" sz="3600" err="1">
                <a:effectLst/>
                <a:latin typeface="Arial" panose="020B0604020202020204" pitchFamily="34" charset="0"/>
              </a:rPr>
              <a:t>of</a:t>
            </a:r>
            <a:r>
              <a:rPr lang="de-DE" sz="3600">
                <a:effectLst/>
                <a:latin typeface="Arial" panose="020B0604020202020204" pitchFamily="34" charset="0"/>
              </a:rPr>
              <a:t> </a:t>
            </a:r>
            <a:r>
              <a:rPr lang="de-DE" sz="3600" err="1">
                <a:effectLst/>
                <a:latin typeface="Arial" panose="020B0604020202020204" pitchFamily="34" charset="0"/>
              </a:rPr>
              <a:t>the</a:t>
            </a:r>
            <a:r>
              <a:rPr lang="de-DE" sz="3600">
                <a:effectLst/>
                <a:latin typeface="Arial" panose="020B0604020202020204" pitchFamily="34" charset="0"/>
              </a:rPr>
              <a:t> </a:t>
            </a:r>
            <a:r>
              <a:rPr lang="de-DE" sz="3600" err="1">
                <a:effectLst/>
                <a:latin typeface="Arial" panose="020B0604020202020204" pitchFamily="34" charset="0"/>
              </a:rPr>
              <a:t>female</a:t>
            </a:r>
            <a:r>
              <a:rPr lang="de-DE" sz="3600">
                <a:effectLst/>
                <a:latin typeface="Arial" panose="020B0604020202020204" pitchFamily="34" charset="0"/>
              </a:rPr>
              <a:t> </a:t>
            </a:r>
            <a:r>
              <a:rPr lang="de-DE" sz="3600" err="1">
                <a:effectLst/>
                <a:latin typeface="Arial" panose="020B0604020202020204" pitchFamily="34" charset="0"/>
              </a:rPr>
              <a:t>founders</a:t>
            </a:r>
            <a:r>
              <a:rPr lang="de-DE" sz="3600">
                <a:effectLst/>
                <a:latin typeface="Arial" panose="020B0604020202020204" pitchFamily="34" charset="0"/>
              </a:rPr>
              <a:t> </a:t>
            </a:r>
            <a:r>
              <a:rPr lang="de-DE" sz="3600" err="1">
                <a:effectLst/>
                <a:latin typeface="Arial" panose="020B0604020202020204" pitchFamily="34" charset="0"/>
              </a:rPr>
              <a:t>are</a:t>
            </a:r>
            <a:r>
              <a:rPr lang="de-DE" sz="3600">
                <a:effectLst/>
                <a:latin typeface="Arial" panose="020B0604020202020204" pitchFamily="34" charset="0"/>
              </a:rPr>
              <a:t> </a:t>
            </a:r>
            <a:r>
              <a:rPr lang="de-DE" sz="3600" err="1">
                <a:effectLst/>
                <a:latin typeface="Arial" panose="020B0604020202020204" pitchFamily="34" charset="0"/>
              </a:rPr>
              <a:t>primarily</a:t>
            </a:r>
            <a:r>
              <a:rPr lang="de-DE" sz="3600">
                <a:effectLst/>
                <a:latin typeface="Arial" panose="020B0604020202020204" pitchFamily="34" charset="0"/>
              </a:rPr>
              <a:t> </a:t>
            </a:r>
            <a:r>
              <a:rPr lang="de-DE" sz="3600" err="1">
                <a:effectLst/>
                <a:latin typeface="Arial" panose="020B0604020202020204" pitchFamily="34" charset="0"/>
              </a:rPr>
              <a:t>interested</a:t>
            </a:r>
            <a:r>
              <a:rPr lang="de-DE" sz="3600">
                <a:effectLst/>
                <a:latin typeface="Arial" panose="020B0604020202020204" pitchFamily="34" charset="0"/>
              </a:rPr>
              <a:t> in it.</a:t>
            </a:r>
          </a:p>
          <a:p>
            <a:pPr marL="1028700" lvl="1" indent="-571500" algn="l" rtl="0">
              <a:spcBef>
                <a:spcPts val="0"/>
              </a:spcBef>
              <a:spcAft>
                <a:spcPts val="0"/>
              </a:spcAft>
            </a:pPr>
            <a:r>
              <a:rPr lang="de-DE" sz="3600" err="1">
                <a:effectLst/>
                <a:latin typeface="Arial" panose="020B0604020202020204" pitchFamily="34" charset="0"/>
              </a:rPr>
              <a:t>women</a:t>
            </a:r>
            <a:r>
              <a:rPr lang="de-DE" sz="3600">
                <a:effectLst/>
                <a:latin typeface="Arial" panose="020B0604020202020204" pitchFamily="34" charset="0"/>
              </a:rPr>
              <a:t> </a:t>
            </a:r>
            <a:r>
              <a:rPr lang="de-DE" sz="3600" err="1">
                <a:effectLst/>
                <a:latin typeface="Arial" panose="020B0604020202020204" pitchFamily="34" charset="0"/>
              </a:rPr>
              <a:t>identify</a:t>
            </a:r>
            <a:r>
              <a:rPr lang="de-DE" sz="3600">
                <a:effectLst/>
                <a:latin typeface="Arial" panose="020B0604020202020204" pitchFamily="34" charset="0"/>
              </a:rPr>
              <a:t> </a:t>
            </a:r>
            <a:r>
              <a:rPr lang="de-DE" sz="3600" err="1">
                <a:effectLst/>
                <a:latin typeface="Arial" panose="020B0604020202020204" pitchFamily="34" charset="0"/>
              </a:rPr>
              <a:t>particularly</a:t>
            </a:r>
            <a:r>
              <a:rPr lang="de-DE" sz="3600">
                <a:effectLst/>
                <a:latin typeface="Arial" panose="020B0604020202020204" pitchFamily="34" charset="0"/>
              </a:rPr>
              <a:t> </a:t>
            </a:r>
            <a:r>
              <a:rPr lang="de-DE" sz="3600" err="1">
                <a:effectLst/>
                <a:latin typeface="Arial" panose="020B0604020202020204" pitchFamily="34" charset="0"/>
              </a:rPr>
              <a:t>strongly</a:t>
            </a:r>
            <a:r>
              <a:rPr lang="de-DE" sz="3600">
                <a:effectLst/>
                <a:latin typeface="Arial" panose="020B0604020202020204" pitchFamily="34" charset="0"/>
              </a:rPr>
              <a:t> </a:t>
            </a:r>
            <a:r>
              <a:rPr lang="de-DE" sz="3600" err="1">
                <a:effectLst/>
                <a:latin typeface="Arial" panose="020B0604020202020204" pitchFamily="34" charset="0"/>
              </a:rPr>
              <a:t>with</a:t>
            </a:r>
            <a:r>
              <a:rPr lang="de-DE" sz="3600">
                <a:effectLst/>
                <a:latin typeface="Arial" panose="020B0604020202020204" pitchFamily="34" charset="0"/>
              </a:rPr>
              <a:t> </a:t>
            </a:r>
            <a:r>
              <a:rPr lang="de-DE" sz="3600" err="1">
                <a:effectLst/>
                <a:latin typeface="Arial" panose="020B0604020202020204" pitchFamily="34" charset="0"/>
              </a:rPr>
              <a:t>sustainability</a:t>
            </a:r>
            <a:r>
              <a:rPr lang="de-DE" sz="3600">
                <a:effectLst/>
                <a:latin typeface="Arial" panose="020B0604020202020204" pitchFamily="34" charset="0"/>
              </a:rPr>
              <a:t> </a:t>
            </a:r>
            <a:r>
              <a:rPr lang="de-DE" sz="3600" err="1">
                <a:effectLst/>
                <a:latin typeface="Arial" panose="020B0604020202020204" pitchFamily="34" charset="0"/>
              </a:rPr>
              <a:t>objectives</a:t>
            </a:r>
            <a:r>
              <a:rPr lang="de-DE" sz="3600">
                <a:effectLst/>
                <a:latin typeface="Arial" panose="020B0604020202020204" pitchFamily="34" charset="0"/>
              </a:rPr>
              <a:t>. (Green Startup Monitor 2023)</a:t>
            </a:r>
          </a:p>
          <a:p>
            <a:pPr marL="158750" indent="0">
              <a:buNone/>
            </a:pPr>
            <a:endParaRPr lang="de-DE" sz="3600">
              <a:effectLst/>
              <a:latin typeface="Arial" panose="020B0604020202020204" pitchFamily="34" charset="0"/>
            </a:endParaRPr>
          </a:p>
          <a:p>
            <a:pPr marL="158750" indent="0">
              <a:buNone/>
            </a:pPr>
            <a:r>
              <a:rPr lang="de-DE" sz="3600" err="1">
                <a:effectLst/>
                <a:latin typeface="Arial" panose="020B0604020202020204" pitchFamily="34" charset="0"/>
              </a:rPr>
              <a:t>There</a:t>
            </a:r>
            <a:r>
              <a:rPr lang="de-DE" sz="3600">
                <a:effectLst/>
                <a:latin typeface="Arial" panose="020B0604020202020204" pitchFamily="34" charset="0"/>
              </a:rPr>
              <a:t> </a:t>
            </a:r>
            <a:r>
              <a:rPr lang="de-DE" sz="3600" err="1">
                <a:effectLst/>
                <a:latin typeface="Arial" panose="020B0604020202020204" pitchFamily="34" charset="0"/>
              </a:rPr>
              <a:t>is</a:t>
            </a:r>
            <a:r>
              <a:rPr lang="de-DE" sz="3600">
                <a:effectLst/>
                <a:latin typeface="Arial" panose="020B0604020202020204" pitchFamily="34" charset="0"/>
              </a:rPr>
              <a:t> </a:t>
            </a:r>
            <a:r>
              <a:rPr lang="de-DE" sz="3600" err="1">
                <a:effectLst/>
                <a:latin typeface="Arial" panose="020B0604020202020204" pitchFamily="34" charset="0"/>
              </a:rPr>
              <a:t>great</a:t>
            </a:r>
            <a:r>
              <a:rPr lang="de-DE" sz="3600">
                <a:effectLst/>
                <a:latin typeface="Arial" panose="020B0604020202020204" pitchFamily="34" charset="0"/>
              </a:rPr>
              <a:t> potential in </a:t>
            </a:r>
            <a:r>
              <a:rPr lang="de-DE" sz="3600" err="1">
                <a:effectLst/>
                <a:latin typeface="Arial" panose="020B0604020202020204" pitchFamily="34" charset="0"/>
              </a:rPr>
              <a:t>this</a:t>
            </a:r>
            <a:r>
              <a:rPr lang="de-DE" sz="3600">
                <a:effectLst/>
                <a:latin typeface="Arial" panose="020B0604020202020204" pitchFamily="34" charset="0"/>
              </a:rPr>
              <a:t>, and </a:t>
            </a:r>
            <a:r>
              <a:rPr lang="de-DE" sz="3600" err="1">
                <a:effectLst/>
                <a:latin typeface="Arial" panose="020B0604020202020204" pitchFamily="34" charset="0"/>
              </a:rPr>
              <a:t>it</a:t>
            </a:r>
            <a:r>
              <a:rPr lang="de-DE" sz="3600">
                <a:effectLst/>
                <a:latin typeface="Arial" panose="020B0604020202020204" pitchFamily="34" charset="0"/>
              </a:rPr>
              <a:t> also </a:t>
            </a:r>
            <a:r>
              <a:rPr lang="de-DE" sz="3600" err="1">
                <a:effectLst/>
                <a:latin typeface="Arial" panose="020B0604020202020204" pitchFamily="34" charset="0"/>
              </a:rPr>
              <a:t>shows</a:t>
            </a:r>
            <a:r>
              <a:rPr lang="de-DE" sz="3600">
                <a:effectLst/>
                <a:latin typeface="Arial" panose="020B0604020202020204" pitchFamily="34" charset="0"/>
              </a:rPr>
              <a:t> </a:t>
            </a:r>
            <a:r>
              <a:rPr lang="de-DE" sz="3600" err="1">
                <a:effectLst/>
                <a:latin typeface="Arial" panose="020B0604020202020204" pitchFamily="34" charset="0"/>
              </a:rPr>
              <a:t>that</a:t>
            </a:r>
            <a:r>
              <a:rPr lang="de-DE" sz="3600">
                <a:effectLst/>
                <a:latin typeface="Arial" panose="020B0604020202020204" pitchFamily="34" charset="0"/>
              </a:rPr>
              <a:t> </a:t>
            </a:r>
            <a:r>
              <a:rPr lang="de-DE" sz="3600" err="1">
                <a:effectLst/>
                <a:latin typeface="Arial" panose="020B0604020202020204" pitchFamily="34" charset="0"/>
              </a:rPr>
              <a:t>women</a:t>
            </a:r>
            <a:r>
              <a:rPr lang="de-DE" sz="3600">
                <a:effectLst/>
                <a:latin typeface="Arial" panose="020B0604020202020204" pitchFamily="34" charset="0"/>
              </a:rPr>
              <a:t> </a:t>
            </a:r>
            <a:r>
              <a:rPr lang="de-DE" sz="3600" err="1">
                <a:effectLst/>
                <a:latin typeface="Arial" panose="020B0604020202020204" pitchFamily="34" charset="0"/>
              </a:rPr>
              <a:t>are</a:t>
            </a:r>
            <a:r>
              <a:rPr lang="de-DE" sz="3600">
                <a:effectLst/>
                <a:latin typeface="Arial" panose="020B0604020202020204" pitchFamily="34" charset="0"/>
              </a:rPr>
              <a:t> </a:t>
            </a:r>
            <a:r>
              <a:rPr lang="de-DE" sz="3600" err="1">
                <a:effectLst/>
                <a:latin typeface="Arial" panose="020B0604020202020204" pitchFamily="34" charset="0"/>
              </a:rPr>
              <a:t>needed</a:t>
            </a:r>
            <a:r>
              <a:rPr lang="de-DE" sz="3600">
                <a:effectLst/>
                <a:latin typeface="Arial" panose="020B0604020202020204" pitchFamily="34" charset="0"/>
              </a:rPr>
              <a:t> </a:t>
            </a:r>
            <a:r>
              <a:rPr lang="de-DE" sz="3600" err="1">
                <a:effectLst/>
                <a:latin typeface="Arial" panose="020B0604020202020204" pitchFamily="34" charset="0"/>
              </a:rPr>
              <a:t>to</a:t>
            </a:r>
            <a:r>
              <a:rPr lang="de-DE" sz="3600">
                <a:effectLst/>
                <a:latin typeface="Arial" panose="020B0604020202020204" pitchFamily="34" charset="0"/>
              </a:rPr>
              <a:t> </a:t>
            </a:r>
            <a:r>
              <a:rPr lang="de-DE" sz="3600" err="1">
                <a:effectLst/>
                <a:latin typeface="Arial" panose="020B0604020202020204" pitchFamily="34" charset="0"/>
              </a:rPr>
              <a:t>tackle</a:t>
            </a:r>
            <a:r>
              <a:rPr lang="de-DE" sz="3600">
                <a:effectLst/>
                <a:latin typeface="Arial" panose="020B0604020202020204" pitchFamily="34" charset="0"/>
              </a:rPr>
              <a:t> </a:t>
            </a:r>
            <a:r>
              <a:rPr lang="de-DE" sz="3600" err="1">
                <a:effectLst/>
                <a:latin typeface="Arial" panose="020B0604020202020204" pitchFamily="34" charset="0"/>
              </a:rPr>
              <a:t>major</a:t>
            </a:r>
            <a:r>
              <a:rPr lang="de-DE" sz="3600">
                <a:effectLst/>
                <a:latin typeface="Arial" panose="020B0604020202020204" pitchFamily="34" charset="0"/>
              </a:rPr>
              <a:t> </a:t>
            </a:r>
            <a:r>
              <a:rPr lang="de-DE" sz="3600" err="1">
                <a:effectLst/>
                <a:latin typeface="Arial" panose="020B0604020202020204" pitchFamily="34" charset="0"/>
              </a:rPr>
              <a:t>societal</a:t>
            </a:r>
            <a:r>
              <a:rPr lang="de-DE" sz="3600">
                <a:effectLst/>
                <a:latin typeface="Arial" panose="020B0604020202020204" pitchFamily="34" charset="0"/>
              </a:rPr>
              <a:t> </a:t>
            </a:r>
            <a:r>
              <a:rPr lang="de-DE" sz="3600" err="1">
                <a:effectLst/>
                <a:latin typeface="Arial" panose="020B0604020202020204" pitchFamily="34" charset="0"/>
              </a:rPr>
              <a:t>problems</a:t>
            </a:r>
            <a:r>
              <a:rPr lang="de-DE" sz="3600">
                <a:effectLst/>
                <a:latin typeface="Arial" panose="020B0604020202020204" pitchFamily="34" charset="0"/>
              </a:rPr>
              <a:t> and, </a:t>
            </a:r>
            <a:r>
              <a:rPr lang="de-DE" sz="3600" err="1">
                <a:effectLst/>
                <a:latin typeface="Arial" panose="020B0604020202020204" pitchFamily="34" charset="0"/>
              </a:rPr>
              <a:t>of</a:t>
            </a:r>
            <a:r>
              <a:rPr lang="de-DE" sz="3600">
                <a:effectLst/>
                <a:latin typeface="Arial" panose="020B0604020202020204" pitchFamily="34" charset="0"/>
              </a:rPr>
              <a:t> </a:t>
            </a:r>
            <a:r>
              <a:rPr lang="de-DE" sz="3600" err="1">
                <a:effectLst/>
                <a:latin typeface="Arial" panose="020B0604020202020204" pitchFamily="34" charset="0"/>
              </a:rPr>
              <a:t>course</a:t>
            </a:r>
            <a:r>
              <a:rPr lang="de-DE" sz="3600">
                <a:effectLst/>
                <a:latin typeface="Arial" panose="020B0604020202020204" pitchFamily="34" charset="0"/>
              </a:rPr>
              <a:t>, </a:t>
            </a:r>
            <a:r>
              <a:rPr lang="de-DE" sz="3600" err="1">
                <a:effectLst/>
                <a:latin typeface="Arial" panose="020B0604020202020204" pitchFamily="34" charset="0"/>
              </a:rPr>
              <a:t>earn</a:t>
            </a:r>
            <a:r>
              <a:rPr lang="de-DE" sz="3600">
                <a:effectLst/>
                <a:latin typeface="Arial" panose="020B0604020202020204" pitchFamily="34" charset="0"/>
              </a:rPr>
              <a:t> </a:t>
            </a:r>
            <a:r>
              <a:rPr lang="de-DE" sz="3600" err="1">
                <a:effectLst/>
                <a:latin typeface="Arial" panose="020B0604020202020204" pitchFamily="34" charset="0"/>
              </a:rPr>
              <a:t>money</a:t>
            </a:r>
            <a:r>
              <a:rPr lang="de-DE" sz="3600">
                <a:effectLst/>
                <a:latin typeface="Arial" panose="020B0604020202020204" pitchFamily="34" charset="0"/>
              </a:rPr>
              <a:t> at </a:t>
            </a:r>
            <a:r>
              <a:rPr lang="de-DE" sz="3600" err="1">
                <a:effectLst/>
                <a:latin typeface="Arial" panose="020B0604020202020204" pitchFamily="34" charset="0"/>
              </a:rPr>
              <a:t>the</a:t>
            </a:r>
            <a:r>
              <a:rPr lang="de-DE" sz="3600">
                <a:effectLst/>
                <a:latin typeface="Arial" panose="020B0604020202020204" pitchFamily="34" charset="0"/>
              </a:rPr>
              <a:t> same time. </a:t>
            </a:r>
          </a:p>
          <a:p>
            <a:pPr marL="158750" indent="0">
              <a:buNone/>
            </a:pPr>
            <a:endParaRPr lang="de-DE" sz="3600">
              <a:effectLst/>
              <a:latin typeface="Arial" panose="020B0604020202020204" pitchFamily="34" charset="0"/>
            </a:endParaRPr>
          </a:p>
          <a:p>
            <a:pPr marL="158750" indent="0">
              <a:buNone/>
            </a:pPr>
            <a:r>
              <a:rPr lang="de-DE" sz="3600">
                <a:effectLst/>
                <a:latin typeface="Arial" panose="020B0604020202020204" pitchFamily="34" charset="0"/>
              </a:rPr>
              <a:t>Today, </a:t>
            </a:r>
            <a:r>
              <a:rPr lang="de-DE" sz="3600" err="1">
                <a:effectLst/>
                <a:latin typeface="Arial" panose="020B0604020202020204" pitchFamily="34" charset="0"/>
              </a:rPr>
              <a:t>we'll</a:t>
            </a:r>
            <a:r>
              <a:rPr lang="de-DE" sz="3600">
                <a:effectLst/>
                <a:latin typeface="Arial" panose="020B0604020202020204" pitchFamily="34" charset="0"/>
              </a:rPr>
              <a:t> </a:t>
            </a:r>
            <a:r>
              <a:rPr lang="de-DE" sz="3600" err="1">
                <a:effectLst/>
                <a:latin typeface="Arial" panose="020B0604020202020204" pitchFamily="34" charset="0"/>
              </a:rPr>
              <a:t>talk</a:t>
            </a:r>
            <a:r>
              <a:rPr lang="de-DE" sz="3600">
                <a:effectLst/>
                <a:latin typeface="Arial" panose="020B0604020202020204" pitchFamily="34" charset="0"/>
              </a:rPr>
              <a:t> </a:t>
            </a:r>
            <a:r>
              <a:rPr lang="de-DE" sz="3600" err="1">
                <a:effectLst/>
                <a:latin typeface="Arial" panose="020B0604020202020204" pitchFamily="34" charset="0"/>
              </a:rPr>
              <a:t>about</a:t>
            </a:r>
            <a:r>
              <a:rPr lang="de-DE" sz="3600">
                <a:effectLst/>
                <a:latin typeface="Arial" panose="020B0604020202020204" pitchFamily="34" charset="0"/>
              </a:rPr>
              <a:t> </a:t>
            </a:r>
            <a:r>
              <a:rPr lang="de-DE" sz="3600" err="1">
                <a:effectLst/>
                <a:latin typeface="Arial" panose="020B0604020202020204" pitchFamily="34" charset="0"/>
              </a:rPr>
              <a:t>why</a:t>
            </a:r>
            <a:r>
              <a:rPr lang="de-DE" sz="3600">
                <a:effectLst/>
                <a:latin typeface="Arial" panose="020B0604020202020204" pitchFamily="34" charset="0"/>
              </a:rPr>
              <a:t>, in </a:t>
            </a:r>
            <a:r>
              <a:rPr lang="de-DE" sz="3600" err="1">
                <a:effectLst/>
                <a:latin typeface="Arial" panose="020B0604020202020204" pitchFamily="34" charset="0"/>
              </a:rPr>
              <a:t>addition</a:t>
            </a:r>
            <a:r>
              <a:rPr lang="de-DE" sz="3600">
                <a:effectLst/>
                <a:latin typeface="Arial" panose="020B0604020202020204" pitchFamily="34" charset="0"/>
              </a:rPr>
              <a:t> </a:t>
            </a:r>
            <a:r>
              <a:rPr lang="de-DE" sz="3600" err="1">
                <a:effectLst/>
                <a:latin typeface="Arial" panose="020B0604020202020204" pitchFamily="34" charset="0"/>
              </a:rPr>
              <a:t>to</a:t>
            </a:r>
            <a:r>
              <a:rPr lang="de-DE" sz="3600">
                <a:effectLst/>
                <a:latin typeface="Arial" panose="020B0604020202020204" pitchFamily="34" charset="0"/>
              </a:rPr>
              <a:t> </a:t>
            </a:r>
            <a:r>
              <a:rPr lang="de-DE" sz="3600" err="1">
                <a:effectLst/>
                <a:latin typeface="Arial" panose="020B0604020202020204" pitchFamily="34" charset="0"/>
              </a:rPr>
              <a:t>the</a:t>
            </a:r>
            <a:r>
              <a:rPr lang="de-DE" sz="3600">
                <a:effectLst/>
                <a:latin typeface="Arial" panose="020B0604020202020204" pitchFamily="34" charset="0"/>
              </a:rPr>
              <a:t> </a:t>
            </a:r>
            <a:r>
              <a:rPr lang="de-DE" sz="3600" err="1">
                <a:effectLst/>
                <a:latin typeface="Arial" panose="020B0604020202020204" pitchFamily="34" charset="0"/>
              </a:rPr>
              <a:t>big</a:t>
            </a:r>
            <a:r>
              <a:rPr lang="de-DE" sz="3600">
                <a:effectLst/>
                <a:latin typeface="Arial" panose="020B0604020202020204" pitchFamily="34" charset="0"/>
              </a:rPr>
              <a:t> </a:t>
            </a:r>
            <a:r>
              <a:rPr lang="de-DE" sz="3600" err="1">
                <a:effectLst/>
                <a:latin typeface="Arial" panose="020B0604020202020204" pitchFamily="34" charset="0"/>
              </a:rPr>
              <a:t>structural</a:t>
            </a:r>
            <a:r>
              <a:rPr lang="de-DE" sz="3600">
                <a:effectLst/>
                <a:latin typeface="Arial" panose="020B0604020202020204" pitchFamily="34" charset="0"/>
              </a:rPr>
              <a:t> </a:t>
            </a:r>
            <a:r>
              <a:rPr lang="de-DE" sz="3600" err="1">
                <a:effectLst/>
                <a:latin typeface="Arial" panose="020B0604020202020204" pitchFamily="34" charset="0"/>
              </a:rPr>
              <a:t>issues</a:t>
            </a:r>
            <a:r>
              <a:rPr lang="de-DE" sz="3600">
                <a:effectLst/>
                <a:latin typeface="Arial" panose="020B0604020202020204" pitchFamily="34" charset="0"/>
              </a:rPr>
              <a:t>, </a:t>
            </a:r>
            <a:r>
              <a:rPr lang="de-DE" sz="3600" err="1">
                <a:effectLst/>
                <a:latin typeface="Arial" panose="020B0604020202020204" pitchFamily="34" charset="0"/>
              </a:rPr>
              <a:t>it's</a:t>
            </a:r>
            <a:r>
              <a:rPr lang="de-DE" sz="3600">
                <a:effectLst/>
                <a:latin typeface="Arial" panose="020B0604020202020204" pitchFamily="34" charset="0"/>
              </a:rPr>
              <a:t> also </a:t>
            </a:r>
            <a:r>
              <a:rPr lang="de-DE" sz="3600" err="1">
                <a:effectLst/>
                <a:latin typeface="Arial" panose="020B0604020202020204" pitchFamily="34" charset="0"/>
              </a:rPr>
              <a:t>about</a:t>
            </a:r>
            <a:r>
              <a:rPr lang="de-DE" sz="3600">
                <a:effectLst/>
                <a:latin typeface="Arial" panose="020B0604020202020204" pitchFamily="34" charset="0"/>
              </a:rPr>
              <a:t> </a:t>
            </a:r>
            <a:r>
              <a:rPr lang="de-DE" sz="3600" err="1">
                <a:effectLst/>
                <a:latin typeface="Arial" panose="020B0604020202020204" pitchFamily="34" charset="0"/>
              </a:rPr>
              <a:t>how</a:t>
            </a:r>
            <a:r>
              <a:rPr lang="de-DE" sz="3600">
                <a:effectLst/>
                <a:latin typeface="Arial" panose="020B0604020202020204" pitchFamily="34" charset="0"/>
              </a:rPr>
              <a:t> </a:t>
            </a:r>
            <a:r>
              <a:rPr lang="de-DE" sz="3600" err="1">
                <a:effectLst/>
                <a:latin typeface="Arial" panose="020B0604020202020204" pitchFamily="34" charset="0"/>
              </a:rPr>
              <a:t>you</a:t>
            </a:r>
            <a:r>
              <a:rPr lang="de-DE" sz="3600">
                <a:effectLst/>
                <a:latin typeface="Arial" panose="020B0604020202020204" pitchFamily="34" charset="0"/>
              </a:rPr>
              <a:t> </a:t>
            </a:r>
            <a:r>
              <a:rPr lang="de-DE" sz="3600" err="1">
                <a:effectLst/>
                <a:latin typeface="Arial" panose="020B0604020202020204" pitchFamily="34" charset="0"/>
              </a:rPr>
              <a:t>look</a:t>
            </a:r>
            <a:r>
              <a:rPr lang="de-DE" sz="3600">
                <a:effectLst/>
                <a:latin typeface="Arial" panose="020B0604020202020204" pitchFamily="34" charset="0"/>
              </a:rPr>
              <a:t> at </a:t>
            </a:r>
            <a:r>
              <a:rPr lang="de-DE" sz="3600" err="1">
                <a:effectLst/>
                <a:latin typeface="Arial" panose="020B0604020202020204" pitchFamily="34" charset="0"/>
              </a:rPr>
              <a:t>the</a:t>
            </a:r>
            <a:r>
              <a:rPr lang="de-DE" sz="3600">
                <a:effectLst/>
                <a:latin typeface="Arial" panose="020B0604020202020204" pitchFamily="34" charset="0"/>
              </a:rPr>
              <a:t> </a:t>
            </a:r>
            <a:r>
              <a:rPr lang="de-DE" sz="3600" err="1">
                <a:effectLst/>
                <a:latin typeface="Arial" panose="020B0604020202020204" pitchFamily="34" charset="0"/>
              </a:rPr>
              <a:t>issue</a:t>
            </a:r>
            <a:r>
              <a:rPr lang="de-DE" sz="3600">
                <a:effectLst/>
                <a:latin typeface="Arial" panose="020B0604020202020204" pitchFamily="34" charset="0"/>
              </a:rPr>
              <a:t> </a:t>
            </a:r>
            <a:r>
              <a:rPr lang="de-DE" sz="3600" err="1">
                <a:effectLst/>
                <a:latin typeface="Arial" panose="020B0604020202020204" pitchFamily="34" charset="0"/>
              </a:rPr>
              <a:t>yourself</a:t>
            </a:r>
            <a:r>
              <a:rPr lang="de-DE" sz="3600">
                <a:effectLst/>
                <a:latin typeface="Arial" panose="020B0604020202020204" pitchFamily="34" charset="0"/>
              </a:rPr>
              <a:t> and </a:t>
            </a:r>
            <a:r>
              <a:rPr lang="de-DE" sz="3600" err="1">
                <a:effectLst/>
                <a:latin typeface="Arial" panose="020B0604020202020204" pitchFamily="34" charset="0"/>
              </a:rPr>
              <a:t>create</a:t>
            </a:r>
            <a:r>
              <a:rPr lang="de-DE" sz="3600">
                <a:effectLst/>
                <a:latin typeface="Arial" panose="020B0604020202020204" pitchFamily="34" charset="0"/>
              </a:rPr>
              <a:t> </a:t>
            </a:r>
            <a:r>
              <a:rPr lang="de-DE" sz="3600" err="1">
                <a:effectLst/>
                <a:latin typeface="Arial" panose="020B0604020202020204" pitchFamily="34" charset="0"/>
              </a:rPr>
              <a:t>awareness</a:t>
            </a:r>
            <a:r>
              <a:rPr lang="de-DE" sz="3600">
                <a:effectLst/>
                <a:latin typeface="Arial" panose="020B0604020202020204" pitchFamily="34" charset="0"/>
              </a:rPr>
              <a:t> </a:t>
            </a:r>
            <a:r>
              <a:rPr lang="de-DE" sz="3600" err="1">
                <a:effectLst/>
                <a:latin typeface="Arial" panose="020B0604020202020204" pitchFamily="34" charset="0"/>
              </a:rPr>
              <a:t>about</a:t>
            </a:r>
            <a:r>
              <a:rPr lang="de-DE" sz="3600">
                <a:effectLst/>
                <a:latin typeface="Arial" panose="020B0604020202020204" pitchFamily="34" charset="0"/>
              </a:rPr>
              <a:t> it....</a:t>
            </a:r>
          </a:p>
          <a:p>
            <a:pPr marL="158750" indent="0">
              <a:buNone/>
            </a:pPr>
            <a:endParaRPr lang="de-DE" sz="3600">
              <a:effectLst/>
              <a:latin typeface="Arial" panose="020B0604020202020204" pitchFamily="34" charset="0"/>
            </a:endParaRPr>
          </a:p>
          <a:p>
            <a:pPr marL="158750" indent="0">
              <a:buNone/>
            </a:pPr>
            <a:endParaRPr lang="de-DE" sz="3600">
              <a:effectLst/>
              <a:latin typeface="Arial" panose="020B0604020202020204" pitchFamily="34" charset="0"/>
            </a:endParaRPr>
          </a:p>
          <a:p>
            <a:pPr marL="158750" indent="0">
              <a:buNone/>
            </a:pPr>
            <a:r>
              <a:rPr lang="de-DE" sz="3600">
                <a:solidFill>
                  <a:srgbClr val="FF0000"/>
                </a:solidFill>
                <a:effectLst/>
                <a:latin typeface="Arial" panose="020B0604020202020204" pitchFamily="34" charset="0"/>
              </a:rPr>
              <a:t>Wichtig: Videos immer eine Slide früher ankündigen, da sie automatisch abgespielt werden</a:t>
            </a:r>
          </a:p>
          <a:p>
            <a:pPr marL="158750" indent="0">
              <a:buNone/>
            </a:pPr>
            <a:endParaRPr lang="de-DE" sz="3600">
              <a:effectLst/>
              <a:latin typeface="Arial" panose="020B0604020202020204" pitchFamily="34"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sz="3600">
                <a:solidFill>
                  <a:schemeClr val="dk1"/>
                </a:solidFill>
              </a:rPr>
              <a:t>But </a:t>
            </a:r>
            <a:r>
              <a:rPr lang="de-DE" sz="3600" err="1">
                <a:solidFill>
                  <a:schemeClr val="dk1"/>
                </a:solidFill>
              </a:rPr>
              <a:t>let‘s</a:t>
            </a:r>
            <a:r>
              <a:rPr lang="de-DE" sz="3600">
                <a:solidFill>
                  <a:schemeClr val="dk1"/>
                </a:solidFill>
              </a:rPr>
              <a:t> </a:t>
            </a:r>
            <a:r>
              <a:rPr lang="de-DE" sz="3600" err="1">
                <a:solidFill>
                  <a:schemeClr val="dk1"/>
                </a:solidFill>
              </a:rPr>
              <a:t>first</a:t>
            </a:r>
            <a:r>
              <a:rPr lang="de-DE" sz="3600">
                <a:solidFill>
                  <a:schemeClr val="dk1"/>
                </a:solidFill>
              </a:rPr>
              <a:t> </a:t>
            </a:r>
            <a:r>
              <a:rPr lang="de-DE" sz="3600" err="1">
                <a:solidFill>
                  <a:schemeClr val="dk1"/>
                </a:solidFill>
              </a:rPr>
              <a:t>introduce</a:t>
            </a:r>
            <a:r>
              <a:rPr lang="de-DE" sz="3600">
                <a:solidFill>
                  <a:schemeClr val="dk1"/>
                </a:solidFill>
              </a:rPr>
              <a:t> </a:t>
            </a:r>
            <a:r>
              <a:rPr lang="de-DE" sz="3600" err="1">
                <a:solidFill>
                  <a:schemeClr val="dk1"/>
                </a:solidFill>
              </a:rPr>
              <a:t>to</a:t>
            </a:r>
            <a:r>
              <a:rPr lang="de-DE" sz="3600">
                <a:solidFill>
                  <a:schemeClr val="dk1"/>
                </a:solidFill>
              </a:rPr>
              <a:t> </a:t>
            </a:r>
            <a:r>
              <a:rPr lang="de-DE" sz="3600" err="1">
                <a:solidFill>
                  <a:schemeClr val="dk1"/>
                </a:solidFill>
              </a:rPr>
              <a:t>our</a:t>
            </a:r>
            <a:r>
              <a:rPr lang="de-DE" sz="3600">
                <a:solidFill>
                  <a:schemeClr val="dk1"/>
                </a:solidFill>
              </a:rPr>
              <a:t> </a:t>
            </a:r>
            <a:r>
              <a:rPr lang="de-DE" sz="3600" err="1">
                <a:solidFill>
                  <a:schemeClr val="dk1"/>
                </a:solidFill>
              </a:rPr>
              <a:t>female</a:t>
            </a:r>
            <a:r>
              <a:rPr lang="de-DE" sz="3600">
                <a:solidFill>
                  <a:schemeClr val="dk1"/>
                </a:solidFill>
              </a:rPr>
              <a:t> </a:t>
            </a:r>
            <a:r>
              <a:rPr lang="de-DE" sz="3600" err="1">
                <a:solidFill>
                  <a:schemeClr val="dk1"/>
                </a:solidFill>
              </a:rPr>
              <a:t>founders</a:t>
            </a:r>
            <a:r>
              <a:rPr lang="de-DE" sz="3600">
                <a:solidFill>
                  <a:schemeClr val="dk1"/>
                </a:solidFill>
              </a:rPr>
              <a:t> and in a </a:t>
            </a:r>
            <a:r>
              <a:rPr lang="de-DE" sz="3600" err="1">
                <a:solidFill>
                  <a:schemeClr val="dk1"/>
                </a:solidFill>
              </a:rPr>
              <a:t>second</a:t>
            </a:r>
            <a:r>
              <a:rPr lang="de-DE" sz="3600">
                <a:solidFill>
                  <a:schemeClr val="dk1"/>
                </a:solidFill>
              </a:rPr>
              <a:t> </a:t>
            </a:r>
            <a:r>
              <a:rPr lang="de-DE" sz="3600" err="1">
                <a:solidFill>
                  <a:schemeClr val="dk1"/>
                </a:solidFill>
              </a:rPr>
              <a:t>following</a:t>
            </a:r>
            <a:r>
              <a:rPr lang="de-DE" sz="3600">
                <a:solidFill>
                  <a:schemeClr val="dk1"/>
                </a:solidFill>
              </a:rPr>
              <a:t> </a:t>
            </a:r>
            <a:r>
              <a:rPr lang="de-DE" sz="3600" err="1">
                <a:solidFill>
                  <a:schemeClr val="dk1"/>
                </a:solidFill>
              </a:rPr>
              <a:t>video</a:t>
            </a:r>
            <a:r>
              <a:rPr lang="de-DE" sz="3600">
                <a:solidFill>
                  <a:schemeClr val="dk1"/>
                </a:solidFill>
              </a:rPr>
              <a:t> </a:t>
            </a:r>
            <a:r>
              <a:rPr lang="de-DE" sz="3600" err="1">
                <a:solidFill>
                  <a:schemeClr val="dk1"/>
                </a:solidFill>
              </a:rPr>
              <a:t>you</a:t>
            </a:r>
            <a:r>
              <a:rPr lang="de-DE" sz="3600">
                <a:solidFill>
                  <a:schemeClr val="dk1"/>
                </a:solidFill>
              </a:rPr>
              <a:t> will </a:t>
            </a:r>
            <a:r>
              <a:rPr lang="de-DE" sz="3600" err="1">
                <a:solidFill>
                  <a:schemeClr val="dk1"/>
                </a:solidFill>
              </a:rPr>
              <a:t>hear</a:t>
            </a:r>
            <a:r>
              <a:rPr lang="de-DE" sz="3600">
                <a:solidFill>
                  <a:schemeClr val="dk1"/>
                </a:solidFill>
              </a:rPr>
              <a:t> </a:t>
            </a:r>
            <a:r>
              <a:rPr lang="de-DE" sz="3600" err="1">
                <a:solidFill>
                  <a:schemeClr val="dk1"/>
                </a:solidFill>
              </a:rPr>
              <a:t>why</a:t>
            </a:r>
            <a:r>
              <a:rPr lang="de-DE" sz="3600">
                <a:solidFill>
                  <a:schemeClr val="dk1"/>
                </a:solidFill>
              </a:rPr>
              <a:t> </a:t>
            </a:r>
            <a:r>
              <a:rPr lang="de-DE" sz="3600" err="1">
                <a:solidFill>
                  <a:schemeClr val="dk1"/>
                </a:solidFill>
              </a:rPr>
              <a:t>they</a:t>
            </a:r>
            <a:r>
              <a:rPr lang="de-DE" sz="3600">
                <a:solidFill>
                  <a:schemeClr val="dk1"/>
                </a:solidFill>
              </a:rPr>
              <a:t> </a:t>
            </a:r>
            <a:r>
              <a:rPr lang="de-DE" sz="3600" err="1">
                <a:solidFill>
                  <a:schemeClr val="dk1"/>
                </a:solidFill>
              </a:rPr>
              <a:t>believe</a:t>
            </a:r>
            <a:r>
              <a:rPr lang="de-DE" sz="3600">
                <a:solidFill>
                  <a:schemeClr val="dk1"/>
                </a:solidFill>
              </a:rPr>
              <a:t> </a:t>
            </a:r>
            <a:r>
              <a:rPr lang="de-DE" sz="3600" err="1">
                <a:solidFill>
                  <a:schemeClr val="dk1"/>
                </a:solidFill>
              </a:rPr>
              <a:t>that</a:t>
            </a:r>
            <a:r>
              <a:rPr lang="de-DE" sz="3600">
                <a:solidFill>
                  <a:schemeClr val="dk1"/>
                </a:solidFill>
              </a:rPr>
              <a:t> </a:t>
            </a:r>
            <a:r>
              <a:rPr lang="de-DE" sz="3600" err="1">
                <a:solidFill>
                  <a:schemeClr val="dk1"/>
                </a:solidFill>
              </a:rPr>
              <a:t>we</a:t>
            </a:r>
            <a:r>
              <a:rPr lang="de-DE" sz="3600">
                <a:solidFill>
                  <a:schemeClr val="dk1"/>
                </a:solidFill>
              </a:rPr>
              <a:t> </a:t>
            </a:r>
            <a:r>
              <a:rPr lang="de-DE" sz="3600" err="1">
                <a:solidFill>
                  <a:schemeClr val="dk1"/>
                </a:solidFill>
              </a:rPr>
              <a:t>need</a:t>
            </a:r>
            <a:r>
              <a:rPr lang="de-DE" sz="3600">
                <a:solidFill>
                  <a:schemeClr val="dk1"/>
                </a:solidFill>
              </a:rPr>
              <a:t> </a:t>
            </a:r>
            <a:r>
              <a:rPr lang="de-DE" sz="3600" err="1">
                <a:solidFill>
                  <a:schemeClr val="dk1"/>
                </a:solidFill>
              </a:rPr>
              <a:t>mor</a:t>
            </a:r>
            <a:r>
              <a:rPr lang="de-DE" sz="3600">
                <a:solidFill>
                  <a:schemeClr val="dk1"/>
                </a:solidFill>
              </a:rPr>
              <a:t> </a:t>
            </a:r>
            <a:r>
              <a:rPr lang="de-DE" sz="3600" err="1">
                <a:solidFill>
                  <a:schemeClr val="dk1"/>
                </a:solidFill>
              </a:rPr>
              <a:t>women</a:t>
            </a:r>
            <a:r>
              <a:rPr lang="de-DE" sz="3600">
                <a:solidFill>
                  <a:schemeClr val="dk1"/>
                </a:solidFill>
              </a:rPr>
              <a:t> </a:t>
            </a:r>
            <a:r>
              <a:rPr lang="de-DE" sz="3600" err="1">
                <a:solidFill>
                  <a:schemeClr val="dk1"/>
                </a:solidFill>
              </a:rPr>
              <a:t>entrepreneurship</a:t>
            </a:r>
            <a:r>
              <a:rPr lang="de-DE" sz="3600">
                <a:solidFill>
                  <a:schemeClr val="dk1"/>
                </a:solidFill>
              </a:rPr>
              <a:t> out </a:t>
            </a:r>
            <a:r>
              <a:rPr lang="de-DE" sz="3600" err="1">
                <a:solidFill>
                  <a:schemeClr val="dk1"/>
                </a:solidFill>
              </a:rPr>
              <a:t>of</a:t>
            </a:r>
            <a:r>
              <a:rPr lang="de-DE" sz="3600">
                <a:solidFill>
                  <a:schemeClr val="dk1"/>
                </a:solidFill>
              </a:rPr>
              <a:t> </a:t>
            </a:r>
            <a:r>
              <a:rPr lang="de-DE" sz="3600" err="1">
                <a:solidFill>
                  <a:schemeClr val="dk1"/>
                </a:solidFill>
              </a:rPr>
              <a:t>science</a:t>
            </a:r>
            <a:r>
              <a:rPr lang="de-DE" sz="3600">
                <a:solidFill>
                  <a:schemeClr val="dk1"/>
                </a:solidFill>
              </a:rPr>
              <a:t>…</a:t>
            </a:r>
          </a:p>
          <a:p>
            <a:pPr marL="158750" indent="0">
              <a:buNone/>
            </a:pPr>
            <a:endParaRPr lang="de-DE" sz="3600">
              <a:effectLst/>
              <a:latin typeface="Arial" panose="020B0604020202020204" pitchFamily="34" charset="0"/>
            </a:endParaRPr>
          </a:p>
          <a:p>
            <a:pPr marL="158750" indent="0">
              <a:buNone/>
            </a:pPr>
            <a:endParaRPr lang="de-DE" sz="3600">
              <a:effectLst/>
              <a:latin typeface="Arial" panose="020B0604020202020204" pitchFamily="34" charset="0"/>
            </a:endParaRPr>
          </a:p>
          <a:p>
            <a:pPr marL="158750" indent="0">
              <a:buNone/>
            </a:pPr>
            <a:endParaRPr lang="de-DE" sz="2000">
              <a:solidFill>
                <a:srgbClr val="1A1A1A"/>
              </a:solidFill>
              <a:effectLst/>
              <a:latin typeface="Helvetica" pitchFamily="2" charset="0"/>
            </a:endParaRPr>
          </a:p>
        </p:txBody>
      </p:sp>
      <p:sp>
        <p:nvSpPr>
          <p:cNvPr id="114" name="Google Shape;114;g7263be4a94_1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130296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7263be4a94_1_3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algn="l"/>
            <a:r>
              <a:rPr lang="de-DE" sz="1200">
                <a:solidFill>
                  <a:schemeClr val="dk1"/>
                </a:solidFill>
              </a:rPr>
              <a:t>But </a:t>
            </a:r>
            <a:r>
              <a:rPr lang="de-DE" sz="1200" err="1">
                <a:solidFill>
                  <a:schemeClr val="dk1"/>
                </a:solidFill>
              </a:rPr>
              <a:t>let‘s</a:t>
            </a:r>
            <a:r>
              <a:rPr lang="de-DE" sz="1200">
                <a:solidFill>
                  <a:schemeClr val="dk1"/>
                </a:solidFill>
              </a:rPr>
              <a:t> </a:t>
            </a:r>
            <a:r>
              <a:rPr lang="de-DE" sz="1200" err="1">
                <a:solidFill>
                  <a:schemeClr val="dk1"/>
                </a:solidFill>
              </a:rPr>
              <a:t>first</a:t>
            </a:r>
            <a:r>
              <a:rPr lang="de-DE" sz="1200">
                <a:solidFill>
                  <a:schemeClr val="dk1"/>
                </a:solidFill>
              </a:rPr>
              <a:t> </a:t>
            </a:r>
            <a:r>
              <a:rPr lang="de-DE" sz="1200" err="1">
                <a:solidFill>
                  <a:schemeClr val="dk1"/>
                </a:solidFill>
              </a:rPr>
              <a:t>introduce</a:t>
            </a:r>
            <a:r>
              <a:rPr lang="de-DE" sz="1200">
                <a:solidFill>
                  <a:schemeClr val="dk1"/>
                </a:solidFill>
              </a:rPr>
              <a:t> </a:t>
            </a:r>
            <a:r>
              <a:rPr lang="de-DE" sz="1200" err="1">
                <a:solidFill>
                  <a:schemeClr val="dk1"/>
                </a:solidFill>
              </a:rPr>
              <a:t>them</a:t>
            </a:r>
            <a:r>
              <a:rPr lang="de-DE" sz="1200">
                <a:solidFill>
                  <a:schemeClr val="dk1"/>
                </a:solidFill>
              </a:rPr>
              <a:t> </a:t>
            </a:r>
            <a:r>
              <a:rPr lang="de-DE" sz="1200" err="1">
                <a:solidFill>
                  <a:schemeClr val="dk1"/>
                </a:solidFill>
              </a:rPr>
              <a:t>to</a:t>
            </a:r>
            <a:r>
              <a:rPr lang="de-DE" sz="1200">
                <a:solidFill>
                  <a:schemeClr val="dk1"/>
                </a:solidFill>
              </a:rPr>
              <a:t> </a:t>
            </a:r>
            <a:r>
              <a:rPr lang="de-DE" sz="1200" err="1">
                <a:solidFill>
                  <a:schemeClr val="dk1"/>
                </a:solidFill>
              </a:rPr>
              <a:t>you</a:t>
            </a:r>
            <a:r>
              <a:rPr lang="de-DE" sz="1200">
                <a:solidFill>
                  <a:schemeClr val="dk1"/>
                </a:solidFill>
              </a:rPr>
              <a:t>…</a:t>
            </a:r>
          </a:p>
        </p:txBody>
      </p:sp>
      <p:sp>
        <p:nvSpPr>
          <p:cNvPr id="114" name="Google Shape;114;g7263be4a94_1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933082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a:t>And </a:t>
            </a:r>
            <a:r>
              <a:rPr lang="de-DE" err="1"/>
              <a:t>now</a:t>
            </a:r>
            <a:r>
              <a:rPr lang="de-DE"/>
              <a:t> </a:t>
            </a:r>
            <a:r>
              <a:rPr lang="de-DE" err="1"/>
              <a:t>let‘s</a:t>
            </a:r>
            <a:r>
              <a:rPr lang="de-DE"/>
              <a:t> </a:t>
            </a:r>
            <a:r>
              <a:rPr lang="de-DE" err="1"/>
              <a:t>hear</a:t>
            </a:r>
            <a:r>
              <a:rPr lang="de-DE"/>
              <a:t> </a:t>
            </a:r>
            <a:r>
              <a:rPr lang="de-DE" err="1"/>
              <a:t>why</a:t>
            </a:r>
            <a:r>
              <a:rPr lang="de-DE"/>
              <a:t> </a:t>
            </a:r>
            <a:r>
              <a:rPr lang="de-DE" err="1"/>
              <a:t>they</a:t>
            </a:r>
            <a:r>
              <a:rPr lang="de-DE"/>
              <a:t> </a:t>
            </a:r>
            <a:r>
              <a:rPr lang="de-DE" err="1"/>
              <a:t>believe</a:t>
            </a:r>
            <a:r>
              <a:rPr lang="de-DE"/>
              <a:t> </a:t>
            </a:r>
            <a:r>
              <a:rPr lang="de-DE" err="1"/>
              <a:t>we</a:t>
            </a:r>
            <a:r>
              <a:rPr lang="de-DE"/>
              <a:t> </a:t>
            </a:r>
            <a:r>
              <a:rPr lang="de-DE" err="1"/>
              <a:t>need</a:t>
            </a:r>
            <a:r>
              <a:rPr lang="de-DE"/>
              <a:t> </a:t>
            </a:r>
            <a:r>
              <a:rPr lang="de-DE" err="1"/>
              <a:t>more</a:t>
            </a:r>
            <a:r>
              <a:rPr lang="de-DE"/>
              <a:t> </a:t>
            </a:r>
            <a:r>
              <a:rPr lang="de-DE" err="1"/>
              <a:t>entrepreneurship</a:t>
            </a:r>
            <a:r>
              <a:rPr lang="de-DE"/>
              <a:t> </a:t>
            </a:r>
            <a:r>
              <a:rPr lang="de-DE" err="1"/>
              <a:t>by</a:t>
            </a:r>
            <a:r>
              <a:rPr lang="de-DE"/>
              <a:t> </a:t>
            </a:r>
            <a:r>
              <a:rPr lang="de-DE" err="1"/>
              <a:t>women</a:t>
            </a:r>
            <a:r>
              <a:rPr lang="de-DE"/>
              <a:t>…</a:t>
            </a:r>
          </a:p>
        </p:txBody>
      </p:sp>
    </p:spTree>
    <p:extLst>
      <p:ext uri="{BB962C8B-B14F-4D97-AF65-F5344CB8AC3E}">
        <p14:creationId xmlns:p14="http://schemas.microsoft.com/office/powerpoint/2010/main" val="26412108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726494fd45_1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726494fd45_1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endParaRPr lang="en-US">
              <a:cs typeface="Calibri"/>
            </a:endParaRPr>
          </a:p>
        </p:txBody>
      </p:sp>
    </p:spTree>
    <p:extLst>
      <p:ext uri="{BB962C8B-B14F-4D97-AF65-F5344CB8AC3E}">
        <p14:creationId xmlns:p14="http://schemas.microsoft.com/office/powerpoint/2010/main" val="20267948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indent="0" defTabSz="914400">
              <a:buClr>
                <a:srgbClr val="000000"/>
              </a:buClr>
              <a:buSzPts val="1100"/>
              <a:buNone/>
              <a:defRPr/>
            </a:pPr>
            <a:r>
              <a:rPr lang="en-GB">
                <a:cs typeface="Calibri"/>
              </a:rPr>
              <a:t>Together we will go on an entrepreneurial empowerment journey the next 2 hours and we’ll shortly want to introduce you the steps included. </a:t>
            </a:r>
          </a:p>
          <a:p>
            <a:pPr marL="0" indent="0" defTabSz="914400">
              <a:buClr>
                <a:srgbClr val="000000"/>
              </a:buClr>
              <a:buSzPts val="1100"/>
              <a:buNone/>
              <a:defRPr/>
            </a:pPr>
            <a:endParaRPr lang="en-GB">
              <a:cs typeface="Calibri"/>
            </a:endParaRPr>
          </a:p>
          <a:p>
            <a:pPr marL="0" indent="0" defTabSz="914400">
              <a:buClr>
                <a:srgbClr val="000000"/>
              </a:buClr>
              <a:buSzPts val="1100"/>
              <a:buNone/>
              <a:defRPr/>
            </a:pPr>
            <a:r>
              <a:rPr lang="en-GB">
                <a:cs typeface="Calibri"/>
              </a:rPr>
              <a:t>1. We’ll talk and share about the associations that you have on entrepreneurship</a:t>
            </a:r>
          </a:p>
          <a:p>
            <a:pPr marL="0" indent="0" defTabSz="914400">
              <a:buClr>
                <a:srgbClr val="000000"/>
              </a:buClr>
              <a:buSzPts val="1100"/>
              <a:buNone/>
              <a:defRPr/>
            </a:pPr>
            <a:r>
              <a:rPr lang="en-GB">
                <a:cs typeface="Calibri"/>
              </a:rPr>
              <a:t>2. You will have time to look at the resources that you already have and to build your entrepreneurial profile</a:t>
            </a:r>
          </a:p>
          <a:p>
            <a:pPr marL="0" indent="0" defTabSz="914400">
              <a:buClr>
                <a:srgbClr val="000000"/>
              </a:buClr>
              <a:buSzPts val="1100"/>
              <a:buNone/>
              <a:defRPr/>
            </a:pPr>
            <a:r>
              <a:rPr lang="en-GB">
                <a:cs typeface="Calibri"/>
              </a:rPr>
              <a:t>3. We want to support each other and learn how what cooperation and support could be helpful for our own projects</a:t>
            </a:r>
          </a:p>
          <a:p>
            <a:pPr marL="0" indent="0" defTabSz="914400">
              <a:buClr>
                <a:srgbClr val="000000"/>
              </a:buClr>
              <a:buSzPts val="1100"/>
              <a:buNone/>
              <a:defRPr/>
            </a:pPr>
            <a:r>
              <a:rPr lang="en-GB">
                <a:cs typeface="Calibri"/>
              </a:rPr>
              <a:t>4. We will look back and reflect on potential next steps</a:t>
            </a:r>
          </a:p>
          <a:p>
            <a:pPr marL="0" indent="0" defTabSz="914400">
              <a:buClr>
                <a:srgbClr val="000000"/>
              </a:buClr>
              <a:buSzPts val="1100"/>
              <a:buNone/>
              <a:defRPr/>
            </a:pPr>
            <a:endParaRPr lang="en-GB">
              <a:cs typeface="Calibri"/>
            </a:endParaRPr>
          </a:p>
          <a:p>
            <a:pPr marL="0" indent="0" defTabSz="914400">
              <a:buClr>
                <a:srgbClr val="000000"/>
              </a:buClr>
              <a:buSzPts val="1100"/>
              <a:buNone/>
              <a:defRPr/>
            </a:pPr>
            <a:r>
              <a:rPr lang="en-GB">
                <a:cs typeface="Calibri"/>
              </a:rPr>
              <a:t>In the end: share with each other your takeaways from this workshop</a:t>
            </a:r>
          </a:p>
          <a:p>
            <a:pPr marL="0" indent="0" defTabSz="914400">
              <a:buClr>
                <a:srgbClr val="000000"/>
              </a:buClr>
              <a:buSzPts val="1100"/>
              <a:buNone/>
              <a:defRPr/>
            </a:pPr>
            <a:endParaRPr lang="en-GB">
              <a:cs typeface="Calibri"/>
            </a:endParaRPr>
          </a:p>
        </p:txBody>
      </p:sp>
    </p:spTree>
    <p:extLst>
      <p:ext uri="{BB962C8B-B14F-4D97-AF65-F5344CB8AC3E}">
        <p14:creationId xmlns:p14="http://schemas.microsoft.com/office/powerpoint/2010/main" val="35786129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58750" indent="0">
              <a:buNone/>
            </a:pPr>
            <a:r>
              <a:rPr lang="de-DE"/>
              <a:t>Short </a:t>
            </a:r>
            <a:r>
              <a:rPr lang="de-DE" err="1"/>
              <a:t>intro</a:t>
            </a:r>
            <a:r>
              <a:rPr lang="de-DE"/>
              <a:t> </a:t>
            </a:r>
            <a:r>
              <a:rPr lang="de-DE" err="1"/>
              <a:t>to</a:t>
            </a:r>
            <a:r>
              <a:rPr lang="de-DE"/>
              <a:t> Miro and </a:t>
            </a:r>
            <a:r>
              <a:rPr lang="de-DE" err="1"/>
              <a:t>most</a:t>
            </a:r>
            <a:r>
              <a:rPr lang="de-DE"/>
              <a:t> relevant </a:t>
            </a:r>
            <a:r>
              <a:rPr lang="de-DE" err="1"/>
              <a:t>features</a:t>
            </a:r>
            <a:r>
              <a:rPr lang="de-DE"/>
              <a:t> &gt; </a:t>
            </a:r>
            <a:r>
              <a:rPr lang="de-DE" err="1"/>
              <a:t>ask</a:t>
            </a:r>
            <a:r>
              <a:rPr lang="de-DE"/>
              <a:t>: </a:t>
            </a:r>
            <a:r>
              <a:rPr lang="de-DE" err="1"/>
              <a:t>who</a:t>
            </a:r>
            <a:r>
              <a:rPr lang="de-DE"/>
              <a:t> </a:t>
            </a:r>
            <a:r>
              <a:rPr lang="de-DE" err="1"/>
              <a:t>of</a:t>
            </a:r>
            <a:r>
              <a:rPr lang="de-DE"/>
              <a:t> </a:t>
            </a:r>
            <a:r>
              <a:rPr lang="de-DE" err="1"/>
              <a:t>you</a:t>
            </a:r>
            <a:r>
              <a:rPr lang="de-DE"/>
              <a:t> </a:t>
            </a:r>
            <a:r>
              <a:rPr lang="de-DE" err="1"/>
              <a:t>has</a:t>
            </a:r>
            <a:r>
              <a:rPr lang="de-DE"/>
              <a:t> </a:t>
            </a:r>
            <a:r>
              <a:rPr lang="de-DE" err="1"/>
              <a:t>used</a:t>
            </a:r>
            <a:r>
              <a:rPr lang="de-DE"/>
              <a:t> Miro </a:t>
            </a:r>
            <a:r>
              <a:rPr lang="de-DE" err="1"/>
              <a:t>before</a:t>
            </a:r>
            <a:r>
              <a:rPr lang="de-DE"/>
              <a:t>?</a:t>
            </a:r>
          </a:p>
        </p:txBody>
      </p:sp>
    </p:spTree>
    <p:extLst>
      <p:ext uri="{BB962C8B-B14F-4D97-AF65-F5344CB8AC3E}">
        <p14:creationId xmlns:p14="http://schemas.microsoft.com/office/powerpoint/2010/main" val="12100741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58750" indent="0">
              <a:buNone/>
            </a:pPr>
            <a:r>
              <a:rPr lang="de-DE">
                <a:solidFill>
                  <a:srgbClr val="000000"/>
                </a:solidFill>
                <a:effectLst/>
                <a:latin typeface="Helvetica" pitchFamily="2" charset="0"/>
              </a:rPr>
              <a:t>In </a:t>
            </a:r>
            <a:r>
              <a:rPr lang="de-DE" err="1">
                <a:solidFill>
                  <a:srgbClr val="000000"/>
                </a:solidFill>
                <a:effectLst/>
                <a:latin typeface="Helvetica" pitchFamily="2" charset="0"/>
              </a:rPr>
              <a:t>order</a:t>
            </a:r>
            <a:r>
              <a:rPr lang="de-DE">
                <a:solidFill>
                  <a:srgbClr val="000000"/>
                </a:solidFill>
                <a:effectLst/>
                <a:latin typeface="Helvetica" pitchFamily="2" charset="0"/>
              </a:rPr>
              <a:t> </a:t>
            </a:r>
            <a:r>
              <a:rPr lang="de-DE" err="1">
                <a:solidFill>
                  <a:srgbClr val="000000"/>
                </a:solidFill>
                <a:effectLst/>
                <a:latin typeface="Helvetica" pitchFamily="2" charset="0"/>
              </a:rPr>
              <a:t>to</a:t>
            </a:r>
            <a:r>
              <a:rPr lang="de-DE">
                <a:solidFill>
                  <a:srgbClr val="000000"/>
                </a:solidFill>
                <a:effectLst/>
                <a:latin typeface="Helvetica" pitchFamily="2" charset="0"/>
              </a:rPr>
              <a:t> </a:t>
            </a:r>
            <a:r>
              <a:rPr lang="de-DE" err="1">
                <a:solidFill>
                  <a:srgbClr val="000000"/>
                </a:solidFill>
                <a:effectLst/>
                <a:latin typeface="Helvetica" pitchFamily="2" charset="0"/>
              </a:rPr>
              <a:t>practice</a:t>
            </a:r>
            <a:r>
              <a:rPr lang="de-DE">
                <a:solidFill>
                  <a:srgbClr val="000000"/>
                </a:solidFill>
                <a:effectLst/>
                <a:latin typeface="Helvetica" pitchFamily="2" charset="0"/>
              </a:rPr>
              <a:t> </a:t>
            </a:r>
            <a:r>
              <a:rPr lang="de-DE" err="1">
                <a:solidFill>
                  <a:srgbClr val="000000"/>
                </a:solidFill>
                <a:effectLst/>
                <a:latin typeface="Helvetica" pitchFamily="2" charset="0"/>
              </a:rPr>
              <a:t>working</a:t>
            </a:r>
            <a:r>
              <a:rPr lang="de-DE">
                <a:solidFill>
                  <a:srgbClr val="000000"/>
                </a:solidFill>
                <a:effectLst/>
                <a:latin typeface="Helvetica" pitchFamily="2" charset="0"/>
              </a:rPr>
              <a:t> </a:t>
            </a:r>
            <a:r>
              <a:rPr lang="de-DE" err="1">
                <a:solidFill>
                  <a:srgbClr val="000000"/>
                </a:solidFill>
                <a:effectLst/>
                <a:latin typeface="Helvetica" pitchFamily="2" charset="0"/>
              </a:rPr>
              <a:t>with</a:t>
            </a:r>
            <a:r>
              <a:rPr lang="de-DE">
                <a:solidFill>
                  <a:srgbClr val="000000"/>
                </a:solidFill>
                <a:effectLst/>
                <a:latin typeface="Helvetica" pitchFamily="2" charset="0"/>
              </a:rPr>
              <a:t> Miro a </a:t>
            </a:r>
            <a:r>
              <a:rPr lang="de-DE" err="1">
                <a:solidFill>
                  <a:srgbClr val="000000"/>
                </a:solidFill>
                <a:effectLst/>
                <a:latin typeface="Helvetica" pitchFamily="2" charset="0"/>
              </a:rPr>
              <a:t>bit</a:t>
            </a:r>
            <a:r>
              <a:rPr lang="de-DE">
                <a:solidFill>
                  <a:srgbClr val="000000"/>
                </a:solidFill>
                <a:effectLst/>
                <a:latin typeface="Helvetica" pitchFamily="2" charset="0"/>
              </a:rPr>
              <a:t>: Write down </a:t>
            </a:r>
            <a:r>
              <a:rPr lang="de-DE" err="1">
                <a:solidFill>
                  <a:srgbClr val="000000"/>
                </a:solidFill>
                <a:effectLst/>
                <a:latin typeface="Helvetica" pitchFamily="2" charset="0"/>
              </a:rPr>
              <a:t>one</a:t>
            </a:r>
            <a:r>
              <a:rPr lang="de-DE">
                <a:solidFill>
                  <a:srgbClr val="000000"/>
                </a:solidFill>
                <a:effectLst/>
                <a:latin typeface="Helvetica" pitchFamily="2" charset="0"/>
              </a:rPr>
              <a:t> </a:t>
            </a:r>
            <a:r>
              <a:rPr lang="de-DE" err="1">
                <a:solidFill>
                  <a:srgbClr val="000000"/>
                </a:solidFill>
                <a:effectLst/>
                <a:latin typeface="Helvetica" pitchFamily="2" charset="0"/>
              </a:rPr>
              <a:t>female</a:t>
            </a:r>
            <a:r>
              <a:rPr lang="de-DE">
                <a:solidFill>
                  <a:srgbClr val="000000"/>
                </a:solidFill>
                <a:effectLst/>
                <a:latin typeface="Helvetica" pitchFamily="2" charset="0"/>
              </a:rPr>
              <a:t> </a:t>
            </a:r>
            <a:r>
              <a:rPr lang="de-DE" err="1">
                <a:solidFill>
                  <a:srgbClr val="000000"/>
                </a:solidFill>
                <a:effectLst/>
                <a:latin typeface="Helvetica" pitchFamily="2" charset="0"/>
              </a:rPr>
              <a:t>character</a:t>
            </a:r>
            <a:r>
              <a:rPr lang="de-DE">
                <a:solidFill>
                  <a:srgbClr val="000000"/>
                </a:solidFill>
                <a:effectLst/>
                <a:latin typeface="Helvetica" pitchFamily="2" charset="0"/>
              </a:rPr>
              <a:t>/</a:t>
            </a:r>
            <a:r>
              <a:rPr lang="de-DE" err="1">
                <a:solidFill>
                  <a:srgbClr val="000000"/>
                </a:solidFill>
                <a:effectLst/>
                <a:latin typeface="Helvetica" pitchFamily="2" charset="0"/>
              </a:rPr>
              <a:t>person</a:t>
            </a:r>
            <a:r>
              <a:rPr lang="de-DE">
                <a:solidFill>
                  <a:srgbClr val="000000"/>
                </a:solidFill>
                <a:effectLst/>
                <a:latin typeface="Helvetica" pitchFamily="2" charset="0"/>
              </a:rPr>
              <a:t> </a:t>
            </a:r>
            <a:r>
              <a:rPr lang="de-DE" err="1">
                <a:solidFill>
                  <a:srgbClr val="000000"/>
                </a:solidFill>
                <a:effectLst/>
                <a:latin typeface="Helvetica" pitchFamily="2" charset="0"/>
              </a:rPr>
              <a:t>that</a:t>
            </a:r>
            <a:r>
              <a:rPr lang="de-DE">
                <a:solidFill>
                  <a:srgbClr val="000000"/>
                </a:solidFill>
                <a:effectLst/>
                <a:latin typeface="Helvetica" pitchFamily="2" charset="0"/>
              </a:rPr>
              <a:t> </a:t>
            </a:r>
            <a:r>
              <a:rPr lang="de-DE" err="1">
                <a:solidFill>
                  <a:srgbClr val="000000"/>
                </a:solidFill>
                <a:effectLst/>
                <a:latin typeface="Helvetica" pitchFamily="2" charset="0"/>
              </a:rPr>
              <a:t>you</a:t>
            </a:r>
            <a:r>
              <a:rPr lang="de-DE">
                <a:solidFill>
                  <a:srgbClr val="000000"/>
                </a:solidFill>
                <a:effectLst/>
                <a:latin typeface="Helvetica" pitchFamily="2" charset="0"/>
              </a:rPr>
              <a:t> </a:t>
            </a:r>
            <a:r>
              <a:rPr lang="de-DE" err="1">
                <a:solidFill>
                  <a:srgbClr val="000000"/>
                </a:solidFill>
                <a:effectLst/>
                <a:latin typeface="Helvetica" pitchFamily="2" charset="0"/>
              </a:rPr>
              <a:t>admire</a:t>
            </a:r>
            <a:r>
              <a:rPr lang="de-DE">
                <a:solidFill>
                  <a:srgbClr val="000000"/>
                </a:solidFill>
                <a:effectLst/>
                <a:latin typeface="Helvetica" pitchFamily="2" charset="0"/>
              </a:rPr>
              <a:t>/</a:t>
            </a:r>
            <a:r>
              <a:rPr lang="de-DE" err="1">
                <a:solidFill>
                  <a:srgbClr val="000000"/>
                </a:solidFill>
                <a:effectLst/>
                <a:latin typeface="Helvetica" pitchFamily="2" charset="0"/>
              </a:rPr>
              <a:t>that</a:t>
            </a:r>
            <a:r>
              <a:rPr lang="de-DE">
                <a:solidFill>
                  <a:srgbClr val="000000"/>
                </a:solidFill>
                <a:effectLst/>
                <a:latin typeface="Helvetica" pitchFamily="2" charset="0"/>
              </a:rPr>
              <a:t> </a:t>
            </a:r>
            <a:r>
              <a:rPr lang="de-DE" err="1">
                <a:solidFill>
                  <a:srgbClr val="000000"/>
                </a:solidFill>
                <a:effectLst/>
                <a:latin typeface="Helvetica" pitchFamily="2" charset="0"/>
              </a:rPr>
              <a:t>inspired</a:t>
            </a:r>
            <a:r>
              <a:rPr lang="de-DE">
                <a:solidFill>
                  <a:srgbClr val="000000"/>
                </a:solidFill>
                <a:effectLst/>
                <a:latin typeface="Helvetica" pitchFamily="2" charset="0"/>
              </a:rPr>
              <a:t> </a:t>
            </a:r>
            <a:r>
              <a:rPr lang="de-DE" err="1">
                <a:solidFill>
                  <a:srgbClr val="000000"/>
                </a:solidFill>
                <a:effectLst/>
                <a:latin typeface="Helvetica" pitchFamily="2" charset="0"/>
              </a:rPr>
              <a:t>you</a:t>
            </a:r>
            <a:r>
              <a:rPr lang="de-DE">
                <a:solidFill>
                  <a:srgbClr val="000000"/>
                </a:solidFill>
                <a:effectLst/>
                <a:latin typeface="Helvetica" pitchFamily="2" charset="0"/>
              </a:rPr>
              <a:t> (</a:t>
            </a:r>
            <a:r>
              <a:rPr lang="de-DE" err="1">
                <a:solidFill>
                  <a:srgbClr val="000000"/>
                </a:solidFill>
                <a:effectLst/>
                <a:latin typeface="Helvetica" pitchFamily="2" charset="0"/>
              </a:rPr>
              <a:t>can</a:t>
            </a:r>
            <a:r>
              <a:rPr lang="de-DE">
                <a:solidFill>
                  <a:srgbClr val="000000"/>
                </a:solidFill>
                <a:effectLst/>
                <a:latin typeface="Helvetica" pitchFamily="2" charset="0"/>
              </a:rPr>
              <a:t> </a:t>
            </a:r>
            <a:r>
              <a:rPr lang="de-DE" err="1">
                <a:solidFill>
                  <a:srgbClr val="000000"/>
                </a:solidFill>
                <a:effectLst/>
                <a:latin typeface="Helvetica" pitchFamily="2" charset="0"/>
              </a:rPr>
              <a:t>be</a:t>
            </a:r>
            <a:r>
              <a:rPr lang="de-DE">
                <a:solidFill>
                  <a:srgbClr val="000000"/>
                </a:solidFill>
                <a:effectLst/>
                <a:latin typeface="Helvetica" pitchFamily="2" charset="0"/>
              </a:rPr>
              <a:t> a </a:t>
            </a:r>
            <a:r>
              <a:rPr lang="de-DE" err="1">
                <a:solidFill>
                  <a:srgbClr val="000000"/>
                </a:solidFill>
                <a:effectLst/>
                <a:latin typeface="Helvetica" pitchFamily="2" charset="0"/>
              </a:rPr>
              <a:t>founder</a:t>
            </a:r>
            <a:r>
              <a:rPr lang="de-DE">
                <a:solidFill>
                  <a:srgbClr val="000000"/>
                </a:solidFill>
                <a:effectLst/>
                <a:latin typeface="Helvetica" pitchFamily="2" charset="0"/>
              </a:rPr>
              <a:t> </a:t>
            </a:r>
            <a:r>
              <a:rPr lang="de-DE" err="1">
                <a:solidFill>
                  <a:srgbClr val="000000"/>
                </a:solidFill>
                <a:effectLst/>
                <a:latin typeface="Helvetica" pitchFamily="2" charset="0"/>
              </a:rPr>
              <a:t>or</a:t>
            </a:r>
            <a:r>
              <a:rPr lang="de-DE">
                <a:solidFill>
                  <a:srgbClr val="000000"/>
                </a:solidFill>
                <a:effectLst/>
                <a:latin typeface="Helvetica" pitchFamily="2" charset="0"/>
              </a:rPr>
              <a:t> not)</a:t>
            </a:r>
          </a:p>
        </p:txBody>
      </p:sp>
      <p:sp>
        <p:nvSpPr>
          <p:cNvPr id="4" name="Foliennummernplatzhalt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6229FC2-6A83-4948-B60F-F7D518252D2F}" type="slidenum">
              <a:rPr kumimoji="0" lang="de-DE"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lang="de-DE"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1750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lvl="0" indent="0" algn="l" rtl="0">
              <a:spcBef>
                <a:spcPts val="0"/>
              </a:spcBef>
              <a:spcAft>
                <a:spcPts val="0"/>
              </a:spcAft>
              <a:buNone/>
            </a:pPr>
            <a:endParaRPr lang="de-DE"/>
          </a:p>
        </p:txBody>
      </p:sp>
      <p:sp>
        <p:nvSpPr>
          <p:cNvPr id="4" name="Foliennummernplatzhalt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6229FC2-6A83-4948-B60F-F7D518252D2F}" type="slidenum">
              <a:rPr kumimoji="0" lang="de-DE"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lang="de-DE"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969668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indent="0" defTabSz="914400">
              <a:buClr>
                <a:srgbClr val="000000"/>
              </a:buClr>
              <a:buSzPts val="1100"/>
              <a:buNone/>
              <a:defRPr/>
            </a:pPr>
            <a:r>
              <a:rPr lang="en-GB">
                <a:cs typeface="Calibri"/>
              </a:rPr>
              <a:t>Together we will go on an entrepreneurial empowerment journey the next 2 hours and we’ll shortly want to introduce you the steps included. </a:t>
            </a:r>
          </a:p>
          <a:p>
            <a:pPr marL="0" indent="0" defTabSz="914400">
              <a:buClr>
                <a:srgbClr val="000000"/>
              </a:buClr>
              <a:buSzPts val="1100"/>
              <a:buNone/>
              <a:defRPr/>
            </a:pPr>
            <a:endParaRPr lang="en-GB">
              <a:cs typeface="Calibri"/>
            </a:endParaRPr>
          </a:p>
          <a:p>
            <a:pPr marL="0" indent="0" defTabSz="914400">
              <a:buClr>
                <a:srgbClr val="000000"/>
              </a:buClr>
              <a:buSzPts val="1100"/>
              <a:buNone/>
              <a:defRPr/>
            </a:pPr>
            <a:r>
              <a:rPr lang="en-GB">
                <a:cs typeface="Calibri"/>
              </a:rPr>
              <a:t>1. We’ll talk and share about the associations that you have on entrepreneurship</a:t>
            </a:r>
          </a:p>
          <a:p>
            <a:pPr marL="0" indent="0" defTabSz="914400">
              <a:buClr>
                <a:srgbClr val="000000"/>
              </a:buClr>
              <a:buSzPts val="1100"/>
              <a:buNone/>
              <a:defRPr/>
            </a:pPr>
            <a:r>
              <a:rPr lang="en-GB">
                <a:cs typeface="Calibri"/>
              </a:rPr>
              <a:t>2. You will have time to look at the resources that you already have and to build your entrepreneurial profile</a:t>
            </a:r>
          </a:p>
          <a:p>
            <a:pPr marL="0" indent="0" defTabSz="914400">
              <a:buClr>
                <a:srgbClr val="000000"/>
              </a:buClr>
              <a:buSzPts val="1100"/>
              <a:buNone/>
              <a:defRPr/>
            </a:pPr>
            <a:r>
              <a:rPr lang="en-GB">
                <a:cs typeface="Calibri"/>
              </a:rPr>
              <a:t>3. We want to support each other and learn how what cooperation and support could be helpful for our own projects</a:t>
            </a:r>
          </a:p>
          <a:p>
            <a:pPr marL="0" indent="0" defTabSz="914400">
              <a:buClr>
                <a:srgbClr val="000000"/>
              </a:buClr>
              <a:buSzPts val="1100"/>
              <a:buNone/>
              <a:defRPr/>
            </a:pPr>
            <a:r>
              <a:rPr lang="en-GB">
                <a:cs typeface="Calibri"/>
              </a:rPr>
              <a:t>4. We will look back and reflect on potential next steps</a:t>
            </a:r>
          </a:p>
          <a:p>
            <a:pPr marL="0" indent="0" defTabSz="914400">
              <a:buClr>
                <a:srgbClr val="000000"/>
              </a:buClr>
              <a:buSzPts val="1100"/>
              <a:buNone/>
              <a:defRPr/>
            </a:pPr>
            <a:endParaRPr lang="en-GB">
              <a:cs typeface="Calibri"/>
            </a:endParaRPr>
          </a:p>
          <a:p>
            <a:pPr marL="0" indent="0" defTabSz="914400">
              <a:buClr>
                <a:srgbClr val="000000"/>
              </a:buClr>
              <a:buSzPts val="1100"/>
              <a:buNone/>
              <a:defRPr/>
            </a:pPr>
            <a:r>
              <a:rPr lang="en-GB">
                <a:cs typeface="Calibri"/>
              </a:rPr>
              <a:t>In the end: share with each other your takeaways from this workshop</a:t>
            </a:r>
          </a:p>
          <a:p>
            <a:pPr marL="0" indent="0" defTabSz="914400">
              <a:buClr>
                <a:srgbClr val="000000"/>
              </a:buClr>
              <a:buSzPts val="1100"/>
              <a:buNone/>
              <a:defRPr/>
            </a:pPr>
            <a:endParaRPr lang="en-GB">
              <a:cs typeface="Calibri"/>
            </a:endParaRPr>
          </a:p>
        </p:txBody>
      </p:sp>
    </p:spTree>
    <p:extLst>
      <p:ext uri="{BB962C8B-B14F-4D97-AF65-F5344CB8AC3E}">
        <p14:creationId xmlns:p14="http://schemas.microsoft.com/office/powerpoint/2010/main" val="27891331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D72452-3B60-2309-9819-078296BADCD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C5FBBF1-0AAB-00AD-62FA-3AB94D156820}"/>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409878C9-D4CB-6E23-DEF6-31000D42BF93}"/>
              </a:ext>
            </a:extLst>
          </p:cNvPr>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endParaRPr lang="de-DE"/>
          </a:p>
          <a:p>
            <a:pPr marL="171450" lvl="0" indent="-171450" algn="l" rtl="0">
              <a:spcBef>
                <a:spcPts val="0"/>
              </a:spcBef>
              <a:spcAft>
                <a:spcPts val="0"/>
              </a:spcAft>
              <a:buNone/>
            </a:pPr>
            <a:r>
              <a:rPr lang="de-DE" sz="1100"/>
              <a:t>So </a:t>
            </a:r>
            <a:r>
              <a:rPr lang="de-DE" sz="1100" err="1"/>
              <a:t>my</a:t>
            </a:r>
            <a:r>
              <a:rPr lang="de-DE" sz="1100"/>
              <a:t> </a:t>
            </a:r>
            <a:r>
              <a:rPr lang="de-DE" sz="1100" err="1"/>
              <a:t>name</a:t>
            </a:r>
            <a:r>
              <a:rPr lang="de-DE" sz="1100"/>
              <a:t> </a:t>
            </a:r>
            <a:r>
              <a:rPr lang="de-DE" sz="1100" err="1"/>
              <a:t>is</a:t>
            </a:r>
            <a:r>
              <a:rPr lang="de-DE" sz="1100"/>
              <a:t> </a:t>
            </a:r>
            <a:r>
              <a:rPr lang="de-DE" sz="1100" b="1"/>
              <a:t>XX</a:t>
            </a:r>
            <a:r>
              <a:rPr lang="de-DE" sz="1100"/>
              <a:t>, </a:t>
            </a:r>
            <a:r>
              <a:rPr lang="de-DE" sz="1100" err="1"/>
              <a:t>I‘m</a:t>
            </a:r>
            <a:r>
              <a:rPr lang="de-DE" sz="1100"/>
              <a:t> </a:t>
            </a:r>
            <a:r>
              <a:rPr lang="de-DE" sz="1100" err="1"/>
              <a:t>working</a:t>
            </a:r>
            <a:r>
              <a:rPr lang="de-DE" sz="1100"/>
              <a:t> </a:t>
            </a:r>
            <a:r>
              <a:rPr lang="de-DE" sz="1100" err="1"/>
              <a:t>as</a:t>
            </a:r>
            <a:r>
              <a:rPr lang="de-DE" sz="1100"/>
              <a:t>…</a:t>
            </a:r>
            <a:br>
              <a:rPr lang="de-DE" sz="1100"/>
            </a:br>
            <a:endParaRPr lang="de-DE" sz="1100"/>
          </a:p>
          <a:p>
            <a:pPr marL="171450" lvl="0" indent="-171450" algn="l" rtl="0">
              <a:spcBef>
                <a:spcPts val="0"/>
              </a:spcBef>
              <a:spcAft>
                <a:spcPts val="0"/>
              </a:spcAft>
              <a:buNone/>
            </a:pPr>
            <a:r>
              <a:rPr lang="de-DE" sz="1100"/>
              <a:t>Moderating </a:t>
            </a:r>
            <a:r>
              <a:rPr lang="de-DE" sz="1100" err="1"/>
              <a:t>this</a:t>
            </a:r>
            <a:r>
              <a:rPr lang="de-DE" sz="1100"/>
              <a:t> </a:t>
            </a:r>
            <a:r>
              <a:rPr lang="de-DE" sz="1100" err="1"/>
              <a:t>session</a:t>
            </a:r>
            <a:r>
              <a:rPr lang="de-DE" sz="1100"/>
              <a:t> </a:t>
            </a:r>
            <a:r>
              <a:rPr lang="de-DE" sz="1100" err="1"/>
              <a:t>with</a:t>
            </a:r>
            <a:r>
              <a:rPr lang="de-DE" sz="1100"/>
              <a:t> </a:t>
            </a:r>
            <a:r>
              <a:rPr lang="de-DE" sz="1100" err="1"/>
              <a:t>me</a:t>
            </a:r>
            <a:r>
              <a:rPr lang="de-DE" sz="1100"/>
              <a:t> </a:t>
            </a:r>
            <a:r>
              <a:rPr lang="de-DE" sz="1100" err="1"/>
              <a:t>is</a:t>
            </a:r>
            <a:r>
              <a:rPr lang="de-DE" sz="1100"/>
              <a:t> </a:t>
            </a:r>
            <a:r>
              <a:rPr lang="de-DE" sz="1100" b="1"/>
              <a:t>XX</a:t>
            </a:r>
            <a:r>
              <a:rPr lang="de-DE" sz="1100"/>
              <a:t>. (M2 stellt sich selber vor)</a:t>
            </a:r>
            <a:br>
              <a:rPr lang="de-DE" sz="1100"/>
            </a:br>
            <a:endParaRPr lang="de-DE" sz="1050" b="0" i="0" u="none" strike="noStrike" cap="none">
              <a:solidFill>
                <a:srgbClr val="000000"/>
              </a:solidFill>
              <a:latin typeface="Arial"/>
              <a:ea typeface="Arial"/>
              <a:cs typeface="Arial"/>
              <a:sym typeface="Arial"/>
            </a:endParaRPr>
          </a:p>
          <a:p>
            <a:pPr marL="171450" lvl="0" indent="-171450" algn="l" rtl="0">
              <a:spcBef>
                <a:spcPts val="0"/>
              </a:spcBef>
              <a:spcAft>
                <a:spcPts val="0"/>
              </a:spcAft>
              <a:buNone/>
            </a:pPr>
            <a:r>
              <a:rPr lang="de-DE" sz="1050" b="0" i="0" u="none" strike="noStrike" cap="none">
                <a:solidFill>
                  <a:srgbClr val="000000"/>
                </a:solidFill>
                <a:latin typeface="Arial"/>
                <a:ea typeface="Arial"/>
                <a:cs typeface="Arial"/>
                <a:sym typeface="Arial"/>
              </a:rPr>
              <a:t>And last but not least </a:t>
            </a:r>
            <a:r>
              <a:rPr lang="de-DE" sz="1050" b="0" i="0" u="none" strike="noStrike" cap="none" err="1">
                <a:solidFill>
                  <a:srgbClr val="000000"/>
                </a:solidFill>
                <a:latin typeface="Arial"/>
                <a:ea typeface="Arial"/>
                <a:cs typeface="Arial"/>
                <a:sym typeface="Arial"/>
              </a:rPr>
              <a:t>please</a:t>
            </a:r>
            <a:r>
              <a:rPr lang="de-DE" sz="1050" b="0" i="0" u="none" strike="noStrike" cap="none">
                <a:solidFill>
                  <a:srgbClr val="000000"/>
                </a:solidFill>
                <a:latin typeface="Arial"/>
                <a:ea typeface="Arial"/>
                <a:cs typeface="Arial"/>
                <a:sym typeface="Arial"/>
              </a:rPr>
              <a:t> </a:t>
            </a:r>
            <a:r>
              <a:rPr lang="de-DE" sz="1050" b="0" i="0" u="none" strike="noStrike" cap="none" err="1">
                <a:solidFill>
                  <a:srgbClr val="000000"/>
                </a:solidFill>
                <a:latin typeface="Arial"/>
                <a:ea typeface="Arial"/>
                <a:cs typeface="Arial"/>
                <a:sym typeface="Arial"/>
              </a:rPr>
              <a:t>meet</a:t>
            </a:r>
            <a:r>
              <a:rPr lang="de-DE" sz="1050" b="0" i="0" u="none" strike="noStrike" cap="none">
                <a:solidFill>
                  <a:srgbClr val="000000"/>
                </a:solidFill>
                <a:latin typeface="Arial"/>
                <a:ea typeface="Arial"/>
                <a:cs typeface="Arial"/>
                <a:sym typeface="Arial"/>
              </a:rPr>
              <a:t> </a:t>
            </a:r>
            <a:r>
              <a:rPr lang="de-DE" sz="1050" b="0" i="0" u="none" strike="noStrike" cap="none" err="1">
                <a:solidFill>
                  <a:srgbClr val="000000"/>
                </a:solidFill>
                <a:latin typeface="Arial"/>
                <a:ea typeface="Arial"/>
                <a:cs typeface="Arial"/>
                <a:sym typeface="Arial"/>
              </a:rPr>
              <a:t>the</a:t>
            </a:r>
            <a:r>
              <a:rPr lang="de-DE" sz="1050" b="0" i="0" u="none" strike="noStrike" cap="none">
                <a:solidFill>
                  <a:srgbClr val="000000"/>
                </a:solidFill>
                <a:latin typeface="Arial"/>
                <a:ea typeface="Arial"/>
                <a:cs typeface="Arial"/>
                <a:sym typeface="Arial"/>
              </a:rPr>
              <a:t> </a:t>
            </a:r>
            <a:r>
              <a:rPr lang="de-DE" sz="1050" b="0" i="0" u="none" strike="noStrike" cap="none" err="1">
                <a:solidFill>
                  <a:srgbClr val="000000"/>
                </a:solidFill>
                <a:latin typeface="Arial"/>
                <a:ea typeface="Arial"/>
                <a:cs typeface="Arial"/>
                <a:sym typeface="Arial"/>
              </a:rPr>
              <a:t>maybe</a:t>
            </a:r>
            <a:r>
              <a:rPr lang="de-DE" sz="1050" b="0" i="0" u="none" strike="noStrike" cap="none">
                <a:solidFill>
                  <a:srgbClr val="000000"/>
                </a:solidFill>
                <a:latin typeface="Arial"/>
                <a:ea typeface="Arial"/>
                <a:cs typeface="Arial"/>
                <a:sym typeface="Arial"/>
              </a:rPr>
              <a:t> </a:t>
            </a:r>
            <a:r>
              <a:rPr lang="de-DE" sz="1050" b="0" i="0" u="none" strike="noStrike" cap="none" err="1">
                <a:solidFill>
                  <a:srgbClr val="000000"/>
                </a:solidFill>
                <a:latin typeface="Arial"/>
                <a:ea typeface="Arial"/>
                <a:cs typeface="Arial"/>
                <a:sym typeface="Arial"/>
              </a:rPr>
              <a:t>most</a:t>
            </a:r>
            <a:r>
              <a:rPr lang="de-DE" sz="1050" b="0" i="0" u="none" strike="noStrike" cap="none">
                <a:solidFill>
                  <a:srgbClr val="000000"/>
                </a:solidFill>
                <a:latin typeface="Arial"/>
                <a:ea typeface="Arial"/>
                <a:cs typeface="Arial"/>
                <a:sym typeface="Arial"/>
              </a:rPr>
              <a:t> </a:t>
            </a:r>
            <a:r>
              <a:rPr lang="de-DE" sz="1050" b="0" i="0" u="none" strike="noStrike" cap="none" err="1">
                <a:solidFill>
                  <a:srgbClr val="000000"/>
                </a:solidFill>
                <a:latin typeface="Arial"/>
                <a:ea typeface="Arial"/>
                <a:cs typeface="Arial"/>
                <a:sym typeface="Arial"/>
              </a:rPr>
              <a:t>important</a:t>
            </a:r>
            <a:r>
              <a:rPr lang="de-DE" sz="1050" b="0" i="0" u="none" strike="noStrike" cap="none">
                <a:solidFill>
                  <a:srgbClr val="000000"/>
                </a:solidFill>
                <a:latin typeface="Arial"/>
                <a:ea typeface="Arial"/>
                <a:cs typeface="Arial"/>
                <a:sym typeface="Arial"/>
              </a:rPr>
              <a:t> (wo-)man in </a:t>
            </a:r>
            <a:r>
              <a:rPr lang="de-DE" sz="1050" b="0" i="0" u="none" strike="noStrike" cap="none" err="1">
                <a:solidFill>
                  <a:srgbClr val="000000"/>
                </a:solidFill>
                <a:latin typeface="Arial"/>
                <a:ea typeface="Arial"/>
                <a:cs typeface="Arial"/>
                <a:sym typeface="Arial"/>
              </a:rPr>
              <a:t>the</a:t>
            </a:r>
            <a:r>
              <a:rPr lang="de-DE" sz="1050" b="0" i="0" u="none" strike="noStrike" cap="none">
                <a:solidFill>
                  <a:srgbClr val="000000"/>
                </a:solidFill>
                <a:latin typeface="Arial"/>
                <a:ea typeface="Arial"/>
                <a:cs typeface="Arial"/>
                <a:sym typeface="Arial"/>
              </a:rPr>
              <a:t> </a:t>
            </a:r>
            <a:r>
              <a:rPr lang="de-DE" sz="1050" b="0" i="0" u="none" strike="noStrike" cap="none" err="1">
                <a:solidFill>
                  <a:srgbClr val="000000"/>
                </a:solidFill>
                <a:latin typeface="Arial"/>
                <a:ea typeface="Arial"/>
                <a:cs typeface="Arial"/>
                <a:sym typeface="Arial"/>
              </a:rPr>
              <a:t>room</a:t>
            </a:r>
            <a:r>
              <a:rPr lang="de-DE" sz="1050" b="0" i="0" u="none" strike="noStrike" cap="none">
                <a:solidFill>
                  <a:srgbClr val="000000"/>
                </a:solidFill>
                <a:latin typeface="Arial"/>
                <a:ea typeface="Arial"/>
                <a:cs typeface="Arial"/>
                <a:sym typeface="Arial"/>
              </a:rPr>
              <a:t> </a:t>
            </a:r>
            <a:r>
              <a:rPr lang="de-DE" sz="1050" b="0" i="0" u="none" strike="noStrike" cap="none" err="1">
                <a:solidFill>
                  <a:srgbClr val="000000"/>
                </a:solidFill>
                <a:latin typeface="Arial"/>
                <a:ea typeface="Arial"/>
                <a:cs typeface="Arial"/>
                <a:sym typeface="Arial"/>
              </a:rPr>
              <a:t>today</a:t>
            </a:r>
            <a:r>
              <a:rPr lang="de-DE" sz="1050" b="1" i="0" u="none" strike="noStrike" cap="none">
                <a:solidFill>
                  <a:srgbClr val="000000"/>
                </a:solidFill>
                <a:latin typeface="Arial"/>
                <a:ea typeface="Arial"/>
                <a:cs typeface="Arial"/>
                <a:sym typeface="Arial"/>
              </a:rPr>
              <a:t>: XX</a:t>
            </a:r>
            <a:r>
              <a:rPr lang="de-DE" sz="1050" b="0" i="0" u="none" strike="noStrike" cap="none">
                <a:solidFill>
                  <a:srgbClr val="000000"/>
                </a:solidFill>
                <a:latin typeface="Arial"/>
                <a:ea typeface="Arial"/>
                <a:cs typeface="Arial"/>
                <a:sym typeface="Arial"/>
              </a:rPr>
              <a:t>. XX </a:t>
            </a:r>
            <a:r>
              <a:rPr lang="de-DE" sz="1050" b="0" i="0" u="none" strike="noStrike" cap="none" err="1">
                <a:solidFill>
                  <a:srgbClr val="000000"/>
                </a:solidFill>
                <a:latin typeface="Arial"/>
                <a:ea typeface="Arial"/>
                <a:cs typeface="Arial"/>
                <a:sym typeface="Arial"/>
              </a:rPr>
              <a:t>is</a:t>
            </a:r>
            <a:r>
              <a:rPr lang="de-DE" sz="1050" b="0" i="0" u="none" strike="noStrike" cap="none">
                <a:solidFill>
                  <a:srgbClr val="000000"/>
                </a:solidFill>
                <a:latin typeface="Arial"/>
                <a:ea typeface="Arial"/>
                <a:cs typeface="Arial"/>
                <a:sym typeface="Arial"/>
              </a:rPr>
              <a:t> in </a:t>
            </a:r>
            <a:r>
              <a:rPr lang="de-DE" sz="1050" b="0" i="0" u="none" strike="noStrike" cap="none" err="1">
                <a:solidFill>
                  <a:srgbClr val="000000"/>
                </a:solidFill>
                <a:latin typeface="Arial"/>
                <a:ea typeface="Arial"/>
                <a:cs typeface="Arial"/>
                <a:sym typeface="Arial"/>
              </a:rPr>
              <a:t>charge</a:t>
            </a:r>
            <a:r>
              <a:rPr lang="de-DE" sz="1050" b="0" i="0" u="none" strike="noStrike" cap="none">
                <a:solidFill>
                  <a:srgbClr val="000000"/>
                </a:solidFill>
                <a:latin typeface="Arial"/>
                <a:ea typeface="Arial"/>
                <a:cs typeface="Arial"/>
                <a:sym typeface="Arial"/>
              </a:rPr>
              <a:t> </a:t>
            </a:r>
            <a:r>
              <a:rPr lang="de-DE" sz="1050" b="0" i="0" u="none" strike="noStrike" cap="none" err="1">
                <a:solidFill>
                  <a:srgbClr val="000000"/>
                </a:solidFill>
                <a:latin typeface="Arial"/>
                <a:ea typeface="Arial"/>
                <a:cs typeface="Arial"/>
                <a:sym typeface="Arial"/>
              </a:rPr>
              <a:t>of</a:t>
            </a:r>
            <a:r>
              <a:rPr lang="de-DE" sz="1050" b="0" i="0" u="none" strike="noStrike" cap="none">
                <a:solidFill>
                  <a:srgbClr val="000000"/>
                </a:solidFill>
                <a:latin typeface="Arial"/>
                <a:ea typeface="Arial"/>
                <a:cs typeface="Arial"/>
                <a:sym typeface="Arial"/>
              </a:rPr>
              <a:t> </a:t>
            </a:r>
            <a:r>
              <a:rPr lang="de-DE" sz="1050" b="0" i="0" u="none" strike="noStrike" cap="none" err="1">
                <a:solidFill>
                  <a:srgbClr val="000000"/>
                </a:solidFill>
                <a:latin typeface="Arial"/>
                <a:ea typeface="Arial"/>
                <a:cs typeface="Arial"/>
                <a:sym typeface="Arial"/>
              </a:rPr>
              <a:t>the</a:t>
            </a:r>
            <a:r>
              <a:rPr lang="de-DE" sz="1050" b="0" i="0" u="none" strike="noStrike" cap="none">
                <a:solidFill>
                  <a:srgbClr val="000000"/>
                </a:solidFill>
                <a:latin typeface="Arial"/>
                <a:ea typeface="Arial"/>
                <a:cs typeface="Arial"/>
                <a:sym typeface="Arial"/>
              </a:rPr>
              <a:t> </a:t>
            </a:r>
            <a:r>
              <a:rPr lang="de-DE" sz="1050" b="0" i="0" u="none" strike="noStrike" cap="none" err="1">
                <a:solidFill>
                  <a:srgbClr val="000000"/>
                </a:solidFill>
                <a:latin typeface="Arial"/>
                <a:ea typeface="Arial"/>
                <a:cs typeface="Arial"/>
                <a:sym typeface="Arial"/>
              </a:rPr>
              <a:t>technical</a:t>
            </a:r>
            <a:r>
              <a:rPr lang="de-DE" sz="1050" b="0" i="0" u="none" strike="noStrike" cap="none">
                <a:solidFill>
                  <a:srgbClr val="000000"/>
                </a:solidFill>
                <a:latin typeface="Arial"/>
                <a:ea typeface="Arial"/>
                <a:cs typeface="Arial"/>
                <a:sym typeface="Arial"/>
              </a:rPr>
              <a:t> support and </a:t>
            </a:r>
            <a:r>
              <a:rPr lang="de-DE" sz="1050" b="0" i="0" u="none" strike="noStrike" cap="none" err="1">
                <a:solidFill>
                  <a:srgbClr val="000000"/>
                </a:solidFill>
                <a:latin typeface="Arial"/>
                <a:ea typeface="Arial"/>
                <a:cs typeface="Arial"/>
                <a:sym typeface="Arial"/>
              </a:rPr>
              <a:t>is</a:t>
            </a:r>
            <a:r>
              <a:rPr lang="de-DE" sz="1050" b="0" i="0" u="none" strike="noStrike" cap="none">
                <a:solidFill>
                  <a:srgbClr val="000000"/>
                </a:solidFill>
                <a:latin typeface="Arial"/>
                <a:ea typeface="Arial"/>
                <a:cs typeface="Arial"/>
                <a:sym typeface="Arial"/>
              </a:rPr>
              <a:t> </a:t>
            </a:r>
            <a:r>
              <a:rPr lang="de-DE" sz="1050" b="0" i="0" u="none" strike="noStrike" cap="none" err="1">
                <a:solidFill>
                  <a:srgbClr val="000000"/>
                </a:solidFill>
                <a:latin typeface="Arial"/>
                <a:ea typeface="Arial"/>
                <a:cs typeface="Arial"/>
                <a:sym typeface="Arial"/>
              </a:rPr>
              <a:t>here</a:t>
            </a:r>
            <a:r>
              <a:rPr lang="de-DE" sz="1050" b="0" i="0" u="none" strike="noStrike" cap="none">
                <a:solidFill>
                  <a:srgbClr val="000000"/>
                </a:solidFill>
                <a:latin typeface="Arial"/>
                <a:ea typeface="Arial"/>
                <a:cs typeface="Arial"/>
                <a:sym typeface="Arial"/>
              </a:rPr>
              <a:t> </a:t>
            </a:r>
            <a:r>
              <a:rPr lang="de-DE" sz="1050" b="0" i="0" u="none" strike="noStrike" cap="none" err="1">
                <a:solidFill>
                  <a:srgbClr val="000000"/>
                </a:solidFill>
                <a:latin typeface="Arial"/>
                <a:ea typeface="Arial"/>
                <a:cs typeface="Arial"/>
                <a:sym typeface="Arial"/>
              </a:rPr>
              <a:t>to</a:t>
            </a:r>
            <a:r>
              <a:rPr lang="de-DE" sz="1050" b="0" i="0" u="none" strike="noStrike" cap="none">
                <a:solidFill>
                  <a:srgbClr val="000000"/>
                </a:solidFill>
                <a:latin typeface="Arial"/>
                <a:ea typeface="Arial"/>
                <a:cs typeface="Arial"/>
                <a:sym typeface="Arial"/>
              </a:rPr>
              <a:t> </a:t>
            </a:r>
            <a:r>
              <a:rPr lang="de-DE" sz="1050" b="0" i="0" u="none" strike="noStrike" cap="none" err="1">
                <a:solidFill>
                  <a:srgbClr val="000000"/>
                </a:solidFill>
                <a:latin typeface="Arial"/>
                <a:ea typeface="Arial"/>
                <a:cs typeface="Arial"/>
                <a:sym typeface="Arial"/>
              </a:rPr>
              <a:t>help</a:t>
            </a:r>
            <a:r>
              <a:rPr lang="de-DE" sz="1050" b="0" i="0" u="none" strike="noStrike" cap="none">
                <a:solidFill>
                  <a:srgbClr val="000000"/>
                </a:solidFill>
                <a:latin typeface="Arial"/>
                <a:ea typeface="Arial"/>
                <a:cs typeface="Arial"/>
                <a:sym typeface="Arial"/>
              </a:rPr>
              <a:t> </a:t>
            </a:r>
            <a:r>
              <a:rPr lang="de-DE" sz="1050" b="0" i="0" u="none" strike="noStrike" cap="none" err="1">
                <a:solidFill>
                  <a:srgbClr val="000000"/>
                </a:solidFill>
                <a:latin typeface="Arial"/>
                <a:ea typeface="Arial"/>
                <a:cs typeface="Arial"/>
                <a:sym typeface="Arial"/>
              </a:rPr>
              <a:t>with</a:t>
            </a:r>
            <a:r>
              <a:rPr lang="de-DE" sz="1050" b="0" i="0" u="none" strike="noStrike" cap="none">
                <a:solidFill>
                  <a:srgbClr val="000000"/>
                </a:solidFill>
                <a:latin typeface="Arial"/>
                <a:ea typeface="Arial"/>
                <a:cs typeface="Arial"/>
                <a:sym typeface="Arial"/>
              </a:rPr>
              <a:t> </a:t>
            </a:r>
            <a:r>
              <a:rPr lang="de-DE" sz="1050" b="0" i="0" u="none" strike="noStrike" cap="none" err="1">
                <a:solidFill>
                  <a:srgbClr val="000000"/>
                </a:solidFill>
                <a:latin typeface="Arial"/>
                <a:ea typeface="Arial"/>
                <a:cs typeface="Arial"/>
                <a:sym typeface="Arial"/>
              </a:rPr>
              <a:t>any</a:t>
            </a:r>
            <a:r>
              <a:rPr lang="de-DE" sz="1050" b="0" i="0" u="none" strike="noStrike" cap="none">
                <a:solidFill>
                  <a:srgbClr val="000000"/>
                </a:solidFill>
                <a:latin typeface="Arial"/>
                <a:ea typeface="Arial"/>
                <a:cs typeface="Arial"/>
                <a:sym typeface="Arial"/>
              </a:rPr>
              <a:t> </a:t>
            </a:r>
            <a:r>
              <a:rPr lang="de-DE" sz="1050" b="0" i="0" u="none" strike="noStrike" cap="none" err="1">
                <a:solidFill>
                  <a:srgbClr val="000000"/>
                </a:solidFill>
                <a:latin typeface="Arial"/>
                <a:ea typeface="Arial"/>
                <a:cs typeface="Arial"/>
                <a:sym typeface="Arial"/>
              </a:rPr>
              <a:t>technical</a:t>
            </a:r>
            <a:r>
              <a:rPr lang="de-DE" sz="1050" b="0" i="0" u="none" strike="noStrike" cap="none">
                <a:solidFill>
                  <a:srgbClr val="000000"/>
                </a:solidFill>
                <a:latin typeface="Arial"/>
                <a:ea typeface="Arial"/>
                <a:cs typeface="Arial"/>
                <a:sym typeface="Arial"/>
              </a:rPr>
              <a:t> </a:t>
            </a:r>
            <a:r>
              <a:rPr lang="de-DE" sz="1050" b="0" i="0" u="none" strike="noStrike" cap="none" err="1">
                <a:solidFill>
                  <a:srgbClr val="000000"/>
                </a:solidFill>
                <a:latin typeface="Arial"/>
                <a:ea typeface="Arial"/>
                <a:cs typeface="Arial"/>
                <a:sym typeface="Arial"/>
              </a:rPr>
              <a:t>problems</a:t>
            </a:r>
            <a:r>
              <a:rPr lang="de-DE" sz="1050" b="0" i="0" u="none" strike="noStrike" cap="none">
                <a:solidFill>
                  <a:srgbClr val="000000"/>
                </a:solidFill>
                <a:latin typeface="Arial"/>
                <a:ea typeface="Arial"/>
                <a:cs typeface="Arial"/>
                <a:sym typeface="Arial"/>
              </a:rPr>
              <a:t>.</a:t>
            </a:r>
            <a:br>
              <a:rPr lang="de-DE" sz="1050" b="0" i="0" u="none" strike="noStrike" cap="none">
                <a:solidFill>
                  <a:srgbClr val="000000"/>
                </a:solidFill>
                <a:latin typeface="Arial"/>
                <a:ea typeface="Arial"/>
                <a:cs typeface="Arial"/>
                <a:sym typeface="Arial"/>
              </a:rPr>
            </a:br>
            <a:endParaRPr lang="de-DE" sz="1050" b="0" i="0" u="none" strike="noStrike" cap="none">
              <a:solidFill>
                <a:srgbClr val="000000"/>
              </a:solidFill>
              <a:latin typeface="Arial"/>
              <a:ea typeface="Arial"/>
              <a:cs typeface="Arial"/>
              <a:sym typeface="Arial"/>
            </a:endParaRPr>
          </a:p>
          <a:p>
            <a:pPr marL="171450" lvl="0" indent="-171450" algn="l" rtl="0">
              <a:spcBef>
                <a:spcPts val="0"/>
              </a:spcBef>
              <a:spcAft>
                <a:spcPts val="0"/>
              </a:spcAft>
              <a:buNone/>
            </a:pPr>
            <a:r>
              <a:rPr lang="de-DE" sz="1050" b="0" i="0" u="none" strike="noStrike" cap="none">
                <a:solidFill>
                  <a:srgbClr val="000000"/>
                </a:solidFill>
                <a:latin typeface="Arial"/>
                <a:ea typeface="Arial"/>
                <a:cs typeface="Arial"/>
                <a:sym typeface="Arial"/>
              </a:rPr>
              <a:t>XX in </a:t>
            </a:r>
            <a:r>
              <a:rPr lang="de-DE" sz="1050" b="0" i="0" u="none" strike="noStrike" cap="none" err="1">
                <a:solidFill>
                  <a:srgbClr val="000000"/>
                </a:solidFill>
                <a:latin typeface="Arial"/>
                <a:ea typeface="Arial"/>
                <a:cs typeface="Arial"/>
                <a:sym typeface="Arial"/>
              </a:rPr>
              <a:t>your</a:t>
            </a:r>
            <a:r>
              <a:rPr lang="de-DE" sz="1050" b="0" i="0" u="none" strike="noStrike" cap="none">
                <a:solidFill>
                  <a:srgbClr val="000000"/>
                </a:solidFill>
                <a:latin typeface="Arial"/>
                <a:ea typeface="Arial"/>
                <a:cs typeface="Arial"/>
                <a:sym typeface="Arial"/>
              </a:rPr>
              <a:t> </a:t>
            </a:r>
            <a:r>
              <a:rPr lang="de-DE" sz="1050" b="0" i="0" u="none" strike="noStrike" cap="none" err="1">
                <a:solidFill>
                  <a:srgbClr val="000000"/>
                </a:solidFill>
                <a:latin typeface="Arial"/>
                <a:ea typeface="Arial"/>
                <a:cs typeface="Arial"/>
                <a:sym typeface="Arial"/>
              </a:rPr>
              <a:t>role</a:t>
            </a:r>
            <a:r>
              <a:rPr lang="de-DE" sz="1050" b="0" i="0" u="none" strike="noStrike" cap="none">
                <a:solidFill>
                  <a:srgbClr val="000000"/>
                </a:solidFill>
                <a:latin typeface="Arial"/>
                <a:ea typeface="Arial"/>
                <a:cs typeface="Arial"/>
                <a:sym typeface="Arial"/>
              </a:rPr>
              <a:t> </a:t>
            </a:r>
            <a:r>
              <a:rPr lang="de-DE" sz="1050" b="0" i="0" u="none" strike="noStrike" cap="none" err="1">
                <a:solidFill>
                  <a:srgbClr val="000000"/>
                </a:solidFill>
                <a:latin typeface="Arial"/>
                <a:ea typeface="Arial"/>
                <a:cs typeface="Arial"/>
                <a:sym typeface="Arial"/>
              </a:rPr>
              <a:t>as</a:t>
            </a:r>
            <a:r>
              <a:rPr lang="de-DE" sz="1050" b="0" i="0" u="none" strike="noStrike" cap="none">
                <a:solidFill>
                  <a:srgbClr val="000000"/>
                </a:solidFill>
                <a:latin typeface="Arial"/>
                <a:ea typeface="Arial"/>
                <a:cs typeface="Arial"/>
                <a:sym typeface="Arial"/>
              </a:rPr>
              <a:t> </a:t>
            </a:r>
            <a:r>
              <a:rPr lang="de-DE" sz="1050" b="0" i="0" u="none" strike="noStrike" cap="none" err="1">
                <a:solidFill>
                  <a:srgbClr val="000000"/>
                </a:solidFill>
                <a:latin typeface="Arial"/>
                <a:ea typeface="Arial"/>
                <a:cs typeface="Arial"/>
                <a:sym typeface="Arial"/>
              </a:rPr>
              <a:t>techincal</a:t>
            </a:r>
            <a:r>
              <a:rPr lang="de-DE" sz="1050" b="0" i="0" u="none" strike="noStrike" cap="none">
                <a:solidFill>
                  <a:srgbClr val="000000"/>
                </a:solidFill>
                <a:latin typeface="Arial"/>
                <a:ea typeface="Arial"/>
                <a:cs typeface="Arial"/>
                <a:sym typeface="Arial"/>
              </a:rPr>
              <a:t> support </a:t>
            </a:r>
            <a:r>
              <a:rPr lang="de-DE" sz="1050" b="0" i="0" u="none" strike="noStrike" cap="none" err="1">
                <a:solidFill>
                  <a:srgbClr val="000000"/>
                </a:solidFill>
                <a:latin typeface="Arial"/>
                <a:ea typeface="Arial"/>
                <a:cs typeface="Arial"/>
                <a:sym typeface="Arial"/>
              </a:rPr>
              <a:t>would</a:t>
            </a:r>
            <a:r>
              <a:rPr lang="de-DE" sz="1050" b="0" i="0" u="none" strike="noStrike" cap="none">
                <a:solidFill>
                  <a:srgbClr val="000000"/>
                </a:solidFill>
                <a:latin typeface="Arial"/>
                <a:ea typeface="Arial"/>
                <a:cs typeface="Arial"/>
                <a:sym typeface="Arial"/>
              </a:rPr>
              <a:t> </a:t>
            </a:r>
            <a:r>
              <a:rPr lang="de-DE" sz="1050" b="0" i="0" u="none" strike="noStrike" cap="none" err="1">
                <a:solidFill>
                  <a:srgbClr val="000000"/>
                </a:solidFill>
                <a:latin typeface="Arial"/>
                <a:ea typeface="Arial"/>
                <a:cs typeface="Arial"/>
                <a:sym typeface="Arial"/>
              </a:rPr>
              <a:t>you</a:t>
            </a:r>
            <a:r>
              <a:rPr lang="de-DE" sz="1050" b="0" i="0" u="none" strike="noStrike" cap="none">
                <a:solidFill>
                  <a:srgbClr val="000000"/>
                </a:solidFill>
                <a:latin typeface="Arial"/>
                <a:ea typeface="Arial"/>
                <a:cs typeface="Arial"/>
                <a:sym typeface="Arial"/>
              </a:rPr>
              <a:t> </a:t>
            </a:r>
            <a:r>
              <a:rPr lang="de-DE" sz="1050" b="0" i="0" u="none" strike="noStrike" cap="none" err="1">
                <a:solidFill>
                  <a:srgbClr val="000000"/>
                </a:solidFill>
                <a:latin typeface="Arial"/>
                <a:ea typeface="Arial"/>
                <a:cs typeface="Arial"/>
                <a:sym typeface="Arial"/>
              </a:rPr>
              <a:t>please</a:t>
            </a:r>
            <a:r>
              <a:rPr lang="de-DE" sz="1050" b="0" i="0" u="none" strike="noStrike" cap="none">
                <a:solidFill>
                  <a:srgbClr val="000000"/>
                </a:solidFill>
                <a:latin typeface="Arial"/>
                <a:ea typeface="Arial"/>
                <a:cs typeface="Arial"/>
                <a:sym typeface="Arial"/>
              </a:rPr>
              <a:t> </a:t>
            </a:r>
            <a:r>
              <a:rPr lang="de-DE" sz="1050" b="0" i="0" u="none" strike="noStrike" cap="none" err="1">
                <a:solidFill>
                  <a:srgbClr val="000000"/>
                </a:solidFill>
                <a:latin typeface="Arial"/>
                <a:ea typeface="Arial"/>
                <a:cs typeface="Arial"/>
                <a:sym typeface="Arial"/>
              </a:rPr>
              <a:t>introduce</a:t>
            </a:r>
            <a:r>
              <a:rPr lang="de-DE" sz="1050" b="0" i="0" u="none" strike="noStrike" cap="none">
                <a:solidFill>
                  <a:srgbClr val="000000"/>
                </a:solidFill>
                <a:latin typeface="Arial"/>
                <a:ea typeface="Arial"/>
                <a:cs typeface="Arial"/>
                <a:sym typeface="Arial"/>
              </a:rPr>
              <a:t> </a:t>
            </a:r>
            <a:r>
              <a:rPr lang="de-DE" sz="1050" b="0" i="0" u="none" strike="noStrike" cap="none" err="1">
                <a:solidFill>
                  <a:srgbClr val="000000"/>
                </a:solidFill>
                <a:latin typeface="Arial"/>
                <a:ea typeface="Arial"/>
                <a:cs typeface="Arial"/>
                <a:sym typeface="Arial"/>
              </a:rPr>
              <a:t>us</a:t>
            </a:r>
            <a:r>
              <a:rPr lang="de-DE" sz="1050" b="0" i="0" u="none" strike="noStrike" cap="none">
                <a:solidFill>
                  <a:srgbClr val="000000"/>
                </a:solidFill>
                <a:latin typeface="Arial"/>
                <a:ea typeface="Arial"/>
                <a:cs typeface="Arial"/>
                <a:sym typeface="Arial"/>
              </a:rPr>
              <a:t> </a:t>
            </a:r>
            <a:r>
              <a:rPr lang="de-DE" sz="1050" b="0" i="0" u="none" strike="noStrike" cap="none" err="1">
                <a:solidFill>
                  <a:srgbClr val="000000"/>
                </a:solidFill>
                <a:latin typeface="Arial"/>
                <a:ea typeface="Arial"/>
                <a:cs typeface="Arial"/>
                <a:sym typeface="Arial"/>
              </a:rPr>
              <a:t>to</a:t>
            </a:r>
            <a:r>
              <a:rPr lang="de-DE" sz="1050" b="0" i="0" u="none" strike="noStrike" cap="none">
                <a:solidFill>
                  <a:srgbClr val="000000"/>
                </a:solidFill>
                <a:latin typeface="Arial"/>
                <a:ea typeface="Arial"/>
                <a:cs typeface="Arial"/>
                <a:sym typeface="Arial"/>
              </a:rPr>
              <a:t> </a:t>
            </a:r>
            <a:r>
              <a:rPr lang="de-DE" sz="1050" b="0" i="0" u="none" strike="noStrike" cap="none" err="1">
                <a:solidFill>
                  <a:srgbClr val="000000"/>
                </a:solidFill>
                <a:latin typeface="Arial"/>
                <a:ea typeface="Arial"/>
                <a:cs typeface="Arial"/>
                <a:sym typeface="Arial"/>
              </a:rPr>
              <a:t>some</a:t>
            </a:r>
            <a:r>
              <a:rPr lang="de-DE" sz="1050" b="0" i="0" u="none" strike="noStrike" cap="none">
                <a:solidFill>
                  <a:srgbClr val="000000"/>
                </a:solidFill>
                <a:latin typeface="Arial"/>
                <a:ea typeface="Arial"/>
                <a:cs typeface="Arial"/>
                <a:sym typeface="Arial"/>
              </a:rPr>
              <a:t> </a:t>
            </a:r>
            <a:r>
              <a:rPr lang="de-DE" sz="1050" b="0" i="0" u="none" strike="noStrike" cap="none" err="1">
                <a:solidFill>
                  <a:srgbClr val="000000"/>
                </a:solidFill>
                <a:latin typeface="Arial"/>
                <a:ea typeface="Arial"/>
                <a:cs typeface="Arial"/>
                <a:sym typeface="Arial"/>
              </a:rPr>
              <a:t>basic</a:t>
            </a:r>
            <a:r>
              <a:rPr lang="de-DE" sz="1050" b="0" i="0" u="none" strike="noStrike" cap="none">
                <a:solidFill>
                  <a:srgbClr val="000000"/>
                </a:solidFill>
                <a:latin typeface="Arial"/>
                <a:ea typeface="Arial"/>
                <a:cs typeface="Arial"/>
                <a:sym typeface="Arial"/>
              </a:rPr>
              <a:t> </a:t>
            </a:r>
            <a:r>
              <a:rPr lang="de-DE" sz="1050" b="0" i="0" u="none" strike="noStrike" cap="none" err="1">
                <a:solidFill>
                  <a:srgbClr val="000000"/>
                </a:solidFill>
                <a:latin typeface="Arial"/>
                <a:ea typeface="Arial"/>
                <a:cs typeface="Arial"/>
                <a:sym typeface="Arial"/>
              </a:rPr>
              <a:t>rules</a:t>
            </a:r>
            <a:r>
              <a:rPr lang="de-DE" sz="1050" b="0" i="0" u="none" strike="noStrike" cap="none">
                <a:solidFill>
                  <a:srgbClr val="000000"/>
                </a:solidFill>
                <a:latin typeface="Arial"/>
                <a:ea typeface="Arial"/>
                <a:cs typeface="Arial"/>
                <a:sym typeface="Arial"/>
              </a:rPr>
              <a:t> and tricks, </a:t>
            </a:r>
            <a:r>
              <a:rPr lang="de-DE" sz="1050" b="0" i="0" u="none" strike="noStrike" cap="none" err="1">
                <a:solidFill>
                  <a:srgbClr val="000000"/>
                </a:solidFill>
                <a:latin typeface="Arial"/>
                <a:ea typeface="Arial"/>
                <a:cs typeface="Arial"/>
                <a:sym typeface="Arial"/>
              </a:rPr>
              <a:t>that</a:t>
            </a:r>
            <a:r>
              <a:rPr lang="de-DE" sz="1050" b="0" i="0" u="none" strike="noStrike" cap="none">
                <a:solidFill>
                  <a:srgbClr val="000000"/>
                </a:solidFill>
                <a:latin typeface="Arial"/>
                <a:ea typeface="Arial"/>
                <a:cs typeface="Arial"/>
                <a:sym typeface="Arial"/>
              </a:rPr>
              <a:t> </a:t>
            </a:r>
            <a:r>
              <a:rPr lang="de-DE" sz="1050" b="0" i="0" u="none" strike="noStrike" cap="none" err="1">
                <a:solidFill>
                  <a:srgbClr val="000000"/>
                </a:solidFill>
                <a:latin typeface="Arial"/>
                <a:ea typeface="Arial"/>
                <a:cs typeface="Arial"/>
                <a:sym typeface="Arial"/>
              </a:rPr>
              <a:t>are</a:t>
            </a:r>
            <a:r>
              <a:rPr lang="de-DE" sz="1050" b="0" i="0" u="none" strike="noStrike" cap="none">
                <a:solidFill>
                  <a:srgbClr val="000000"/>
                </a:solidFill>
                <a:latin typeface="Arial"/>
                <a:ea typeface="Arial"/>
                <a:cs typeface="Arial"/>
                <a:sym typeface="Arial"/>
              </a:rPr>
              <a:t> </a:t>
            </a:r>
            <a:r>
              <a:rPr lang="de-DE" sz="1050" b="0" i="0" u="none" strike="noStrike" cap="none" err="1">
                <a:solidFill>
                  <a:srgbClr val="000000"/>
                </a:solidFill>
                <a:latin typeface="Arial"/>
                <a:ea typeface="Arial"/>
                <a:cs typeface="Arial"/>
                <a:sym typeface="Arial"/>
              </a:rPr>
              <a:t>important</a:t>
            </a:r>
            <a:r>
              <a:rPr lang="de-DE" sz="1050" b="0" i="0" u="none" strike="noStrike" cap="none">
                <a:solidFill>
                  <a:srgbClr val="000000"/>
                </a:solidFill>
                <a:latin typeface="Arial"/>
                <a:ea typeface="Arial"/>
                <a:cs typeface="Arial"/>
                <a:sym typeface="Arial"/>
              </a:rPr>
              <a:t> in </a:t>
            </a:r>
            <a:r>
              <a:rPr lang="de-DE" sz="1050" b="0" i="0" u="none" strike="noStrike" cap="none" err="1">
                <a:solidFill>
                  <a:srgbClr val="000000"/>
                </a:solidFill>
                <a:latin typeface="Arial"/>
                <a:ea typeface="Arial"/>
                <a:cs typeface="Arial"/>
                <a:sym typeface="Arial"/>
              </a:rPr>
              <a:t>our</a:t>
            </a:r>
            <a:r>
              <a:rPr lang="de-DE" sz="1050" b="0" i="0" u="none" strike="noStrike" cap="none">
                <a:solidFill>
                  <a:srgbClr val="000000"/>
                </a:solidFill>
                <a:latin typeface="Arial"/>
                <a:ea typeface="Arial"/>
                <a:cs typeface="Arial"/>
                <a:sym typeface="Arial"/>
              </a:rPr>
              <a:t> digital </a:t>
            </a:r>
            <a:r>
              <a:rPr lang="de-DE" sz="1050" b="0" i="0" u="none" strike="noStrike" cap="none" err="1">
                <a:solidFill>
                  <a:srgbClr val="000000"/>
                </a:solidFill>
                <a:latin typeface="Arial"/>
                <a:ea typeface="Arial"/>
                <a:cs typeface="Arial"/>
                <a:sym typeface="Arial"/>
              </a:rPr>
              <a:t>setup</a:t>
            </a:r>
            <a:r>
              <a:rPr lang="de-DE" sz="1050" b="0" i="0" u="none" strike="noStrike" cap="none">
                <a:solidFill>
                  <a:srgbClr val="000000"/>
                </a:solidFill>
                <a:latin typeface="Arial"/>
                <a:ea typeface="Arial"/>
                <a:cs typeface="Arial"/>
                <a:sym typeface="Arial"/>
              </a:rPr>
              <a:t> </a:t>
            </a:r>
            <a:r>
              <a:rPr lang="de-DE" sz="1050" b="0" i="0" u="none" strike="noStrike" cap="none" err="1">
                <a:solidFill>
                  <a:srgbClr val="000000"/>
                </a:solidFill>
                <a:latin typeface="Arial"/>
                <a:ea typeface="Arial"/>
                <a:cs typeface="Arial"/>
                <a:sym typeface="Arial"/>
              </a:rPr>
              <a:t>today</a:t>
            </a:r>
            <a:r>
              <a:rPr lang="de-DE" sz="1050" b="0" i="0" u="none" strike="noStrike" cap="none">
                <a:solidFill>
                  <a:srgbClr val="000000"/>
                </a:solidFill>
                <a:latin typeface="Arial"/>
                <a:ea typeface="Arial"/>
                <a:cs typeface="Arial"/>
                <a:sym typeface="Arial"/>
              </a:rPr>
              <a:t>?</a:t>
            </a:r>
            <a:br>
              <a:rPr lang="de-DE" sz="1050" b="0" i="0" u="none" strike="noStrike" cap="none">
                <a:solidFill>
                  <a:srgbClr val="000000"/>
                </a:solidFill>
                <a:latin typeface="Arial"/>
                <a:ea typeface="Arial"/>
                <a:cs typeface="Arial"/>
                <a:sym typeface="Arial"/>
              </a:rPr>
            </a:br>
            <a:endParaRPr lang="de-DE" sz="1100"/>
          </a:p>
          <a:p>
            <a:pPr marL="171450" lvl="0" indent="-171450" algn="l" rtl="0">
              <a:spcBef>
                <a:spcPts val="0"/>
              </a:spcBef>
              <a:spcAft>
                <a:spcPts val="0"/>
              </a:spcAft>
              <a:buNone/>
            </a:pPr>
            <a:endParaRPr lang="de-DE" sz="1100"/>
          </a:p>
          <a:p>
            <a:pPr marL="0" lvl="0" indent="0" algn="l" rtl="0">
              <a:spcBef>
                <a:spcPts val="0"/>
              </a:spcBef>
              <a:spcAft>
                <a:spcPts val="0"/>
              </a:spcAft>
              <a:buClr>
                <a:schemeClr val="dk1"/>
              </a:buClr>
              <a:buSzPts val="1200"/>
              <a:buFont typeface="Calibri"/>
              <a:buNone/>
            </a:pPr>
            <a:endParaRPr lang="de-DE"/>
          </a:p>
          <a:p>
            <a:endParaRPr lang="de-DE"/>
          </a:p>
        </p:txBody>
      </p:sp>
    </p:spTree>
    <p:extLst>
      <p:ext uri="{BB962C8B-B14F-4D97-AF65-F5344CB8AC3E}">
        <p14:creationId xmlns:p14="http://schemas.microsoft.com/office/powerpoint/2010/main" val="7421824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726494fd45_1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726494fd45_1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a:cs typeface="Calibri"/>
              </a:rPr>
              <a:t>Let’s now begin with our journey and walk the first (baby) steps – what do you actually associate with entrepreneurship. We want to dedicate a moment to this question.</a:t>
            </a:r>
          </a:p>
        </p:txBody>
      </p:sp>
    </p:spTree>
    <p:extLst>
      <p:ext uri="{BB962C8B-B14F-4D97-AF65-F5344CB8AC3E}">
        <p14:creationId xmlns:p14="http://schemas.microsoft.com/office/powerpoint/2010/main" val="28657369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7263be4a94_1_3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sz="1200" err="1">
                <a:solidFill>
                  <a:schemeClr val="dk1"/>
                </a:solidFill>
              </a:rPr>
              <a:t>Reflect</a:t>
            </a:r>
            <a:r>
              <a:rPr lang="de-DE" sz="1200">
                <a:solidFill>
                  <a:schemeClr val="dk1"/>
                </a:solidFill>
              </a:rPr>
              <a:t> on </a:t>
            </a:r>
            <a:r>
              <a:rPr lang="de-DE" sz="1200" err="1">
                <a:solidFill>
                  <a:schemeClr val="dk1"/>
                </a:solidFill>
              </a:rPr>
              <a:t>this</a:t>
            </a:r>
            <a:r>
              <a:rPr lang="de-DE" sz="1200">
                <a:solidFill>
                  <a:schemeClr val="dk1"/>
                </a:solidFill>
              </a:rPr>
              <a:t> </a:t>
            </a:r>
            <a:r>
              <a:rPr lang="de-DE" sz="1200" err="1">
                <a:solidFill>
                  <a:schemeClr val="dk1"/>
                </a:solidFill>
              </a:rPr>
              <a:t>question</a:t>
            </a:r>
            <a:r>
              <a:rPr lang="de-DE" sz="1200">
                <a:solidFill>
                  <a:schemeClr val="dk1"/>
                </a:solidFill>
              </a:rPr>
              <a:t> – </a:t>
            </a:r>
            <a:r>
              <a:rPr lang="de-DE" sz="1200" err="1">
                <a:solidFill>
                  <a:schemeClr val="dk1"/>
                </a:solidFill>
              </a:rPr>
              <a:t>what</a:t>
            </a:r>
            <a:r>
              <a:rPr lang="de-DE" sz="1200">
                <a:solidFill>
                  <a:schemeClr val="dk1"/>
                </a:solidFill>
              </a:rPr>
              <a:t> </a:t>
            </a:r>
            <a:r>
              <a:rPr lang="de-DE" sz="1200" err="1">
                <a:solidFill>
                  <a:schemeClr val="dk1"/>
                </a:solidFill>
              </a:rPr>
              <a:t>comes</a:t>
            </a:r>
            <a:r>
              <a:rPr lang="de-DE" sz="1200">
                <a:solidFill>
                  <a:schemeClr val="dk1"/>
                </a:solidFill>
              </a:rPr>
              <a:t> </a:t>
            </a:r>
            <a:r>
              <a:rPr lang="de-DE" sz="1200" err="1">
                <a:solidFill>
                  <a:schemeClr val="dk1"/>
                </a:solidFill>
              </a:rPr>
              <a:t>to</a:t>
            </a:r>
            <a:r>
              <a:rPr lang="de-DE" sz="1200">
                <a:solidFill>
                  <a:schemeClr val="dk1"/>
                </a:solidFill>
              </a:rPr>
              <a:t> </a:t>
            </a:r>
            <a:r>
              <a:rPr lang="de-DE" sz="1200" err="1">
                <a:solidFill>
                  <a:schemeClr val="dk1"/>
                </a:solidFill>
              </a:rPr>
              <a:t>your</a:t>
            </a:r>
            <a:r>
              <a:rPr lang="de-DE" sz="1200">
                <a:solidFill>
                  <a:schemeClr val="dk1"/>
                </a:solidFill>
              </a:rPr>
              <a:t> </a:t>
            </a:r>
            <a:r>
              <a:rPr lang="de-DE" sz="1200" err="1">
                <a:solidFill>
                  <a:schemeClr val="dk1"/>
                </a:solidFill>
              </a:rPr>
              <a:t>mind</a:t>
            </a:r>
            <a:r>
              <a:rPr lang="de-DE" sz="1200">
                <a:solidFill>
                  <a:schemeClr val="dk1"/>
                </a:solidFill>
              </a:rPr>
              <a:t>, </a:t>
            </a:r>
            <a:r>
              <a:rPr lang="de-DE" sz="1200" err="1">
                <a:solidFill>
                  <a:schemeClr val="dk1"/>
                </a:solidFill>
              </a:rPr>
              <a:t>when</a:t>
            </a:r>
            <a:r>
              <a:rPr lang="de-DE" sz="1200">
                <a:solidFill>
                  <a:schemeClr val="dk1"/>
                </a:solidFill>
              </a:rPr>
              <a:t> </a:t>
            </a:r>
            <a:r>
              <a:rPr lang="de-DE" sz="1200" err="1">
                <a:solidFill>
                  <a:schemeClr val="dk1"/>
                </a:solidFill>
              </a:rPr>
              <a:t>you</a:t>
            </a:r>
            <a:r>
              <a:rPr lang="de-DE" sz="1200">
                <a:solidFill>
                  <a:schemeClr val="dk1"/>
                </a:solidFill>
              </a:rPr>
              <a:t> </a:t>
            </a:r>
            <a:r>
              <a:rPr lang="de-DE" sz="1200" err="1">
                <a:solidFill>
                  <a:schemeClr val="dk1"/>
                </a:solidFill>
              </a:rPr>
              <a:t>think</a:t>
            </a:r>
            <a:r>
              <a:rPr lang="de-DE" sz="1200">
                <a:solidFill>
                  <a:schemeClr val="dk1"/>
                </a:solidFill>
              </a:rPr>
              <a:t> </a:t>
            </a:r>
            <a:r>
              <a:rPr lang="de-DE" sz="1200" err="1">
                <a:solidFill>
                  <a:schemeClr val="dk1"/>
                </a:solidFill>
              </a:rPr>
              <a:t>of</a:t>
            </a:r>
            <a:r>
              <a:rPr lang="de-DE" sz="1200">
                <a:solidFill>
                  <a:schemeClr val="dk1"/>
                </a:solidFill>
              </a:rPr>
              <a:t> </a:t>
            </a:r>
            <a:r>
              <a:rPr lang="de-DE" sz="1200" err="1">
                <a:solidFill>
                  <a:schemeClr val="dk1"/>
                </a:solidFill>
              </a:rPr>
              <a:t>entrepreneurship</a:t>
            </a:r>
            <a:r>
              <a:rPr lang="de-DE" sz="1200">
                <a:solidFill>
                  <a:schemeClr val="dk1"/>
                </a:solidFill>
              </a:rPr>
              <a:t> </a:t>
            </a:r>
          </a:p>
          <a:p>
            <a:pPr marL="0" lvl="0" indent="0" algn="l" rtl="0">
              <a:spcBef>
                <a:spcPts val="0"/>
              </a:spcBef>
              <a:spcAft>
                <a:spcPts val="0"/>
              </a:spcAft>
              <a:buNone/>
            </a:pPr>
            <a:endParaRPr lang="de-DE" sz="1200">
              <a:solidFill>
                <a:schemeClr val="dk1"/>
              </a:solidFill>
            </a:endParaRPr>
          </a:p>
          <a:p>
            <a:pPr marL="0" lvl="0" indent="0" algn="l" rtl="0">
              <a:spcBef>
                <a:spcPts val="0"/>
              </a:spcBef>
              <a:spcAft>
                <a:spcPts val="0"/>
              </a:spcAft>
              <a:buNone/>
            </a:pPr>
            <a:r>
              <a:rPr lang="de-DE" sz="1200" err="1">
                <a:solidFill>
                  <a:schemeClr val="dk1"/>
                </a:solidFill>
              </a:rPr>
              <a:t>What</a:t>
            </a:r>
            <a:r>
              <a:rPr lang="de-DE" sz="1200">
                <a:solidFill>
                  <a:schemeClr val="dk1"/>
                </a:solidFill>
              </a:rPr>
              <a:t> </a:t>
            </a:r>
            <a:r>
              <a:rPr lang="de-DE" sz="1200" err="1">
                <a:solidFill>
                  <a:schemeClr val="dk1"/>
                </a:solidFill>
              </a:rPr>
              <a:t>pulls</a:t>
            </a:r>
            <a:r>
              <a:rPr lang="de-DE" sz="1200">
                <a:solidFill>
                  <a:schemeClr val="dk1"/>
                </a:solidFill>
              </a:rPr>
              <a:t> </a:t>
            </a:r>
            <a:r>
              <a:rPr lang="de-DE" sz="1200" err="1">
                <a:solidFill>
                  <a:schemeClr val="dk1"/>
                </a:solidFill>
              </a:rPr>
              <a:t>me</a:t>
            </a:r>
            <a:r>
              <a:rPr lang="de-DE" sz="1200">
                <a:solidFill>
                  <a:schemeClr val="dk1"/>
                </a:solidFill>
              </a:rPr>
              <a:t> </a:t>
            </a:r>
            <a:r>
              <a:rPr lang="de-DE" sz="1200" err="1">
                <a:solidFill>
                  <a:schemeClr val="dk1"/>
                </a:solidFill>
              </a:rPr>
              <a:t>there</a:t>
            </a:r>
            <a:r>
              <a:rPr lang="de-DE" sz="1200">
                <a:solidFill>
                  <a:schemeClr val="dk1"/>
                </a:solidFill>
              </a:rPr>
              <a:t> and </a:t>
            </a:r>
            <a:r>
              <a:rPr lang="de-DE" sz="1200" err="1">
                <a:solidFill>
                  <a:schemeClr val="dk1"/>
                </a:solidFill>
              </a:rPr>
              <a:t>what</a:t>
            </a:r>
            <a:r>
              <a:rPr lang="de-DE" sz="1200">
                <a:solidFill>
                  <a:schemeClr val="dk1"/>
                </a:solidFill>
              </a:rPr>
              <a:t> </a:t>
            </a:r>
            <a:r>
              <a:rPr lang="de-DE" sz="1200" err="1">
                <a:solidFill>
                  <a:schemeClr val="dk1"/>
                </a:solidFill>
              </a:rPr>
              <a:t>pushes</a:t>
            </a:r>
            <a:r>
              <a:rPr lang="de-DE" sz="1200">
                <a:solidFill>
                  <a:schemeClr val="dk1"/>
                </a:solidFill>
              </a:rPr>
              <a:t> </a:t>
            </a:r>
            <a:r>
              <a:rPr lang="de-DE" sz="1200" err="1">
                <a:solidFill>
                  <a:schemeClr val="dk1"/>
                </a:solidFill>
              </a:rPr>
              <a:t>me</a:t>
            </a:r>
            <a:r>
              <a:rPr lang="de-DE" sz="1200">
                <a:solidFill>
                  <a:schemeClr val="dk1"/>
                </a:solidFill>
              </a:rPr>
              <a:t> </a:t>
            </a:r>
            <a:r>
              <a:rPr lang="de-DE" sz="1200" err="1">
                <a:solidFill>
                  <a:schemeClr val="dk1"/>
                </a:solidFill>
              </a:rPr>
              <a:t>away</a:t>
            </a:r>
            <a:r>
              <a:rPr lang="de-DE" sz="1200">
                <a:solidFill>
                  <a:schemeClr val="dk1"/>
                </a:solidFill>
              </a:rPr>
              <a:t>? </a:t>
            </a:r>
          </a:p>
          <a:p>
            <a:pPr marL="0" lvl="0" indent="0" algn="l" rtl="0">
              <a:spcBef>
                <a:spcPts val="0"/>
              </a:spcBef>
              <a:spcAft>
                <a:spcPts val="0"/>
              </a:spcAft>
              <a:buNone/>
            </a:pPr>
            <a:endParaRPr lang="de-DE" sz="1200">
              <a:solidFill>
                <a:schemeClr val="dk1"/>
              </a:solidFill>
            </a:endParaRPr>
          </a:p>
          <a:p>
            <a:pPr marL="0" lvl="0" indent="0" algn="l" rtl="0">
              <a:spcBef>
                <a:spcPts val="0"/>
              </a:spcBef>
              <a:spcAft>
                <a:spcPts val="0"/>
              </a:spcAft>
              <a:buNone/>
            </a:pPr>
            <a:r>
              <a:rPr lang="de-DE" sz="1200" err="1">
                <a:solidFill>
                  <a:schemeClr val="dk1"/>
                </a:solidFill>
              </a:rPr>
              <a:t>You‘re</a:t>
            </a:r>
            <a:r>
              <a:rPr lang="de-DE" sz="1200">
                <a:solidFill>
                  <a:schemeClr val="dk1"/>
                </a:solidFill>
              </a:rPr>
              <a:t> also </a:t>
            </a:r>
            <a:r>
              <a:rPr lang="de-DE" sz="1200" err="1">
                <a:solidFill>
                  <a:schemeClr val="dk1"/>
                </a:solidFill>
              </a:rPr>
              <a:t>invited</a:t>
            </a:r>
            <a:r>
              <a:rPr lang="de-DE" sz="1200">
                <a:solidFill>
                  <a:schemeClr val="dk1"/>
                </a:solidFill>
              </a:rPr>
              <a:t> </a:t>
            </a:r>
            <a:r>
              <a:rPr lang="de-DE" sz="1200" err="1">
                <a:solidFill>
                  <a:schemeClr val="dk1"/>
                </a:solidFill>
              </a:rPr>
              <a:t>to</a:t>
            </a:r>
            <a:r>
              <a:rPr lang="de-DE" sz="1200">
                <a:solidFill>
                  <a:schemeClr val="dk1"/>
                </a:solidFill>
              </a:rPr>
              <a:t> </a:t>
            </a:r>
            <a:r>
              <a:rPr lang="de-DE" sz="1200" err="1">
                <a:solidFill>
                  <a:schemeClr val="dk1"/>
                </a:solidFill>
              </a:rPr>
              <a:t>post</a:t>
            </a:r>
            <a:r>
              <a:rPr lang="de-DE" sz="1200">
                <a:solidFill>
                  <a:schemeClr val="dk1"/>
                </a:solidFill>
              </a:rPr>
              <a:t> </a:t>
            </a:r>
            <a:r>
              <a:rPr lang="de-DE" sz="1200" err="1">
                <a:solidFill>
                  <a:schemeClr val="dk1"/>
                </a:solidFill>
              </a:rPr>
              <a:t>any</a:t>
            </a:r>
            <a:r>
              <a:rPr lang="de-DE" sz="1200">
                <a:solidFill>
                  <a:schemeClr val="dk1"/>
                </a:solidFill>
              </a:rPr>
              <a:t> </a:t>
            </a:r>
            <a:r>
              <a:rPr lang="de-DE" sz="1200" err="1">
                <a:solidFill>
                  <a:schemeClr val="dk1"/>
                </a:solidFill>
              </a:rPr>
              <a:t>fears</a:t>
            </a:r>
            <a:r>
              <a:rPr lang="de-DE" sz="1200">
                <a:solidFill>
                  <a:schemeClr val="dk1"/>
                </a:solidFill>
              </a:rPr>
              <a:t> </a:t>
            </a:r>
            <a:r>
              <a:rPr lang="de-DE" sz="1200" err="1">
                <a:solidFill>
                  <a:schemeClr val="dk1"/>
                </a:solidFill>
              </a:rPr>
              <a:t>or</a:t>
            </a:r>
            <a:r>
              <a:rPr lang="de-DE" sz="1200">
                <a:solidFill>
                  <a:schemeClr val="dk1"/>
                </a:solidFill>
              </a:rPr>
              <a:t> negative </a:t>
            </a:r>
            <a:r>
              <a:rPr lang="de-DE" sz="1200" err="1">
                <a:solidFill>
                  <a:schemeClr val="dk1"/>
                </a:solidFill>
              </a:rPr>
              <a:t>thoughts</a:t>
            </a:r>
            <a:r>
              <a:rPr lang="de-DE" sz="1200">
                <a:solidFill>
                  <a:schemeClr val="dk1"/>
                </a:solidFill>
              </a:rPr>
              <a:t> </a:t>
            </a:r>
            <a:r>
              <a:rPr lang="de-DE" sz="1200" err="1">
                <a:solidFill>
                  <a:schemeClr val="dk1"/>
                </a:solidFill>
              </a:rPr>
              <a:t>there</a:t>
            </a:r>
            <a:r>
              <a:rPr lang="de-DE" sz="1200">
                <a:solidFill>
                  <a:schemeClr val="dk1"/>
                </a:solidFill>
              </a:rPr>
              <a:t>.</a:t>
            </a:r>
          </a:p>
          <a:p>
            <a:pPr marL="0" lvl="0" indent="0" algn="l" rtl="0">
              <a:spcBef>
                <a:spcPts val="0"/>
              </a:spcBef>
              <a:spcAft>
                <a:spcPts val="0"/>
              </a:spcAft>
              <a:buNone/>
            </a:pPr>
            <a:endParaRPr lang="de-DE" sz="1200">
              <a:solidFill>
                <a:schemeClr val="dk1"/>
              </a:solidFill>
            </a:endParaRPr>
          </a:p>
        </p:txBody>
      </p:sp>
      <p:sp>
        <p:nvSpPr>
          <p:cNvPr id="114" name="Google Shape;114;g7263be4a94_1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7904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7263be4a94_1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7263be4a94_1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de-DE" sz="1100" b="1">
              <a:solidFill>
                <a:schemeClr val="dk1"/>
              </a:solidFill>
              <a:highlight>
                <a:schemeClr val="lt1"/>
              </a:highlight>
              <a:latin typeface="Aptos" panose="020B0004020202020204" pitchFamily="34" charset="0"/>
            </a:endParaRPr>
          </a:p>
        </p:txBody>
      </p:sp>
    </p:spTree>
    <p:extLst>
      <p:ext uri="{BB962C8B-B14F-4D97-AF65-F5344CB8AC3E}">
        <p14:creationId xmlns:p14="http://schemas.microsoft.com/office/powerpoint/2010/main" val="33709234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726494fd45_1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726494fd45_1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err="1">
                <a:cs typeface="Calibri" panose="020F0502020204030204"/>
              </a:rPr>
              <a:t>We</a:t>
            </a:r>
            <a:r>
              <a:rPr lang="de-DE">
                <a:cs typeface="Calibri" panose="020F0502020204030204"/>
              </a:rPr>
              <a:t> </a:t>
            </a:r>
            <a:r>
              <a:rPr lang="de-DE" err="1">
                <a:cs typeface="Calibri" panose="020F0502020204030204"/>
              </a:rPr>
              <a:t>want</a:t>
            </a:r>
            <a:r>
              <a:rPr lang="de-DE">
                <a:cs typeface="Calibri" panose="020F0502020204030204"/>
              </a:rPr>
              <a:t> </a:t>
            </a:r>
            <a:r>
              <a:rPr lang="de-DE" err="1">
                <a:cs typeface="Calibri" panose="020F0502020204030204"/>
              </a:rPr>
              <a:t>to</a:t>
            </a:r>
            <a:r>
              <a:rPr lang="de-DE">
                <a:cs typeface="Calibri" panose="020F0502020204030204"/>
              </a:rPr>
              <a:t> </a:t>
            </a:r>
            <a:r>
              <a:rPr lang="de-DE" err="1">
                <a:cs typeface="Calibri" panose="020F0502020204030204"/>
              </a:rPr>
              <a:t>give</a:t>
            </a:r>
            <a:r>
              <a:rPr lang="de-DE">
                <a:cs typeface="Calibri" panose="020F0502020204030204"/>
              </a:rPr>
              <a:t> </a:t>
            </a:r>
            <a:r>
              <a:rPr lang="de-DE" err="1">
                <a:cs typeface="Calibri" panose="020F0502020204030204"/>
              </a:rPr>
              <a:t>you</a:t>
            </a:r>
            <a:r>
              <a:rPr lang="de-DE">
                <a:cs typeface="Calibri" panose="020F0502020204030204"/>
              </a:rPr>
              <a:t> </a:t>
            </a:r>
            <a:r>
              <a:rPr lang="de-DE" err="1">
                <a:cs typeface="Calibri" panose="020F0502020204030204"/>
              </a:rPr>
              <a:t>some</a:t>
            </a:r>
            <a:r>
              <a:rPr lang="de-DE">
                <a:cs typeface="Calibri" panose="020F0502020204030204"/>
              </a:rPr>
              <a:t> time </a:t>
            </a:r>
            <a:r>
              <a:rPr lang="de-DE" err="1">
                <a:cs typeface="Calibri" panose="020F0502020204030204"/>
              </a:rPr>
              <a:t>to</a:t>
            </a:r>
            <a:r>
              <a:rPr lang="de-DE">
                <a:cs typeface="Calibri" panose="020F0502020204030204"/>
              </a:rPr>
              <a:t> </a:t>
            </a:r>
            <a:r>
              <a:rPr lang="de-DE" err="1">
                <a:cs typeface="Calibri" panose="020F0502020204030204"/>
              </a:rPr>
              <a:t>share</a:t>
            </a:r>
            <a:r>
              <a:rPr lang="de-DE">
                <a:cs typeface="Calibri" panose="020F0502020204030204"/>
              </a:rPr>
              <a:t> </a:t>
            </a:r>
            <a:r>
              <a:rPr lang="de-DE" err="1">
                <a:cs typeface="Calibri" panose="020F0502020204030204"/>
              </a:rPr>
              <a:t>your</a:t>
            </a:r>
            <a:r>
              <a:rPr lang="de-DE">
                <a:cs typeface="Calibri" panose="020F0502020204030204"/>
              </a:rPr>
              <a:t> </a:t>
            </a:r>
            <a:r>
              <a:rPr lang="de-DE" err="1">
                <a:cs typeface="Calibri" panose="020F0502020204030204"/>
              </a:rPr>
              <a:t>thoughts</a:t>
            </a:r>
            <a:r>
              <a:rPr lang="de-DE">
                <a:cs typeface="Calibri" panose="020F0502020204030204"/>
              </a:rPr>
              <a:t> and </a:t>
            </a:r>
            <a:r>
              <a:rPr lang="de-DE" err="1">
                <a:cs typeface="Calibri" panose="020F0502020204030204"/>
              </a:rPr>
              <a:t>associations</a:t>
            </a:r>
            <a:r>
              <a:rPr lang="de-DE">
                <a:cs typeface="Calibri" panose="020F0502020204030204"/>
              </a:rPr>
              <a:t> in </a:t>
            </a:r>
            <a:r>
              <a:rPr lang="de-DE" err="1">
                <a:cs typeface="Calibri" panose="020F0502020204030204"/>
              </a:rPr>
              <a:t>small</a:t>
            </a:r>
            <a:r>
              <a:rPr lang="de-DE">
                <a:cs typeface="Calibri" panose="020F0502020204030204"/>
              </a:rPr>
              <a:t> </a:t>
            </a:r>
            <a:r>
              <a:rPr lang="de-DE" err="1">
                <a:cs typeface="Calibri" panose="020F0502020204030204"/>
              </a:rPr>
              <a:t>groups</a:t>
            </a:r>
            <a:r>
              <a:rPr lang="de-DE">
                <a:cs typeface="Calibri" panose="020F0502020204030204"/>
              </a:rPr>
              <a:t>. </a:t>
            </a:r>
            <a:r>
              <a:rPr lang="de-DE" err="1">
                <a:cs typeface="Calibri" panose="020F0502020204030204"/>
              </a:rPr>
              <a:t>For</a:t>
            </a:r>
            <a:r>
              <a:rPr lang="de-DE">
                <a:cs typeface="Calibri" panose="020F0502020204030204"/>
              </a:rPr>
              <a:t> </a:t>
            </a:r>
            <a:r>
              <a:rPr lang="de-DE" err="1">
                <a:cs typeface="Calibri" panose="020F0502020204030204"/>
              </a:rPr>
              <a:t>this</a:t>
            </a:r>
            <a:r>
              <a:rPr lang="de-DE">
                <a:cs typeface="Calibri" panose="020F0502020204030204"/>
              </a:rPr>
              <a:t> </a:t>
            </a:r>
            <a:r>
              <a:rPr lang="de-DE" err="1">
                <a:cs typeface="Calibri" panose="020F0502020204030204"/>
              </a:rPr>
              <a:t>we</a:t>
            </a:r>
            <a:r>
              <a:rPr lang="de-DE">
                <a:cs typeface="Calibri" panose="020F0502020204030204"/>
              </a:rPr>
              <a:t> will send </a:t>
            </a:r>
            <a:r>
              <a:rPr lang="de-DE" err="1">
                <a:cs typeface="Calibri" panose="020F0502020204030204"/>
              </a:rPr>
              <a:t>you</a:t>
            </a:r>
            <a:r>
              <a:rPr lang="de-DE">
                <a:cs typeface="Calibri" panose="020F0502020204030204"/>
              </a:rPr>
              <a:t> in </a:t>
            </a:r>
            <a:r>
              <a:rPr lang="de-DE" err="1">
                <a:cs typeface="Calibri" panose="020F0502020204030204"/>
              </a:rPr>
              <a:t>breakouts</a:t>
            </a:r>
            <a:r>
              <a:rPr lang="de-DE">
                <a:cs typeface="Calibri" panose="020F0502020204030204"/>
              </a:rPr>
              <a:t> </a:t>
            </a:r>
            <a:r>
              <a:rPr lang="de-DE" err="1">
                <a:cs typeface="Calibri" panose="020F0502020204030204"/>
              </a:rPr>
              <a:t>for</a:t>
            </a:r>
            <a:r>
              <a:rPr lang="de-DE">
                <a:cs typeface="Calibri" panose="020F0502020204030204"/>
              </a:rPr>
              <a:t> 10min. </a:t>
            </a:r>
          </a:p>
        </p:txBody>
      </p:sp>
    </p:spTree>
    <p:extLst>
      <p:ext uri="{BB962C8B-B14F-4D97-AF65-F5344CB8AC3E}">
        <p14:creationId xmlns:p14="http://schemas.microsoft.com/office/powerpoint/2010/main" val="42732040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7263be4a94_1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7263be4a94_1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de-DE" sz="1100" b="1">
              <a:solidFill>
                <a:schemeClr val="dk1"/>
              </a:solidFill>
              <a:highlight>
                <a:schemeClr val="lt1"/>
              </a:highlight>
              <a:latin typeface="Aptos" panose="020B0004020202020204" pitchFamily="34" charset="0"/>
            </a:endParaRPr>
          </a:p>
        </p:txBody>
      </p:sp>
    </p:spTree>
    <p:extLst>
      <p:ext uri="{BB962C8B-B14F-4D97-AF65-F5344CB8AC3E}">
        <p14:creationId xmlns:p14="http://schemas.microsoft.com/office/powerpoint/2010/main" val="25067644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de-DE"/>
              <a:t>Next Video: </a:t>
            </a:r>
            <a:r>
              <a:rPr lang="de-DE" sz="1100" err="1">
                <a:solidFill>
                  <a:schemeClr val="dk1"/>
                </a:solidFill>
              </a:rPr>
              <a:t>You</a:t>
            </a:r>
            <a:r>
              <a:rPr lang="de-DE" sz="1100">
                <a:solidFill>
                  <a:schemeClr val="dk1"/>
                </a:solidFill>
              </a:rPr>
              <a:t> </a:t>
            </a:r>
            <a:r>
              <a:rPr lang="de-DE" sz="1100" err="1">
                <a:solidFill>
                  <a:schemeClr val="dk1"/>
                </a:solidFill>
              </a:rPr>
              <a:t>might</a:t>
            </a:r>
            <a:r>
              <a:rPr lang="de-DE" sz="1100">
                <a:solidFill>
                  <a:schemeClr val="dk1"/>
                </a:solidFill>
              </a:rPr>
              <a:t> </a:t>
            </a:r>
            <a:r>
              <a:rPr lang="de-DE" sz="1100" err="1">
                <a:solidFill>
                  <a:schemeClr val="dk1"/>
                </a:solidFill>
              </a:rPr>
              <a:t>have</a:t>
            </a:r>
            <a:r>
              <a:rPr lang="de-DE" sz="1100">
                <a:solidFill>
                  <a:schemeClr val="dk1"/>
                </a:solidFill>
              </a:rPr>
              <a:t> </a:t>
            </a:r>
            <a:r>
              <a:rPr lang="de-DE" sz="1100" err="1">
                <a:solidFill>
                  <a:schemeClr val="dk1"/>
                </a:solidFill>
              </a:rPr>
              <a:t>seen</a:t>
            </a:r>
            <a:r>
              <a:rPr lang="de-DE" sz="1100">
                <a:solidFill>
                  <a:schemeClr val="dk1"/>
                </a:solidFill>
              </a:rPr>
              <a:t> a </a:t>
            </a:r>
            <a:r>
              <a:rPr lang="de-DE" sz="1100" err="1">
                <a:solidFill>
                  <a:schemeClr val="dk1"/>
                </a:solidFill>
              </a:rPr>
              <a:t>diversity</a:t>
            </a:r>
            <a:r>
              <a:rPr lang="de-DE" sz="1100">
                <a:solidFill>
                  <a:schemeClr val="dk1"/>
                </a:solidFill>
              </a:rPr>
              <a:t> </a:t>
            </a:r>
            <a:r>
              <a:rPr lang="de-DE" sz="1100" err="1">
                <a:solidFill>
                  <a:schemeClr val="dk1"/>
                </a:solidFill>
              </a:rPr>
              <a:t>of</a:t>
            </a:r>
            <a:r>
              <a:rPr lang="de-DE" sz="1100">
                <a:solidFill>
                  <a:schemeClr val="dk1"/>
                </a:solidFill>
              </a:rPr>
              <a:t> different beliefs and </a:t>
            </a:r>
            <a:r>
              <a:rPr lang="de-DE" sz="1100" err="1">
                <a:solidFill>
                  <a:schemeClr val="dk1"/>
                </a:solidFill>
              </a:rPr>
              <a:t>thoughts</a:t>
            </a:r>
            <a:r>
              <a:rPr lang="de-DE" sz="1100">
                <a:solidFill>
                  <a:schemeClr val="dk1"/>
                </a:solidFill>
              </a:rPr>
              <a:t> </a:t>
            </a:r>
            <a:r>
              <a:rPr lang="de-DE" sz="1100" err="1">
                <a:solidFill>
                  <a:schemeClr val="dk1"/>
                </a:solidFill>
              </a:rPr>
              <a:t>about</a:t>
            </a:r>
            <a:r>
              <a:rPr lang="de-DE" sz="1100">
                <a:solidFill>
                  <a:schemeClr val="dk1"/>
                </a:solidFill>
              </a:rPr>
              <a:t> </a:t>
            </a:r>
            <a:r>
              <a:rPr lang="de-DE" sz="1100" err="1">
                <a:solidFill>
                  <a:schemeClr val="dk1"/>
                </a:solidFill>
              </a:rPr>
              <a:t>entrepreneurship</a:t>
            </a:r>
            <a:r>
              <a:rPr lang="de-DE" sz="1100">
                <a:solidFill>
                  <a:schemeClr val="dk1"/>
                </a:solidFill>
              </a:rPr>
              <a:t>, not </a:t>
            </a:r>
            <a:r>
              <a:rPr lang="de-DE" sz="1100" err="1">
                <a:solidFill>
                  <a:schemeClr val="dk1"/>
                </a:solidFill>
              </a:rPr>
              <a:t>necessarily</a:t>
            </a:r>
            <a:r>
              <a:rPr lang="de-DE" sz="1100">
                <a:solidFill>
                  <a:schemeClr val="dk1"/>
                </a:solidFill>
              </a:rPr>
              <a:t> </a:t>
            </a:r>
            <a:r>
              <a:rPr lang="de-DE" sz="1100" err="1">
                <a:solidFill>
                  <a:schemeClr val="dk1"/>
                </a:solidFill>
              </a:rPr>
              <a:t>reflecting</a:t>
            </a:r>
            <a:r>
              <a:rPr lang="de-DE" sz="1100">
                <a:solidFill>
                  <a:schemeClr val="dk1"/>
                </a:solidFill>
              </a:rPr>
              <a:t> </a:t>
            </a:r>
            <a:r>
              <a:rPr lang="de-DE" sz="1100" err="1">
                <a:solidFill>
                  <a:schemeClr val="dk1"/>
                </a:solidFill>
              </a:rPr>
              <a:t>the</a:t>
            </a:r>
            <a:r>
              <a:rPr lang="de-DE" sz="1100">
                <a:solidFill>
                  <a:schemeClr val="dk1"/>
                </a:solidFill>
              </a:rPr>
              <a:t> stereotype </a:t>
            </a:r>
            <a:r>
              <a:rPr lang="de-DE" sz="1100" err="1">
                <a:solidFill>
                  <a:schemeClr val="dk1"/>
                </a:solidFill>
              </a:rPr>
              <a:t>that</a:t>
            </a:r>
            <a:r>
              <a:rPr lang="de-DE" sz="1100">
                <a:solidFill>
                  <a:schemeClr val="dk1"/>
                </a:solidFill>
              </a:rPr>
              <a:t> </a:t>
            </a:r>
            <a:r>
              <a:rPr lang="de-DE" sz="1100" err="1">
                <a:solidFill>
                  <a:schemeClr val="dk1"/>
                </a:solidFill>
              </a:rPr>
              <a:t>we</a:t>
            </a:r>
            <a:r>
              <a:rPr lang="de-DE" sz="1100">
                <a:solidFill>
                  <a:schemeClr val="dk1"/>
                </a:solidFill>
              </a:rPr>
              <a:t> </a:t>
            </a:r>
            <a:r>
              <a:rPr lang="de-DE" sz="1100" err="1">
                <a:solidFill>
                  <a:schemeClr val="dk1"/>
                </a:solidFill>
              </a:rPr>
              <a:t>often</a:t>
            </a:r>
            <a:r>
              <a:rPr lang="de-DE" sz="1100">
                <a:solidFill>
                  <a:schemeClr val="dk1"/>
                </a:solidFill>
              </a:rPr>
              <a:t> </a:t>
            </a:r>
            <a:r>
              <a:rPr lang="de-DE" sz="1100" err="1">
                <a:solidFill>
                  <a:schemeClr val="dk1"/>
                </a:solidFill>
              </a:rPr>
              <a:t>have</a:t>
            </a:r>
            <a:r>
              <a:rPr lang="de-DE" sz="1100">
                <a:solidFill>
                  <a:schemeClr val="dk1"/>
                </a:solidFill>
              </a:rPr>
              <a:t> in mind. </a:t>
            </a:r>
            <a:r>
              <a:rPr lang="de-DE" sz="1100" err="1">
                <a:solidFill>
                  <a:schemeClr val="dk1"/>
                </a:solidFill>
              </a:rPr>
              <a:t>Now</a:t>
            </a:r>
            <a:r>
              <a:rPr lang="de-DE" sz="1100">
                <a:solidFill>
                  <a:schemeClr val="dk1"/>
                </a:solidFill>
              </a:rPr>
              <a:t> </a:t>
            </a:r>
            <a:r>
              <a:rPr lang="de-DE" sz="1100" err="1">
                <a:solidFill>
                  <a:schemeClr val="dk1"/>
                </a:solidFill>
              </a:rPr>
              <a:t>let‘s</a:t>
            </a:r>
            <a:r>
              <a:rPr lang="de-DE" sz="1100">
                <a:solidFill>
                  <a:schemeClr val="dk1"/>
                </a:solidFill>
              </a:rPr>
              <a:t> </a:t>
            </a:r>
            <a:r>
              <a:rPr lang="de-DE" sz="1100" err="1">
                <a:solidFill>
                  <a:schemeClr val="dk1"/>
                </a:solidFill>
              </a:rPr>
              <a:t>hear</a:t>
            </a:r>
            <a:r>
              <a:rPr lang="de-DE" sz="1100">
                <a:solidFill>
                  <a:schemeClr val="dk1"/>
                </a:solidFill>
              </a:rPr>
              <a:t> </a:t>
            </a:r>
            <a:r>
              <a:rPr lang="de-DE" sz="1100" err="1">
                <a:solidFill>
                  <a:schemeClr val="dk1"/>
                </a:solidFill>
              </a:rPr>
              <a:t>what</a:t>
            </a:r>
            <a:r>
              <a:rPr lang="de-DE" sz="1100">
                <a:solidFill>
                  <a:schemeClr val="dk1"/>
                </a:solidFill>
              </a:rPr>
              <a:t> </a:t>
            </a:r>
            <a:r>
              <a:rPr lang="de-DE" sz="1100" err="1">
                <a:solidFill>
                  <a:schemeClr val="dk1"/>
                </a:solidFill>
              </a:rPr>
              <a:t>our</a:t>
            </a:r>
            <a:r>
              <a:rPr lang="de-DE" sz="1100">
                <a:solidFill>
                  <a:schemeClr val="dk1"/>
                </a:solidFill>
              </a:rPr>
              <a:t> </a:t>
            </a:r>
            <a:r>
              <a:rPr lang="de-DE" sz="1100" err="1">
                <a:solidFill>
                  <a:schemeClr val="dk1"/>
                </a:solidFill>
              </a:rPr>
              <a:t>female</a:t>
            </a:r>
            <a:r>
              <a:rPr lang="de-DE" sz="1100">
                <a:solidFill>
                  <a:schemeClr val="dk1"/>
                </a:solidFill>
              </a:rPr>
              <a:t> </a:t>
            </a:r>
            <a:r>
              <a:rPr lang="de-DE" sz="1100" err="1">
                <a:solidFill>
                  <a:schemeClr val="dk1"/>
                </a:solidFill>
              </a:rPr>
              <a:t>founders</a:t>
            </a:r>
            <a:r>
              <a:rPr lang="de-DE" sz="1100">
                <a:solidFill>
                  <a:schemeClr val="dk1"/>
                </a:solidFill>
              </a:rPr>
              <a:t> </a:t>
            </a:r>
            <a:r>
              <a:rPr lang="de-DE" sz="1100" err="1">
                <a:solidFill>
                  <a:schemeClr val="dk1"/>
                </a:solidFill>
              </a:rPr>
              <a:t>say</a:t>
            </a:r>
            <a:r>
              <a:rPr lang="de-DE" sz="1100">
                <a:solidFill>
                  <a:schemeClr val="dk1"/>
                </a:solidFill>
              </a:rPr>
              <a:t> </a:t>
            </a:r>
            <a:r>
              <a:rPr lang="de-DE" sz="1100" err="1">
                <a:solidFill>
                  <a:schemeClr val="dk1"/>
                </a:solidFill>
              </a:rPr>
              <a:t>about</a:t>
            </a:r>
            <a:r>
              <a:rPr lang="de-DE" sz="1100">
                <a:solidFill>
                  <a:schemeClr val="dk1"/>
                </a:solidFill>
              </a:rPr>
              <a:t> </a:t>
            </a:r>
            <a:r>
              <a:rPr lang="de-DE" sz="1100" err="1">
                <a:solidFill>
                  <a:schemeClr val="dk1"/>
                </a:solidFill>
              </a:rPr>
              <a:t>the</a:t>
            </a:r>
            <a:r>
              <a:rPr lang="de-DE" sz="1100">
                <a:solidFill>
                  <a:schemeClr val="dk1"/>
                </a:solidFill>
              </a:rPr>
              <a:t> </a:t>
            </a:r>
            <a:r>
              <a:rPr lang="de-DE" sz="1100" err="1">
                <a:solidFill>
                  <a:schemeClr val="dk1"/>
                </a:solidFill>
              </a:rPr>
              <a:t>meaning</a:t>
            </a:r>
            <a:r>
              <a:rPr lang="de-DE" sz="1100">
                <a:solidFill>
                  <a:schemeClr val="dk1"/>
                </a:solidFill>
              </a:rPr>
              <a:t> </a:t>
            </a:r>
            <a:r>
              <a:rPr lang="de-DE" sz="1100" err="1">
                <a:solidFill>
                  <a:schemeClr val="dk1"/>
                </a:solidFill>
              </a:rPr>
              <a:t>of</a:t>
            </a:r>
            <a:r>
              <a:rPr lang="de-DE" sz="1100">
                <a:solidFill>
                  <a:schemeClr val="dk1"/>
                </a:solidFill>
              </a:rPr>
              <a:t> </a:t>
            </a:r>
            <a:r>
              <a:rPr lang="de-DE" sz="1100" err="1">
                <a:solidFill>
                  <a:schemeClr val="dk1"/>
                </a:solidFill>
              </a:rPr>
              <a:t>entrepreneurship</a:t>
            </a:r>
            <a:r>
              <a:rPr lang="de-DE" sz="1100">
                <a:solidFill>
                  <a:schemeClr val="dk1"/>
                </a:solidFill>
              </a:rPr>
              <a:t> </a:t>
            </a:r>
            <a:r>
              <a:rPr lang="de-DE" sz="1100" err="1">
                <a:solidFill>
                  <a:schemeClr val="dk1"/>
                </a:solidFill>
              </a:rPr>
              <a:t>to</a:t>
            </a:r>
            <a:r>
              <a:rPr lang="de-DE" sz="1100">
                <a:solidFill>
                  <a:schemeClr val="dk1"/>
                </a:solidFill>
              </a:rPr>
              <a:t> </a:t>
            </a:r>
            <a:r>
              <a:rPr lang="de-DE" sz="1100" err="1">
                <a:solidFill>
                  <a:schemeClr val="dk1"/>
                </a:solidFill>
              </a:rPr>
              <a:t>them</a:t>
            </a:r>
            <a:r>
              <a:rPr lang="de-DE" sz="1100">
                <a:solidFill>
                  <a:schemeClr val="dk1"/>
                </a:solidFill>
              </a:rPr>
              <a:t>.</a:t>
            </a:r>
          </a:p>
          <a:p>
            <a:endParaRPr lang="de-DE"/>
          </a:p>
        </p:txBody>
      </p:sp>
    </p:spTree>
    <p:extLst>
      <p:ext uri="{BB962C8B-B14F-4D97-AF65-F5344CB8AC3E}">
        <p14:creationId xmlns:p14="http://schemas.microsoft.com/office/powerpoint/2010/main" val="15027120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7263be4a94_1_3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sz="1200" err="1">
                <a:solidFill>
                  <a:schemeClr val="dk1"/>
                </a:solidFill>
              </a:rPr>
              <a:t>You</a:t>
            </a:r>
            <a:r>
              <a:rPr lang="de-DE" sz="1200">
                <a:solidFill>
                  <a:schemeClr val="dk1"/>
                </a:solidFill>
              </a:rPr>
              <a:t> </a:t>
            </a:r>
            <a:r>
              <a:rPr lang="de-DE" sz="1200" err="1">
                <a:solidFill>
                  <a:schemeClr val="dk1"/>
                </a:solidFill>
              </a:rPr>
              <a:t>might</a:t>
            </a:r>
            <a:r>
              <a:rPr lang="de-DE" sz="1200">
                <a:solidFill>
                  <a:schemeClr val="dk1"/>
                </a:solidFill>
              </a:rPr>
              <a:t> </a:t>
            </a:r>
            <a:r>
              <a:rPr lang="de-DE" sz="1200" err="1">
                <a:solidFill>
                  <a:schemeClr val="dk1"/>
                </a:solidFill>
              </a:rPr>
              <a:t>have</a:t>
            </a:r>
            <a:r>
              <a:rPr lang="de-DE" sz="1200">
                <a:solidFill>
                  <a:schemeClr val="dk1"/>
                </a:solidFill>
              </a:rPr>
              <a:t> </a:t>
            </a:r>
            <a:r>
              <a:rPr lang="de-DE" sz="1200" err="1">
                <a:solidFill>
                  <a:schemeClr val="dk1"/>
                </a:solidFill>
              </a:rPr>
              <a:t>seen</a:t>
            </a:r>
            <a:r>
              <a:rPr lang="de-DE" sz="1200">
                <a:solidFill>
                  <a:schemeClr val="dk1"/>
                </a:solidFill>
              </a:rPr>
              <a:t> a </a:t>
            </a:r>
            <a:r>
              <a:rPr lang="de-DE" sz="1200" err="1">
                <a:solidFill>
                  <a:schemeClr val="dk1"/>
                </a:solidFill>
              </a:rPr>
              <a:t>diversity</a:t>
            </a:r>
            <a:r>
              <a:rPr lang="de-DE" sz="1200">
                <a:solidFill>
                  <a:schemeClr val="dk1"/>
                </a:solidFill>
              </a:rPr>
              <a:t> </a:t>
            </a:r>
            <a:r>
              <a:rPr lang="de-DE" sz="1200" err="1">
                <a:solidFill>
                  <a:schemeClr val="dk1"/>
                </a:solidFill>
              </a:rPr>
              <a:t>of</a:t>
            </a:r>
            <a:r>
              <a:rPr lang="de-DE" sz="1200">
                <a:solidFill>
                  <a:schemeClr val="dk1"/>
                </a:solidFill>
              </a:rPr>
              <a:t> different beliefs and </a:t>
            </a:r>
            <a:r>
              <a:rPr lang="de-DE" sz="1200" err="1">
                <a:solidFill>
                  <a:schemeClr val="dk1"/>
                </a:solidFill>
              </a:rPr>
              <a:t>thoughts</a:t>
            </a:r>
            <a:r>
              <a:rPr lang="de-DE" sz="1200">
                <a:solidFill>
                  <a:schemeClr val="dk1"/>
                </a:solidFill>
              </a:rPr>
              <a:t> </a:t>
            </a:r>
            <a:r>
              <a:rPr lang="de-DE" sz="1200" err="1">
                <a:solidFill>
                  <a:schemeClr val="dk1"/>
                </a:solidFill>
              </a:rPr>
              <a:t>about</a:t>
            </a:r>
            <a:r>
              <a:rPr lang="de-DE" sz="1200">
                <a:solidFill>
                  <a:schemeClr val="dk1"/>
                </a:solidFill>
              </a:rPr>
              <a:t> </a:t>
            </a:r>
            <a:r>
              <a:rPr lang="de-DE" sz="1200" err="1">
                <a:solidFill>
                  <a:schemeClr val="dk1"/>
                </a:solidFill>
              </a:rPr>
              <a:t>entrepreneurship</a:t>
            </a:r>
            <a:r>
              <a:rPr lang="de-DE" sz="1200">
                <a:solidFill>
                  <a:schemeClr val="dk1"/>
                </a:solidFill>
              </a:rPr>
              <a:t>, not </a:t>
            </a:r>
            <a:r>
              <a:rPr lang="de-DE" sz="1200" err="1">
                <a:solidFill>
                  <a:schemeClr val="dk1"/>
                </a:solidFill>
              </a:rPr>
              <a:t>necessarily</a:t>
            </a:r>
            <a:r>
              <a:rPr lang="de-DE" sz="1200">
                <a:solidFill>
                  <a:schemeClr val="dk1"/>
                </a:solidFill>
              </a:rPr>
              <a:t> </a:t>
            </a:r>
            <a:r>
              <a:rPr lang="de-DE" sz="1200" err="1">
                <a:solidFill>
                  <a:schemeClr val="dk1"/>
                </a:solidFill>
              </a:rPr>
              <a:t>reflecting</a:t>
            </a:r>
            <a:r>
              <a:rPr lang="de-DE" sz="1200">
                <a:solidFill>
                  <a:schemeClr val="dk1"/>
                </a:solidFill>
              </a:rPr>
              <a:t> </a:t>
            </a:r>
            <a:r>
              <a:rPr lang="de-DE" sz="1200" err="1">
                <a:solidFill>
                  <a:schemeClr val="dk1"/>
                </a:solidFill>
              </a:rPr>
              <a:t>the</a:t>
            </a:r>
            <a:r>
              <a:rPr lang="de-DE" sz="1200">
                <a:solidFill>
                  <a:schemeClr val="dk1"/>
                </a:solidFill>
              </a:rPr>
              <a:t> stereotype </a:t>
            </a:r>
            <a:r>
              <a:rPr lang="de-DE" sz="1200" err="1">
                <a:solidFill>
                  <a:schemeClr val="dk1"/>
                </a:solidFill>
              </a:rPr>
              <a:t>that</a:t>
            </a:r>
            <a:r>
              <a:rPr lang="de-DE" sz="1200">
                <a:solidFill>
                  <a:schemeClr val="dk1"/>
                </a:solidFill>
              </a:rPr>
              <a:t> </a:t>
            </a:r>
            <a:r>
              <a:rPr lang="de-DE" sz="1200" err="1">
                <a:solidFill>
                  <a:schemeClr val="dk1"/>
                </a:solidFill>
              </a:rPr>
              <a:t>we</a:t>
            </a:r>
            <a:r>
              <a:rPr lang="de-DE" sz="1200">
                <a:solidFill>
                  <a:schemeClr val="dk1"/>
                </a:solidFill>
              </a:rPr>
              <a:t> </a:t>
            </a:r>
            <a:r>
              <a:rPr lang="de-DE" sz="1200" err="1">
                <a:solidFill>
                  <a:schemeClr val="dk1"/>
                </a:solidFill>
              </a:rPr>
              <a:t>often</a:t>
            </a:r>
            <a:r>
              <a:rPr lang="de-DE" sz="1200">
                <a:solidFill>
                  <a:schemeClr val="dk1"/>
                </a:solidFill>
              </a:rPr>
              <a:t> </a:t>
            </a:r>
            <a:r>
              <a:rPr lang="de-DE" sz="1200" err="1">
                <a:solidFill>
                  <a:schemeClr val="dk1"/>
                </a:solidFill>
              </a:rPr>
              <a:t>have</a:t>
            </a:r>
            <a:r>
              <a:rPr lang="de-DE" sz="1200">
                <a:solidFill>
                  <a:schemeClr val="dk1"/>
                </a:solidFill>
              </a:rPr>
              <a:t> in mind. </a:t>
            </a:r>
            <a:r>
              <a:rPr lang="de-DE" sz="1200" err="1">
                <a:solidFill>
                  <a:schemeClr val="dk1"/>
                </a:solidFill>
              </a:rPr>
              <a:t>Now</a:t>
            </a:r>
            <a:r>
              <a:rPr lang="de-DE" sz="1200">
                <a:solidFill>
                  <a:schemeClr val="dk1"/>
                </a:solidFill>
              </a:rPr>
              <a:t> </a:t>
            </a:r>
            <a:r>
              <a:rPr lang="de-DE" sz="1200" err="1">
                <a:solidFill>
                  <a:schemeClr val="dk1"/>
                </a:solidFill>
              </a:rPr>
              <a:t>let‘s</a:t>
            </a:r>
            <a:r>
              <a:rPr lang="de-DE" sz="1200">
                <a:solidFill>
                  <a:schemeClr val="dk1"/>
                </a:solidFill>
              </a:rPr>
              <a:t> </a:t>
            </a:r>
            <a:r>
              <a:rPr lang="de-DE" sz="1200" err="1">
                <a:solidFill>
                  <a:schemeClr val="dk1"/>
                </a:solidFill>
              </a:rPr>
              <a:t>hear</a:t>
            </a:r>
            <a:r>
              <a:rPr lang="de-DE" sz="1200">
                <a:solidFill>
                  <a:schemeClr val="dk1"/>
                </a:solidFill>
              </a:rPr>
              <a:t> </a:t>
            </a:r>
            <a:r>
              <a:rPr lang="de-DE" sz="1200" err="1">
                <a:solidFill>
                  <a:schemeClr val="dk1"/>
                </a:solidFill>
              </a:rPr>
              <a:t>what</a:t>
            </a:r>
            <a:r>
              <a:rPr lang="de-DE" sz="1200">
                <a:solidFill>
                  <a:schemeClr val="dk1"/>
                </a:solidFill>
              </a:rPr>
              <a:t> </a:t>
            </a:r>
            <a:r>
              <a:rPr lang="de-DE" sz="1200" err="1">
                <a:solidFill>
                  <a:schemeClr val="dk1"/>
                </a:solidFill>
              </a:rPr>
              <a:t>our</a:t>
            </a:r>
            <a:r>
              <a:rPr lang="de-DE" sz="1200">
                <a:solidFill>
                  <a:schemeClr val="dk1"/>
                </a:solidFill>
              </a:rPr>
              <a:t> </a:t>
            </a:r>
            <a:r>
              <a:rPr lang="de-DE" sz="1200" err="1">
                <a:solidFill>
                  <a:schemeClr val="dk1"/>
                </a:solidFill>
              </a:rPr>
              <a:t>female</a:t>
            </a:r>
            <a:r>
              <a:rPr lang="de-DE" sz="1200">
                <a:solidFill>
                  <a:schemeClr val="dk1"/>
                </a:solidFill>
              </a:rPr>
              <a:t> </a:t>
            </a:r>
            <a:r>
              <a:rPr lang="de-DE" sz="1200" err="1">
                <a:solidFill>
                  <a:schemeClr val="dk1"/>
                </a:solidFill>
              </a:rPr>
              <a:t>founders</a:t>
            </a:r>
            <a:r>
              <a:rPr lang="de-DE" sz="1200">
                <a:solidFill>
                  <a:schemeClr val="dk1"/>
                </a:solidFill>
              </a:rPr>
              <a:t> </a:t>
            </a:r>
            <a:r>
              <a:rPr lang="de-DE" sz="1200" err="1">
                <a:solidFill>
                  <a:schemeClr val="dk1"/>
                </a:solidFill>
              </a:rPr>
              <a:t>say</a:t>
            </a:r>
            <a:r>
              <a:rPr lang="de-DE" sz="1200">
                <a:solidFill>
                  <a:schemeClr val="dk1"/>
                </a:solidFill>
              </a:rPr>
              <a:t> </a:t>
            </a:r>
            <a:r>
              <a:rPr lang="de-DE" sz="1200" err="1">
                <a:solidFill>
                  <a:schemeClr val="dk1"/>
                </a:solidFill>
              </a:rPr>
              <a:t>about</a:t>
            </a:r>
            <a:r>
              <a:rPr lang="de-DE" sz="1200">
                <a:solidFill>
                  <a:schemeClr val="dk1"/>
                </a:solidFill>
              </a:rPr>
              <a:t> </a:t>
            </a:r>
            <a:r>
              <a:rPr lang="de-DE" sz="1200" err="1">
                <a:solidFill>
                  <a:schemeClr val="dk1"/>
                </a:solidFill>
              </a:rPr>
              <a:t>the</a:t>
            </a:r>
            <a:r>
              <a:rPr lang="de-DE" sz="1200">
                <a:solidFill>
                  <a:schemeClr val="dk1"/>
                </a:solidFill>
              </a:rPr>
              <a:t> </a:t>
            </a:r>
            <a:r>
              <a:rPr lang="de-DE" sz="1200" err="1">
                <a:solidFill>
                  <a:schemeClr val="dk1"/>
                </a:solidFill>
              </a:rPr>
              <a:t>meaning</a:t>
            </a:r>
            <a:r>
              <a:rPr lang="de-DE" sz="1200">
                <a:solidFill>
                  <a:schemeClr val="dk1"/>
                </a:solidFill>
              </a:rPr>
              <a:t> </a:t>
            </a:r>
            <a:r>
              <a:rPr lang="de-DE" sz="1200" err="1">
                <a:solidFill>
                  <a:schemeClr val="dk1"/>
                </a:solidFill>
              </a:rPr>
              <a:t>of</a:t>
            </a:r>
            <a:r>
              <a:rPr lang="de-DE" sz="1200">
                <a:solidFill>
                  <a:schemeClr val="dk1"/>
                </a:solidFill>
              </a:rPr>
              <a:t> </a:t>
            </a:r>
            <a:r>
              <a:rPr lang="de-DE" sz="1200" err="1">
                <a:solidFill>
                  <a:schemeClr val="dk1"/>
                </a:solidFill>
              </a:rPr>
              <a:t>entrepreneurship</a:t>
            </a:r>
            <a:r>
              <a:rPr lang="de-DE" sz="1200">
                <a:solidFill>
                  <a:schemeClr val="dk1"/>
                </a:solidFill>
              </a:rPr>
              <a:t> </a:t>
            </a:r>
            <a:r>
              <a:rPr lang="de-DE" sz="1200" err="1">
                <a:solidFill>
                  <a:schemeClr val="dk1"/>
                </a:solidFill>
              </a:rPr>
              <a:t>to</a:t>
            </a:r>
            <a:r>
              <a:rPr lang="de-DE" sz="1200">
                <a:solidFill>
                  <a:schemeClr val="dk1"/>
                </a:solidFill>
              </a:rPr>
              <a:t> </a:t>
            </a:r>
            <a:r>
              <a:rPr lang="de-DE" sz="1200" err="1">
                <a:solidFill>
                  <a:schemeClr val="dk1"/>
                </a:solidFill>
              </a:rPr>
              <a:t>them</a:t>
            </a:r>
            <a:r>
              <a:rPr lang="de-DE" sz="1200">
                <a:solidFill>
                  <a:schemeClr val="dk1"/>
                </a:solidFill>
              </a:rPr>
              <a:t>.</a:t>
            </a:r>
          </a:p>
        </p:txBody>
      </p:sp>
      <p:sp>
        <p:nvSpPr>
          <p:cNvPr id="114" name="Google Shape;114;g7263be4a94_1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848391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indent="0" defTabSz="914400">
              <a:buClr>
                <a:srgbClr val="000000"/>
              </a:buClr>
              <a:buSzPts val="1100"/>
              <a:buNone/>
              <a:defRPr/>
            </a:pPr>
            <a:r>
              <a:rPr lang="en-GB">
                <a:cs typeface="Calibri"/>
              </a:rPr>
              <a:t>Let’s walk further on our journey to step 2 – your resources</a:t>
            </a:r>
          </a:p>
        </p:txBody>
      </p:sp>
    </p:spTree>
    <p:extLst>
      <p:ext uri="{BB962C8B-B14F-4D97-AF65-F5344CB8AC3E}">
        <p14:creationId xmlns:p14="http://schemas.microsoft.com/office/powerpoint/2010/main" val="42949599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726494fd45_1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726494fd45_1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cs typeface="Calibri"/>
              </a:rPr>
              <a:t>Next video: </a:t>
            </a:r>
            <a:r>
              <a:rPr lang="de-DE" sz="1100" err="1">
                <a:solidFill>
                  <a:schemeClr val="dk1"/>
                </a:solidFill>
              </a:rPr>
              <a:t>We</a:t>
            </a:r>
            <a:r>
              <a:rPr lang="de-DE" sz="1100">
                <a:solidFill>
                  <a:schemeClr val="dk1"/>
                </a:solidFill>
              </a:rPr>
              <a:t> </a:t>
            </a:r>
            <a:r>
              <a:rPr lang="de-DE" sz="1100" err="1">
                <a:solidFill>
                  <a:schemeClr val="dk1"/>
                </a:solidFill>
              </a:rPr>
              <a:t>would</a:t>
            </a:r>
            <a:r>
              <a:rPr lang="de-DE" sz="1100">
                <a:solidFill>
                  <a:schemeClr val="dk1"/>
                </a:solidFill>
              </a:rPr>
              <a:t> like </a:t>
            </a:r>
            <a:r>
              <a:rPr lang="de-DE" sz="1100" err="1">
                <a:solidFill>
                  <a:schemeClr val="dk1"/>
                </a:solidFill>
              </a:rPr>
              <a:t>to</a:t>
            </a:r>
            <a:r>
              <a:rPr lang="de-DE" sz="1100">
                <a:solidFill>
                  <a:schemeClr val="dk1"/>
                </a:solidFill>
              </a:rPr>
              <a:t> </a:t>
            </a:r>
            <a:r>
              <a:rPr lang="de-DE" sz="1100" err="1">
                <a:solidFill>
                  <a:schemeClr val="dk1"/>
                </a:solidFill>
              </a:rPr>
              <a:t>start</a:t>
            </a:r>
            <a:r>
              <a:rPr lang="de-DE" sz="1100">
                <a:solidFill>
                  <a:schemeClr val="dk1"/>
                </a:solidFill>
              </a:rPr>
              <a:t> </a:t>
            </a:r>
            <a:r>
              <a:rPr lang="de-DE" sz="1100" err="1">
                <a:solidFill>
                  <a:schemeClr val="dk1"/>
                </a:solidFill>
              </a:rPr>
              <a:t>again</a:t>
            </a:r>
            <a:r>
              <a:rPr lang="de-DE" sz="1100">
                <a:solidFill>
                  <a:schemeClr val="dk1"/>
                </a:solidFill>
              </a:rPr>
              <a:t> </a:t>
            </a:r>
            <a:r>
              <a:rPr lang="de-DE" sz="1100" err="1">
                <a:solidFill>
                  <a:schemeClr val="dk1"/>
                </a:solidFill>
              </a:rPr>
              <a:t>with</a:t>
            </a:r>
            <a:r>
              <a:rPr lang="de-DE" sz="1100">
                <a:solidFill>
                  <a:schemeClr val="dk1"/>
                </a:solidFill>
              </a:rPr>
              <a:t> a </a:t>
            </a:r>
            <a:r>
              <a:rPr lang="de-DE" sz="1100" err="1">
                <a:solidFill>
                  <a:schemeClr val="dk1"/>
                </a:solidFill>
              </a:rPr>
              <a:t>little</a:t>
            </a:r>
            <a:r>
              <a:rPr lang="de-DE" sz="1100">
                <a:solidFill>
                  <a:schemeClr val="dk1"/>
                </a:solidFill>
              </a:rPr>
              <a:t> </a:t>
            </a:r>
            <a:r>
              <a:rPr lang="de-DE" sz="1100" err="1">
                <a:solidFill>
                  <a:schemeClr val="dk1"/>
                </a:solidFill>
              </a:rPr>
              <a:t>video</a:t>
            </a:r>
            <a:r>
              <a:rPr lang="de-DE" sz="1100">
                <a:solidFill>
                  <a:schemeClr val="dk1"/>
                </a:solidFill>
              </a:rPr>
              <a:t> </a:t>
            </a:r>
            <a:r>
              <a:rPr lang="de-DE" sz="1100" err="1">
                <a:solidFill>
                  <a:schemeClr val="dk1"/>
                </a:solidFill>
              </a:rPr>
              <a:t>snippet</a:t>
            </a:r>
            <a:r>
              <a:rPr lang="de-DE" sz="1100">
                <a:solidFill>
                  <a:schemeClr val="dk1"/>
                </a:solidFill>
              </a:rPr>
              <a:t> </a:t>
            </a:r>
            <a:r>
              <a:rPr lang="de-DE" sz="1100" err="1">
                <a:solidFill>
                  <a:schemeClr val="dk1"/>
                </a:solidFill>
              </a:rPr>
              <a:t>by</a:t>
            </a:r>
            <a:r>
              <a:rPr lang="de-DE" sz="1100">
                <a:solidFill>
                  <a:schemeClr val="dk1"/>
                </a:solidFill>
              </a:rPr>
              <a:t> </a:t>
            </a:r>
            <a:r>
              <a:rPr lang="de-DE" sz="1100" err="1">
                <a:solidFill>
                  <a:schemeClr val="dk1"/>
                </a:solidFill>
              </a:rPr>
              <a:t>our</a:t>
            </a:r>
            <a:r>
              <a:rPr lang="de-DE" sz="1100">
                <a:solidFill>
                  <a:schemeClr val="dk1"/>
                </a:solidFill>
              </a:rPr>
              <a:t> </a:t>
            </a:r>
            <a:r>
              <a:rPr lang="de-DE" sz="1100" err="1">
                <a:solidFill>
                  <a:schemeClr val="dk1"/>
                </a:solidFill>
              </a:rPr>
              <a:t>female</a:t>
            </a:r>
            <a:r>
              <a:rPr lang="de-DE" sz="1100">
                <a:solidFill>
                  <a:schemeClr val="dk1"/>
                </a:solidFill>
              </a:rPr>
              <a:t> </a:t>
            </a:r>
            <a:r>
              <a:rPr lang="de-DE" sz="1100" err="1">
                <a:solidFill>
                  <a:schemeClr val="dk1"/>
                </a:solidFill>
              </a:rPr>
              <a:t>founders</a:t>
            </a:r>
            <a:r>
              <a:rPr lang="de-DE" sz="1100">
                <a:solidFill>
                  <a:schemeClr val="dk1"/>
                </a:solidFill>
              </a:rPr>
              <a:t> on </a:t>
            </a:r>
            <a:r>
              <a:rPr lang="de-DE" sz="1100" err="1">
                <a:solidFill>
                  <a:schemeClr val="dk1"/>
                </a:solidFill>
              </a:rPr>
              <a:t>their</a:t>
            </a:r>
            <a:r>
              <a:rPr lang="de-DE" sz="1100">
                <a:solidFill>
                  <a:schemeClr val="dk1"/>
                </a:solidFill>
              </a:rPr>
              <a:t> </a:t>
            </a:r>
            <a:r>
              <a:rPr lang="de-DE" sz="1100" err="1">
                <a:solidFill>
                  <a:schemeClr val="dk1"/>
                </a:solidFill>
              </a:rPr>
              <a:t>resources</a:t>
            </a:r>
            <a:r>
              <a:rPr lang="de-DE" sz="1100">
                <a:solidFill>
                  <a:schemeClr val="dk1"/>
                </a:solidFill>
              </a:rPr>
              <a:t> and </a:t>
            </a:r>
            <a:r>
              <a:rPr lang="de-DE" sz="1100" err="1">
                <a:solidFill>
                  <a:schemeClr val="dk1"/>
                </a:solidFill>
              </a:rPr>
              <a:t>gifts</a:t>
            </a:r>
            <a:r>
              <a:rPr lang="de-DE" sz="1100">
                <a:solidFill>
                  <a:schemeClr val="dk1"/>
                </a:solidFill>
              </a:rPr>
              <a:t> </a:t>
            </a:r>
            <a:r>
              <a:rPr lang="de-DE" sz="1100" err="1">
                <a:solidFill>
                  <a:schemeClr val="dk1"/>
                </a:solidFill>
              </a:rPr>
              <a:t>they</a:t>
            </a:r>
            <a:r>
              <a:rPr lang="de-DE" sz="1100">
                <a:solidFill>
                  <a:schemeClr val="dk1"/>
                </a:solidFill>
              </a:rPr>
              <a:t> bring </a:t>
            </a:r>
            <a:r>
              <a:rPr lang="de-DE" sz="1100" err="1">
                <a:solidFill>
                  <a:schemeClr val="dk1"/>
                </a:solidFill>
              </a:rPr>
              <a:t>to</a:t>
            </a:r>
            <a:r>
              <a:rPr lang="de-DE" sz="1100">
                <a:solidFill>
                  <a:schemeClr val="dk1"/>
                </a:solidFill>
              </a:rPr>
              <a:t> </a:t>
            </a:r>
            <a:r>
              <a:rPr lang="de-DE" sz="1100" err="1">
                <a:solidFill>
                  <a:schemeClr val="dk1"/>
                </a:solidFill>
              </a:rPr>
              <a:t>the</a:t>
            </a:r>
            <a:r>
              <a:rPr lang="de-DE" sz="1100">
                <a:solidFill>
                  <a:schemeClr val="dk1"/>
                </a:solidFill>
              </a:rPr>
              <a:t> </a:t>
            </a:r>
            <a:r>
              <a:rPr lang="de-DE" sz="1100" err="1">
                <a:solidFill>
                  <a:schemeClr val="dk1"/>
                </a:solidFill>
              </a:rPr>
              <a:t>world</a:t>
            </a:r>
            <a:r>
              <a:rPr lang="de-DE" sz="1100">
                <a:solidFill>
                  <a:schemeClr val="dk1"/>
                </a:solidFill>
              </a:rPr>
              <a:t> </a:t>
            </a:r>
            <a:r>
              <a:rPr lang="de-DE" sz="1100" err="1">
                <a:solidFill>
                  <a:schemeClr val="dk1"/>
                </a:solidFill>
              </a:rPr>
              <a:t>as</a:t>
            </a:r>
            <a:r>
              <a:rPr lang="de-DE" sz="1100">
                <a:solidFill>
                  <a:schemeClr val="dk1"/>
                </a:solidFill>
              </a:rPr>
              <a:t> an </a:t>
            </a:r>
            <a:r>
              <a:rPr lang="de-DE" sz="1100" err="1">
                <a:solidFill>
                  <a:schemeClr val="dk1"/>
                </a:solidFill>
              </a:rPr>
              <a:t>entrepreneur</a:t>
            </a:r>
            <a:r>
              <a:rPr lang="de-DE" sz="1100">
                <a:solidFill>
                  <a:schemeClr val="dk1"/>
                </a:solidFill>
              </a:rPr>
              <a:t>…</a:t>
            </a:r>
          </a:p>
          <a:p>
            <a:pPr marL="158750" indent="0">
              <a:buNone/>
            </a:pPr>
            <a:endParaRPr lang="en-US">
              <a:cs typeface="Calibri"/>
            </a:endParaRPr>
          </a:p>
        </p:txBody>
      </p:sp>
    </p:spTree>
    <p:extLst>
      <p:ext uri="{BB962C8B-B14F-4D97-AF65-F5344CB8AC3E}">
        <p14:creationId xmlns:p14="http://schemas.microsoft.com/office/powerpoint/2010/main" val="4484922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7263be4a94_1_3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sz="1200" err="1">
                <a:solidFill>
                  <a:schemeClr val="dk1"/>
                </a:solidFill>
              </a:rPr>
              <a:t>We</a:t>
            </a:r>
            <a:r>
              <a:rPr lang="de-DE" sz="1200">
                <a:solidFill>
                  <a:schemeClr val="dk1"/>
                </a:solidFill>
              </a:rPr>
              <a:t> </a:t>
            </a:r>
            <a:r>
              <a:rPr lang="de-DE" sz="1200" err="1">
                <a:solidFill>
                  <a:schemeClr val="dk1"/>
                </a:solidFill>
              </a:rPr>
              <a:t>would</a:t>
            </a:r>
            <a:r>
              <a:rPr lang="de-DE" sz="1200">
                <a:solidFill>
                  <a:schemeClr val="dk1"/>
                </a:solidFill>
              </a:rPr>
              <a:t> like </a:t>
            </a:r>
            <a:r>
              <a:rPr lang="de-DE" sz="1200" err="1">
                <a:solidFill>
                  <a:schemeClr val="dk1"/>
                </a:solidFill>
              </a:rPr>
              <a:t>to</a:t>
            </a:r>
            <a:r>
              <a:rPr lang="de-DE" sz="1200">
                <a:solidFill>
                  <a:schemeClr val="dk1"/>
                </a:solidFill>
              </a:rPr>
              <a:t> </a:t>
            </a:r>
            <a:r>
              <a:rPr lang="de-DE" sz="1200" err="1">
                <a:solidFill>
                  <a:schemeClr val="dk1"/>
                </a:solidFill>
              </a:rPr>
              <a:t>start</a:t>
            </a:r>
            <a:r>
              <a:rPr lang="de-DE" sz="1200">
                <a:solidFill>
                  <a:schemeClr val="dk1"/>
                </a:solidFill>
              </a:rPr>
              <a:t> </a:t>
            </a:r>
            <a:r>
              <a:rPr lang="de-DE" sz="1200" err="1">
                <a:solidFill>
                  <a:schemeClr val="dk1"/>
                </a:solidFill>
              </a:rPr>
              <a:t>again</a:t>
            </a:r>
            <a:r>
              <a:rPr lang="de-DE" sz="1200">
                <a:solidFill>
                  <a:schemeClr val="dk1"/>
                </a:solidFill>
              </a:rPr>
              <a:t> </a:t>
            </a:r>
            <a:r>
              <a:rPr lang="de-DE" sz="1200" err="1">
                <a:solidFill>
                  <a:schemeClr val="dk1"/>
                </a:solidFill>
              </a:rPr>
              <a:t>with</a:t>
            </a:r>
            <a:r>
              <a:rPr lang="de-DE" sz="1200">
                <a:solidFill>
                  <a:schemeClr val="dk1"/>
                </a:solidFill>
              </a:rPr>
              <a:t> a </a:t>
            </a:r>
            <a:r>
              <a:rPr lang="de-DE" sz="1200" err="1">
                <a:solidFill>
                  <a:schemeClr val="dk1"/>
                </a:solidFill>
              </a:rPr>
              <a:t>little</a:t>
            </a:r>
            <a:r>
              <a:rPr lang="de-DE" sz="1200">
                <a:solidFill>
                  <a:schemeClr val="dk1"/>
                </a:solidFill>
              </a:rPr>
              <a:t> </a:t>
            </a:r>
            <a:r>
              <a:rPr lang="de-DE" sz="1200" err="1">
                <a:solidFill>
                  <a:schemeClr val="dk1"/>
                </a:solidFill>
              </a:rPr>
              <a:t>video</a:t>
            </a:r>
            <a:r>
              <a:rPr lang="de-DE" sz="1200">
                <a:solidFill>
                  <a:schemeClr val="dk1"/>
                </a:solidFill>
              </a:rPr>
              <a:t> </a:t>
            </a:r>
            <a:r>
              <a:rPr lang="de-DE" sz="1200" err="1">
                <a:solidFill>
                  <a:schemeClr val="dk1"/>
                </a:solidFill>
              </a:rPr>
              <a:t>snippet</a:t>
            </a:r>
            <a:r>
              <a:rPr lang="de-DE" sz="1200">
                <a:solidFill>
                  <a:schemeClr val="dk1"/>
                </a:solidFill>
              </a:rPr>
              <a:t> </a:t>
            </a:r>
            <a:r>
              <a:rPr lang="de-DE" sz="1200" err="1">
                <a:solidFill>
                  <a:schemeClr val="dk1"/>
                </a:solidFill>
              </a:rPr>
              <a:t>by</a:t>
            </a:r>
            <a:r>
              <a:rPr lang="de-DE" sz="1200">
                <a:solidFill>
                  <a:schemeClr val="dk1"/>
                </a:solidFill>
              </a:rPr>
              <a:t> </a:t>
            </a:r>
            <a:r>
              <a:rPr lang="de-DE" sz="1200" err="1">
                <a:solidFill>
                  <a:schemeClr val="dk1"/>
                </a:solidFill>
              </a:rPr>
              <a:t>our</a:t>
            </a:r>
            <a:r>
              <a:rPr lang="de-DE" sz="1200">
                <a:solidFill>
                  <a:schemeClr val="dk1"/>
                </a:solidFill>
              </a:rPr>
              <a:t> </a:t>
            </a:r>
            <a:r>
              <a:rPr lang="de-DE" sz="1200" err="1">
                <a:solidFill>
                  <a:schemeClr val="dk1"/>
                </a:solidFill>
              </a:rPr>
              <a:t>female</a:t>
            </a:r>
            <a:r>
              <a:rPr lang="de-DE" sz="1200">
                <a:solidFill>
                  <a:schemeClr val="dk1"/>
                </a:solidFill>
              </a:rPr>
              <a:t> </a:t>
            </a:r>
            <a:r>
              <a:rPr lang="de-DE" sz="1200" err="1">
                <a:solidFill>
                  <a:schemeClr val="dk1"/>
                </a:solidFill>
              </a:rPr>
              <a:t>founders</a:t>
            </a:r>
            <a:r>
              <a:rPr lang="de-DE" sz="1200">
                <a:solidFill>
                  <a:schemeClr val="dk1"/>
                </a:solidFill>
              </a:rPr>
              <a:t> on </a:t>
            </a:r>
            <a:r>
              <a:rPr lang="de-DE" sz="1200" err="1">
                <a:solidFill>
                  <a:schemeClr val="dk1"/>
                </a:solidFill>
              </a:rPr>
              <a:t>their</a:t>
            </a:r>
            <a:r>
              <a:rPr lang="de-DE" sz="1200">
                <a:solidFill>
                  <a:schemeClr val="dk1"/>
                </a:solidFill>
              </a:rPr>
              <a:t> </a:t>
            </a:r>
            <a:r>
              <a:rPr lang="de-DE" sz="1200" err="1">
                <a:solidFill>
                  <a:schemeClr val="dk1"/>
                </a:solidFill>
              </a:rPr>
              <a:t>resources</a:t>
            </a:r>
            <a:r>
              <a:rPr lang="de-DE" sz="1200">
                <a:solidFill>
                  <a:schemeClr val="dk1"/>
                </a:solidFill>
              </a:rPr>
              <a:t> and </a:t>
            </a:r>
            <a:r>
              <a:rPr lang="de-DE" sz="1200" err="1">
                <a:solidFill>
                  <a:schemeClr val="dk1"/>
                </a:solidFill>
              </a:rPr>
              <a:t>gifts</a:t>
            </a:r>
            <a:r>
              <a:rPr lang="de-DE" sz="1200">
                <a:solidFill>
                  <a:schemeClr val="dk1"/>
                </a:solidFill>
              </a:rPr>
              <a:t> </a:t>
            </a:r>
            <a:r>
              <a:rPr lang="de-DE" sz="1200" err="1">
                <a:solidFill>
                  <a:schemeClr val="dk1"/>
                </a:solidFill>
              </a:rPr>
              <a:t>they</a:t>
            </a:r>
            <a:r>
              <a:rPr lang="de-DE" sz="1200">
                <a:solidFill>
                  <a:schemeClr val="dk1"/>
                </a:solidFill>
              </a:rPr>
              <a:t> bring </a:t>
            </a:r>
            <a:r>
              <a:rPr lang="de-DE" sz="1200" err="1">
                <a:solidFill>
                  <a:schemeClr val="dk1"/>
                </a:solidFill>
              </a:rPr>
              <a:t>to</a:t>
            </a:r>
            <a:r>
              <a:rPr lang="de-DE" sz="1200">
                <a:solidFill>
                  <a:schemeClr val="dk1"/>
                </a:solidFill>
              </a:rPr>
              <a:t> </a:t>
            </a:r>
            <a:r>
              <a:rPr lang="de-DE" sz="1200" err="1">
                <a:solidFill>
                  <a:schemeClr val="dk1"/>
                </a:solidFill>
              </a:rPr>
              <a:t>the</a:t>
            </a:r>
            <a:r>
              <a:rPr lang="de-DE" sz="1200">
                <a:solidFill>
                  <a:schemeClr val="dk1"/>
                </a:solidFill>
              </a:rPr>
              <a:t> </a:t>
            </a:r>
            <a:r>
              <a:rPr lang="de-DE" sz="1200" err="1">
                <a:solidFill>
                  <a:schemeClr val="dk1"/>
                </a:solidFill>
              </a:rPr>
              <a:t>world</a:t>
            </a:r>
            <a:r>
              <a:rPr lang="de-DE" sz="1200">
                <a:solidFill>
                  <a:schemeClr val="dk1"/>
                </a:solidFill>
              </a:rPr>
              <a:t> </a:t>
            </a:r>
            <a:r>
              <a:rPr lang="de-DE" sz="1200" err="1">
                <a:solidFill>
                  <a:schemeClr val="dk1"/>
                </a:solidFill>
              </a:rPr>
              <a:t>as</a:t>
            </a:r>
            <a:r>
              <a:rPr lang="de-DE" sz="1200">
                <a:solidFill>
                  <a:schemeClr val="dk1"/>
                </a:solidFill>
              </a:rPr>
              <a:t> an </a:t>
            </a:r>
            <a:r>
              <a:rPr lang="de-DE" sz="1200" err="1">
                <a:solidFill>
                  <a:schemeClr val="dk1"/>
                </a:solidFill>
              </a:rPr>
              <a:t>entrepreneur</a:t>
            </a:r>
            <a:r>
              <a:rPr lang="de-DE" sz="1200">
                <a:solidFill>
                  <a:schemeClr val="dk1"/>
                </a:solidFill>
              </a:rPr>
              <a:t>…</a:t>
            </a:r>
          </a:p>
        </p:txBody>
      </p:sp>
      <p:sp>
        <p:nvSpPr>
          <p:cNvPr id="114" name="Google Shape;114;g7263be4a94_1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46230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A4E37-7F5A-E42A-2A20-416C833A83D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8190EE0-81C8-C94A-F700-9788A32D959F}"/>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941B8302-2E5F-0A4E-32AB-6B77E6E69A8F}"/>
              </a:ext>
            </a:extLst>
          </p:cNvPr>
          <p:cNvSpPr>
            <a:spLocks noGrp="1"/>
          </p:cNvSpPr>
          <p:nvPr>
            <p:ph type="body" idx="1"/>
          </p:nvPr>
        </p:nvSpPr>
        <p:spPr/>
        <p:txBody>
          <a:bodyPr/>
          <a:lstStyle/>
          <a:p>
            <a:pPr marL="158750" indent="0">
              <a:buFontTx/>
              <a:buNone/>
            </a:pPr>
            <a:r>
              <a:rPr lang="en-US" b="1"/>
              <a:t>Young Entrepreneurs in Science (YES)</a:t>
            </a:r>
            <a:r>
              <a:rPr lang="en-US"/>
              <a:t>:</a:t>
            </a:r>
          </a:p>
          <a:p>
            <a:pPr>
              <a:buFont typeface="Arial" panose="020B0604020202020204" pitchFamily="34" charset="0"/>
              <a:buChar char="•"/>
            </a:pPr>
            <a:r>
              <a:rPr lang="en-US"/>
              <a:t>Originally started as an offline workshop series in various cities across Germany.</a:t>
            </a:r>
          </a:p>
          <a:p>
            <a:pPr>
              <a:buFont typeface="Arial" panose="020B0604020202020204" pitchFamily="34" charset="0"/>
              <a:buChar char="•"/>
            </a:pPr>
            <a:r>
              <a:rPr lang="en-US"/>
              <a:t>Now offers a diverse program of Offline and Online workshops tailored for PhDs, Postdocs and Master students</a:t>
            </a:r>
          </a:p>
          <a:p>
            <a:pPr>
              <a:buFont typeface="Arial" panose="020B0604020202020204" pitchFamily="34" charset="0"/>
              <a:buChar char="•"/>
            </a:pPr>
            <a:endParaRPr lang="en-US"/>
          </a:p>
          <a:p>
            <a:pPr marL="158750" indent="0">
              <a:buFontTx/>
              <a:buNone/>
            </a:pPr>
            <a:r>
              <a:rPr lang="en-US" b="1"/>
              <a:t>Project Team</a:t>
            </a:r>
            <a:r>
              <a:rPr lang="en-US"/>
              <a:t>:</a:t>
            </a:r>
          </a:p>
          <a:p>
            <a:pPr>
              <a:buFont typeface="Arial" panose="020B0604020202020204" pitchFamily="34" charset="0"/>
              <a:buChar char="•"/>
            </a:pPr>
            <a:r>
              <a:rPr lang="en-US"/>
              <a:t>Comprises 12 team members.</a:t>
            </a:r>
          </a:p>
          <a:p>
            <a:pPr>
              <a:buFont typeface="Arial" panose="020B0604020202020204" pitchFamily="34" charset="0"/>
              <a:buChar char="•"/>
            </a:pPr>
            <a:r>
              <a:rPr lang="en-US"/>
              <a:t>Part of the </a:t>
            </a:r>
            <a:r>
              <a:rPr lang="en-US" b="1"/>
              <a:t>Falling Walls Foundation</a:t>
            </a:r>
            <a:r>
              <a:rPr lang="en-US"/>
              <a:t>, a non-profit organization based in Berlin.</a:t>
            </a:r>
          </a:p>
          <a:p>
            <a:pPr marL="158750" indent="0">
              <a:buFontTx/>
              <a:buNone/>
            </a:pPr>
            <a:endParaRPr lang="en-US"/>
          </a:p>
          <a:p>
            <a:pPr marL="158750" indent="0">
              <a:buFontTx/>
              <a:buNone/>
            </a:pPr>
            <a:r>
              <a:rPr lang="en-US" b="1"/>
              <a:t>Falling Walls Foundation</a:t>
            </a:r>
            <a:r>
              <a:rPr lang="en-US"/>
              <a:t>:</a:t>
            </a:r>
          </a:p>
          <a:p>
            <a:pPr>
              <a:buFont typeface="Arial" panose="020B0604020202020204" pitchFamily="34" charset="0"/>
              <a:buChar char="•"/>
            </a:pPr>
            <a:r>
              <a:rPr lang="en-US"/>
              <a:t>Aims to communicate science and research to the public.</a:t>
            </a:r>
          </a:p>
          <a:p>
            <a:pPr>
              <a:buFont typeface="Arial" panose="020B0604020202020204" pitchFamily="34" charset="0"/>
              <a:buChar char="•"/>
            </a:pPr>
            <a:r>
              <a:rPr lang="en-US"/>
              <a:t>Promotes interdisciplinary exchange and collaboration.</a:t>
            </a:r>
          </a:p>
          <a:p>
            <a:pPr>
              <a:buFont typeface="Arial" panose="020B0604020202020204" pitchFamily="34" charset="0"/>
              <a:buChar char="•"/>
            </a:pPr>
            <a:endParaRPr lang="en-US"/>
          </a:p>
          <a:p>
            <a:pPr marL="158750" indent="0">
              <a:buFontTx/>
              <a:buNone/>
            </a:pPr>
            <a:r>
              <a:rPr lang="en-US" b="1"/>
              <a:t>Workshop Benefits</a:t>
            </a:r>
            <a:r>
              <a:rPr lang="en-US"/>
              <a:t>:</a:t>
            </a:r>
          </a:p>
          <a:p>
            <a:pPr>
              <a:buFont typeface="Arial" panose="020B0604020202020204" pitchFamily="34" charset="0"/>
              <a:buChar char="•"/>
            </a:pPr>
            <a:r>
              <a:rPr lang="en-US"/>
              <a:t>Strongly supported by a broad network in academia and business.</a:t>
            </a:r>
          </a:p>
          <a:p>
            <a:pPr>
              <a:buFont typeface="Arial" panose="020B0604020202020204" pitchFamily="34" charset="0"/>
              <a:buChar char="•"/>
            </a:pPr>
            <a:r>
              <a:rPr lang="en-US"/>
              <a:t>Designed to foster entrepreneurial thinking and skills among researchers: cultural transfer </a:t>
            </a:r>
          </a:p>
          <a:p>
            <a:pPr>
              <a:buFont typeface="Arial" panose="020B0604020202020204" pitchFamily="34" charset="0"/>
              <a:buChar char="•"/>
            </a:pPr>
            <a:endParaRPr lang="en-US"/>
          </a:p>
          <a:p>
            <a:pPr marL="158750" indent="0">
              <a:buFontTx/>
              <a:buNone/>
            </a:pPr>
            <a:r>
              <a:rPr lang="en-US" b="1"/>
              <a:t>BMBF</a:t>
            </a:r>
            <a:r>
              <a:rPr lang="en-US"/>
              <a:t>:</a:t>
            </a:r>
          </a:p>
          <a:p>
            <a:pPr>
              <a:buFont typeface="Arial" panose="020B0604020202020204" pitchFamily="34" charset="0"/>
              <a:buChar char="•"/>
            </a:pPr>
            <a:r>
              <a:rPr lang="en-US"/>
              <a:t>Participation is made possible free of charge through funding from the </a:t>
            </a:r>
            <a:r>
              <a:rPr lang="en-US" b="1"/>
              <a:t>BMBF (Federal Ministry of Education and Research)</a:t>
            </a:r>
            <a:r>
              <a:rPr lang="en-US"/>
              <a:t>.</a:t>
            </a:r>
          </a:p>
          <a:p>
            <a:pPr marL="158750" indent="0" hangingPunct="0">
              <a:buNone/>
            </a:pPr>
            <a:endParaRPr lang="de-DE">
              <a:cs typeface="Calibri" panose="020F0502020204030204"/>
            </a:endParaRPr>
          </a:p>
          <a:p>
            <a:pPr marL="158750" indent="0">
              <a:buNone/>
            </a:pPr>
            <a:endParaRPr lang="en-GB">
              <a:cs typeface="Calibri" panose="020F0502020204030204"/>
            </a:endParaRPr>
          </a:p>
        </p:txBody>
      </p:sp>
    </p:spTree>
    <p:extLst>
      <p:ext uri="{BB962C8B-B14F-4D97-AF65-F5344CB8AC3E}">
        <p14:creationId xmlns:p14="http://schemas.microsoft.com/office/powerpoint/2010/main" val="15922023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7263be4a94_1_3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sz="1200">
                <a:solidFill>
                  <a:schemeClr val="dk1"/>
                </a:solidFill>
              </a:rPr>
              <a:t>So, </a:t>
            </a:r>
            <a:r>
              <a:rPr lang="de-DE" sz="1200" err="1">
                <a:solidFill>
                  <a:schemeClr val="dk1"/>
                </a:solidFill>
              </a:rPr>
              <a:t>gaining</a:t>
            </a:r>
            <a:r>
              <a:rPr lang="de-DE" sz="1200">
                <a:solidFill>
                  <a:schemeClr val="dk1"/>
                </a:solidFill>
              </a:rPr>
              <a:t> </a:t>
            </a:r>
            <a:r>
              <a:rPr lang="de-DE" sz="1200" err="1">
                <a:solidFill>
                  <a:schemeClr val="dk1"/>
                </a:solidFill>
              </a:rPr>
              <a:t>awareness</a:t>
            </a:r>
            <a:r>
              <a:rPr lang="de-DE" sz="1200">
                <a:solidFill>
                  <a:schemeClr val="dk1"/>
                </a:solidFill>
              </a:rPr>
              <a:t> </a:t>
            </a:r>
            <a:r>
              <a:rPr lang="de-DE" sz="1200" err="1">
                <a:solidFill>
                  <a:schemeClr val="dk1"/>
                </a:solidFill>
              </a:rPr>
              <a:t>for</a:t>
            </a:r>
            <a:r>
              <a:rPr lang="de-DE" sz="1200">
                <a:solidFill>
                  <a:schemeClr val="dk1"/>
                </a:solidFill>
              </a:rPr>
              <a:t> </a:t>
            </a:r>
            <a:r>
              <a:rPr lang="de-DE" sz="1200" err="1">
                <a:solidFill>
                  <a:schemeClr val="dk1"/>
                </a:solidFill>
              </a:rPr>
              <a:t>what</a:t>
            </a:r>
            <a:r>
              <a:rPr lang="de-DE" sz="1200">
                <a:solidFill>
                  <a:schemeClr val="dk1"/>
                </a:solidFill>
              </a:rPr>
              <a:t> </a:t>
            </a:r>
            <a:r>
              <a:rPr lang="de-DE" sz="1200" err="1">
                <a:solidFill>
                  <a:schemeClr val="dk1"/>
                </a:solidFill>
              </a:rPr>
              <a:t>you</a:t>
            </a:r>
            <a:r>
              <a:rPr lang="de-DE" sz="1200">
                <a:solidFill>
                  <a:schemeClr val="dk1"/>
                </a:solidFill>
              </a:rPr>
              <a:t> </a:t>
            </a:r>
            <a:r>
              <a:rPr lang="de-DE" sz="1200" err="1">
                <a:solidFill>
                  <a:schemeClr val="dk1"/>
                </a:solidFill>
              </a:rPr>
              <a:t>already</a:t>
            </a:r>
            <a:r>
              <a:rPr lang="de-DE" sz="1200">
                <a:solidFill>
                  <a:schemeClr val="dk1"/>
                </a:solidFill>
              </a:rPr>
              <a:t> bring </a:t>
            </a:r>
            <a:r>
              <a:rPr lang="de-DE" sz="1200" err="1">
                <a:solidFill>
                  <a:schemeClr val="dk1"/>
                </a:solidFill>
              </a:rPr>
              <a:t>to</a:t>
            </a:r>
            <a:r>
              <a:rPr lang="de-DE" sz="1200">
                <a:solidFill>
                  <a:schemeClr val="dk1"/>
                </a:solidFill>
              </a:rPr>
              <a:t> </a:t>
            </a:r>
            <a:r>
              <a:rPr lang="de-DE" sz="1200" err="1">
                <a:solidFill>
                  <a:schemeClr val="dk1"/>
                </a:solidFill>
              </a:rPr>
              <a:t>the</a:t>
            </a:r>
            <a:r>
              <a:rPr lang="de-DE" sz="1200">
                <a:solidFill>
                  <a:schemeClr val="dk1"/>
                </a:solidFill>
              </a:rPr>
              <a:t> </a:t>
            </a:r>
            <a:r>
              <a:rPr lang="de-DE" sz="1200" err="1">
                <a:solidFill>
                  <a:schemeClr val="dk1"/>
                </a:solidFill>
              </a:rPr>
              <a:t>table</a:t>
            </a:r>
            <a:r>
              <a:rPr lang="de-DE" sz="1200">
                <a:solidFill>
                  <a:schemeClr val="dk1"/>
                </a:solidFill>
              </a:rPr>
              <a:t>, </a:t>
            </a:r>
            <a:r>
              <a:rPr lang="de-DE" sz="1200" err="1">
                <a:solidFill>
                  <a:schemeClr val="dk1"/>
                </a:solidFill>
              </a:rPr>
              <a:t>for</a:t>
            </a:r>
            <a:r>
              <a:rPr lang="de-DE" sz="1200">
                <a:solidFill>
                  <a:schemeClr val="dk1"/>
                </a:solidFill>
              </a:rPr>
              <a:t> all </a:t>
            </a:r>
            <a:r>
              <a:rPr lang="de-DE" sz="1200" err="1">
                <a:solidFill>
                  <a:schemeClr val="dk1"/>
                </a:solidFill>
              </a:rPr>
              <a:t>your</a:t>
            </a:r>
            <a:r>
              <a:rPr lang="de-DE" sz="1200">
                <a:solidFill>
                  <a:schemeClr val="dk1"/>
                </a:solidFill>
              </a:rPr>
              <a:t> </a:t>
            </a:r>
            <a:r>
              <a:rPr lang="de-DE" sz="1200" err="1">
                <a:solidFill>
                  <a:schemeClr val="dk1"/>
                </a:solidFill>
              </a:rPr>
              <a:t>skills</a:t>
            </a:r>
            <a:r>
              <a:rPr lang="de-DE" sz="1200">
                <a:solidFill>
                  <a:schemeClr val="dk1"/>
                </a:solidFill>
              </a:rPr>
              <a:t> and </a:t>
            </a:r>
            <a:r>
              <a:rPr lang="de-DE" sz="1200" err="1">
                <a:solidFill>
                  <a:schemeClr val="dk1"/>
                </a:solidFill>
              </a:rPr>
              <a:t>experiences</a:t>
            </a:r>
            <a:r>
              <a:rPr lang="de-DE" sz="1200">
                <a:solidFill>
                  <a:schemeClr val="dk1"/>
                </a:solidFill>
              </a:rPr>
              <a:t> </a:t>
            </a:r>
            <a:r>
              <a:rPr lang="de-DE" sz="1200" err="1">
                <a:solidFill>
                  <a:schemeClr val="dk1"/>
                </a:solidFill>
              </a:rPr>
              <a:t>that</a:t>
            </a:r>
            <a:r>
              <a:rPr lang="de-DE" sz="1200">
                <a:solidFill>
                  <a:schemeClr val="dk1"/>
                </a:solidFill>
              </a:rPr>
              <a:t> </a:t>
            </a:r>
            <a:r>
              <a:rPr lang="de-DE" sz="1200" err="1">
                <a:solidFill>
                  <a:schemeClr val="dk1"/>
                </a:solidFill>
              </a:rPr>
              <a:t>you</a:t>
            </a:r>
            <a:r>
              <a:rPr lang="de-DE" sz="1200">
                <a:solidFill>
                  <a:schemeClr val="dk1"/>
                </a:solidFill>
              </a:rPr>
              <a:t> </a:t>
            </a:r>
            <a:r>
              <a:rPr lang="de-DE" sz="1200" err="1">
                <a:solidFill>
                  <a:schemeClr val="dk1"/>
                </a:solidFill>
              </a:rPr>
              <a:t>have</a:t>
            </a:r>
            <a:r>
              <a:rPr lang="de-DE" sz="1200">
                <a:solidFill>
                  <a:schemeClr val="dk1"/>
                </a:solidFill>
              </a:rPr>
              <a:t> and </a:t>
            </a:r>
            <a:r>
              <a:rPr lang="de-DE" sz="1200" err="1">
                <a:solidFill>
                  <a:schemeClr val="dk1"/>
                </a:solidFill>
              </a:rPr>
              <a:t>to</a:t>
            </a:r>
            <a:r>
              <a:rPr lang="de-DE" sz="1200">
                <a:solidFill>
                  <a:schemeClr val="dk1"/>
                </a:solidFill>
              </a:rPr>
              <a:t> </a:t>
            </a:r>
            <a:r>
              <a:rPr lang="de-DE" sz="1200" err="1">
                <a:solidFill>
                  <a:schemeClr val="dk1"/>
                </a:solidFill>
              </a:rPr>
              <a:t>know</a:t>
            </a:r>
            <a:r>
              <a:rPr lang="de-DE" sz="1200">
                <a:solidFill>
                  <a:schemeClr val="dk1"/>
                </a:solidFill>
              </a:rPr>
              <a:t> </a:t>
            </a:r>
            <a:r>
              <a:rPr lang="de-DE" sz="1200" err="1">
                <a:solidFill>
                  <a:schemeClr val="dk1"/>
                </a:solidFill>
              </a:rPr>
              <a:t>what</a:t>
            </a:r>
            <a:r>
              <a:rPr lang="de-DE" sz="1200">
                <a:solidFill>
                  <a:schemeClr val="dk1"/>
                </a:solidFill>
              </a:rPr>
              <a:t> </a:t>
            </a:r>
            <a:r>
              <a:rPr lang="de-DE" sz="1200" err="1">
                <a:solidFill>
                  <a:schemeClr val="dk1"/>
                </a:solidFill>
              </a:rPr>
              <a:t>you</a:t>
            </a:r>
            <a:r>
              <a:rPr lang="de-DE" sz="1200">
                <a:solidFill>
                  <a:schemeClr val="dk1"/>
                </a:solidFill>
              </a:rPr>
              <a:t> </a:t>
            </a:r>
            <a:r>
              <a:rPr lang="de-DE" sz="1200" err="1">
                <a:solidFill>
                  <a:schemeClr val="dk1"/>
                </a:solidFill>
              </a:rPr>
              <a:t>are</a:t>
            </a:r>
            <a:r>
              <a:rPr lang="de-DE" sz="1200">
                <a:solidFill>
                  <a:schemeClr val="dk1"/>
                </a:solidFill>
              </a:rPr>
              <a:t> </a:t>
            </a:r>
            <a:r>
              <a:rPr lang="de-DE" sz="1200" err="1">
                <a:solidFill>
                  <a:schemeClr val="dk1"/>
                </a:solidFill>
              </a:rPr>
              <a:t>especially</a:t>
            </a:r>
            <a:r>
              <a:rPr lang="de-DE" sz="1200">
                <a:solidFill>
                  <a:schemeClr val="dk1"/>
                </a:solidFill>
              </a:rPr>
              <a:t> </a:t>
            </a:r>
            <a:r>
              <a:rPr lang="de-DE" sz="1200" err="1">
                <a:solidFill>
                  <a:schemeClr val="dk1"/>
                </a:solidFill>
              </a:rPr>
              <a:t>good</a:t>
            </a:r>
            <a:r>
              <a:rPr lang="de-DE" sz="1200">
                <a:solidFill>
                  <a:schemeClr val="dk1"/>
                </a:solidFill>
              </a:rPr>
              <a:t> in and </a:t>
            </a:r>
            <a:r>
              <a:rPr lang="de-DE" sz="1200" err="1">
                <a:solidFill>
                  <a:schemeClr val="dk1"/>
                </a:solidFill>
              </a:rPr>
              <a:t>what</a:t>
            </a:r>
            <a:r>
              <a:rPr lang="de-DE" sz="1200">
                <a:solidFill>
                  <a:schemeClr val="dk1"/>
                </a:solidFill>
              </a:rPr>
              <a:t> not so </a:t>
            </a:r>
            <a:r>
              <a:rPr lang="de-DE" sz="1200" err="1">
                <a:solidFill>
                  <a:schemeClr val="dk1"/>
                </a:solidFill>
              </a:rPr>
              <a:t>much</a:t>
            </a:r>
            <a:r>
              <a:rPr lang="de-DE" sz="1200">
                <a:solidFill>
                  <a:schemeClr val="dk1"/>
                </a:solidFill>
              </a:rPr>
              <a:t> </a:t>
            </a:r>
            <a:r>
              <a:rPr lang="de-DE" sz="1200" err="1">
                <a:solidFill>
                  <a:schemeClr val="dk1"/>
                </a:solidFill>
              </a:rPr>
              <a:t>is</a:t>
            </a:r>
            <a:r>
              <a:rPr lang="de-DE" sz="1200">
                <a:solidFill>
                  <a:schemeClr val="dk1"/>
                </a:solidFill>
              </a:rPr>
              <a:t> </a:t>
            </a:r>
            <a:r>
              <a:rPr lang="de-DE" sz="1200" err="1">
                <a:solidFill>
                  <a:schemeClr val="dk1"/>
                </a:solidFill>
              </a:rPr>
              <a:t>very</a:t>
            </a:r>
            <a:r>
              <a:rPr lang="de-DE" sz="1200">
                <a:solidFill>
                  <a:schemeClr val="dk1"/>
                </a:solidFill>
              </a:rPr>
              <a:t> </a:t>
            </a:r>
            <a:r>
              <a:rPr lang="de-DE" sz="1200" err="1">
                <a:solidFill>
                  <a:schemeClr val="dk1"/>
                </a:solidFill>
              </a:rPr>
              <a:t>important</a:t>
            </a:r>
            <a:r>
              <a:rPr lang="de-DE" sz="1200">
                <a:solidFill>
                  <a:schemeClr val="dk1"/>
                </a:solidFill>
              </a:rPr>
              <a:t>.</a:t>
            </a:r>
          </a:p>
          <a:p>
            <a:pPr marL="0" lvl="0" indent="0" algn="l" rtl="0">
              <a:spcBef>
                <a:spcPts val="0"/>
              </a:spcBef>
              <a:spcAft>
                <a:spcPts val="0"/>
              </a:spcAft>
              <a:buNone/>
            </a:pPr>
            <a:endParaRPr lang="de-DE" sz="1200">
              <a:solidFill>
                <a:schemeClr val="dk1"/>
              </a:solidFill>
            </a:endParaRPr>
          </a:p>
          <a:p>
            <a:pPr marL="0" lvl="0" indent="0" algn="l" rtl="0">
              <a:spcBef>
                <a:spcPts val="0"/>
              </a:spcBef>
              <a:spcAft>
                <a:spcPts val="0"/>
              </a:spcAft>
              <a:buNone/>
            </a:pPr>
            <a:r>
              <a:rPr lang="de-DE" sz="1200" err="1">
                <a:solidFill>
                  <a:schemeClr val="dk1"/>
                </a:solidFill>
              </a:rPr>
              <a:t>It</a:t>
            </a:r>
            <a:r>
              <a:rPr lang="de-DE" sz="1200">
                <a:solidFill>
                  <a:schemeClr val="dk1"/>
                </a:solidFill>
              </a:rPr>
              <a:t> </a:t>
            </a:r>
            <a:r>
              <a:rPr lang="de-DE" sz="1200" err="1">
                <a:solidFill>
                  <a:schemeClr val="dk1"/>
                </a:solidFill>
              </a:rPr>
              <a:t>helps</a:t>
            </a:r>
            <a:r>
              <a:rPr lang="de-DE" sz="1200">
                <a:solidFill>
                  <a:schemeClr val="dk1"/>
                </a:solidFill>
              </a:rPr>
              <a:t> </a:t>
            </a:r>
            <a:r>
              <a:rPr lang="de-DE" sz="1200" err="1">
                <a:solidFill>
                  <a:schemeClr val="dk1"/>
                </a:solidFill>
              </a:rPr>
              <a:t>to</a:t>
            </a:r>
            <a:r>
              <a:rPr lang="de-DE" sz="1200">
                <a:solidFill>
                  <a:schemeClr val="dk1"/>
                </a:solidFill>
              </a:rPr>
              <a:t> </a:t>
            </a:r>
            <a:r>
              <a:rPr lang="de-DE" sz="1200" err="1">
                <a:solidFill>
                  <a:schemeClr val="dk1"/>
                </a:solidFill>
              </a:rPr>
              <a:t>be</a:t>
            </a:r>
            <a:r>
              <a:rPr lang="de-DE" sz="1200">
                <a:solidFill>
                  <a:schemeClr val="dk1"/>
                </a:solidFill>
              </a:rPr>
              <a:t> brave </a:t>
            </a:r>
            <a:r>
              <a:rPr lang="de-DE" sz="1200" err="1">
                <a:solidFill>
                  <a:schemeClr val="dk1"/>
                </a:solidFill>
              </a:rPr>
              <a:t>moving</a:t>
            </a:r>
            <a:r>
              <a:rPr lang="de-DE" sz="1200">
                <a:solidFill>
                  <a:schemeClr val="dk1"/>
                </a:solidFill>
              </a:rPr>
              <a:t> </a:t>
            </a:r>
            <a:r>
              <a:rPr lang="de-DE" sz="1200" err="1">
                <a:solidFill>
                  <a:schemeClr val="dk1"/>
                </a:solidFill>
              </a:rPr>
              <a:t>forward</a:t>
            </a:r>
            <a:r>
              <a:rPr lang="de-DE" sz="1200">
                <a:solidFill>
                  <a:schemeClr val="dk1"/>
                </a:solidFill>
              </a:rPr>
              <a:t>, </a:t>
            </a:r>
            <a:r>
              <a:rPr lang="de-DE" sz="1200" err="1">
                <a:solidFill>
                  <a:schemeClr val="dk1"/>
                </a:solidFill>
              </a:rPr>
              <a:t>to</a:t>
            </a:r>
            <a:r>
              <a:rPr lang="de-DE" sz="1200">
                <a:solidFill>
                  <a:schemeClr val="dk1"/>
                </a:solidFill>
              </a:rPr>
              <a:t> </a:t>
            </a:r>
            <a:r>
              <a:rPr lang="de-DE" sz="1200" err="1">
                <a:solidFill>
                  <a:schemeClr val="dk1"/>
                </a:solidFill>
              </a:rPr>
              <a:t>ask</a:t>
            </a:r>
            <a:r>
              <a:rPr lang="de-DE" sz="1200">
                <a:solidFill>
                  <a:schemeClr val="dk1"/>
                </a:solidFill>
              </a:rPr>
              <a:t> </a:t>
            </a:r>
            <a:r>
              <a:rPr lang="de-DE" sz="1200" err="1">
                <a:solidFill>
                  <a:schemeClr val="dk1"/>
                </a:solidFill>
              </a:rPr>
              <a:t>for</a:t>
            </a:r>
            <a:r>
              <a:rPr lang="de-DE" sz="1200">
                <a:solidFill>
                  <a:schemeClr val="dk1"/>
                </a:solidFill>
              </a:rPr>
              <a:t> support and </a:t>
            </a:r>
            <a:r>
              <a:rPr lang="de-DE" sz="1200" err="1">
                <a:solidFill>
                  <a:schemeClr val="dk1"/>
                </a:solidFill>
              </a:rPr>
              <a:t>be</a:t>
            </a:r>
            <a:r>
              <a:rPr lang="de-DE" sz="1200">
                <a:solidFill>
                  <a:schemeClr val="dk1"/>
                </a:solidFill>
              </a:rPr>
              <a:t> </a:t>
            </a:r>
            <a:r>
              <a:rPr lang="de-DE" sz="1200" err="1">
                <a:solidFill>
                  <a:schemeClr val="dk1"/>
                </a:solidFill>
              </a:rPr>
              <a:t>able</a:t>
            </a:r>
            <a:r>
              <a:rPr lang="de-DE" sz="1200">
                <a:solidFill>
                  <a:schemeClr val="dk1"/>
                </a:solidFill>
              </a:rPr>
              <a:t> </a:t>
            </a:r>
            <a:r>
              <a:rPr lang="de-DE" sz="1200" err="1">
                <a:solidFill>
                  <a:schemeClr val="dk1"/>
                </a:solidFill>
              </a:rPr>
              <a:t>to</a:t>
            </a:r>
            <a:r>
              <a:rPr lang="de-DE" sz="1200">
                <a:solidFill>
                  <a:schemeClr val="dk1"/>
                </a:solidFill>
              </a:rPr>
              <a:t> </a:t>
            </a:r>
            <a:r>
              <a:rPr lang="de-DE" sz="1200" err="1">
                <a:solidFill>
                  <a:schemeClr val="dk1"/>
                </a:solidFill>
              </a:rPr>
              <a:t>reflect</a:t>
            </a:r>
            <a:r>
              <a:rPr lang="de-DE" sz="1200">
                <a:solidFill>
                  <a:schemeClr val="dk1"/>
                </a:solidFill>
              </a:rPr>
              <a:t> on potential </a:t>
            </a:r>
            <a:r>
              <a:rPr lang="de-DE" sz="1200" err="1">
                <a:solidFill>
                  <a:schemeClr val="dk1"/>
                </a:solidFill>
              </a:rPr>
              <a:t>fields</a:t>
            </a:r>
            <a:r>
              <a:rPr lang="de-DE" sz="1200">
                <a:solidFill>
                  <a:schemeClr val="dk1"/>
                </a:solidFill>
              </a:rPr>
              <a:t> </a:t>
            </a:r>
            <a:r>
              <a:rPr lang="de-DE" sz="1200" err="1">
                <a:solidFill>
                  <a:schemeClr val="dk1"/>
                </a:solidFill>
              </a:rPr>
              <a:t>of</a:t>
            </a:r>
            <a:r>
              <a:rPr lang="de-DE" sz="1200">
                <a:solidFill>
                  <a:schemeClr val="dk1"/>
                </a:solidFill>
              </a:rPr>
              <a:t> </a:t>
            </a:r>
            <a:r>
              <a:rPr lang="de-DE" sz="1200" err="1">
                <a:solidFill>
                  <a:schemeClr val="dk1"/>
                </a:solidFill>
              </a:rPr>
              <a:t>improvement</a:t>
            </a:r>
            <a:r>
              <a:rPr lang="de-DE" sz="1200">
                <a:solidFill>
                  <a:schemeClr val="dk1"/>
                </a:solidFill>
              </a:rPr>
              <a:t>. </a:t>
            </a:r>
            <a:r>
              <a:rPr lang="de-DE" sz="1200" err="1">
                <a:solidFill>
                  <a:schemeClr val="dk1"/>
                </a:solidFill>
              </a:rPr>
              <a:t>We</a:t>
            </a:r>
            <a:r>
              <a:rPr lang="de-DE" sz="1200">
                <a:solidFill>
                  <a:schemeClr val="dk1"/>
                </a:solidFill>
              </a:rPr>
              <a:t> </a:t>
            </a:r>
            <a:r>
              <a:rPr lang="de-DE" sz="1200" err="1">
                <a:solidFill>
                  <a:schemeClr val="dk1"/>
                </a:solidFill>
              </a:rPr>
              <a:t>believe</a:t>
            </a:r>
            <a:r>
              <a:rPr lang="de-DE" sz="1200">
                <a:solidFill>
                  <a:schemeClr val="dk1"/>
                </a:solidFill>
              </a:rPr>
              <a:t> </a:t>
            </a:r>
            <a:r>
              <a:rPr lang="de-DE" sz="1200" err="1">
                <a:solidFill>
                  <a:schemeClr val="dk1"/>
                </a:solidFill>
              </a:rPr>
              <a:t>that</a:t>
            </a:r>
            <a:r>
              <a:rPr lang="de-DE" sz="1200">
                <a:solidFill>
                  <a:schemeClr val="dk1"/>
                </a:solidFill>
              </a:rPr>
              <a:t> </a:t>
            </a:r>
            <a:r>
              <a:rPr lang="de-DE" sz="1200" err="1">
                <a:solidFill>
                  <a:schemeClr val="dk1"/>
                </a:solidFill>
              </a:rPr>
              <a:t>writing</a:t>
            </a:r>
            <a:r>
              <a:rPr lang="de-DE" sz="1200">
                <a:solidFill>
                  <a:schemeClr val="dk1"/>
                </a:solidFill>
              </a:rPr>
              <a:t> </a:t>
            </a:r>
            <a:r>
              <a:rPr lang="de-DE" sz="1200" err="1">
                <a:solidFill>
                  <a:schemeClr val="dk1"/>
                </a:solidFill>
              </a:rPr>
              <a:t>it</a:t>
            </a:r>
            <a:r>
              <a:rPr lang="de-DE" sz="1200">
                <a:solidFill>
                  <a:schemeClr val="dk1"/>
                </a:solidFill>
              </a:rPr>
              <a:t> down, and </a:t>
            </a:r>
            <a:r>
              <a:rPr lang="de-DE" sz="1200" err="1">
                <a:solidFill>
                  <a:schemeClr val="dk1"/>
                </a:solidFill>
              </a:rPr>
              <a:t>showing</a:t>
            </a:r>
            <a:r>
              <a:rPr lang="de-DE" sz="1200">
                <a:solidFill>
                  <a:schemeClr val="dk1"/>
                </a:solidFill>
              </a:rPr>
              <a:t> </a:t>
            </a:r>
            <a:r>
              <a:rPr lang="de-DE" sz="1200" err="1">
                <a:solidFill>
                  <a:schemeClr val="dk1"/>
                </a:solidFill>
              </a:rPr>
              <a:t>it</a:t>
            </a:r>
            <a:r>
              <a:rPr lang="de-DE" sz="1200">
                <a:solidFill>
                  <a:schemeClr val="dk1"/>
                </a:solidFill>
              </a:rPr>
              <a:t> </a:t>
            </a:r>
            <a:r>
              <a:rPr lang="de-DE" sz="1200" err="1">
                <a:solidFill>
                  <a:schemeClr val="dk1"/>
                </a:solidFill>
              </a:rPr>
              <a:t>to</a:t>
            </a:r>
            <a:r>
              <a:rPr lang="de-DE" sz="1200">
                <a:solidFill>
                  <a:schemeClr val="dk1"/>
                </a:solidFill>
              </a:rPr>
              <a:t> </a:t>
            </a:r>
            <a:r>
              <a:rPr lang="de-DE" sz="1200" err="1">
                <a:solidFill>
                  <a:schemeClr val="dk1"/>
                </a:solidFill>
              </a:rPr>
              <a:t>others</a:t>
            </a:r>
            <a:r>
              <a:rPr lang="de-DE" sz="1200">
                <a:solidFill>
                  <a:schemeClr val="dk1"/>
                </a:solidFill>
              </a:rPr>
              <a:t> </a:t>
            </a:r>
            <a:r>
              <a:rPr lang="de-DE" sz="1200" err="1">
                <a:solidFill>
                  <a:schemeClr val="dk1"/>
                </a:solidFill>
              </a:rPr>
              <a:t>can</a:t>
            </a:r>
            <a:r>
              <a:rPr lang="de-DE" sz="1200">
                <a:solidFill>
                  <a:schemeClr val="dk1"/>
                </a:solidFill>
              </a:rPr>
              <a:t> also </a:t>
            </a:r>
            <a:r>
              <a:rPr lang="de-DE" sz="1200" err="1">
                <a:solidFill>
                  <a:schemeClr val="dk1"/>
                </a:solidFill>
              </a:rPr>
              <a:t>feel</a:t>
            </a:r>
            <a:r>
              <a:rPr lang="de-DE" sz="1200">
                <a:solidFill>
                  <a:schemeClr val="dk1"/>
                </a:solidFill>
              </a:rPr>
              <a:t> </a:t>
            </a:r>
            <a:r>
              <a:rPr lang="de-DE" sz="1200" err="1">
                <a:solidFill>
                  <a:schemeClr val="dk1"/>
                </a:solidFill>
              </a:rPr>
              <a:t>quite</a:t>
            </a:r>
            <a:r>
              <a:rPr lang="de-DE" sz="1200">
                <a:solidFill>
                  <a:schemeClr val="dk1"/>
                </a:solidFill>
              </a:rPr>
              <a:t> </a:t>
            </a:r>
            <a:r>
              <a:rPr lang="de-DE" sz="1200" err="1">
                <a:solidFill>
                  <a:schemeClr val="dk1"/>
                </a:solidFill>
              </a:rPr>
              <a:t>empowering</a:t>
            </a:r>
            <a:r>
              <a:rPr lang="de-DE" sz="1200">
                <a:solidFill>
                  <a:schemeClr val="dk1"/>
                </a:solidFill>
              </a:rPr>
              <a:t>. And </a:t>
            </a:r>
            <a:r>
              <a:rPr lang="de-DE" sz="1200" err="1">
                <a:solidFill>
                  <a:schemeClr val="dk1"/>
                </a:solidFill>
              </a:rPr>
              <a:t>that‘s</a:t>
            </a:r>
            <a:r>
              <a:rPr lang="de-DE" sz="1200">
                <a:solidFill>
                  <a:schemeClr val="dk1"/>
                </a:solidFill>
              </a:rPr>
              <a:t> </a:t>
            </a:r>
            <a:r>
              <a:rPr lang="de-DE" sz="1200" err="1">
                <a:solidFill>
                  <a:schemeClr val="dk1"/>
                </a:solidFill>
              </a:rPr>
              <a:t>what</a:t>
            </a:r>
            <a:r>
              <a:rPr lang="de-DE" sz="1200">
                <a:solidFill>
                  <a:schemeClr val="dk1"/>
                </a:solidFill>
              </a:rPr>
              <a:t> </a:t>
            </a:r>
            <a:r>
              <a:rPr lang="de-DE" sz="1200" err="1">
                <a:solidFill>
                  <a:schemeClr val="dk1"/>
                </a:solidFill>
              </a:rPr>
              <a:t>we</a:t>
            </a:r>
            <a:r>
              <a:rPr lang="de-DE" sz="1200">
                <a:solidFill>
                  <a:schemeClr val="dk1"/>
                </a:solidFill>
              </a:rPr>
              <a:t> </a:t>
            </a:r>
            <a:r>
              <a:rPr lang="de-DE" sz="1200" err="1">
                <a:solidFill>
                  <a:schemeClr val="dk1"/>
                </a:solidFill>
              </a:rPr>
              <a:t>invite</a:t>
            </a:r>
            <a:r>
              <a:rPr lang="de-DE" sz="1200">
                <a:solidFill>
                  <a:schemeClr val="dk1"/>
                </a:solidFill>
              </a:rPr>
              <a:t> </a:t>
            </a:r>
            <a:r>
              <a:rPr lang="de-DE" sz="1200" err="1">
                <a:solidFill>
                  <a:schemeClr val="dk1"/>
                </a:solidFill>
              </a:rPr>
              <a:t>you</a:t>
            </a:r>
            <a:r>
              <a:rPr lang="de-DE" sz="1200">
                <a:solidFill>
                  <a:schemeClr val="dk1"/>
                </a:solidFill>
              </a:rPr>
              <a:t> </a:t>
            </a:r>
            <a:r>
              <a:rPr lang="de-DE" sz="1200" err="1">
                <a:solidFill>
                  <a:schemeClr val="dk1"/>
                </a:solidFill>
              </a:rPr>
              <a:t>to</a:t>
            </a:r>
            <a:r>
              <a:rPr lang="de-DE" sz="1200">
                <a:solidFill>
                  <a:schemeClr val="dk1"/>
                </a:solidFill>
              </a:rPr>
              <a:t> do in </a:t>
            </a:r>
            <a:r>
              <a:rPr lang="de-DE" sz="1200" err="1">
                <a:solidFill>
                  <a:schemeClr val="dk1"/>
                </a:solidFill>
              </a:rPr>
              <a:t>the</a:t>
            </a:r>
            <a:r>
              <a:rPr lang="de-DE" sz="1200">
                <a:solidFill>
                  <a:schemeClr val="dk1"/>
                </a:solidFill>
              </a:rPr>
              <a:t> </a:t>
            </a:r>
            <a:r>
              <a:rPr lang="de-DE" sz="1200" err="1">
                <a:solidFill>
                  <a:schemeClr val="dk1"/>
                </a:solidFill>
              </a:rPr>
              <a:t>next</a:t>
            </a:r>
            <a:r>
              <a:rPr lang="de-DE" sz="1200">
                <a:solidFill>
                  <a:schemeClr val="dk1"/>
                </a:solidFill>
              </a:rPr>
              <a:t> </a:t>
            </a:r>
            <a:r>
              <a:rPr lang="de-DE" sz="1200" err="1">
                <a:solidFill>
                  <a:schemeClr val="dk1"/>
                </a:solidFill>
              </a:rPr>
              <a:t>exercise</a:t>
            </a:r>
            <a:r>
              <a:rPr lang="de-DE" sz="1200">
                <a:solidFill>
                  <a:schemeClr val="dk1"/>
                </a:solidFill>
              </a:rPr>
              <a:t> </a:t>
            </a:r>
            <a:r>
              <a:rPr lang="de-DE" sz="1200" err="1">
                <a:solidFill>
                  <a:schemeClr val="dk1"/>
                </a:solidFill>
              </a:rPr>
              <a:t>by</a:t>
            </a:r>
            <a:r>
              <a:rPr lang="de-DE" sz="1200">
                <a:solidFill>
                  <a:schemeClr val="dk1"/>
                </a:solidFill>
              </a:rPr>
              <a:t> </a:t>
            </a:r>
            <a:r>
              <a:rPr lang="de-DE" sz="1200" err="1">
                <a:solidFill>
                  <a:schemeClr val="dk1"/>
                </a:solidFill>
              </a:rPr>
              <a:t>filling</a:t>
            </a:r>
            <a:r>
              <a:rPr lang="de-DE" sz="1200">
                <a:solidFill>
                  <a:schemeClr val="dk1"/>
                </a:solidFill>
              </a:rPr>
              <a:t> out </a:t>
            </a:r>
            <a:r>
              <a:rPr lang="de-DE" sz="1200" err="1">
                <a:solidFill>
                  <a:schemeClr val="dk1"/>
                </a:solidFill>
              </a:rPr>
              <a:t>your</a:t>
            </a:r>
            <a:r>
              <a:rPr lang="de-DE" sz="1200">
                <a:solidFill>
                  <a:schemeClr val="dk1"/>
                </a:solidFill>
              </a:rPr>
              <a:t> own </a:t>
            </a:r>
            <a:r>
              <a:rPr lang="de-DE" sz="1200" err="1">
                <a:solidFill>
                  <a:schemeClr val="dk1"/>
                </a:solidFill>
              </a:rPr>
              <a:t>entrepreneurial</a:t>
            </a:r>
            <a:r>
              <a:rPr lang="de-DE" sz="1200">
                <a:solidFill>
                  <a:schemeClr val="dk1"/>
                </a:solidFill>
              </a:rPr>
              <a:t> </a:t>
            </a:r>
            <a:r>
              <a:rPr lang="de-DE" sz="1200" err="1">
                <a:solidFill>
                  <a:schemeClr val="dk1"/>
                </a:solidFill>
              </a:rPr>
              <a:t>profile</a:t>
            </a:r>
            <a:r>
              <a:rPr lang="de-DE" sz="1200">
                <a:solidFill>
                  <a:schemeClr val="dk1"/>
                </a:solidFill>
              </a:rPr>
              <a:t> </a:t>
            </a:r>
            <a:r>
              <a:rPr lang="de-DE" sz="1200" err="1">
                <a:solidFill>
                  <a:schemeClr val="dk1"/>
                </a:solidFill>
              </a:rPr>
              <a:t>with</a:t>
            </a:r>
            <a:r>
              <a:rPr lang="de-DE" sz="1200">
                <a:solidFill>
                  <a:schemeClr val="dk1"/>
                </a:solidFill>
              </a:rPr>
              <a:t> </a:t>
            </a:r>
            <a:r>
              <a:rPr lang="de-DE" sz="1200" err="1">
                <a:solidFill>
                  <a:schemeClr val="dk1"/>
                </a:solidFill>
              </a:rPr>
              <a:t>your</a:t>
            </a:r>
            <a:r>
              <a:rPr lang="de-DE" sz="1200">
                <a:solidFill>
                  <a:schemeClr val="dk1"/>
                </a:solidFill>
              </a:rPr>
              <a:t> </a:t>
            </a:r>
            <a:r>
              <a:rPr lang="de-DE" sz="1200" err="1">
                <a:solidFill>
                  <a:schemeClr val="dk1"/>
                </a:solidFill>
              </a:rPr>
              <a:t>background</a:t>
            </a:r>
            <a:r>
              <a:rPr lang="de-DE" sz="1200">
                <a:solidFill>
                  <a:schemeClr val="dk1"/>
                </a:solidFill>
              </a:rPr>
              <a:t>, </a:t>
            </a:r>
            <a:r>
              <a:rPr lang="de-DE" sz="1200" err="1">
                <a:solidFill>
                  <a:schemeClr val="dk1"/>
                </a:solidFill>
              </a:rPr>
              <a:t>experiences</a:t>
            </a:r>
            <a:r>
              <a:rPr lang="de-DE" sz="1200">
                <a:solidFill>
                  <a:schemeClr val="dk1"/>
                </a:solidFill>
              </a:rPr>
              <a:t>, </a:t>
            </a:r>
            <a:r>
              <a:rPr lang="de-DE" sz="1200" err="1">
                <a:solidFill>
                  <a:schemeClr val="dk1"/>
                </a:solidFill>
              </a:rPr>
              <a:t>qualitifactions</a:t>
            </a:r>
            <a:r>
              <a:rPr lang="de-DE" sz="1200">
                <a:solidFill>
                  <a:schemeClr val="dk1"/>
                </a:solidFill>
              </a:rPr>
              <a:t>, </a:t>
            </a:r>
            <a:r>
              <a:rPr lang="de-DE" sz="1200" err="1">
                <a:solidFill>
                  <a:schemeClr val="dk1"/>
                </a:solidFill>
              </a:rPr>
              <a:t>successes</a:t>
            </a:r>
            <a:r>
              <a:rPr lang="de-DE" sz="1200">
                <a:solidFill>
                  <a:schemeClr val="dk1"/>
                </a:solidFill>
              </a:rPr>
              <a:t>…</a:t>
            </a:r>
          </a:p>
          <a:p>
            <a:pPr marL="0" lvl="0" indent="0" algn="l" rtl="0">
              <a:spcBef>
                <a:spcPts val="0"/>
              </a:spcBef>
              <a:spcAft>
                <a:spcPts val="0"/>
              </a:spcAft>
              <a:buNone/>
            </a:pPr>
            <a:endParaRPr lang="de-DE" sz="1200">
              <a:solidFill>
                <a:schemeClr val="dk1"/>
              </a:solidFill>
            </a:endParaRPr>
          </a:p>
          <a:p>
            <a:pPr marL="0" lvl="0" indent="0" algn="l" rtl="0">
              <a:spcBef>
                <a:spcPts val="0"/>
              </a:spcBef>
              <a:spcAft>
                <a:spcPts val="0"/>
              </a:spcAft>
              <a:buNone/>
            </a:pPr>
            <a:r>
              <a:rPr lang="de-DE" sz="1200" err="1">
                <a:solidFill>
                  <a:schemeClr val="dk1"/>
                </a:solidFill>
              </a:rPr>
              <a:t>If</a:t>
            </a:r>
            <a:r>
              <a:rPr lang="de-DE" sz="1200">
                <a:solidFill>
                  <a:schemeClr val="dk1"/>
                </a:solidFill>
              </a:rPr>
              <a:t> </a:t>
            </a:r>
            <a:r>
              <a:rPr lang="de-DE" sz="1200" err="1">
                <a:solidFill>
                  <a:schemeClr val="dk1"/>
                </a:solidFill>
              </a:rPr>
              <a:t>it</a:t>
            </a:r>
            <a:r>
              <a:rPr lang="de-DE" sz="1200">
                <a:solidFill>
                  <a:schemeClr val="dk1"/>
                </a:solidFill>
              </a:rPr>
              <a:t> </a:t>
            </a:r>
            <a:r>
              <a:rPr lang="de-DE" sz="1200" err="1">
                <a:solidFill>
                  <a:schemeClr val="dk1"/>
                </a:solidFill>
              </a:rPr>
              <a:t>helps</a:t>
            </a:r>
            <a:r>
              <a:rPr lang="de-DE" sz="1200">
                <a:solidFill>
                  <a:schemeClr val="dk1"/>
                </a:solidFill>
              </a:rPr>
              <a:t> </a:t>
            </a:r>
            <a:r>
              <a:rPr lang="de-DE" sz="1200" err="1">
                <a:solidFill>
                  <a:schemeClr val="dk1"/>
                </a:solidFill>
              </a:rPr>
              <a:t>you</a:t>
            </a:r>
            <a:r>
              <a:rPr lang="de-DE" sz="1200">
                <a:solidFill>
                  <a:schemeClr val="dk1"/>
                </a:solidFill>
              </a:rPr>
              <a:t> </a:t>
            </a:r>
            <a:r>
              <a:rPr lang="de-DE" sz="1200" err="1">
                <a:solidFill>
                  <a:schemeClr val="dk1"/>
                </a:solidFill>
              </a:rPr>
              <a:t>please</a:t>
            </a:r>
            <a:r>
              <a:rPr lang="de-DE" sz="1200">
                <a:solidFill>
                  <a:schemeClr val="dk1"/>
                </a:solidFill>
              </a:rPr>
              <a:t> </a:t>
            </a:r>
            <a:r>
              <a:rPr lang="de-DE" sz="1200" err="1">
                <a:solidFill>
                  <a:schemeClr val="dk1"/>
                </a:solidFill>
              </a:rPr>
              <a:t>look</a:t>
            </a:r>
            <a:r>
              <a:rPr lang="de-DE" sz="1200">
                <a:solidFill>
                  <a:schemeClr val="dk1"/>
                </a:solidFill>
              </a:rPr>
              <a:t> at </a:t>
            </a:r>
            <a:r>
              <a:rPr lang="de-DE" sz="1200" err="1">
                <a:solidFill>
                  <a:schemeClr val="dk1"/>
                </a:solidFill>
              </a:rPr>
              <a:t>the</a:t>
            </a:r>
            <a:r>
              <a:rPr lang="de-DE" sz="1200">
                <a:solidFill>
                  <a:schemeClr val="dk1"/>
                </a:solidFill>
              </a:rPr>
              <a:t> </a:t>
            </a:r>
            <a:r>
              <a:rPr lang="de-DE" sz="1200" err="1">
                <a:solidFill>
                  <a:schemeClr val="dk1"/>
                </a:solidFill>
              </a:rPr>
              <a:t>example</a:t>
            </a:r>
            <a:r>
              <a:rPr lang="de-DE" sz="1200">
                <a:solidFill>
                  <a:schemeClr val="dk1"/>
                </a:solidFill>
              </a:rPr>
              <a:t> </a:t>
            </a:r>
            <a:r>
              <a:rPr lang="de-DE" sz="1200" err="1">
                <a:solidFill>
                  <a:schemeClr val="dk1"/>
                </a:solidFill>
              </a:rPr>
              <a:t>profile</a:t>
            </a:r>
            <a:r>
              <a:rPr lang="de-DE" sz="1200">
                <a:solidFill>
                  <a:schemeClr val="dk1"/>
                </a:solidFill>
              </a:rPr>
              <a:t> on </a:t>
            </a:r>
            <a:r>
              <a:rPr lang="de-DE" sz="1200" err="1">
                <a:solidFill>
                  <a:schemeClr val="dk1"/>
                </a:solidFill>
              </a:rPr>
              <a:t>the</a:t>
            </a:r>
            <a:r>
              <a:rPr lang="de-DE" sz="1200">
                <a:solidFill>
                  <a:schemeClr val="dk1"/>
                </a:solidFill>
              </a:rPr>
              <a:t> top on </a:t>
            </a:r>
            <a:r>
              <a:rPr lang="de-DE" sz="1200" err="1">
                <a:solidFill>
                  <a:schemeClr val="dk1"/>
                </a:solidFill>
              </a:rPr>
              <a:t>the</a:t>
            </a:r>
            <a:r>
              <a:rPr lang="de-DE" sz="1200">
                <a:solidFill>
                  <a:schemeClr val="dk1"/>
                </a:solidFill>
              </a:rPr>
              <a:t> Miro Board</a:t>
            </a:r>
          </a:p>
          <a:p>
            <a:pPr marL="0" lvl="0" indent="0" algn="l" rtl="0">
              <a:spcBef>
                <a:spcPts val="0"/>
              </a:spcBef>
              <a:spcAft>
                <a:spcPts val="0"/>
              </a:spcAft>
              <a:buNone/>
            </a:pPr>
            <a:endParaRPr lang="de-DE" sz="1200">
              <a:solidFill>
                <a:schemeClr val="dk1"/>
              </a:solidFill>
            </a:endParaRPr>
          </a:p>
          <a:p>
            <a:pPr marL="0" lvl="0" indent="0" algn="l" rtl="0">
              <a:spcBef>
                <a:spcPts val="0"/>
              </a:spcBef>
              <a:spcAft>
                <a:spcPts val="0"/>
              </a:spcAft>
              <a:buNone/>
            </a:pPr>
            <a:r>
              <a:rPr lang="de-DE" sz="1200" err="1">
                <a:solidFill>
                  <a:schemeClr val="dk1"/>
                </a:solidFill>
              </a:rPr>
              <a:t>You</a:t>
            </a:r>
            <a:r>
              <a:rPr lang="de-DE" sz="1200">
                <a:solidFill>
                  <a:schemeClr val="dk1"/>
                </a:solidFill>
              </a:rPr>
              <a:t> </a:t>
            </a:r>
            <a:r>
              <a:rPr lang="de-DE" sz="1200" err="1">
                <a:solidFill>
                  <a:schemeClr val="dk1"/>
                </a:solidFill>
              </a:rPr>
              <a:t>don‘t</a:t>
            </a:r>
            <a:r>
              <a:rPr lang="de-DE" sz="1200">
                <a:solidFill>
                  <a:schemeClr val="dk1"/>
                </a:solidFill>
              </a:rPr>
              <a:t> </a:t>
            </a:r>
            <a:r>
              <a:rPr lang="de-DE" sz="1200" err="1">
                <a:solidFill>
                  <a:schemeClr val="dk1"/>
                </a:solidFill>
              </a:rPr>
              <a:t>need</a:t>
            </a:r>
            <a:r>
              <a:rPr lang="de-DE" sz="1200">
                <a:solidFill>
                  <a:schemeClr val="dk1"/>
                </a:solidFill>
              </a:rPr>
              <a:t> </a:t>
            </a:r>
            <a:r>
              <a:rPr lang="de-DE" sz="1200" err="1">
                <a:solidFill>
                  <a:schemeClr val="dk1"/>
                </a:solidFill>
              </a:rPr>
              <a:t>to</a:t>
            </a:r>
            <a:r>
              <a:rPr lang="de-DE" sz="1200">
                <a:solidFill>
                  <a:schemeClr val="dk1"/>
                </a:solidFill>
              </a:rPr>
              <a:t> </a:t>
            </a:r>
            <a:r>
              <a:rPr lang="de-DE" sz="1200" err="1">
                <a:solidFill>
                  <a:schemeClr val="dk1"/>
                </a:solidFill>
              </a:rPr>
              <a:t>fill</a:t>
            </a:r>
            <a:r>
              <a:rPr lang="de-DE" sz="1200">
                <a:solidFill>
                  <a:schemeClr val="dk1"/>
                </a:solidFill>
              </a:rPr>
              <a:t> out </a:t>
            </a:r>
            <a:r>
              <a:rPr lang="de-DE" sz="1200" err="1">
                <a:solidFill>
                  <a:schemeClr val="dk1"/>
                </a:solidFill>
              </a:rPr>
              <a:t>the</a:t>
            </a:r>
            <a:r>
              <a:rPr lang="de-DE" sz="1200">
                <a:solidFill>
                  <a:schemeClr val="dk1"/>
                </a:solidFill>
              </a:rPr>
              <a:t> </a:t>
            </a:r>
            <a:r>
              <a:rPr lang="de-DE" sz="1200" err="1">
                <a:solidFill>
                  <a:schemeClr val="dk1"/>
                </a:solidFill>
              </a:rPr>
              <a:t>blue</a:t>
            </a:r>
            <a:r>
              <a:rPr lang="de-DE" sz="1200">
                <a:solidFill>
                  <a:schemeClr val="dk1"/>
                </a:solidFill>
              </a:rPr>
              <a:t> box on </a:t>
            </a:r>
            <a:r>
              <a:rPr lang="de-DE" sz="1200" err="1">
                <a:solidFill>
                  <a:schemeClr val="dk1"/>
                </a:solidFill>
              </a:rPr>
              <a:t>the</a:t>
            </a:r>
            <a:r>
              <a:rPr lang="de-DE" sz="1200">
                <a:solidFill>
                  <a:schemeClr val="dk1"/>
                </a:solidFill>
              </a:rPr>
              <a:t> </a:t>
            </a:r>
            <a:r>
              <a:rPr lang="de-DE" sz="1200" err="1">
                <a:solidFill>
                  <a:schemeClr val="dk1"/>
                </a:solidFill>
              </a:rPr>
              <a:t>bottom</a:t>
            </a:r>
            <a:r>
              <a:rPr lang="de-DE" sz="1200">
                <a:solidFill>
                  <a:schemeClr val="dk1"/>
                </a:solidFill>
              </a:rPr>
              <a:t> &gt; </a:t>
            </a:r>
            <a:r>
              <a:rPr lang="de-DE" sz="1200" err="1">
                <a:solidFill>
                  <a:schemeClr val="dk1"/>
                </a:solidFill>
              </a:rPr>
              <a:t>we</a:t>
            </a:r>
            <a:r>
              <a:rPr lang="de-DE" sz="1200">
                <a:solidFill>
                  <a:schemeClr val="dk1"/>
                </a:solidFill>
              </a:rPr>
              <a:t> will </a:t>
            </a:r>
            <a:r>
              <a:rPr lang="de-DE" sz="1200" err="1">
                <a:solidFill>
                  <a:schemeClr val="dk1"/>
                </a:solidFill>
              </a:rPr>
              <a:t>come</a:t>
            </a:r>
            <a:r>
              <a:rPr lang="de-DE" sz="1200">
                <a:solidFill>
                  <a:schemeClr val="dk1"/>
                </a:solidFill>
              </a:rPr>
              <a:t> </a:t>
            </a:r>
            <a:r>
              <a:rPr lang="de-DE" sz="1200" err="1">
                <a:solidFill>
                  <a:schemeClr val="dk1"/>
                </a:solidFill>
              </a:rPr>
              <a:t>to</a:t>
            </a:r>
            <a:r>
              <a:rPr lang="de-DE" sz="1200">
                <a:solidFill>
                  <a:schemeClr val="dk1"/>
                </a:solidFill>
              </a:rPr>
              <a:t> </a:t>
            </a:r>
            <a:r>
              <a:rPr lang="de-DE" sz="1200" err="1">
                <a:solidFill>
                  <a:schemeClr val="dk1"/>
                </a:solidFill>
              </a:rPr>
              <a:t>that</a:t>
            </a:r>
            <a:r>
              <a:rPr lang="de-DE" sz="1200">
                <a:solidFill>
                  <a:schemeClr val="dk1"/>
                </a:solidFill>
              </a:rPr>
              <a:t> </a:t>
            </a:r>
            <a:r>
              <a:rPr lang="de-DE" sz="1200" err="1">
                <a:solidFill>
                  <a:schemeClr val="dk1"/>
                </a:solidFill>
              </a:rPr>
              <a:t>later</a:t>
            </a:r>
            <a:endParaRPr lang="de-DE" sz="1200">
              <a:solidFill>
                <a:schemeClr val="dk1"/>
              </a:solidFill>
            </a:endParaRPr>
          </a:p>
        </p:txBody>
      </p:sp>
      <p:sp>
        <p:nvSpPr>
          <p:cNvPr id="114" name="Google Shape;114;g7263be4a94_1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673619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7263be4a94_1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7263be4a94_1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de-DE" sz="1100" b="1">
              <a:solidFill>
                <a:schemeClr val="dk1"/>
              </a:solidFill>
              <a:highlight>
                <a:schemeClr val="lt1"/>
              </a:highlight>
              <a:latin typeface="Aptos" panose="020B0004020202020204" pitchFamily="34" charset="0"/>
            </a:endParaRPr>
          </a:p>
        </p:txBody>
      </p:sp>
    </p:spTree>
    <p:extLst>
      <p:ext uri="{BB962C8B-B14F-4D97-AF65-F5344CB8AC3E}">
        <p14:creationId xmlns:p14="http://schemas.microsoft.com/office/powerpoint/2010/main" val="1640525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726494fd45_1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726494fd45_1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sz="1000" u="none" strike="noStrike" cap="none" err="1">
                <a:solidFill>
                  <a:srgbClr val="000000"/>
                </a:solidFill>
                <a:effectLst/>
                <a:ea typeface="Arial"/>
                <a:sym typeface="Arial"/>
              </a:rPr>
              <a:t>We</a:t>
            </a:r>
            <a:r>
              <a:rPr lang="de-DE" sz="1000" u="none" strike="noStrike" cap="none">
                <a:solidFill>
                  <a:srgbClr val="000000"/>
                </a:solidFill>
                <a:effectLst/>
                <a:ea typeface="Arial"/>
                <a:sym typeface="Arial"/>
              </a:rPr>
              <a:t> </a:t>
            </a:r>
            <a:r>
              <a:rPr lang="de-DE" sz="1000" u="none" strike="noStrike" cap="none" err="1">
                <a:solidFill>
                  <a:srgbClr val="000000"/>
                </a:solidFill>
                <a:effectLst/>
                <a:ea typeface="Arial"/>
                <a:sym typeface="Arial"/>
              </a:rPr>
              <a:t>gonna</a:t>
            </a:r>
            <a:r>
              <a:rPr lang="de-DE" sz="1000" u="none" strike="noStrike" cap="none">
                <a:solidFill>
                  <a:srgbClr val="000000"/>
                </a:solidFill>
                <a:effectLst/>
                <a:ea typeface="Arial"/>
                <a:sym typeface="Arial"/>
              </a:rPr>
              <a:t> </a:t>
            </a:r>
            <a:r>
              <a:rPr lang="de-DE" sz="1000" u="none" strike="noStrike" cap="none" err="1">
                <a:solidFill>
                  <a:srgbClr val="000000"/>
                </a:solidFill>
                <a:effectLst/>
                <a:ea typeface="Arial"/>
                <a:sym typeface="Arial"/>
              </a:rPr>
              <a:t>have</a:t>
            </a:r>
            <a:r>
              <a:rPr lang="de-DE" sz="1000" u="none" strike="noStrike" cap="none">
                <a:solidFill>
                  <a:srgbClr val="000000"/>
                </a:solidFill>
                <a:effectLst/>
                <a:ea typeface="Arial"/>
                <a:sym typeface="Arial"/>
              </a:rPr>
              <a:t> a </a:t>
            </a:r>
            <a:r>
              <a:rPr lang="de-DE" sz="1000" u="none" strike="noStrike" cap="none" err="1">
                <a:solidFill>
                  <a:srgbClr val="000000"/>
                </a:solidFill>
                <a:effectLst/>
                <a:ea typeface="Arial"/>
                <a:sym typeface="Arial"/>
              </a:rPr>
              <a:t>little</a:t>
            </a:r>
            <a:r>
              <a:rPr lang="de-DE" sz="1000" u="none" strike="noStrike" cap="none">
                <a:solidFill>
                  <a:srgbClr val="000000"/>
                </a:solidFill>
                <a:effectLst/>
                <a:ea typeface="Arial"/>
                <a:sym typeface="Arial"/>
              </a:rPr>
              <a:t> break </a:t>
            </a:r>
            <a:r>
              <a:rPr lang="de-DE" sz="1000" u="none" strike="noStrike" cap="none" err="1">
                <a:solidFill>
                  <a:srgbClr val="000000"/>
                </a:solidFill>
                <a:effectLst/>
                <a:ea typeface="Arial"/>
                <a:sym typeface="Arial"/>
              </a:rPr>
              <a:t>now</a:t>
            </a:r>
            <a:r>
              <a:rPr lang="de-DE" sz="1000" u="none" strike="noStrike" cap="none">
                <a:solidFill>
                  <a:srgbClr val="000000"/>
                </a:solidFill>
                <a:effectLst/>
                <a:ea typeface="Arial"/>
                <a:sym typeface="Arial"/>
              </a:rPr>
              <a:t> and will </a:t>
            </a:r>
            <a:r>
              <a:rPr lang="de-DE" sz="1000" u="none" strike="noStrike" cap="none" err="1">
                <a:solidFill>
                  <a:srgbClr val="000000"/>
                </a:solidFill>
                <a:effectLst/>
                <a:ea typeface="Arial"/>
                <a:sym typeface="Arial"/>
              </a:rPr>
              <a:t>continue</a:t>
            </a:r>
            <a:r>
              <a:rPr lang="de-DE" sz="1000" u="none" strike="noStrike" cap="none">
                <a:solidFill>
                  <a:srgbClr val="000000"/>
                </a:solidFill>
                <a:effectLst/>
                <a:ea typeface="Arial"/>
                <a:sym typeface="Arial"/>
              </a:rPr>
              <a:t> </a:t>
            </a:r>
            <a:r>
              <a:rPr lang="de-DE" sz="1000" u="none" strike="noStrike" cap="none" err="1">
                <a:solidFill>
                  <a:srgbClr val="000000"/>
                </a:solidFill>
                <a:effectLst/>
                <a:ea typeface="Arial"/>
                <a:sym typeface="Arial"/>
              </a:rPr>
              <a:t>with</a:t>
            </a:r>
            <a:r>
              <a:rPr lang="de-DE" sz="1000" u="none" strike="noStrike" cap="none">
                <a:solidFill>
                  <a:srgbClr val="000000"/>
                </a:solidFill>
                <a:effectLst/>
                <a:ea typeface="Arial"/>
                <a:sym typeface="Arial"/>
              </a:rPr>
              <a:t> </a:t>
            </a:r>
            <a:r>
              <a:rPr lang="de-DE" sz="1000" u="none" strike="noStrike" cap="none" err="1">
                <a:solidFill>
                  <a:srgbClr val="000000"/>
                </a:solidFill>
                <a:effectLst/>
                <a:ea typeface="Arial"/>
                <a:sym typeface="Arial"/>
              </a:rPr>
              <a:t>our</a:t>
            </a:r>
            <a:r>
              <a:rPr lang="de-DE" sz="1000" u="none" strike="noStrike" cap="none">
                <a:solidFill>
                  <a:srgbClr val="000000"/>
                </a:solidFill>
                <a:effectLst/>
                <a:ea typeface="Arial"/>
                <a:sym typeface="Arial"/>
              </a:rPr>
              <a:t> </a:t>
            </a:r>
            <a:r>
              <a:rPr lang="de-DE" sz="1000" u="none" strike="noStrike" cap="none" err="1">
                <a:solidFill>
                  <a:srgbClr val="000000"/>
                </a:solidFill>
                <a:effectLst/>
                <a:ea typeface="Arial"/>
                <a:sym typeface="Arial"/>
              </a:rPr>
              <a:t>journey</a:t>
            </a:r>
            <a:r>
              <a:rPr lang="de-DE" sz="1000" u="none" strike="noStrike" cap="none">
                <a:solidFill>
                  <a:srgbClr val="000000"/>
                </a:solidFill>
                <a:effectLst/>
                <a:ea typeface="Arial"/>
                <a:sym typeface="Arial"/>
              </a:rPr>
              <a:t> </a:t>
            </a:r>
            <a:r>
              <a:rPr lang="de-DE" sz="1000" u="none" strike="noStrike" cap="none" err="1">
                <a:solidFill>
                  <a:srgbClr val="000000"/>
                </a:solidFill>
                <a:effectLst/>
                <a:ea typeface="Arial"/>
                <a:sym typeface="Arial"/>
              </a:rPr>
              <a:t>afterwards</a:t>
            </a:r>
            <a:endParaRPr lang="de-DE" sz="1000" u="none" strike="noStrike" cap="none">
              <a:solidFill>
                <a:srgbClr val="000000"/>
              </a:solidFill>
              <a:effectLst/>
              <a:ea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7263be4a94_1_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7263be4a94_1_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96419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indent="0" defTabSz="914400">
              <a:buClr>
                <a:srgbClr val="000000"/>
              </a:buClr>
              <a:buSzPts val="1100"/>
              <a:buNone/>
              <a:defRPr/>
            </a:pPr>
            <a:r>
              <a:rPr lang="en-GB">
                <a:cs typeface="Calibri"/>
              </a:rPr>
              <a:t>Let’s walk further on our journey to step 3 – your sources of support</a:t>
            </a:r>
          </a:p>
        </p:txBody>
      </p:sp>
    </p:spTree>
    <p:extLst>
      <p:ext uri="{BB962C8B-B14F-4D97-AF65-F5344CB8AC3E}">
        <p14:creationId xmlns:p14="http://schemas.microsoft.com/office/powerpoint/2010/main" val="21259255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726494fd45_1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726494fd45_1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a:cs typeface="Calibri"/>
              </a:rPr>
              <a:t>Support and cooperation is something everybody needs and depends on when going an entrepreneurial path (or in general in life). You do not have to do it all by yourself and it’s allowed to ask for help </a:t>
            </a:r>
            <a:r>
              <a:rPr lang="en-US">
                <a:cs typeface="Calibri"/>
                <a:sym typeface="Wingdings" pitchFamily="2" charset="2"/>
              </a:rPr>
              <a:t></a:t>
            </a:r>
          </a:p>
          <a:p>
            <a:pPr marL="158750" indent="0">
              <a:buNone/>
            </a:pPr>
            <a:endParaRPr lang="en-US">
              <a:cs typeface="Calibri"/>
              <a:sym typeface="Wingdings" pitchFamily="2" charset="2"/>
            </a:endParaRPr>
          </a:p>
          <a:p>
            <a:pPr marL="158750" indent="0">
              <a:buNone/>
            </a:pPr>
            <a:r>
              <a:rPr lang="en-US">
                <a:cs typeface="Calibri"/>
                <a:sym typeface="Wingdings" pitchFamily="2" charset="2"/>
              </a:rPr>
              <a:t>Statistics also show that women in entrepreneurship have less access to networks but in case they do have access to networking opportunities they evaluate the effects of it as more positive than men. </a:t>
            </a:r>
          </a:p>
          <a:p>
            <a:pPr marL="158750" indent="0">
              <a:buNone/>
            </a:pPr>
            <a:endParaRPr lang="en-US">
              <a:cs typeface="Calibri"/>
              <a:sym typeface="Wingdings" pitchFamily="2" charset="2"/>
            </a:endParaRPr>
          </a:p>
          <a:p>
            <a:pPr marL="158750" indent="0">
              <a:buNone/>
            </a:pPr>
            <a:r>
              <a:rPr lang="en-US">
                <a:cs typeface="Calibri"/>
                <a:sym typeface="Wingdings" pitchFamily="2" charset="2"/>
              </a:rPr>
              <a:t>We believe that cooperation and support also amongst women is a key aspect in order to foster female entrepreneurship in general. </a:t>
            </a:r>
          </a:p>
          <a:p>
            <a:pPr marL="158750" indent="0">
              <a:buNone/>
            </a:pPr>
            <a:endParaRPr lang="en-US">
              <a:cs typeface="Calibri"/>
              <a:sym typeface="Wingdings" pitchFamily="2" charset="2"/>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sz="1100" err="1">
                <a:solidFill>
                  <a:schemeClr val="dk1"/>
                </a:solidFill>
              </a:rPr>
              <a:t>Let‘s</a:t>
            </a:r>
            <a:r>
              <a:rPr lang="de-DE" sz="1100">
                <a:solidFill>
                  <a:schemeClr val="dk1"/>
                </a:solidFill>
              </a:rPr>
              <a:t> </a:t>
            </a:r>
            <a:r>
              <a:rPr lang="de-DE" sz="1100" err="1">
                <a:solidFill>
                  <a:schemeClr val="dk1"/>
                </a:solidFill>
              </a:rPr>
              <a:t>have</a:t>
            </a:r>
            <a:r>
              <a:rPr lang="de-DE" sz="1100">
                <a:solidFill>
                  <a:schemeClr val="dk1"/>
                </a:solidFill>
              </a:rPr>
              <a:t> a </a:t>
            </a:r>
            <a:r>
              <a:rPr lang="de-DE" sz="1100" err="1">
                <a:solidFill>
                  <a:schemeClr val="dk1"/>
                </a:solidFill>
              </a:rPr>
              <a:t>look</a:t>
            </a:r>
            <a:r>
              <a:rPr lang="de-DE" sz="1100">
                <a:solidFill>
                  <a:schemeClr val="dk1"/>
                </a:solidFill>
              </a:rPr>
              <a:t> at </a:t>
            </a:r>
            <a:r>
              <a:rPr lang="de-DE" sz="1100" err="1">
                <a:solidFill>
                  <a:schemeClr val="dk1"/>
                </a:solidFill>
              </a:rPr>
              <a:t>our</a:t>
            </a:r>
            <a:r>
              <a:rPr lang="de-DE" sz="1100">
                <a:solidFill>
                  <a:schemeClr val="dk1"/>
                </a:solidFill>
              </a:rPr>
              <a:t> </a:t>
            </a:r>
            <a:r>
              <a:rPr lang="de-DE" sz="1100" err="1">
                <a:solidFill>
                  <a:schemeClr val="dk1"/>
                </a:solidFill>
              </a:rPr>
              <a:t>next</a:t>
            </a:r>
            <a:r>
              <a:rPr lang="de-DE" sz="1100">
                <a:solidFill>
                  <a:schemeClr val="dk1"/>
                </a:solidFill>
              </a:rPr>
              <a:t> </a:t>
            </a:r>
            <a:r>
              <a:rPr lang="de-DE" sz="1100" err="1">
                <a:solidFill>
                  <a:schemeClr val="dk1"/>
                </a:solidFill>
              </a:rPr>
              <a:t>video</a:t>
            </a:r>
            <a:r>
              <a:rPr lang="de-DE" sz="1100">
                <a:solidFill>
                  <a:schemeClr val="dk1"/>
                </a:solidFill>
              </a:rPr>
              <a:t> </a:t>
            </a:r>
            <a:r>
              <a:rPr lang="de-DE" sz="1100" err="1">
                <a:solidFill>
                  <a:schemeClr val="dk1"/>
                </a:solidFill>
              </a:rPr>
              <a:t>snippet</a:t>
            </a:r>
            <a:r>
              <a:rPr lang="de-DE" sz="1100">
                <a:solidFill>
                  <a:schemeClr val="dk1"/>
                </a:solidFill>
              </a:rPr>
              <a:t> </a:t>
            </a:r>
            <a:r>
              <a:rPr lang="de-DE" sz="1100" err="1">
                <a:solidFill>
                  <a:schemeClr val="dk1"/>
                </a:solidFill>
              </a:rPr>
              <a:t>because</a:t>
            </a:r>
            <a:r>
              <a:rPr lang="de-DE" sz="1100">
                <a:solidFill>
                  <a:schemeClr val="dk1"/>
                </a:solidFill>
              </a:rPr>
              <a:t> all </a:t>
            </a:r>
            <a:r>
              <a:rPr lang="de-DE" sz="1100" err="1">
                <a:solidFill>
                  <a:schemeClr val="dk1"/>
                </a:solidFill>
              </a:rPr>
              <a:t>of</a:t>
            </a:r>
            <a:r>
              <a:rPr lang="de-DE" sz="1100">
                <a:solidFill>
                  <a:schemeClr val="dk1"/>
                </a:solidFill>
              </a:rPr>
              <a:t> </a:t>
            </a:r>
            <a:r>
              <a:rPr lang="de-DE" sz="1100" err="1">
                <a:solidFill>
                  <a:schemeClr val="dk1"/>
                </a:solidFill>
              </a:rPr>
              <a:t>our</a:t>
            </a:r>
            <a:r>
              <a:rPr lang="de-DE" sz="1100">
                <a:solidFill>
                  <a:schemeClr val="dk1"/>
                </a:solidFill>
              </a:rPr>
              <a:t> </a:t>
            </a:r>
            <a:r>
              <a:rPr lang="de-DE" sz="1100" err="1">
                <a:solidFill>
                  <a:schemeClr val="dk1"/>
                </a:solidFill>
              </a:rPr>
              <a:t>female</a:t>
            </a:r>
            <a:r>
              <a:rPr lang="de-DE" sz="1100">
                <a:solidFill>
                  <a:schemeClr val="dk1"/>
                </a:solidFill>
              </a:rPr>
              <a:t> </a:t>
            </a:r>
            <a:r>
              <a:rPr lang="de-DE" sz="1100" err="1">
                <a:solidFill>
                  <a:schemeClr val="dk1"/>
                </a:solidFill>
              </a:rPr>
              <a:t>founders</a:t>
            </a:r>
            <a:r>
              <a:rPr lang="de-DE" sz="1100">
                <a:solidFill>
                  <a:schemeClr val="dk1"/>
                </a:solidFill>
              </a:rPr>
              <a:t> </a:t>
            </a:r>
            <a:r>
              <a:rPr lang="de-DE" sz="1100" err="1">
                <a:solidFill>
                  <a:schemeClr val="dk1"/>
                </a:solidFill>
              </a:rPr>
              <a:t>were</a:t>
            </a:r>
            <a:r>
              <a:rPr lang="de-DE" sz="1100">
                <a:solidFill>
                  <a:schemeClr val="dk1"/>
                </a:solidFill>
              </a:rPr>
              <a:t> </a:t>
            </a:r>
            <a:r>
              <a:rPr lang="de-DE" sz="1100" err="1">
                <a:solidFill>
                  <a:schemeClr val="dk1"/>
                </a:solidFill>
              </a:rPr>
              <a:t>dependent</a:t>
            </a:r>
            <a:r>
              <a:rPr lang="de-DE" sz="1100">
                <a:solidFill>
                  <a:schemeClr val="dk1"/>
                </a:solidFill>
              </a:rPr>
              <a:t> on support </a:t>
            </a:r>
            <a:r>
              <a:rPr lang="de-DE" sz="1100" err="1">
                <a:solidFill>
                  <a:schemeClr val="dk1"/>
                </a:solidFill>
              </a:rPr>
              <a:t>from</a:t>
            </a:r>
            <a:r>
              <a:rPr lang="de-DE" sz="1100">
                <a:solidFill>
                  <a:schemeClr val="dk1"/>
                </a:solidFill>
              </a:rPr>
              <a:t> outside. </a:t>
            </a:r>
          </a:p>
          <a:p>
            <a:pPr marL="158750" indent="0">
              <a:buNone/>
            </a:pPr>
            <a:endParaRPr lang="en-US">
              <a:cs typeface="Calibri"/>
            </a:endParaRPr>
          </a:p>
        </p:txBody>
      </p:sp>
    </p:spTree>
    <p:extLst>
      <p:ext uri="{BB962C8B-B14F-4D97-AF65-F5344CB8AC3E}">
        <p14:creationId xmlns:p14="http://schemas.microsoft.com/office/powerpoint/2010/main" val="18247629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7263be4a94_1_3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sz="1200" err="1">
                <a:solidFill>
                  <a:schemeClr val="dk1"/>
                </a:solidFill>
              </a:rPr>
              <a:t>Let‘s</a:t>
            </a:r>
            <a:r>
              <a:rPr lang="de-DE" sz="1200">
                <a:solidFill>
                  <a:schemeClr val="dk1"/>
                </a:solidFill>
              </a:rPr>
              <a:t> </a:t>
            </a:r>
            <a:r>
              <a:rPr lang="de-DE" sz="1200" err="1">
                <a:solidFill>
                  <a:schemeClr val="dk1"/>
                </a:solidFill>
              </a:rPr>
              <a:t>have</a:t>
            </a:r>
            <a:r>
              <a:rPr lang="de-DE" sz="1200">
                <a:solidFill>
                  <a:schemeClr val="dk1"/>
                </a:solidFill>
              </a:rPr>
              <a:t> a </a:t>
            </a:r>
            <a:r>
              <a:rPr lang="de-DE" sz="1200" err="1">
                <a:solidFill>
                  <a:schemeClr val="dk1"/>
                </a:solidFill>
              </a:rPr>
              <a:t>look</a:t>
            </a:r>
            <a:r>
              <a:rPr lang="de-DE" sz="1200">
                <a:solidFill>
                  <a:schemeClr val="dk1"/>
                </a:solidFill>
              </a:rPr>
              <a:t> at </a:t>
            </a:r>
            <a:r>
              <a:rPr lang="de-DE" sz="1200" err="1">
                <a:solidFill>
                  <a:schemeClr val="dk1"/>
                </a:solidFill>
              </a:rPr>
              <a:t>our</a:t>
            </a:r>
            <a:r>
              <a:rPr lang="de-DE" sz="1200">
                <a:solidFill>
                  <a:schemeClr val="dk1"/>
                </a:solidFill>
              </a:rPr>
              <a:t> </a:t>
            </a:r>
            <a:r>
              <a:rPr lang="de-DE" sz="1200" err="1">
                <a:solidFill>
                  <a:schemeClr val="dk1"/>
                </a:solidFill>
              </a:rPr>
              <a:t>next</a:t>
            </a:r>
            <a:r>
              <a:rPr lang="de-DE" sz="1200">
                <a:solidFill>
                  <a:schemeClr val="dk1"/>
                </a:solidFill>
              </a:rPr>
              <a:t> </a:t>
            </a:r>
            <a:r>
              <a:rPr lang="de-DE" sz="1200" err="1">
                <a:solidFill>
                  <a:schemeClr val="dk1"/>
                </a:solidFill>
              </a:rPr>
              <a:t>video</a:t>
            </a:r>
            <a:r>
              <a:rPr lang="de-DE" sz="1200">
                <a:solidFill>
                  <a:schemeClr val="dk1"/>
                </a:solidFill>
              </a:rPr>
              <a:t> </a:t>
            </a:r>
            <a:r>
              <a:rPr lang="de-DE" sz="1200" err="1">
                <a:solidFill>
                  <a:schemeClr val="dk1"/>
                </a:solidFill>
              </a:rPr>
              <a:t>snippet</a:t>
            </a:r>
            <a:r>
              <a:rPr lang="de-DE" sz="1200">
                <a:solidFill>
                  <a:schemeClr val="dk1"/>
                </a:solidFill>
              </a:rPr>
              <a:t> </a:t>
            </a:r>
            <a:r>
              <a:rPr lang="de-DE" sz="1200" err="1">
                <a:solidFill>
                  <a:schemeClr val="dk1"/>
                </a:solidFill>
              </a:rPr>
              <a:t>because</a:t>
            </a:r>
            <a:r>
              <a:rPr lang="de-DE" sz="1200">
                <a:solidFill>
                  <a:schemeClr val="dk1"/>
                </a:solidFill>
              </a:rPr>
              <a:t> all </a:t>
            </a:r>
            <a:r>
              <a:rPr lang="de-DE" sz="1200" err="1">
                <a:solidFill>
                  <a:schemeClr val="dk1"/>
                </a:solidFill>
              </a:rPr>
              <a:t>of</a:t>
            </a:r>
            <a:r>
              <a:rPr lang="de-DE" sz="1200">
                <a:solidFill>
                  <a:schemeClr val="dk1"/>
                </a:solidFill>
              </a:rPr>
              <a:t> </a:t>
            </a:r>
            <a:r>
              <a:rPr lang="de-DE" sz="1200" err="1">
                <a:solidFill>
                  <a:schemeClr val="dk1"/>
                </a:solidFill>
              </a:rPr>
              <a:t>our</a:t>
            </a:r>
            <a:r>
              <a:rPr lang="de-DE" sz="1200">
                <a:solidFill>
                  <a:schemeClr val="dk1"/>
                </a:solidFill>
              </a:rPr>
              <a:t> </a:t>
            </a:r>
            <a:r>
              <a:rPr lang="de-DE" sz="1200" err="1">
                <a:solidFill>
                  <a:schemeClr val="dk1"/>
                </a:solidFill>
              </a:rPr>
              <a:t>female</a:t>
            </a:r>
            <a:r>
              <a:rPr lang="de-DE" sz="1200">
                <a:solidFill>
                  <a:schemeClr val="dk1"/>
                </a:solidFill>
              </a:rPr>
              <a:t> </a:t>
            </a:r>
            <a:r>
              <a:rPr lang="de-DE" sz="1200" err="1">
                <a:solidFill>
                  <a:schemeClr val="dk1"/>
                </a:solidFill>
              </a:rPr>
              <a:t>founders</a:t>
            </a:r>
            <a:r>
              <a:rPr lang="de-DE" sz="1200">
                <a:solidFill>
                  <a:schemeClr val="dk1"/>
                </a:solidFill>
              </a:rPr>
              <a:t> </a:t>
            </a:r>
            <a:r>
              <a:rPr lang="de-DE" sz="1200" err="1">
                <a:solidFill>
                  <a:schemeClr val="dk1"/>
                </a:solidFill>
              </a:rPr>
              <a:t>were</a:t>
            </a:r>
            <a:r>
              <a:rPr lang="de-DE" sz="1200">
                <a:solidFill>
                  <a:schemeClr val="dk1"/>
                </a:solidFill>
              </a:rPr>
              <a:t> </a:t>
            </a:r>
            <a:r>
              <a:rPr lang="de-DE" sz="1200" err="1">
                <a:solidFill>
                  <a:schemeClr val="dk1"/>
                </a:solidFill>
              </a:rPr>
              <a:t>dependent</a:t>
            </a:r>
            <a:r>
              <a:rPr lang="de-DE" sz="1200">
                <a:solidFill>
                  <a:schemeClr val="dk1"/>
                </a:solidFill>
              </a:rPr>
              <a:t> on support </a:t>
            </a:r>
            <a:r>
              <a:rPr lang="de-DE" sz="1200" err="1">
                <a:solidFill>
                  <a:schemeClr val="dk1"/>
                </a:solidFill>
              </a:rPr>
              <a:t>from</a:t>
            </a:r>
            <a:r>
              <a:rPr lang="de-DE" sz="1200">
                <a:solidFill>
                  <a:schemeClr val="dk1"/>
                </a:solidFill>
              </a:rPr>
              <a:t> outside. </a:t>
            </a:r>
          </a:p>
        </p:txBody>
      </p:sp>
      <p:sp>
        <p:nvSpPr>
          <p:cNvPr id="114" name="Google Shape;114;g7263be4a94_1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128683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7263be4a94_1_3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sz="1200">
                <a:solidFill>
                  <a:schemeClr val="dk1"/>
                </a:solidFill>
              </a:rPr>
              <a:t>The </a:t>
            </a:r>
            <a:r>
              <a:rPr lang="de-DE" sz="1200" err="1">
                <a:solidFill>
                  <a:schemeClr val="dk1"/>
                </a:solidFill>
              </a:rPr>
              <a:t>idea</a:t>
            </a:r>
            <a:r>
              <a:rPr lang="de-DE" sz="1200">
                <a:solidFill>
                  <a:schemeClr val="dk1"/>
                </a:solidFill>
              </a:rPr>
              <a:t> </a:t>
            </a:r>
            <a:r>
              <a:rPr lang="de-DE" sz="1200" err="1">
                <a:solidFill>
                  <a:schemeClr val="dk1"/>
                </a:solidFill>
              </a:rPr>
              <a:t>is</a:t>
            </a:r>
            <a:r>
              <a:rPr lang="de-DE" sz="1200">
                <a:solidFill>
                  <a:schemeClr val="dk1"/>
                </a:solidFill>
              </a:rPr>
              <a:t> </a:t>
            </a:r>
            <a:r>
              <a:rPr lang="de-DE" sz="1200" err="1">
                <a:solidFill>
                  <a:schemeClr val="dk1"/>
                </a:solidFill>
              </a:rPr>
              <a:t>to</a:t>
            </a:r>
            <a:r>
              <a:rPr lang="de-DE" sz="1200">
                <a:solidFill>
                  <a:schemeClr val="dk1"/>
                </a:solidFill>
              </a:rPr>
              <a:t> support </a:t>
            </a:r>
            <a:r>
              <a:rPr lang="de-DE" sz="1200" err="1">
                <a:solidFill>
                  <a:schemeClr val="dk1"/>
                </a:solidFill>
              </a:rPr>
              <a:t>each</a:t>
            </a:r>
            <a:r>
              <a:rPr lang="de-DE" sz="1200">
                <a:solidFill>
                  <a:schemeClr val="dk1"/>
                </a:solidFill>
              </a:rPr>
              <a:t> </a:t>
            </a:r>
            <a:r>
              <a:rPr lang="de-DE" sz="1200" err="1">
                <a:solidFill>
                  <a:schemeClr val="dk1"/>
                </a:solidFill>
              </a:rPr>
              <a:t>other</a:t>
            </a:r>
            <a:r>
              <a:rPr lang="de-DE" sz="1200">
                <a:solidFill>
                  <a:schemeClr val="dk1"/>
                </a:solidFill>
              </a:rPr>
              <a:t> on </a:t>
            </a:r>
            <a:r>
              <a:rPr lang="de-DE" sz="1200" err="1">
                <a:solidFill>
                  <a:schemeClr val="dk1"/>
                </a:solidFill>
              </a:rPr>
              <a:t>the</a:t>
            </a:r>
            <a:r>
              <a:rPr lang="de-DE" sz="1200">
                <a:solidFill>
                  <a:schemeClr val="dk1"/>
                </a:solidFill>
              </a:rPr>
              <a:t> </a:t>
            </a:r>
            <a:r>
              <a:rPr lang="de-DE" sz="1200" err="1">
                <a:solidFill>
                  <a:schemeClr val="dk1"/>
                </a:solidFill>
              </a:rPr>
              <a:t>way</a:t>
            </a:r>
            <a:r>
              <a:rPr lang="de-DE" sz="1200">
                <a:solidFill>
                  <a:schemeClr val="dk1"/>
                </a:solidFill>
              </a:rPr>
              <a:t>; </a:t>
            </a:r>
            <a:r>
              <a:rPr lang="de-DE" sz="1200" err="1">
                <a:solidFill>
                  <a:schemeClr val="dk1"/>
                </a:solidFill>
              </a:rPr>
              <a:t>we</a:t>
            </a:r>
            <a:r>
              <a:rPr lang="de-DE" sz="1200">
                <a:solidFill>
                  <a:schemeClr val="dk1"/>
                </a:solidFill>
              </a:rPr>
              <a:t> also </a:t>
            </a:r>
            <a:r>
              <a:rPr lang="de-DE" sz="1200" err="1">
                <a:solidFill>
                  <a:schemeClr val="dk1"/>
                </a:solidFill>
              </a:rPr>
              <a:t>want</a:t>
            </a:r>
            <a:r>
              <a:rPr lang="de-DE" sz="1200">
                <a:solidFill>
                  <a:schemeClr val="dk1"/>
                </a:solidFill>
              </a:rPr>
              <a:t> </a:t>
            </a:r>
            <a:r>
              <a:rPr lang="de-DE" sz="1200" err="1">
                <a:solidFill>
                  <a:schemeClr val="dk1"/>
                </a:solidFill>
              </a:rPr>
              <a:t>to</a:t>
            </a:r>
            <a:r>
              <a:rPr lang="de-DE" sz="1200">
                <a:solidFill>
                  <a:schemeClr val="dk1"/>
                </a:solidFill>
              </a:rPr>
              <a:t> do </a:t>
            </a:r>
            <a:r>
              <a:rPr lang="de-DE" sz="1200" err="1">
                <a:solidFill>
                  <a:schemeClr val="dk1"/>
                </a:solidFill>
              </a:rPr>
              <a:t>that</a:t>
            </a:r>
            <a:r>
              <a:rPr lang="de-DE" sz="1200">
                <a:solidFill>
                  <a:schemeClr val="dk1"/>
                </a:solidFill>
              </a:rPr>
              <a:t> </a:t>
            </a:r>
            <a:r>
              <a:rPr lang="de-DE" sz="1200" err="1">
                <a:solidFill>
                  <a:schemeClr val="dk1"/>
                </a:solidFill>
              </a:rPr>
              <a:t>today</a:t>
            </a:r>
            <a:r>
              <a:rPr lang="de-DE" sz="1200">
                <a:solidFill>
                  <a:schemeClr val="dk1"/>
                </a:solidFill>
              </a:rPr>
              <a:t> </a:t>
            </a:r>
            <a:r>
              <a:rPr lang="de-DE" sz="1200" err="1">
                <a:solidFill>
                  <a:schemeClr val="dk1"/>
                </a:solidFill>
              </a:rPr>
              <a:t>here</a:t>
            </a:r>
            <a:r>
              <a:rPr lang="de-DE" sz="1200">
                <a:solidFill>
                  <a:schemeClr val="dk1"/>
                </a:solidFill>
              </a:rPr>
              <a:t> in </a:t>
            </a:r>
            <a:r>
              <a:rPr lang="de-DE" sz="1200" err="1">
                <a:solidFill>
                  <a:schemeClr val="dk1"/>
                </a:solidFill>
              </a:rPr>
              <a:t>this</a:t>
            </a:r>
            <a:r>
              <a:rPr lang="de-DE" sz="1200">
                <a:solidFill>
                  <a:schemeClr val="dk1"/>
                </a:solidFill>
              </a:rPr>
              <a:t> </a:t>
            </a:r>
            <a:r>
              <a:rPr lang="de-DE" sz="1200" err="1">
                <a:solidFill>
                  <a:schemeClr val="dk1"/>
                </a:solidFill>
              </a:rPr>
              <a:t>group</a:t>
            </a:r>
            <a:r>
              <a:rPr lang="de-DE" sz="1200">
                <a:solidFill>
                  <a:schemeClr val="dk1"/>
                </a:solidFill>
              </a:rPr>
              <a:t> in </a:t>
            </a:r>
            <a:r>
              <a:rPr lang="de-DE" sz="1200" err="1">
                <a:solidFill>
                  <a:schemeClr val="dk1"/>
                </a:solidFill>
              </a:rPr>
              <a:t>two</a:t>
            </a:r>
            <a:r>
              <a:rPr lang="de-DE" sz="1200">
                <a:solidFill>
                  <a:schemeClr val="dk1"/>
                </a:solidFill>
              </a:rPr>
              <a:t> </a:t>
            </a:r>
            <a:r>
              <a:rPr lang="de-DE" sz="1200" err="1">
                <a:solidFill>
                  <a:schemeClr val="dk1"/>
                </a:solidFill>
              </a:rPr>
              <a:t>exercises</a:t>
            </a:r>
            <a:r>
              <a:rPr lang="de-DE" sz="1200">
                <a:solidFill>
                  <a:schemeClr val="dk1"/>
                </a:solidFill>
              </a:rPr>
              <a:t>.</a:t>
            </a:r>
          </a:p>
        </p:txBody>
      </p:sp>
      <p:sp>
        <p:nvSpPr>
          <p:cNvPr id="114" name="Google Shape;114;g7263be4a94_1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985716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7263be4a94_1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7263be4a94_1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sz="1100" b="1" err="1">
                <a:solidFill>
                  <a:schemeClr val="dk1"/>
                </a:solidFill>
                <a:highlight>
                  <a:schemeClr val="lt1"/>
                </a:highlight>
                <a:latin typeface="Aptos" panose="020B0004020202020204" pitchFamily="34" charset="0"/>
              </a:rPr>
              <a:t>Let‘s</a:t>
            </a:r>
            <a:r>
              <a:rPr lang="de-DE" sz="1100" b="1">
                <a:solidFill>
                  <a:schemeClr val="dk1"/>
                </a:solidFill>
                <a:highlight>
                  <a:schemeClr val="lt1"/>
                </a:highlight>
                <a:latin typeface="Aptos" panose="020B0004020202020204" pitchFamily="34" charset="0"/>
              </a:rPr>
              <a:t> </a:t>
            </a:r>
            <a:r>
              <a:rPr lang="de-DE" sz="1100" b="1" err="1">
                <a:solidFill>
                  <a:schemeClr val="dk1"/>
                </a:solidFill>
                <a:highlight>
                  <a:schemeClr val="lt1"/>
                </a:highlight>
                <a:latin typeface="Aptos" panose="020B0004020202020204" pitchFamily="34" charset="0"/>
              </a:rPr>
              <a:t>start</a:t>
            </a:r>
            <a:r>
              <a:rPr lang="de-DE" sz="1100" b="1">
                <a:solidFill>
                  <a:schemeClr val="dk1"/>
                </a:solidFill>
                <a:highlight>
                  <a:schemeClr val="lt1"/>
                </a:highlight>
                <a:latin typeface="Aptos" panose="020B0004020202020204" pitchFamily="34" charset="0"/>
              </a:rPr>
              <a:t> </a:t>
            </a:r>
            <a:r>
              <a:rPr lang="de-DE" sz="1100" b="1" err="1">
                <a:solidFill>
                  <a:schemeClr val="dk1"/>
                </a:solidFill>
                <a:highlight>
                  <a:schemeClr val="lt1"/>
                </a:highlight>
                <a:latin typeface="Aptos" panose="020B0004020202020204" pitchFamily="34" charset="0"/>
              </a:rPr>
              <a:t>with</a:t>
            </a:r>
            <a:r>
              <a:rPr lang="de-DE" sz="1100" b="1">
                <a:solidFill>
                  <a:schemeClr val="dk1"/>
                </a:solidFill>
                <a:highlight>
                  <a:schemeClr val="lt1"/>
                </a:highlight>
                <a:latin typeface="Aptos" panose="020B0004020202020204" pitchFamily="34" charset="0"/>
              </a:rPr>
              <a:t> </a:t>
            </a:r>
            <a:r>
              <a:rPr lang="de-DE" sz="1100" b="1" err="1">
                <a:solidFill>
                  <a:schemeClr val="dk1"/>
                </a:solidFill>
                <a:highlight>
                  <a:schemeClr val="lt1"/>
                </a:highlight>
                <a:latin typeface="Aptos" panose="020B0004020202020204" pitchFamily="34" charset="0"/>
              </a:rPr>
              <a:t>the</a:t>
            </a:r>
            <a:r>
              <a:rPr lang="de-DE" sz="1100" b="1">
                <a:solidFill>
                  <a:schemeClr val="dk1"/>
                </a:solidFill>
                <a:highlight>
                  <a:schemeClr val="lt1"/>
                </a:highlight>
                <a:latin typeface="Aptos" panose="020B0004020202020204" pitchFamily="34" charset="0"/>
              </a:rPr>
              <a:t> </a:t>
            </a:r>
            <a:r>
              <a:rPr lang="de-DE" sz="1100" b="1" err="1">
                <a:solidFill>
                  <a:schemeClr val="dk1"/>
                </a:solidFill>
                <a:highlight>
                  <a:schemeClr val="lt1"/>
                </a:highlight>
                <a:latin typeface="Aptos" panose="020B0004020202020204" pitchFamily="34" charset="0"/>
              </a:rPr>
              <a:t>first</a:t>
            </a:r>
            <a:r>
              <a:rPr lang="de-DE" sz="1100" b="1">
                <a:solidFill>
                  <a:schemeClr val="dk1"/>
                </a:solidFill>
                <a:highlight>
                  <a:schemeClr val="lt1"/>
                </a:highlight>
                <a:latin typeface="Aptos" panose="020B0004020202020204" pitchFamily="34" charset="0"/>
              </a:rPr>
              <a:t> </a:t>
            </a:r>
            <a:r>
              <a:rPr lang="de-DE" sz="1100" b="1" err="1">
                <a:solidFill>
                  <a:schemeClr val="dk1"/>
                </a:solidFill>
                <a:highlight>
                  <a:schemeClr val="lt1"/>
                </a:highlight>
                <a:latin typeface="Aptos" panose="020B0004020202020204" pitchFamily="34" charset="0"/>
              </a:rPr>
              <a:t>little</a:t>
            </a:r>
            <a:r>
              <a:rPr lang="de-DE" sz="1100" b="1">
                <a:solidFill>
                  <a:schemeClr val="dk1"/>
                </a:solidFill>
                <a:highlight>
                  <a:schemeClr val="lt1"/>
                </a:highlight>
                <a:latin typeface="Aptos" panose="020B0004020202020204" pitchFamily="34" charset="0"/>
              </a:rPr>
              <a:t> </a:t>
            </a:r>
            <a:r>
              <a:rPr lang="de-DE" sz="1100" b="1" err="1">
                <a:solidFill>
                  <a:schemeClr val="dk1"/>
                </a:solidFill>
                <a:highlight>
                  <a:schemeClr val="lt1"/>
                </a:highlight>
                <a:latin typeface="Aptos" panose="020B0004020202020204" pitchFamily="34" charset="0"/>
              </a:rPr>
              <a:t>exercise</a:t>
            </a:r>
            <a:r>
              <a:rPr lang="de-DE" sz="1100" b="1">
                <a:solidFill>
                  <a:schemeClr val="dk1"/>
                </a:solidFill>
                <a:highlight>
                  <a:schemeClr val="lt1"/>
                </a:highlight>
                <a:latin typeface="Aptos" panose="020B0004020202020204" pitchFamily="34" charset="0"/>
              </a:rPr>
              <a: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de-DE" sz="1100" b="1">
              <a:solidFill>
                <a:schemeClr val="dk1"/>
              </a:solidFill>
              <a:highlight>
                <a:schemeClr val="lt1"/>
              </a:highlight>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sz="1100" b="1" err="1">
                <a:solidFill>
                  <a:schemeClr val="dk1"/>
                </a:solidFill>
                <a:highlight>
                  <a:schemeClr val="lt1"/>
                </a:highlight>
                <a:latin typeface="Aptos" panose="020B0004020202020204" pitchFamily="34" charset="0"/>
              </a:rPr>
              <a:t>Feel</a:t>
            </a:r>
            <a:r>
              <a:rPr lang="de-DE" sz="1100" b="1">
                <a:solidFill>
                  <a:schemeClr val="dk1"/>
                </a:solidFill>
                <a:highlight>
                  <a:schemeClr val="lt1"/>
                </a:highlight>
                <a:latin typeface="Aptos" panose="020B0004020202020204" pitchFamily="34" charset="0"/>
              </a:rPr>
              <a:t> </a:t>
            </a:r>
            <a:r>
              <a:rPr lang="de-DE" sz="1100" b="1" err="1">
                <a:solidFill>
                  <a:schemeClr val="dk1"/>
                </a:solidFill>
                <a:highlight>
                  <a:schemeClr val="lt1"/>
                </a:highlight>
                <a:latin typeface="Aptos" panose="020B0004020202020204" pitchFamily="34" charset="0"/>
              </a:rPr>
              <a:t>free</a:t>
            </a:r>
            <a:r>
              <a:rPr lang="de-DE" sz="1100" b="1">
                <a:solidFill>
                  <a:schemeClr val="dk1"/>
                </a:solidFill>
                <a:highlight>
                  <a:schemeClr val="lt1"/>
                </a:highlight>
                <a:latin typeface="Aptos" panose="020B0004020202020204" pitchFamily="34" charset="0"/>
              </a:rPr>
              <a:t> </a:t>
            </a:r>
            <a:r>
              <a:rPr lang="de-DE" sz="1100" b="1" err="1">
                <a:solidFill>
                  <a:schemeClr val="dk1"/>
                </a:solidFill>
                <a:highlight>
                  <a:schemeClr val="lt1"/>
                </a:highlight>
                <a:latin typeface="Aptos" panose="020B0004020202020204" pitchFamily="34" charset="0"/>
              </a:rPr>
              <a:t>to</a:t>
            </a:r>
            <a:r>
              <a:rPr lang="de-DE" sz="1100" b="1">
                <a:solidFill>
                  <a:schemeClr val="dk1"/>
                </a:solidFill>
                <a:highlight>
                  <a:schemeClr val="lt1"/>
                </a:highlight>
                <a:latin typeface="Aptos" panose="020B0004020202020204" pitchFamily="34" charset="0"/>
              </a:rPr>
              <a:t> </a:t>
            </a:r>
            <a:r>
              <a:rPr lang="de-DE" sz="1100" b="1" err="1">
                <a:solidFill>
                  <a:schemeClr val="dk1"/>
                </a:solidFill>
                <a:highlight>
                  <a:schemeClr val="lt1"/>
                </a:highlight>
                <a:latin typeface="Aptos" panose="020B0004020202020204" pitchFamily="34" charset="0"/>
              </a:rPr>
              <a:t>use</a:t>
            </a:r>
            <a:r>
              <a:rPr lang="de-DE" sz="1100" b="1">
                <a:solidFill>
                  <a:schemeClr val="dk1"/>
                </a:solidFill>
                <a:highlight>
                  <a:schemeClr val="lt1"/>
                </a:highlight>
                <a:latin typeface="Aptos" panose="020B0004020202020204" pitchFamily="34" charset="0"/>
              </a:rPr>
              <a:t> </a:t>
            </a:r>
            <a:r>
              <a:rPr lang="de-DE" sz="1100" b="1" err="1">
                <a:solidFill>
                  <a:schemeClr val="dk1"/>
                </a:solidFill>
                <a:highlight>
                  <a:schemeClr val="lt1"/>
                </a:highlight>
                <a:latin typeface="Aptos" panose="020B0004020202020204" pitchFamily="34" charset="0"/>
              </a:rPr>
              <a:t>the</a:t>
            </a:r>
            <a:r>
              <a:rPr lang="de-DE" sz="1100" b="1">
                <a:solidFill>
                  <a:schemeClr val="dk1"/>
                </a:solidFill>
                <a:highlight>
                  <a:schemeClr val="lt1"/>
                </a:highlight>
                <a:latin typeface="Aptos" panose="020B0004020202020204" pitchFamily="34" charset="0"/>
              </a:rPr>
              <a:t> </a:t>
            </a:r>
            <a:r>
              <a:rPr lang="de-DE" sz="1100" b="1" err="1">
                <a:solidFill>
                  <a:schemeClr val="dk1"/>
                </a:solidFill>
                <a:highlight>
                  <a:schemeClr val="lt1"/>
                </a:highlight>
                <a:latin typeface="Aptos" panose="020B0004020202020204" pitchFamily="34" charset="0"/>
              </a:rPr>
              <a:t>appreciation</a:t>
            </a:r>
            <a:r>
              <a:rPr lang="de-DE" sz="1100" b="1">
                <a:solidFill>
                  <a:schemeClr val="dk1"/>
                </a:solidFill>
                <a:highlight>
                  <a:schemeClr val="lt1"/>
                </a:highlight>
                <a:latin typeface="Aptos" panose="020B0004020202020204" pitchFamily="34" charset="0"/>
              </a:rPr>
              <a:t> </a:t>
            </a:r>
            <a:r>
              <a:rPr lang="de-DE" sz="1100" b="1" err="1">
                <a:solidFill>
                  <a:schemeClr val="dk1"/>
                </a:solidFill>
                <a:highlight>
                  <a:schemeClr val="lt1"/>
                </a:highlight>
                <a:latin typeface="Aptos" panose="020B0004020202020204" pitchFamily="34" charset="0"/>
              </a:rPr>
              <a:t>icons</a:t>
            </a:r>
            <a:r>
              <a:rPr lang="de-DE" sz="1100" b="1">
                <a:solidFill>
                  <a:schemeClr val="dk1"/>
                </a:solidFill>
                <a:highlight>
                  <a:schemeClr val="lt1"/>
                </a:highlight>
                <a:latin typeface="Aptos" panose="020B0004020202020204" pitchFamily="34" charset="0"/>
              </a:rPr>
              <a:t> in </a:t>
            </a:r>
            <a:r>
              <a:rPr lang="de-DE" sz="1100" b="1" err="1">
                <a:solidFill>
                  <a:schemeClr val="dk1"/>
                </a:solidFill>
                <a:highlight>
                  <a:schemeClr val="lt1"/>
                </a:highlight>
                <a:latin typeface="Aptos" panose="020B0004020202020204" pitchFamily="34" charset="0"/>
              </a:rPr>
              <a:t>the</a:t>
            </a:r>
            <a:r>
              <a:rPr lang="de-DE" sz="1100" b="1">
                <a:solidFill>
                  <a:schemeClr val="dk1"/>
                </a:solidFill>
                <a:highlight>
                  <a:schemeClr val="lt1"/>
                </a:highlight>
                <a:latin typeface="Aptos" panose="020B0004020202020204" pitchFamily="34" charset="0"/>
              </a:rPr>
              <a:t> </a:t>
            </a:r>
            <a:r>
              <a:rPr lang="de-DE" sz="1100" b="1" err="1">
                <a:solidFill>
                  <a:schemeClr val="dk1"/>
                </a:solidFill>
                <a:highlight>
                  <a:schemeClr val="lt1"/>
                </a:highlight>
                <a:latin typeface="Aptos" panose="020B0004020202020204" pitchFamily="34" charset="0"/>
              </a:rPr>
              <a:t>star</a:t>
            </a:r>
            <a:r>
              <a:rPr lang="de-DE" sz="1100" b="1">
                <a:solidFill>
                  <a:schemeClr val="dk1"/>
                </a:solidFill>
                <a:highlight>
                  <a:schemeClr val="lt1"/>
                </a:highlight>
                <a:latin typeface="Aptos" panose="020B0004020202020204" pitchFamily="34" charset="0"/>
              </a:rPr>
              <a:t> on </a:t>
            </a:r>
            <a:r>
              <a:rPr lang="de-DE" sz="1100" b="1" err="1">
                <a:solidFill>
                  <a:schemeClr val="dk1"/>
                </a:solidFill>
                <a:highlight>
                  <a:schemeClr val="lt1"/>
                </a:highlight>
                <a:latin typeface="Aptos" panose="020B0004020202020204" pitchFamily="34" charset="0"/>
              </a:rPr>
              <a:t>the</a:t>
            </a:r>
            <a:r>
              <a:rPr lang="de-DE" sz="1100" b="1">
                <a:solidFill>
                  <a:schemeClr val="dk1"/>
                </a:solidFill>
                <a:highlight>
                  <a:schemeClr val="lt1"/>
                </a:highlight>
                <a:latin typeface="Aptos" panose="020B0004020202020204" pitchFamily="34" charset="0"/>
              </a:rPr>
              <a:t> top – </a:t>
            </a:r>
            <a:r>
              <a:rPr lang="de-DE" sz="1100" b="1" err="1">
                <a:solidFill>
                  <a:schemeClr val="dk1"/>
                </a:solidFill>
                <a:highlight>
                  <a:schemeClr val="lt1"/>
                </a:highlight>
                <a:latin typeface="Aptos" panose="020B0004020202020204" pitchFamily="34" charset="0"/>
              </a:rPr>
              <a:t>please</a:t>
            </a:r>
            <a:r>
              <a:rPr lang="de-DE" sz="1100" b="1">
                <a:solidFill>
                  <a:schemeClr val="dk1"/>
                </a:solidFill>
                <a:highlight>
                  <a:schemeClr val="lt1"/>
                </a:highlight>
                <a:latin typeface="Aptos" panose="020B0004020202020204" pitchFamily="34" charset="0"/>
              </a:rPr>
              <a:t> </a:t>
            </a:r>
            <a:r>
              <a:rPr lang="de-DE" sz="1100" b="1" err="1">
                <a:solidFill>
                  <a:schemeClr val="dk1"/>
                </a:solidFill>
                <a:highlight>
                  <a:schemeClr val="lt1"/>
                </a:highlight>
                <a:latin typeface="Aptos" panose="020B0004020202020204" pitchFamily="34" charset="0"/>
              </a:rPr>
              <a:t>copy</a:t>
            </a:r>
            <a:r>
              <a:rPr lang="de-DE" sz="1100" b="1">
                <a:solidFill>
                  <a:schemeClr val="dk1"/>
                </a:solidFill>
                <a:highlight>
                  <a:schemeClr val="lt1"/>
                </a:highlight>
                <a:latin typeface="Aptos" panose="020B0004020202020204" pitchFamily="34" charset="0"/>
              </a:rPr>
              <a:t> </a:t>
            </a:r>
            <a:r>
              <a:rPr lang="de-DE" sz="1100" b="1" err="1">
                <a:solidFill>
                  <a:schemeClr val="dk1"/>
                </a:solidFill>
                <a:highlight>
                  <a:schemeClr val="lt1"/>
                </a:highlight>
                <a:latin typeface="Aptos" panose="020B0004020202020204" pitchFamily="34" charset="0"/>
              </a:rPr>
              <a:t>paste</a:t>
            </a:r>
            <a:r>
              <a:rPr lang="de-DE" sz="1100" b="1">
                <a:solidFill>
                  <a:schemeClr val="dk1"/>
                </a:solidFill>
                <a:highlight>
                  <a:schemeClr val="lt1"/>
                </a:highlight>
                <a:latin typeface="Aptos" panose="020B0004020202020204" pitchFamily="34" charset="0"/>
              </a:rPr>
              <a:t> </a:t>
            </a:r>
            <a:r>
              <a:rPr lang="de-DE" sz="1100" b="1" err="1">
                <a:solidFill>
                  <a:schemeClr val="dk1"/>
                </a:solidFill>
                <a:highlight>
                  <a:schemeClr val="lt1"/>
                </a:highlight>
                <a:latin typeface="Aptos" panose="020B0004020202020204" pitchFamily="34" charset="0"/>
              </a:rPr>
              <a:t>instead</a:t>
            </a:r>
            <a:r>
              <a:rPr lang="de-DE" sz="1100" b="1">
                <a:solidFill>
                  <a:schemeClr val="dk1"/>
                </a:solidFill>
                <a:highlight>
                  <a:schemeClr val="lt1"/>
                </a:highlight>
                <a:latin typeface="Aptos" panose="020B0004020202020204" pitchFamily="34" charset="0"/>
              </a:rPr>
              <a:t> </a:t>
            </a:r>
            <a:r>
              <a:rPr lang="de-DE" sz="1100" b="1" err="1">
                <a:solidFill>
                  <a:schemeClr val="dk1"/>
                </a:solidFill>
                <a:highlight>
                  <a:schemeClr val="lt1"/>
                </a:highlight>
                <a:latin typeface="Aptos" panose="020B0004020202020204" pitchFamily="34" charset="0"/>
              </a:rPr>
              <a:t>of</a:t>
            </a:r>
            <a:r>
              <a:rPr lang="de-DE" sz="1100" b="1">
                <a:solidFill>
                  <a:schemeClr val="dk1"/>
                </a:solidFill>
                <a:highlight>
                  <a:schemeClr val="lt1"/>
                </a:highlight>
                <a:latin typeface="Aptos" panose="020B0004020202020204" pitchFamily="34" charset="0"/>
              </a:rPr>
              <a:t> </a:t>
            </a:r>
            <a:r>
              <a:rPr lang="de-DE" sz="1100" b="1" err="1">
                <a:solidFill>
                  <a:schemeClr val="dk1"/>
                </a:solidFill>
                <a:highlight>
                  <a:schemeClr val="lt1"/>
                </a:highlight>
                <a:latin typeface="Aptos" panose="020B0004020202020204" pitchFamily="34" charset="0"/>
              </a:rPr>
              <a:t>moving</a:t>
            </a:r>
            <a:r>
              <a:rPr lang="de-DE" sz="1100" b="1">
                <a:solidFill>
                  <a:schemeClr val="dk1"/>
                </a:solidFill>
                <a:highlight>
                  <a:schemeClr val="lt1"/>
                </a:highlight>
                <a:latin typeface="Aptos" panose="020B0004020202020204" pitchFamily="34" charset="0"/>
              </a:rPr>
              <a:t> </a:t>
            </a:r>
            <a:r>
              <a:rPr lang="de-DE" sz="1100" b="1" err="1">
                <a:solidFill>
                  <a:schemeClr val="dk1"/>
                </a:solidFill>
                <a:highlight>
                  <a:schemeClr val="lt1"/>
                </a:highlight>
                <a:latin typeface="Aptos" panose="020B0004020202020204" pitchFamily="34" charset="0"/>
              </a:rPr>
              <a:t>the</a:t>
            </a:r>
            <a:r>
              <a:rPr lang="de-DE" sz="1100" b="1">
                <a:solidFill>
                  <a:schemeClr val="dk1"/>
                </a:solidFill>
                <a:highlight>
                  <a:schemeClr val="lt1"/>
                </a:highlight>
                <a:latin typeface="Aptos" panose="020B0004020202020204" pitchFamily="34" charset="0"/>
              </a:rPr>
              <a:t> </a:t>
            </a:r>
            <a:r>
              <a:rPr lang="de-DE" sz="1100" b="1" err="1">
                <a:solidFill>
                  <a:schemeClr val="dk1"/>
                </a:solidFill>
                <a:highlight>
                  <a:schemeClr val="lt1"/>
                </a:highlight>
                <a:latin typeface="Aptos" panose="020B0004020202020204" pitchFamily="34" charset="0"/>
              </a:rPr>
              <a:t>icons</a:t>
            </a:r>
            <a:endParaRPr lang="de-DE" sz="1100" b="1">
              <a:solidFill>
                <a:schemeClr val="dk1"/>
              </a:solidFill>
              <a:highlight>
                <a:schemeClr val="lt1"/>
              </a:highlight>
              <a:latin typeface="Aptos" panose="020B0004020202020204" pitchFamily="34" charset="0"/>
            </a:endParaRPr>
          </a:p>
        </p:txBody>
      </p:sp>
    </p:spTree>
    <p:extLst>
      <p:ext uri="{BB962C8B-B14F-4D97-AF65-F5344CB8AC3E}">
        <p14:creationId xmlns:p14="http://schemas.microsoft.com/office/powerpoint/2010/main" val="3740151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7263be4a94_1_3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sz="1200">
                <a:solidFill>
                  <a:schemeClr val="dk1"/>
                </a:solidFill>
              </a:rPr>
              <a:t>The </a:t>
            </a:r>
            <a:r>
              <a:rPr lang="de-DE" sz="1200" err="1">
                <a:solidFill>
                  <a:schemeClr val="dk1"/>
                </a:solidFill>
              </a:rPr>
              <a:t>idea</a:t>
            </a:r>
            <a:r>
              <a:rPr lang="de-DE" sz="1200">
                <a:solidFill>
                  <a:schemeClr val="dk1"/>
                </a:solidFill>
              </a:rPr>
              <a:t> </a:t>
            </a:r>
            <a:r>
              <a:rPr lang="de-DE" sz="1200" err="1">
                <a:solidFill>
                  <a:schemeClr val="dk1"/>
                </a:solidFill>
              </a:rPr>
              <a:t>is</a:t>
            </a:r>
            <a:r>
              <a:rPr lang="de-DE" sz="1200">
                <a:solidFill>
                  <a:schemeClr val="dk1"/>
                </a:solidFill>
              </a:rPr>
              <a:t> </a:t>
            </a:r>
            <a:r>
              <a:rPr lang="de-DE" sz="1200" err="1">
                <a:solidFill>
                  <a:schemeClr val="dk1"/>
                </a:solidFill>
              </a:rPr>
              <a:t>to</a:t>
            </a:r>
            <a:r>
              <a:rPr lang="de-DE" sz="1200">
                <a:solidFill>
                  <a:schemeClr val="dk1"/>
                </a:solidFill>
              </a:rPr>
              <a:t> support </a:t>
            </a:r>
            <a:r>
              <a:rPr lang="de-DE" sz="1200" err="1">
                <a:solidFill>
                  <a:schemeClr val="dk1"/>
                </a:solidFill>
              </a:rPr>
              <a:t>each</a:t>
            </a:r>
            <a:r>
              <a:rPr lang="de-DE" sz="1200">
                <a:solidFill>
                  <a:schemeClr val="dk1"/>
                </a:solidFill>
              </a:rPr>
              <a:t> </a:t>
            </a:r>
            <a:r>
              <a:rPr lang="de-DE" sz="1200" err="1">
                <a:solidFill>
                  <a:schemeClr val="dk1"/>
                </a:solidFill>
              </a:rPr>
              <a:t>other</a:t>
            </a:r>
            <a:r>
              <a:rPr lang="de-DE" sz="1200">
                <a:solidFill>
                  <a:schemeClr val="dk1"/>
                </a:solidFill>
              </a:rPr>
              <a:t> on </a:t>
            </a:r>
            <a:r>
              <a:rPr lang="de-DE" sz="1200" err="1">
                <a:solidFill>
                  <a:schemeClr val="dk1"/>
                </a:solidFill>
              </a:rPr>
              <a:t>the</a:t>
            </a:r>
            <a:r>
              <a:rPr lang="de-DE" sz="1200">
                <a:solidFill>
                  <a:schemeClr val="dk1"/>
                </a:solidFill>
              </a:rPr>
              <a:t> </a:t>
            </a:r>
            <a:r>
              <a:rPr lang="de-DE" sz="1200" err="1">
                <a:solidFill>
                  <a:schemeClr val="dk1"/>
                </a:solidFill>
              </a:rPr>
              <a:t>way</a:t>
            </a:r>
            <a:r>
              <a:rPr lang="de-DE" sz="1200">
                <a:solidFill>
                  <a:schemeClr val="dk1"/>
                </a:solidFill>
              </a:rPr>
              <a:t>; </a:t>
            </a:r>
            <a:r>
              <a:rPr lang="de-DE" sz="1200" err="1">
                <a:solidFill>
                  <a:schemeClr val="dk1"/>
                </a:solidFill>
              </a:rPr>
              <a:t>we</a:t>
            </a:r>
            <a:r>
              <a:rPr lang="de-DE" sz="1200">
                <a:solidFill>
                  <a:schemeClr val="dk1"/>
                </a:solidFill>
              </a:rPr>
              <a:t> also </a:t>
            </a:r>
            <a:r>
              <a:rPr lang="de-DE" sz="1200" err="1">
                <a:solidFill>
                  <a:schemeClr val="dk1"/>
                </a:solidFill>
              </a:rPr>
              <a:t>want</a:t>
            </a:r>
            <a:r>
              <a:rPr lang="de-DE" sz="1200">
                <a:solidFill>
                  <a:schemeClr val="dk1"/>
                </a:solidFill>
              </a:rPr>
              <a:t> </a:t>
            </a:r>
            <a:r>
              <a:rPr lang="de-DE" sz="1200" err="1">
                <a:solidFill>
                  <a:schemeClr val="dk1"/>
                </a:solidFill>
              </a:rPr>
              <a:t>to</a:t>
            </a:r>
            <a:r>
              <a:rPr lang="de-DE" sz="1200">
                <a:solidFill>
                  <a:schemeClr val="dk1"/>
                </a:solidFill>
              </a:rPr>
              <a:t> do </a:t>
            </a:r>
            <a:r>
              <a:rPr lang="de-DE" sz="1200" err="1">
                <a:solidFill>
                  <a:schemeClr val="dk1"/>
                </a:solidFill>
              </a:rPr>
              <a:t>that</a:t>
            </a:r>
            <a:r>
              <a:rPr lang="de-DE" sz="1200">
                <a:solidFill>
                  <a:schemeClr val="dk1"/>
                </a:solidFill>
              </a:rPr>
              <a:t> </a:t>
            </a:r>
            <a:r>
              <a:rPr lang="de-DE" sz="1200" err="1">
                <a:solidFill>
                  <a:schemeClr val="dk1"/>
                </a:solidFill>
              </a:rPr>
              <a:t>today</a:t>
            </a:r>
            <a:r>
              <a:rPr lang="de-DE" sz="1200">
                <a:solidFill>
                  <a:schemeClr val="dk1"/>
                </a:solidFill>
              </a:rPr>
              <a:t> </a:t>
            </a:r>
            <a:r>
              <a:rPr lang="de-DE" sz="1200" err="1">
                <a:solidFill>
                  <a:schemeClr val="dk1"/>
                </a:solidFill>
              </a:rPr>
              <a:t>here</a:t>
            </a:r>
            <a:r>
              <a:rPr lang="de-DE" sz="1200">
                <a:solidFill>
                  <a:schemeClr val="dk1"/>
                </a:solidFill>
              </a:rPr>
              <a:t> in </a:t>
            </a:r>
            <a:r>
              <a:rPr lang="de-DE" sz="1200" err="1">
                <a:solidFill>
                  <a:schemeClr val="dk1"/>
                </a:solidFill>
              </a:rPr>
              <a:t>this</a:t>
            </a:r>
            <a:r>
              <a:rPr lang="de-DE" sz="1200">
                <a:solidFill>
                  <a:schemeClr val="dk1"/>
                </a:solidFill>
              </a:rPr>
              <a:t> </a:t>
            </a:r>
            <a:r>
              <a:rPr lang="de-DE" sz="1200" err="1">
                <a:solidFill>
                  <a:schemeClr val="dk1"/>
                </a:solidFill>
              </a:rPr>
              <a:t>group</a:t>
            </a:r>
            <a:r>
              <a:rPr lang="de-DE" sz="1200">
                <a:solidFill>
                  <a:schemeClr val="dk1"/>
                </a:solidFill>
              </a:rPr>
              <a:t> in </a:t>
            </a:r>
            <a:r>
              <a:rPr lang="de-DE" sz="1200" err="1">
                <a:solidFill>
                  <a:schemeClr val="dk1"/>
                </a:solidFill>
              </a:rPr>
              <a:t>two</a:t>
            </a:r>
            <a:r>
              <a:rPr lang="de-DE" sz="1200">
                <a:solidFill>
                  <a:schemeClr val="dk1"/>
                </a:solidFill>
              </a:rPr>
              <a:t> </a:t>
            </a:r>
            <a:r>
              <a:rPr lang="de-DE" sz="1200" err="1">
                <a:solidFill>
                  <a:schemeClr val="dk1"/>
                </a:solidFill>
              </a:rPr>
              <a:t>exercises</a:t>
            </a:r>
            <a:r>
              <a:rPr lang="de-DE" sz="1200">
                <a:solidFill>
                  <a:schemeClr val="dk1"/>
                </a:solidFill>
              </a:rPr>
              <a:t>.</a:t>
            </a:r>
          </a:p>
        </p:txBody>
      </p:sp>
      <p:sp>
        <p:nvSpPr>
          <p:cNvPr id="114" name="Google Shape;114;g7263be4a94_1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452625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34F4A9-1FA4-F9A6-27F9-2801ED33D38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2B9E021-3B01-6A9B-C0B9-2DD8BE0FE88C}"/>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125D3685-3D53-674D-FED6-9F6420A4F670}"/>
              </a:ext>
            </a:extLst>
          </p:cNvPr>
          <p:cNvSpPr>
            <a:spLocks noGrp="1"/>
          </p:cNvSpPr>
          <p:nvPr>
            <p:ph type="body" idx="1"/>
          </p:nvPr>
        </p:nvSpPr>
        <p:spPr/>
        <p:txBody>
          <a:bodyPr/>
          <a:lstStyle/>
          <a:p>
            <a:endParaRPr lang="de-DE"/>
          </a:p>
        </p:txBody>
      </p:sp>
    </p:spTree>
    <p:extLst>
      <p:ext uri="{BB962C8B-B14F-4D97-AF65-F5344CB8AC3E}">
        <p14:creationId xmlns:p14="http://schemas.microsoft.com/office/powerpoint/2010/main" val="26839566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a:extLst>
            <a:ext uri="{FF2B5EF4-FFF2-40B4-BE49-F238E27FC236}">
              <a16:creationId xmlns:a16="http://schemas.microsoft.com/office/drawing/2014/main" id="{C30F0FFB-7C94-0688-3386-46ACE0CA63A3}"/>
            </a:ext>
          </a:extLst>
        </p:cNvPr>
        <p:cNvGrpSpPr/>
        <p:nvPr/>
      </p:nvGrpSpPr>
      <p:grpSpPr>
        <a:xfrm>
          <a:off x="0" y="0"/>
          <a:ext cx="0" cy="0"/>
          <a:chOff x="0" y="0"/>
          <a:chExt cx="0" cy="0"/>
        </a:xfrm>
      </p:grpSpPr>
      <p:sp>
        <p:nvSpPr>
          <p:cNvPr id="330" name="Google Shape;330;g7263be4a94_1_255:notes">
            <a:extLst>
              <a:ext uri="{FF2B5EF4-FFF2-40B4-BE49-F238E27FC236}">
                <a16:creationId xmlns:a16="http://schemas.microsoft.com/office/drawing/2014/main" id="{3BBEDCC9-EE7B-215C-20C2-EE51EBF20FC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7263be4a94_1_255:notes">
            <a:extLst>
              <a:ext uri="{FF2B5EF4-FFF2-40B4-BE49-F238E27FC236}">
                <a16:creationId xmlns:a16="http://schemas.microsoft.com/office/drawing/2014/main" id="{A536842A-B4B5-C549-0C79-616D39C1458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sz="1100" b="1" err="1">
                <a:solidFill>
                  <a:schemeClr val="dk1"/>
                </a:solidFill>
                <a:highlight>
                  <a:schemeClr val="lt1"/>
                </a:highlight>
                <a:latin typeface="Aptos" panose="020B0004020202020204" pitchFamily="34" charset="0"/>
              </a:rPr>
              <a:t>Thinking</a:t>
            </a:r>
            <a:r>
              <a:rPr lang="de-DE" sz="1100" b="1">
                <a:solidFill>
                  <a:schemeClr val="dk1"/>
                </a:solidFill>
                <a:highlight>
                  <a:schemeClr val="lt1"/>
                </a:highlight>
                <a:latin typeface="Aptos" panose="020B0004020202020204" pitchFamily="34" charset="0"/>
              </a:rPr>
              <a:t> </a:t>
            </a:r>
            <a:r>
              <a:rPr lang="de-DE" sz="1100" b="1" err="1">
                <a:solidFill>
                  <a:schemeClr val="dk1"/>
                </a:solidFill>
                <a:highlight>
                  <a:schemeClr val="lt1"/>
                </a:highlight>
                <a:latin typeface="Aptos" panose="020B0004020202020204" pitchFamily="34" charset="0"/>
              </a:rPr>
              <a:t>about</a:t>
            </a:r>
            <a:r>
              <a:rPr lang="de-DE" sz="1100" b="1">
                <a:solidFill>
                  <a:schemeClr val="dk1"/>
                </a:solidFill>
                <a:highlight>
                  <a:schemeClr val="lt1"/>
                </a:highlight>
                <a:latin typeface="Aptos" panose="020B0004020202020204" pitchFamily="34" charset="0"/>
              </a:rPr>
              <a:t> a </a:t>
            </a:r>
            <a:r>
              <a:rPr lang="de-DE" sz="1100" b="1" err="1">
                <a:solidFill>
                  <a:schemeClr val="dk1"/>
                </a:solidFill>
                <a:highlight>
                  <a:schemeClr val="lt1"/>
                </a:highlight>
                <a:latin typeface="Aptos" panose="020B0004020202020204" pitchFamily="34" charset="0"/>
              </a:rPr>
              <a:t>situation</a:t>
            </a:r>
            <a:r>
              <a:rPr lang="de-DE" sz="1100" b="1">
                <a:solidFill>
                  <a:schemeClr val="dk1"/>
                </a:solidFill>
                <a:highlight>
                  <a:schemeClr val="lt1"/>
                </a:highlight>
                <a:latin typeface="Aptos" panose="020B0004020202020204" pitchFamily="34" charset="0"/>
              </a:rPr>
              <a:t> in </a:t>
            </a:r>
            <a:r>
              <a:rPr lang="de-DE" sz="1100" b="1" err="1">
                <a:solidFill>
                  <a:schemeClr val="dk1"/>
                </a:solidFill>
                <a:highlight>
                  <a:schemeClr val="lt1"/>
                </a:highlight>
                <a:latin typeface="Aptos" panose="020B0004020202020204" pitchFamily="34" charset="0"/>
              </a:rPr>
              <a:t>which</a:t>
            </a:r>
            <a:r>
              <a:rPr lang="de-DE" sz="1100" b="1">
                <a:solidFill>
                  <a:schemeClr val="dk1"/>
                </a:solidFill>
                <a:highlight>
                  <a:schemeClr val="lt1"/>
                </a:highlight>
                <a:latin typeface="Aptos" panose="020B0004020202020204" pitchFamily="34" charset="0"/>
              </a:rPr>
              <a:t> </a:t>
            </a:r>
            <a:r>
              <a:rPr lang="de-DE" sz="1100" b="1" err="1">
                <a:solidFill>
                  <a:schemeClr val="dk1"/>
                </a:solidFill>
                <a:highlight>
                  <a:schemeClr val="lt1"/>
                </a:highlight>
                <a:latin typeface="Aptos" panose="020B0004020202020204" pitchFamily="34" charset="0"/>
              </a:rPr>
              <a:t>you‘re</a:t>
            </a:r>
            <a:r>
              <a:rPr lang="de-DE" sz="1100" b="1">
                <a:solidFill>
                  <a:schemeClr val="dk1"/>
                </a:solidFill>
                <a:highlight>
                  <a:schemeClr val="lt1"/>
                </a:highlight>
                <a:latin typeface="Aptos" panose="020B0004020202020204" pitchFamily="34" charset="0"/>
              </a:rPr>
              <a:t> </a:t>
            </a:r>
            <a:r>
              <a:rPr lang="de-DE" sz="1100" b="1" err="1">
                <a:solidFill>
                  <a:schemeClr val="dk1"/>
                </a:solidFill>
                <a:highlight>
                  <a:schemeClr val="lt1"/>
                </a:highlight>
                <a:latin typeface="Aptos" panose="020B0004020202020204" pitchFamily="34" charset="0"/>
              </a:rPr>
              <a:t>working</a:t>
            </a:r>
            <a:r>
              <a:rPr lang="de-DE" sz="1100" b="1">
                <a:solidFill>
                  <a:schemeClr val="dk1"/>
                </a:solidFill>
                <a:highlight>
                  <a:schemeClr val="lt1"/>
                </a:highlight>
                <a:latin typeface="Aptos" panose="020B0004020202020204" pitchFamily="34" charset="0"/>
              </a:rPr>
              <a:t> on </a:t>
            </a:r>
            <a:r>
              <a:rPr lang="de-DE" sz="1100" b="1" err="1">
                <a:solidFill>
                  <a:schemeClr val="dk1"/>
                </a:solidFill>
                <a:highlight>
                  <a:schemeClr val="lt1"/>
                </a:highlight>
                <a:latin typeface="Aptos" panose="020B0004020202020204" pitchFamily="34" charset="0"/>
              </a:rPr>
              <a:t>our</a:t>
            </a:r>
            <a:r>
              <a:rPr lang="de-DE" sz="1100" b="1">
                <a:solidFill>
                  <a:schemeClr val="dk1"/>
                </a:solidFill>
                <a:highlight>
                  <a:schemeClr val="lt1"/>
                </a:highlight>
                <a:latin typeface="Aptos" panose="020B0004020202020204" pitchFamily="34" charset="0"/>
              </a:rPr>
              <a:t> own </a:t>
            </a:r>
            <a:r>
              <a:rPr lang="de-DE" sz="1100" b="1" err="1">
                <a:solidFill>
                  <a:schemeClr val="dk1"/>
                </a:solidFill>
                <a:highlight>
                  <a:schemeClr val="lt1"/>
                </a:highlight>
                <a:latin typeface="Aptos" panose="020B0004020202020204" pitchFamily="34" charset="0"/>
              </a:rPr>
              <a:t>idea</a:t>
            </a:r>
            <a:r>
              <a:rPr lang="de-DE" sz="1100" b="1">
                <a:solidFill>
                  <a:schemeClr val="dk1"/>
                </a:solidFill>
                <a:highlight>
                  <a:schemeClr val="lt1"/>
                </a:highlight>
                <a:latin typeface="Aptos" panose="020B0004020202020204" pitchFamily="34" charset="0"/>
              </a:rPr>
              <a:t>, </a:t>
            </a:r>
            <a:r>
              <a:rPr lang="de-DE" sz="1100" b="1" err="1">
                <a:solidFill>
                  <a:schemeClr val="dk1"/>
                </a:solidFill>
                <a:highlight>
                  <a:schemeClr val="lt1"/>
                </a:highlight>
                <a:latin typeface="Aptos" panose="020B0004020202020204" pitchFamily="34" charset="0"/>
              </a:rPr>
              <a:t>you</a:t>
            </a:r>
            <a:r>
              <a:rPr lang="de-DE" sz="1100" b="1">
                <a:solidFill>
                  <a:schemeClr val="dk1"/>
                </a:solidFill>
                <a:highlight>
                  <a:schemeClr val="lt1"/>
                </a:highlight>
                <a:latin typeface="Aptos" panose="020B0004020202020204" pitchFamily="34" charset="0"/>
              </a:rPr>
              <a:t> </a:t>
            </a:r>
            <a:r>
              <a:rPr lang="de-DE" sz="1100" b="1" err="1">
                <a:solidFill>
                  <a:schemeClr val="dk1"/>
                </a:solidFill>
                <a:highlight>
                  <a:schemeClr val="lt1"/>
                </a:highlight>
                <a:latin typeface="Aptos" panose="020B0004020202020204" pitchFamily="34" charset="0"/>
              </a:rPr>
              <a:t>want</a:t>
            </a:r>
            <a:r>
              <a:rPr lang="de-DE" sz="1100" b="1">
                <a:solidFill>
                  <a:schemeClr val="dk1"/>
                </a:solidFill>
                <a:highlight>
                  <a:schemeClr val="lt1"/>
                </a:highlight>
                <a:latin typeface="Aptos" panose="020B0004020202020204" pitchFamily="34" charset="0"/>
              </a:rPr>
              <a:t> </a:t>
            </a:r>
            <a:r>
              <a:rPr lang="de-DE" sz="1100" b="1" err="1">
                <a:solidFill>
                  <a:schemeClr val="dk1"/>
                </a:solidFill>
                <a:highlight>
                  <a:schemeClr val="lt1"/>
                </a:highlight>
                <a:latin typeface="Aptos" panose="020B0004020202020204" pitchFamily="34" charset="0"/>
              </a:rPr>
              <a:t>to</a:t>
            </a:r>
            <a:r>
              <a:rPr lang="de-DE" sz="1100" b="1">
                <a:solidFill>
                  <a:schemeClr val="dk1"/>
                </a:solidFill>
                <a:highlight>
                  <a:schemeClr val="lt1"/>
                </a:highlight>
                <a:latin typeface="Aptos" panose="020B0004020202020204" pitchFamily="34" charset="0"/>
              </a:rPr>
              <a:t> push </a:t>
            </a:r>
            <a:r>
              <a:rPr lang="de-DE" sz="1100" b="1" err="1">
                <a:solidFill>
                  <a:schemeClr val="dk1"/>
                </a:solidFill>
                <a:highlight>
                  <a:schemeClr val="lt1"/>
                </a:highlight>
                <a:latin typeface="Aptos" panose="020B0004020202020204" pitchFamily="34" charset="0"/>
              </a:rPr>
              <a:t>it</a:t>
            </a:r>
            <a:r>
              <a:rPr lang="de-DE" sz="1100" b="1">
                <a:solidFill>
                  <a:schemeClr val="dk1"/>
                </a:solidFill>
                <a:highlight>
                  <a:schemeClr val="lt1"/>
                </a:highlight>
                <a:latin typeface="Aptos" panose="020B0004020202020204" pitchFamily="34" charset="0"/>
              </a:rPr>
              <a:t> </a:t>
            </a:r>
            <a:r>
              <a:rPr lang="de-DE" sz="1100" b="1" err="1">
                <a:solidFill>
                  <a:schemeClr val="dk1"/>
                </a:solidFill>
                <a:highlight>
                  <a:schemeClr val="lt1"/>
                </a:highlight>
                <a:latin typeface="Aptos" panose="020B0004020202020204" pitchFamily="34" charset="0"/>
              </a:rPr>
              <a:t>forward</a:t>
            </a:r>
            <a:r>
              <a:rPr lang="de-DE" sz="1100" b="1">
                <a:solidFill>
                  <a:schemeClr val="dk1"/>
                </a:solidFill>
                <a:highlight>
                  <a:schemeClr val="lt1"/>
                </a:highlight>
                <a:latin typeface="Aptos" panose="020B0004020202020204" pitchFamily="34" charset="0"/>
              </a:rPr>
              <a:t> (</a:t>
            </a:r>
            <a:r>
              <a:rPr lang="de-DE" sz="1100" b="1" err="1">
                <a:solidFill>
                  <a:schemeClr val="dk1"/>
                </a:solidFill>
                <a:highlight>
                  <a:schemeClr val="lt1"/>
                </a:highlight>
                <a:latin typeface="Aptos" panose="020B0004020202020204" pitchFamily="34" charset="0"/>
              </a:rPr>
              <a:t>maybe</a:t>
            </a:r>
            <a:r>
              <a:rPr lang="de-DE" sz="1100" b="1">
                <a:solidFill>
                  <a:schemeClr val="dk1"/>
                </a:solidFill>
                <a:highlight>
                  <a:schemeClr val="lt1"/>
                </a:highlight>
                <a:latin typeface="Aptos" panose="020B0004020202020204" pitchFamily="34" charset="0"/>
              </a:rPr>
              <a:t> </a:t>
            </a:r>
            <a:r>
              <a:rPr lang="de-DE" sz="1100" b="1" err="1">
                <a:solidFill>
                  <a:schemeClr val="dk1"/>
                </a:solidFill>
                <a:highlight>
                  <a:schemeClr val="lt1"/>
                </a:highlight>
                <a:latin typeface="Aptos" panose="020B0004020202020204" pitchFamily="34" charset="0"/>
              </a:rPr>
              <a:t>that‘s</a:t>
            </a:r>
            <a:r>
              <a:rPr lang="de-DE" sz="1100" b="1">
                <a:solidFill>
                  <a:schemeClr val="dk1"/>
                </a:solidFill>
                <a:highlight>
                  <a:schemeClr val="lt1"/>
                </a:highlight>
                <a:latin typeface="Aptos" panose="020B0004020202020204" pitchFamily="34" charset="0"/>
              </a:rPr>
              <a:t> </a:t>
            </a:r>
            <a:r>
              <a:rPr lang="de-DE" sz="1100" b="1" err="1">
                <a:solidFill>
                  <a:schemeClr val="dk1"/>
                </a:solidFill>
                <a:highlight>
                  <a:schemeClr val="lt1"/>
                </a:highlight>
                <a:latin typeface="Aptos" panose="020B0004020202020204" pitchFamily="34" charset="0"/>
              </a:rPr>
              <a:t>happening</a:t>
            </a:r>
            <a:r>
              <a:rPr lang="de-DE" sz="1100" b="1">
                <a:solidFill>
                  <a:schemeClr val="dk1"/>
                </a:solidFill>
                <a:highlight>
                  <a:schemeClr val="lt1"/>
                </a:highlight>
                <a:latin typeface="Aptos" panose="020B0004020202020204" pitchFamily="34" charset="0"/>
              </a:rPr>
              <a:t> </a:t>
            </a:r>
            <a:r>
              <a:rPr lang="de-DE" sz="1100" b="1" err="1">
                <a:solidFill>
                  <a:schemeClr val="dk1"/>
                </a:solidFill>
                <a:highlight>
                  <a:schemeClr val="lt1"/>
                </a:highlight>
                <a:latin typeface="Aptos" panose="020B0004020202020204" pitchFamily="34" charset="0"/>
              </a:rPr>
              <a:t>already</a:t>
            </a:r>
            <a:r>
              <a:rPr lang="de-DE" sz="1100" b="1">
                <a:solidFill>
                  <a:schemeClr val="dk1"/>
                </a:solidFill>
                <a:highlight>
                  <a:schemeClr val="lt1"/>
                </a:highlight>
                <a:latin typeface="Aptos" panose="020B0004020202020204" pitchFamily="34" charset="0"/>
              </a:rPr>
              <a:t>, </a:t>
            </a:r>
            <a:r>
              <a:rPr lang="de-DE" sz="1100" b="1" err="1">
                <a:solidFill>
                  <a:schemeClr val="dk1"/>
                </a:solidFill>
                <a:highlight>
                  <a:schemeClr val="lt1"/>
                </a:highlight>
                <a:latin typeface="Aptos" panose="020B0004020202020204" pitchFamily="34" charset="0"/>
              </a:rPr>
              <a:t>maybe</a:t>
            </a:r>
            <a:r>
              <a:rPr lang="de-DE" sz="1100" b="1">
                <a:solidFill>
                  <a:schemeClr val="dk1"/>
                </a:solidFill>
                <a:highlight>
                  <a:schemeClr val="lt1"/>
                </a:highlight>
                <a:latin typeface="Aptos" panose="020B0004020202020204" pitchFamily="34" charset="0"/>
              </a:rPr>
              <a:t> not &gt; </a:t>
            </a:r>
            <a:r>
              <a:rPr lang="de-DE" sz="1100" b="1" err="1">
                <a:solidFill>
                  <a:schemeClr val="dk1"/>
                </a:solidFill>
                <a:highlight>
                  <a:schemeClr val="lt1"/>
                </a:highlight>
                <a:latin typeface="Aptos" panose="020B0004020202020204" pitchFamily="34" charset="0"/>
              </a:rPr>
              <a:t>future</a:t>
            </a:r>
            <a:r>
              <a:rPr lang="de-DE" sz="1100" b="1">
                <a:solidFill>
                  <a:schemeClr val="dk1"/>
                </a:solidFill>
                <a:highlight>
                  <a:schemeClr val="lt1"/>
                </a:highlight>
                <a:latin typeface="Aptos" panose="020B0004020202020204" pitchFamily="34" charset="0"/>
              </a:rPr>
              <a:t> </a:t>
            </a:r>
            <a:r>
              <a:rPr lang="de-DE" sz="1100" b="1" err="1">
                <a:solidFill>
                  <a:schemeClr val="dk1"/>
                </a:solidFill>
                <a:highlight>
                  <a:schemeClr val="lt1"/>
                </a:highlight>
                <a:latin typeface="Aptos" panose="020B0004020202020204" pitchFamily="34" charset="0"/>
              </a:rPr>
              <a:t>scenario</a:t>
            </a:r>
            <a:r>
              <a:rPr lang="de-DE" sz="1100" b="1">
                <a:solidFill>
                  <a:schemeClr val="dk1"/>
                </a:solidFill>
                <a:highlight>
                  <a:schemeClr val="lt1"/>
                </a:highlight>
                <a:latin typeface="Aptos" panose="020B0004020202020204" pitchFamily="34" charset="0"/>
              </a:rPr>
              <a:t>) &gt; </a:t>
            </a:r>
            <a:r>
              <a:rPr lang="de-DE" sz="1100" b="1" err="1">
                <a:solidFill>
                  <a:schemeClr val="dk1"/>
                </a:solidFill>
                <a:highlight>
                  <a:schemeClr val="lt1"/>
                </a:highlight>
                <a:latin typeface="Aptos" panose="020B0004020202020204" pitchFamily="34" charset="0"/>
              </a:rPr>
              <a:t>what</a:t>
            </a:r>
            <a:r>
              <a:rPr lang="de-DE" sz="1100" b="1">
                <a:solidFill>
                  <a:schemeClr val="dk1"/>
                </a:solidFill>
                <a:highlight>
                  <a:schemeClr val="lt1"/>
                </a:highlight>
                <a:latin typeface="Aptos" panose="020B0004020202020204" pitchFamily="34" charset="0"/>
              </a:rPr>
              <a:t> </a:t>
            </a:r>
            <a:r>
              <a:rPr lang="de-DE" sz="1100" b="1" err="1">
                <a:solidFill>
                  <a:schemeClr val="dk1"/>
                </a:solidFill>
                <a:highlight>
                  <a:schemeClr val="lt1"/>
                </a:highlight>
                <a:latin typeface="Aptos" panose="020B0004020202020204" pitchFamily="34" charset="0"/>
              </a:rPr>
              <a:t>could</a:t>
            </a:r>
            <a:r>
              <a:rPr lang="de-DE" sz="1100" b="1">
                <a:solidFill>
                  <a:schemeClr val="dk1"/>
                </a:solidFill>
                <a:highlight>
                  <a:schemeClr val="lt1"/>
                </a:highlight>
                <a:latin typeface="Aptos" panose="020B0004020202020204" pitchFamily="34" charset="0"/>
              </a:rPr>
              <a:t> </a:t>
            </a:r>
            <a:r>
              <a:rPr lang="de-DE" sz="1100" b="1" err="1">
                <a:solidFill>
                  <a:schemeClr val="dk1"/>
                </a:solidFill>
                <a:highlight>
                  <a:schemeClr val="lt1"/>
                </a:highlight>
                <a:latin typeface="Aptos" panose="020B0004020202020204" pitchFamily="34" charset="0"/>
              </a:rPr>
              <a:t>be</a:t>
            </a:r>
            <a:r>
              <a:rPr lang="de-DE" sz="1100" b="1">
                <a:solidFill>
                  <a:schemeClr val="dk1"/>
                </a:solidFill>
                <a:highlight>
                  <a:schemeClr val="lt1"/>
                </a:highlight>
                <a:latin typeface="Aptos" panose="020B0004020202020204" pitchFamily="34" charset="0"/>
              </a:rPr>
              <a:t> </a:t>
            </a:r>
            <a:r>
              <a:rPr lang="de-DE" sz="1100" b="1" err="1">
                <a:solidFill>
                  <a:schemeClr val="dk1"/>
                </a:solidFill>
                <a:highlight>
                  <a:schemeClr val="lt1"/>
                </a:highlight>
                <a:latin typeface="Aptos" panose="020B0004020202020204" pitchFamily="34" charset="0"/>
              </a:rPr>
              <a:t>sources</a:t>
            </a:r>
            <a:r>
              <a:rPr lang="de-DE" sz="1100" b="1">
                <a:solidFill>
                  <a:schemeClr val="dk1"/>
                </a:solidFill>
                <a:highlight>
                  <a:schemeClr val="lt1"/>
                </a:highlight>
                <a:latin typeface="Aptos" panose="020B0004020202020204" pitchFamily="34" charset="0"/>
              </a:rPr>
              <a:t> </a:t>
            </a:r>
            <a:r>
              <a:rPr lang="de-DE" sz="1100" b="1" err="1">
                <a:solidFill>
                  <a:schemeClr val="dk1"/>
                </a:solidFill>
                <a:highlight>
                  <a:schemeClr val="lt1"/>
                </a:highlight>
                <a:latin typeface="Aptos" panose="020B0004020202020204" pitchFamily="34" charset="0"/>
              </a:rPr>
              <a:t>of</a:t>
            </a:r>
            <a:r>
              <a:rPr lang="de-DE" sz="1100" b="1">
                <a:solidFill>
                  <a:schemeClr val="dk1"/>
                </a:solidFill>
                <a:highlight>
                  <a:schemeClr val="lt1"/>
                </a:highlight>
                <a:latin typeface="Aptos" panose="020B0004020202020204" pitchFamily="34" charset="0"/>
              </a:rPr>
              <a:t> support in </a:t>
            </a:r>
            <a:r>
              <a:rPr lang="de-DE" sz="1100" b="1" err="1">
                <a:solidFill>
                  <a:schemeClr val="dk1"/>
                </a:solidFill>
                <a:highlight>
                  <a:schemeClr val="lt1"/>
                </a:highlight>
                <a:latin typeface="Aptos" panose="020B0004020202020204" pitchFamily="34" charset="0"/>
              </a:rPr>
              <a:t>this</a:t>
            </a:r>
            <a:r>
              <a:rPr lang="de-DE" sz="1100" b="1">
                <a:solidFill>
                  <a:schemeClr val="dk1"/>
                </a:solidFill>
                <a:highlight>
                  <a:schemeClr val="lt1"/>
                </a:highlight>
                <a:latin typeface="Aptos" panose="020B0004020202020204" pitchFamily="34" charset="0"/>
              </a:rPr>
              <a:t> </a:t>
            </a:r>
            <a:r>
              <a:rPr lang="de-DE" sz="1100" b="1" err="1">
                <a:solidFill>
                  <a:schemeClr val="dk1"/>
                </a:solidFill>
                <a:highlight>
                  <a:schemeClr val="lt1"/>
                </a:highlight>
                <a:latin typeface="Aptos" panose="020B0004020202020204" pitchFamily="34" charset="0"/>
              </a:rPr>
              <a:t>case</a:t>
            </a:r>
            <a:r>
              <a:rPr lang="de-DE" sz="1100" b="1">
                <a:solidFill>
                  <a:schemeClr val="dk1"/>
                </a:solidFill>
                <a:highlight>
                  <a:schemeClr val="lt1"/>
                </a:highlight>
                <a:latin typeface="Aptos" panose="020B0004020202020204" pitchFamily="34" charset="0"/>
              </a:rPr>
              <a:t>? </a:t>
            </a:r>
            <a:r>
              <a:rPr lang="de-DE" sz="1100" b="1" err="1">
                <a:solidFill>
                  <a:schemeClr val="dk1"/>
                </a:solidFill>
                <a:highlight>
                  <a:schemeClr val="lt1"/>
                </a:highlight>
                <a:latin typeface="Aptos" panose="020B0004020202020204" pitchFamily="34" charset="0"/>
              </a:rPr>
              <a:t>What</a:t>
            </a:r>
            <a:r>
              <a:rPr lang="de-DE" sz="1100" b="1">
                <a:solidFill>
                  <a:schemeClr val="dk1"/>
                </a:solidFill>
                <a:highlight>
                  <a:schemeClr val="lt1"/>
                </a:highlight>
                <a:latin typeface="Aptos" panose="020B0004020202020204" pitchFamily="34" charset="0"/>
              </a:rPr>
              <a:t> </a:t>
            </a:r>
            <a:r>
              <a:rPr lang="de-DE" sz="1100" b="1" err="1">
                <a:solidFill>
                  <a:schemeClr val="dk1"/>
                </a:solidFill>
                <a:highlight>
                  <a:schemeClr val="lt1"/>
                </a:highlight>
                <a:latin typeface="Aptos" panose="020B0004020202020204" pitchFamily="34" charset="0"/>
              </a:rPr>
              <a:t>kind</a:t>
            </a:r>
            <a:r>
              <a:rPr lang="de-DE" sz="1100" b="1">
                <a:solidFill>
                  <a:schemeClr val="dk1"/>
                </a:solidFill>
                <a:highlight>
                  <a:schemeClr val="lt1"/>
                </a:highlight>
                <a:latin typeface="Aptos" panose="020B0004020202020204" pitchFamily="34" charset="0"/>
              </a:rPr>
              <a:t> </a:t>
            </a:r>
            <a:r>
              <a:rPr lang="de-DE" sz="1100" b="1" err="1">
                <a:solidFill>
                  <a:schemeClr val="dk1"/>
                </a:solidFill>
                <a:highlight>
                  <a:schemeClr val="lt1"/>
                </a:highlight>
                <a:latin typeface="Aptos" panose="020B0004020202020204" pitchFamily="34" charset="0"/>
              </a:rPr>
              <a:t>of</a:t>
            </a:r>
            <a:r>
              <a:rPr lang="de-DE" sz="1100" b="1">
                <a:solidFill>
                  <a:schemeClr val="dk1"/>
                </a:solidFill>
                <a:highlight>
                  <a:schemeClr val="lt1"/>
                </a:highlight>
                <a:latin typeface="Aptos" panose="020B0004020202020204" pitchFamily="34" charset="0"/>
              </a:rPr>
              <a:t> </a:t>
            </a:r>
            <a:r>
              <a:rPr lang="de-DE" sz="1100" b="1" err="1">
                <a:solidFill>
                  <a:schemeClr val="dk1"/>
                </a:solidFill>
                <a:highlight>
                  <a:schemeClr val="lt1"/>
                </a:highlight>
                <a:latin typeface="Aptos" panose="020B0004020202020204" pitchFamily="34" charset="0"/>
              </a:rPr>
              <a:t>sources</a:t>
            </a:r>
            <a:r>
              <a:rPr lang="de-DE" sz="1100" b="1">
                <a:solidFill>
                  <a:schemeClr val="dk1"/>
                </a:solidFill>
                <a:highlight>
                  <a:schemeClr val="lt1"/>
                </a:highlight>
                <a:latin typeface="Aptos" panose="020B0004020202020204" pitchFamily="34" charset="0"/>
              </a:rPr>
              <a:t> </a:t>
            </a:r>
            <a:r>
              <a:rPr lang="de-DE" sz="1100" b="1" err="1">
                <a:solidFill>
                  <a:schemeClr val="dk1"/>
                </a:solidFill>
                <a:highlight>
                  <a:schemeClr val="lt1"/>
                </a:highlight>
                <a:latin typeface="Aptos" panose="020B0004020202020204" pitchFamily="34" charset="0"/>
              </a:rPr>
              <a:t>you</a:t>
            </a:r>
            <a:r>
              <a:rPr lang="de-DE" sz="1100" b="1">
                <a:solidFill>
                  <a:schemeClr val="dk1"/>
                </a:solidFill>
                <a:highlight>
                  <a:schemeClr val="lt1"/>
                </a:highlight>
                <a:latin typeface="Aptos" panose="020B0004020202020204" pitchFamily="34" charset="0"/>
              </a:rPr>
              <a:t> </a:t>
            </a:r>
            <a:r>
              <a:rPr lang="de-DE" sz="1100" b="1" err="1">
                <a:solidFill>
                  <a:schemeClr val="dk1"/>
                </a:solidFill>
                <a:highlight>
                  <a:schemeClr val="lt1"/>
                </a:highlight>
                <a:latin typeface="Aptos" panose="020B0004020202020204" pitchFamily="34" charset="0"/>
              </a:rPr>
              <a:t>can</a:t>
            </a:r>
            <a:r>
              <a:rPr lang="de-DE" sz="1100" b="1">
                <a:solidFill>
                  <a:schemeClr val="dk1"/>
                </a:solidFill>
                <a:highlight>
                  <a:schemeClr val="lt1"/>
                </a:highlight>
                <a:latin typeface="Aptos" panose="020B0004020202020204" pitchFamily="34" charset="0"/>
              </a:rPr>
              <a:t> </a:t>
            </a:r>
            <a:r>
              <a:rPr lang="de-DE" sz="1100" b="1" err="1">
                <a:solidFill>
                  <a:schemeClr val="dk1"/>
                </a:solidFill>
                <a:highlight>
                  <a:schemeClr val="lt1"/>
                </a:highlight>
                <a:latin typeface="Aptos" panose="020B0004020202020204" pitchFamily="34" charset="0"/>
              </a:rPr>
              <a:t>think</a:t>
            </a:r>
            <a:r>
              <a:rPr lang="de-DE" sz="1100" b="1">
                <a:solidFill>
                  <a:schemeClr val="dk1"/>
                </a:solidFill>
                <a:highlight>
                  <a:schemeClr val="lt1"/>
                </a:highlight>
                <a:latin typeface="Aptos" panose="020B0004020202020204" pitchFamily="34" charset="0"/>
              </a:rPr>
              <a:t> </a:t>
            </a:r>
            <a:r>
              <a:rPr lang="de-DE" sz="1100" b="1" err="1">
                <a:solidFill>
                  <a:schemeClr val="dk1"/>
                </a:solidFill>
                <a:highlight>
                  <a:schemeClr val="lt1"/>
                </a:highlight>
                <a:latin typeface="Aptos" panose="020B0004020202020204" pitchFamily="34" charset="0"/>
              </a:rPr>
              <a:t>of</a:t>
            </a:r>
            <a:r>
              <a:rPr lang="de-DE" sz="1100" b="1">
                <a:solidFill>
                  <a:schemeClr val="dk1"/>
                </a:solidFill>
                <a:highlight>
                  <a:schemeClr val="lt1"/>
                </a:highlight>
                <a:latin typeface="Aptos" panose="020B0004020202020204" pitchFamily="34" charset="0"/>
              </a:rPr>
              <a: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de-DE" sz="1100" b="1">
              <a:solidFill>
                <a:schemeClr val="dk1"/>
              </a:solidFill>
              <a:highlight>
                <a:schemeClr val="lt1"/>
              </a:highlight>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sz="1100" b="1" err="1">
                <a:solidFill>
                  <a:schemeClr val="dk1"/>
                </a:solidFill>
                <a:highlight>
                  <a:schemeClr val="lt1"/>
                </a:highlight>
                <a:latin typeface="Aptos" panose="020B0004020202020204" pitchFamily="34" charset="0"/>
              </a:rPr>
              <a:t>Examples</a:t>
            </a:r>
            <a:r>
              <a:rPr lang="de-DE" sz="1100" b="1">
                <a:solidFill>
                  <a:schemeClr val="dk1"/>
                </a:solidFill>
                <a:highlight>
                  <a:schemeClr val="lt1"/>
                </a:highlight>
                <a:latin typeface="Aptos" panose="020B0004020202020204" pitchFamily="34" charset="0"/>
              </a:rPr>
              <a:t> </a:t>
            </a:r>
            <a:r>
              <a:rPr lang="de-DE" sz="1100" b="1" err="1">
                <a:solidFill>
                  <a:schemeClr val="dk1"/>
                </a:solidFill>
                <a:highlight>
                  <a:schemeClr val="lt1"/>
                </a:highlight>
                <a:latin typeface="Aptos" panose="020B0004020202020204" pitchFamily="34" charset="0"/>
              </a:rPr>
              <a:t>for</a:t>
            </a:r>
            <a:r>
              <a:rPr lang="de-DE" sz="1100" b="1">
                <a:solidFill>
                  <a:schemeClr val="dk1"/>
                </a:solidFill>
                <a:highlight>
                  <a:schemeClr val="lt1"/>
                </a:highlight>
                <a:latin typeface="Aptos" panose="020B0004020202020204" pitchFamily="34" charset="0"/>
              </a:rPr>
              <a:t> </a:t>
            </a:r>
            <a:r>
              <a:rPr lang="de-DE" sz="1100" b="1" err="1">
                <a:solidFill>
                  <a:schemeClr val="dk1"/>
                </a:solidFill>
                <a:highlight>
                  <a:schemeClr val="lt1"/>
                </a:highlight>
                <a:latin typeface="Aptos" panose="020B0004020202020204" pitchFamily="34" charset="0"/>
              </a:rPr>
              <a:t>options</a:t>
            </a:r>
            <a:r>
              <a:rPr lang="de-DE" sz="1100" b="1">
                <a:solidFill>
                  <a:schemeClr val="dk1"/>
                </a:solidFill>
                <a:highlight>
                  <a:schemeClr val="lt1"/>
                </a:highlight>
                <a:latin typeface="Aptos" panose="020B0004020202020204" pitchFamily="34" charset="0"/>
              </a:rPr>
              <a:t> </a:t>
            </a:r>
            <a:r>
              <a:rPr lang="de-DE" sz="1100" b="1" err="1">
                <a:solidFill>
                  <a:schemeClr val="dk1"/>
                </a:solidFill>
                <a:highlight>
                  <a:schemeClr val="lt1"/>
                </a:highlight>
                <a:latin typeface="Aptos" panose="020B0004020202020204" pitchFamily="34" charset="0"/>
              </a:rPr>
              <a:t>of</a:t>
            </a:r>
            <a:r>
              <a:rPr lang="de-DE" sz="1100" b="1">
                <a:solidFill>
                  <a:schemeClr val="dk1"/>
                </a:solidFill>
                <a:highlight>
                  <a:schemeClr val="lt1"/>
                </a:highlight>
                <a:latin typeface="Aptos" panose="020B0004020202020204" pitchFamily="34" charset="0"/>
              </a:rPr>
              <a:t> support </a:t>
            </a:r>
            <a:r>
              <a:rPr lang="de-DE" sz="1100" b="1" err="1">
                <a:solidFill>
                  <a:schemeClr val="dk1"/>
                </a:solidFill>
                <a:highlight>
                  <a:schemeClr val="lt1"/>
                </a:highlight>
                <a:latin typeface="Aptos" panose="020B0004020202020204" pitchFamily="34" charset="0"/>
              </a:rPr>
              <a:t>to</a:t>
            </a:r>
            <a:r>
              <a:rPr lang="de-DE" sz="1100" b="1">
                <a:solidFill>
                  <a:schemeClr val="dk1"/>
                </a:solidFill>
                <a:highlight>
                  <a:schemeClr val="lt1"/>
                </a:highlight>
                <a:latin typeface="Aptos" panose="020B0004020202020204" pitchFamily="34" charset="0"/>
              </a:rPr>
              <a:t> </a:t>
            </a:r>
            <a:r>
              <a:rPr lang="de-DE" sz="1100" b="1" err="1">
                <a:solidFill>
                  <a:schemeClr val="dk1"/>
                </a:solidFill>
                <a:highlight>
                  <a:schemeClr val="lt1"/>
                </a:highlight>
                <a:latin typeface="Aptos" panose="020B0004020202020204" pitchFamily="34" charset="0"/>
              </a:rPr>
              <a:t>mention</a:t>
            </a:r>
            <a:r>
              <a:rPr lang="de-DE" sz="1100" b="1">
                <a:solidFill>
                  <a:schemeClr val="dk1"/>
                </a:solidFill>
                <a:highlight>
                  <a:schemeClr val="lt1"/>
                </a:highlight>
                <a:latin typeface="Aptos" panose="020B0004020202020204" pitchFamily="34" charset="0"/>
              </a:rPr>
              <a:t>: </a:t>
            </a:r>
            <a:r>
              <a:rPr lang="de-DE" sz="1100" b="1" err="1">
                <a:solidFill>
                  <a:schemeClr val="dk1"/>
                </a:solidFill>
                <a:highlight>
                  <a:schemeClr val="lt1"/>
                </a:highlight>
                <a:latin typeface="Aptos" panose="020B0004020202020204" pitchFamily="34" charset="0"/>
              </a:rPr>
              <a:t>closest</a:t>
            </a:r>
            <a:r>
              <a:rPr lang="de-DE" sz="1100" b="1">
                <a:solidFill>
                  <a:schemeClr val="dk1"/>
                </a:solidFill>
                <a:highlight>
                  <a:schemeClr val="lt1"/>
                </a:highlight>
                <a:latin typeface="Aptos" panose="020B0004020202020204" pitchFamily="34" charset="0"/>
              </a:rPr>
              <a:t> </a:t>
            </a:r>
            <a:r>
              <a:rPr lang="de-DE" sz="1100" b="1" err="1">
                <a:solidFill>
                  <a:schemeClr val="dk1"/>
                </a:solidFill>
                <a:highlight>
                  <a:schemeClr val="lt1"/>
                </a:highlight>
                <a:latin typeface="Aptos" panose="020B0004020202020204" pitchFamily="34" charset="0"/>
              </a:rPr>
              <a:t>friends</a:t>
            </a:r>
            <a:r>
              <a:rPr lang="de-DE" sz="1100" b="1">
                <a:solidFill>
                  <a:schemeClr val="dk1"/>
                </a:solidFill>
                <a:highlight>
                  <a:schemeClr val="lt1"/>
                </a:highlight>
                <a:latin typeface="Aptos" panose="020B0004020202020204" pitchFamily="34" charset="0"/>
              </a:rPr>
              <a:t> </a:t>
            </a:r>
            <a:r>
              <a:rPr lang="de-DE" sz="1100" b="1" err="1">
                <a:solidFill>
                  <a:schemeClr val="dk1"/>
                </a:solidFill>
                <a:highlight>
                  <a:schemeClr val="lt1"/>
                </a:highlight>
                <a:latin typeface="Aptos" panose="020B0004020202020204" pitchFamily="34" charset="0"/>
              </a:rPr>
              <a:t>to</a:t>
            </a:r>
            <a:r>
              <a:rPr lang="de-DE" sz="1100" b="1">
                <a:solidFill>
                  <a:schemeClr val="dk1"/>
                </a:solidFill>
                <a:highlight>
                  <a:schemeClr val="lt1"/>
                </a:highlight>
                <a:latin typeface="Aptos" panose="020B0004020202020204" pitchFamily="34" charset="0"/>
              </a:rPr>
              <a:t> </a:t>
            </a:r>
            <a:r>
              <a:rPr lang="de-DE" sz="1100" b="1" err="1">
                <a:solidFill>
                  <a:schemeClr val="dk1"/>
                </a:solidFill>
                <a:highlight>
                  <a:schemeClr val="lt1"/>
                </a:highlight>
                <a:latin typeface="Aptos" panose="020B0004020202020204" pitchFamily="34" charset="0"/>
              </a:rPr>
              <a:t>talk</a:t>
            </a:r>
            <a:r>
              <a:rPr lang="de-DE" sz="1100" b="1">
                <a:solidFill>
                  <a:schemeClr val="dk1"/>
                </a:solidFill>
                <a:highlight>
                  <a:schemeClr val="lt1"/>
                </a:highlight>
                <a:latin typeface="Aptos" panose="020B0004020202020204" pitchFamily="34" charset="0"/>
              </a:rPr>
              <a:t> </a:t>
            </a:r>
            <a:r>
              <a:rPr lang="de-DE" sz="1100" b="1" err="1">
                <a:solidFill>
                  <a:schemeClr val="dk1"/>
                </a:solidFill>
                <a:highlight>
                  <a:schemeClr val="lt1"/>
                </a:highlight>
                <a:latin typeface="Aptos" panose="020B0004020202020204" pitchFamily="34" charset="0"/>
              </a:rPr>
              <a:t>to</a:t>
            </a:r>
            <a:r>
              <a:rPr lang="de-DE" sz="1100" b="1">
                <a:solidFill>
                  <a:schemeClr val="dk1"/>
                </a:solidFill>
                <a:highlight>
                  <a:schemeClr val="lt1"/>
                </a:highlight>
                <a:latin typeface="Aptos" panose="020B0004020202020204" pitchFamily="34" charset="0"/>
              </a:rPr>
              <a:t>, </a:t>
            </a:r>
            <a:r>
              <a:rPr lang="de-DE" sz="1100" b="1" err="1">
                <a:solidFill>
                  <a:schemeClr val="dk1"/>
                </a:solidFill>
                <a:highlight>
                  <a:schemeClr val="lt1"/>
                </a:highlight>
                <a:latin typeface="Aptos" panose="020B0004020202020204" pitchFamily="34" charset="0"/>
              </a:rPr>
              <a:t>family</a:t>
            </a:r>
            <a:r>
              <a:rPr lang="de-DE" sz="1100" b="1">
                <a:solidFill>
                  <a:schemeClr val="dk1"/>
                </a:solidFill>
                <a:highlight>
                  <a:schemeClr val="lt1"/>
                </a:highlight>
                <a:latin typeface="Aptos" panose="020B0004020202020204" pitchFamily="34" charset="0"/>
              </a:rPr>
              <a:t>/</a:t>
            </a:r>
            <a:r>
              <a:rPr lang="de-DE" sz="1100" b="1" err="1">
                <a:solidFill>
                  <a:schemeClr val="dk1"/>
                </a:solidFill>
                <a:highlight>
                  <a:schemeClr val="lt1"/>
                </a:highlight>
                <a:latin typeface="Aptos" panose="020B0004020202020204" pitchFamily="34" charset="0"/>
              </a:rPr>
              <a:t>partner</a:t>
            </a:r>
            <a:r>
              <a:rPr lang="de-DE" sz="1100" b="1">
                <a:solidFill>
                  <a:schemeClr val="dk1"/>
                </a:solidFill>
                <a:highlight>
                  <a:schemeClr val="lt1"/>
                </a:highlight>
                <a:latin typeface="Aptos" panose="020B0004020202020204" pitchFamily="34" charset="0"/>
              </a:rPr>
              <a:t>, </a:t>
            </a:r>
            <a:r>
              <a:rPr lang="de-DE" sz="1100" b="1" err="1">
                <a:solidFill>
                  <a:schemeClr val="dk1"/>
                </a:solidFill>
                <a:highlight>
                  <a:schemeClr val="lt1"/>
                </a:highlight>
                <a:latin typeface="Aptos" panose="020B0004020202020204" pitchFamily="34" charset="0"/>
              </a:rPr>
              <a:t>mentor</a:t>
            </a:r>
            <a:r>
              <a:rPr lang="de-DE" sz="1100" b="1">
                <a:solidFill>
                  <a:schemeClr val="dk1"/>
                </a:solidFill>
                <a:highlight>
                  <a:schemeClr val="lt1"/>
                </a:highlight>
                <a:latin typeface="Aptos" panose="020B0004020202020204" pitchFamily="34" charset="0"/>
              </a:rPr>
              <a:t> </a:t>
            </a:r>
            <a:r>
              <a:rPr lang="de-DE" sz="1100" b="1" err="1">
                <a:solidFill>
                  <a:schemeClr val="dk1"/>
                </a:solidFill>
                <a:highlight>
                  <a:schemeClr val="lt1"/>
                </a:highlight>
                <a:latin typeface="Aptos" panose="020B0004020202020204" pitchFamily="34" charset="0"/>
              </a:rPr>
              <a:t>or</a:t>
            </a:r>
            <a:r>
              <a:rPr lang="de-DE" sz="1100" b="1">
                <a:solidFill>
                  <a:schemeClr val="dk1"/>
                </a:solidFill>
                <a:highlight>
                  <a:schemeClr val="lt1"/>
                </a:highlight>
                <a:latin typeface="Aptos" panose="020B0004020202020204" pitchFamily="34" charset="0"/>
              </a:rPr>
              <a:t> </a:t>
            </a:r>
            <a:r>
              <a:rPr lang="de-DE" sz="1100" b="1" err="1">
                <a:solidFill>
                  <a:schemeClr val="dk1"/>
                </a:solidFill>
                <a:highlight>
                  <a:schemeClr val="lt1"/>
                </a:highlight>
                <a:latin typeface="Aptos" panose="020B0004020202020204" pitchFamily="34" charset="0"/>
              </a:rPr>
              <a:t>coach</a:t>
            </a:r>
            <a:r>
              <a:rPr lang="de-DE" sz="1100" b="1">
                <a:solidFill>
                  <a:schemeClr val="dk1"/>
                </a:solidFill>
                <a:highlight>
                  <a:schemeClr val="lt1"/>
                </a:highlight>
                <a:latin typeface="Aptos" panose="020B0004020202020204" pitchFamily="34" charset="0"/>
              </a:rPr>
              <a:t>, </a:t>
            </a:r>
            <a:r>
              <a:rPr lang="de-DE" sz="1100" b="1" err="1">
                <a:solidFill>
                  <a:schemeClr val="dk1"/>
                </a:solidFill>
                <a:highlight>
                  <a:schemeClr val="lt1"/>
                </a:highlight>
                <a:latin typeface="Aptos" panose="020B0004020202020204" pitchFamily="34" charset="0"/>
              </a:rPr>
              <a:t>institutions</a:t>
            </a:r>
            <a:r>
              <a:rPr lang="de-DE" sz="1100" b="1">
                <a:solidFill>
                  <a:schemeClr val="dk1"/>
                </a:solidFill>
                <a:highlight>
                  <a:schemeClr val="lt1"/>
                </a:highlight>
                <a:latin typeface="Aptos" panose="020B0004020202020204" pitchFamily="34" charset="0"/>
              </a:rPr>
              <a:t> like </a:t>
            </a:r>
            <a:r>
              <a:rPr lang="de-DE" sz="1100" b="1" err="1">
                <a:solidFill>
                  <a:schemeClr val="dk1"/>
                </a:solidFill>
                <a:highlight>
                  <a:schemeClr val="lt1"/>
                </a:highlight>
                <a:latin typeface="Aptos" panose="020B0004020202020204" pitchFamily="34" charset="0"/>
              </a:rPr>
              <a:t>universities</a:t>
            </a:r>
            <a:r>
              <a:rPr lang="de-DE" sz="1100" b="1">
                <a:solidFill>
                  <a:schemeClr val="dk1"/>
                </a:solidFill>
                <a:highlight>
                  <a:schemeClr val="lt1"/>
                </a:highlight>
                <a:latin typeface="Aptos" panose="020B0004020202020204" pitchFamily="34" charset="0"/>
              </a:rPr>
              <a:t> </a:t>
            </a:r>
            <a:r>
              <a:rPr lang="de-DE" sz="1100" b="1" err="1">
                <a:solidFill>
                  <a:schemeClr val="dk1"/>
                </a:solidFill>
                <a:highlight>
                  <a:schemeClr val="lt1"/>
                </a:highlight>
                <a:latin typeface="Aptos" panose="020B0004020202020204" pitchFamily="34" charset="0"/>
              </a:rPr>
              <a:t>for</a:t>
            </a:r>
            <a:r>
              <a:rPr lang="de-DE" sz="1100" b="1">
                <a:solidFill>
                  <a:schemeClr val="dk1"/>
                </a:solidFill>
                <a:highlight>
                  <a:schemeClr val="lt1"/>
                </a:highlight>
                <a:latin typeface="Aptos" panose="020B0004020202020204" pitchFamily="34" charset="0"/>
              </a:rPr>
              <a:t> </a:t>
            </a:r>
            <a:r>
              <a:rPr lang="de-DE" sz="1100" b="1" err="1">
                <a:solidFill>
                  <a:schemeClr val="dk1"/>
                </a:solidFill>
                <a:highlight>
                  <a:schemeClr val="lt1"/>
                </a:highlight>
                <a:latin typeface="Aptos" panose="020B0004020202020204" pitchFamily="34" charset="0"/>
              </a:rPr>
              <a:t>infrastructure</a:t>
            </a:r>
            <a:r>
              <a:rPr lang="de-DE" sz="1100" b="1">
                <a:solidFill>
                  <a:schemeClr val="dk1"/>
                </a:solidFill>
                <a:highlight>
                  <a:schemeClr val="lt1"/>
                </a:highlight>
                <a:latin typeface="Aptos" panose="020B0004020202020204" pitchFamily="34" charset="0"/>
              </a:rPr>
              <a:t> and </a:t>
            </a:r>
            <a:r>
              <a:rPr lang="de-DE" sz="1100" b="1" err="1">
                <a:solidFill>
                  <a:schemeClr val="dk1"/>
                </a:solidFill>
                <a:highlight>
                  <a:schemeClr val="lt1"/>
                </a:highlight>
                <a:latin typeface="Aptos" panose="020B0004020202020204" pitchFamily="34" charset="0"/>
              </a:rPr>
              <a:t>equipment</a:t>
            </a:r>
            <a:r>
              <a:rPr lang="de-DE" sz="1100" b="1">
                <a:solidFill>
                  <a:schemeClr val="dk1"/>
                </a:solidFill>
                <a:highlight>
                  <a:schemeClr val="lt1"/>
                </a:highlight>
                <a:latin typeface="Aptos" panose="020B0004020202020204" pitchFamily="34" charset="0"/>
              </a:rPr>
              <a:t>, </a:t>
            </a:r>
            <a:r>
              <a:rPr lang="de-DE" sz="1100" b="1" err="1">
                <a:solidFill>
                  <a:schemeClr val="dk1"/>
                </a:solidFill>
                <a:highlight>
                  <a:schemeClr val="lt1"/>
                </a:highlight>
                <a:latin typeface="Aptos" panose="020B0004020202020204" pitchFamily="34" charset="0"/>
              </a:rPr>
              <a:t>startup</a:t>
            </a:r>
            <a:r>
              <a:rPr lang="de-DE" sz="1100" b="1">
                <a:solidFill>
                  <a:schemeClr val="dk1"/>
                </a:solidFill>
                <a:highlight>
                  <a:schemeClr val="lt1"/>
                </a:highlight>
                <a:latin typeface="Aptos" panose="020B0004020202020204" pitchFamily="34" charset="0"/>
              </a:rPr>
              <a:t> </a:t>
            </a:r>
            <a:r>
              <a:rPr lang="de-DE" sz="1100" b="1" err="1">
                <a:solidFill>
                  <a:schemeClr val="dk1"/>
                </a:solidFill>
                <a:highlight>
                  <a:schemeClr val="lt1"/>
                </a:highlight>
                <a:latin typeface="Aptos" panose="020B0004020202020204" pitchFamily="34" charset="0"/>
              </a:rPr>
              <a:t>communities</a:t>
            </a:r>
            <a:r>
              <a:rPr lang="de-DE" sz="1100" b="1">
                <a:solidFill>
                  <a:schemeClr val="dk1"/>
                </a:solidFill>
                <a:highlight>
                  <a:schemeClr val="lt1"/>
                </a:highlight>
                <a:latin typeface="Aptos" panose="020B0004020202020204" pitchFamily="34" charset="0"/>
              </a:rPr>
              <a:t>, </a:t>
            </a:r>
            <a:r>
              <a:rPr lang="de-DE" sz="1100" b="1" err="1">
                <a:solidFill>
                  <a:schemeClr val="dk1"/>
                </a:solidFill>
                <a:highlight>
                  <a:schemeClr val="lt1"/>
                </a:highlight>
                <a:latin typeface="Aptos" panose="020B0004020202020204" pitchFamily="34" charset="0"/>
              </a:rPr>
              <a:t>female</a:t>
            </a:r>
            <a:r>
              <a:rPr lang="de-DE" sz="1100" b="1">
                <a:solidFill>
                  <a:schemeClr val="dk1"/>
                </a:solidFill>
                <a:highlight>
                  <a:schemeClr val="lt1"/>
                </a:highlight>
                <a:latin typeface="Aptos" panose="020B0004020202020204" pitchFamily="34" charset="0"/>
              </a:rPr>
              <a:t> </a:t>
            </a:r>
            <a:r>
              <a:rPr lang="de-DE" sz="1100" b="1" err="1">
                <a:solidFill>
                  <a:schemeClr val="dk1"/>
                </a:solidFill>
                <a:highlight>
                  <a:schemeClr val="lt1"/>
                </a:highlight>
                <a:latin typeface="Aptos" panose="020B0004020202020204" pitchFamily="34" charset="0"/>
              </a:rPr>
              <a:t>founder</a:t>
            </a:r>
            <a:r>
              <a:rPr lang="de-DE" sz="1100" b="1">
                <a:solidFill>
                  <a:schemeClr val="dk1"/>
                </a:solidFill>
                <a:highlight>
                  <a:schemeClr val="lt1"/>
                </a:highlight>
                <a:latin typeface="Aptos" panose="020B0004020202020204" pitchFamily="34" charset="0"/>
              </a:rPr>
              <a:t> </a:t>
            </a:r>
            <a:r>
              <a:rPr lang="de-DE" sz="1100" b="1" err="1">
                <a:solidFill>
                  <a:schemeClr val="dk1"/>
                </a:solidFill>
                <a:highlight>
                  <a:schemeClr val="lt1"/>
                </a:highlight>
                <a:latin typeface="Aptos" panose="020B0004020202020204" pitchFamily="34" charset="0"/>
              </a:rPr>
              <a:t>communities</a:t>
            </a:r>
            <a:r>
              <a:rPr lang="de-DE" sz="1100" b="1">
                <a:solidFill>
                  <a:schemeClr val="dk1"/>
                </a:solidFill>
                <a:highlight>
                  <a:schemeClr val="lt1"/>
                </a:highlight>
                <a:latin typeface="Aptos" panose="020B0004020202020204" pitchFamily="34" charset="0"/>
              </a:rPr>
              <a:t> – </a:t>
            </a:r>
            <a:r>
              <a:rPr lang="de-DE" sz="1100" b="1" err="1">
                <a:solidFill>
                  <a:schemeClr val="dk1"/>
                </a:solidFill>
                <a:highlight>
                  <a:schemeClr val="lt1"/>
                </a:highlight>
                <a:latin typeface="Aptos" panose="020B0004020202020204" pitchFamily="34" charset="0"/>
              </a:rPr>
              <a:t>could</a:t>
            </a:r>
            <a:r>
              <a:rPr lang="de-DE" sz="1100" b="1">
                <a:solidFill>
                  <a:schemeClr val="dk1"/>
                </a:solidFill>
                <a:highlight>
                  <a:schemeClr val="lt1"/>
                </a:highlight>
                <a:latin typeface="Aptos" panose="020B0004020202020204" pitchFamily="34" charset="0"/>
              </a:rPr>
              <a:t> </a:t>
            </a:r>
            <a:r>
              <a:rPr lang="de-DE" sz="1100" b="1" err="1">
                <a:solidFill>
                  <a:schemeClr val="dk1"/>
                </a:solidFill>
                <a:highlight>
                  <a:schemeClr val="lt1"/>
                </a:highlight>
                <a:latin typeface="Aptos" panose="020B0004020202020204" pitchFamily="34" charset="0"/>
              </a:rPr>
              <a:t>be</a:t>
            </a:r>
            <a:r>
              <a:rPr lang="de-DE" sz="1100" b="1">
                <a:solidFill>
                  <a:schemeClr val="dk1"/>
                </a:solidFill>
                <a:highlight>
                  <a:schemeClr val="lt1"/>
                </a:highlight>
                <a:latin typeface="Aptos" panose="020B0004020202020204" pitchFamily="34" charset="0"/>
              </a:rPr>
              <a:t> </a:t>
            </a:r>
            <a:r>
              <a:rPr lang="de-DE" sz="1100" b="1" err="1">
                <a:solidFill>
                  <a:schemeClr val="dk1"/>
                </a:solidFill>
                <a:highlight>
                  <a:schemeClr val="lt1"/>
                </a:highlight>
                <a:latin typeface="Aptos" panose="020B0004020202020204" pitchFamily="34" charset="0"/>
              </a:rPr>
              <a:t>technical</a:t>
            </a:r>
            <a:r>
              <a:rPr lang="de-DE" sz="1100" b="1">
                <a:solidFill>
                  <a:schemeClr val="dk1"/>
                </a:solidFill>
                <a:highlight>
                  <a:schemeClr val="lt1"/>
                </a:highlight>
                <a:latin typeface="Aptos" panose="020B0004020202020204" pitchFamily="34" charset="0"/>
              </a:rPr>
              <a:t> support, support </a:t>
            </a:r>
            <a:r>
              <a:rPr lang="de-DE" sz="1100" b="1" err="1">
                <a:solidFill>
                  <a:schemeClr val="dk1"/>
                </a:solidFill>
                <a:highlight>
                  <a:schemeClr val="lt1"/>
                </a:highlight>
                <a:latin typeface="Aptos" panose="020B0004020202020204" pitchFamily="34" charset="0"/>
              </a:rPr>
              <a:t>with</a:t>
            </a:r>
            <a:r>
              <a:rPr lang="de-DE" sz="1100" b="1">
                <a:solidFill>
                  <a:schemeClr val="dk1"/>
                </a:solidFill>
                <a:highlight>
                  <a:schemeClr val="lt1"/>
                </a:highlight>
                <a:latin typeface="Aptos" panose="020B0004020202020204" pitchFamily="34" charset="0"/>
              </a:rPr>
              <a:t> </a:t>
            </a:r>
            <a:r>
              <a:rPr lang="de-DE" sz="1100" b="1" err="1">
                <a:solidFill>
                  <a:schemeClr val="dk1"/>
                </a:solidFill>
                <a:highlight>
                  <a:schemeClr val="lt1"/>
                </a:highlight>
                <a:latin typeface="Aptos" panose="020B0004020202020204" pitchFamily="34" charset="0"/>
              </a:rPr>
              <a:t>expertise</a:t>
            </a:r>
            <a:r>
              <a:rPr lang="de-DE" sz="1100" b="1">
                <a:solidFill>
                  <a:schemeClr val="dk1"/>
                </a:solidFill>
                <a:highlight>
                  <a:schemeClr val="lt1"/>
                </a:highlight>
                <a:latin typeface="Aptos" panose="020B0004020202020204" pitchFamily="34" charset="0"/>
              </a:rPr>
              <a:t>, mental support…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de-DE" sz="1100" b="1">
              <a:solidFill>
                <a:schemeClr val="dk1"/>
              </a:solidFill>
              <a:highlight>
                <a:schemeClr val="lt1"/>
              </a:highlight>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de-DE" sz="1100" b="1">
              <a:solidFill>
                <a:schemeClr val="dk1"/>
              </a:solidFill>
              <a:highlight>
                <a:schemeClr val="lt1"/>
              </a:highlight>
              <a:latin typeface="Aptos" panose="020B0004020202020204" pitchFamily="34" charset="0"/>
            </a:endParaRPr>
          </a:p>
        </p:txBody>
      </p:sp>
    </p:spTree>
    <p:extLst>
      <p:ext uri="{BB962C8B-B14F-4D97-AF65-F5344CB8AC3E}">
        <p14:creationId xmlns:p14="http://schemas.microsoft.com/office/powerpoint/2010/main" val="34802409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indent="0" defTabSz="914400">
              <a:buClr>
                <a:srgbClr val="000000"/>
              </a:buClr>
              <a:buSzPts val="1100"/>
              <a:buNone/>
              <a:defRPr/>
            </a:pPr>
            <a:r>
              <a:rPr lang="en-GB">
                <a:cs typeface="Calibri"/>
              </a:rPr>
              <a:t>Let’s walk further on our journey to step 4 – looking back to what has happened in this workshop and looking forward, what are potential next steps?</a:t>
            </a:r>
          </a:p>
        </p:txBody>
      </p:sp>
    </p:spTree>
    <p:extLst>
      <p:ext uri="{BB962C8B-B14F-4D97-AF65-F5344CB8AC3E}">
        <p14:creationId xmlns:p14="http://schemas.microsoft.com/office/powerpoint/2010/main" val="35496971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726494fd45_1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726494fd45_1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sz="1100">
                <a:solidFill>
                  <a:schemeClr val="dk1"/>
                </a:solidFill>
              </a:rPr>
              <a:t>But </a:t>
            </a:r>
            <a:r>
              <a:rPr lang="de-DE" sz="1100" err="1">
                <a:solidFill>
                  <a:schemeClr val="dk1"/>
                </a:solidFill>
              </a:rPr>
              <a:t>before</a:t>
            </a:r>
            <a:r>
              <a:rPr lang="de-DE" sz="1100">
                <a:solidFill>
                  <a:schemeClr val="dk1"/>
                </a:solidFill>
              </a:rPr>
              <a:t> </a:t>
            </a:r>
            <a:r>
              <a:rPr lang="de-DE" sz="1100" err="1">
                <a:solidFill>
                  <a:schemeClr val="dk1"/>
                </a:solidFill>
              </a:rPr>
              <a:t>you</a:t>
            </a:r>
            <a:r>
              <a:rPr lang="de-DE" sz="1100">
                <a:solidFill>
                  <a:schemeClr val="dk1"/>
                </a:solidFill>
              </a:rPr>
              <a:t> </a:t>
            </a:r>
            <a:r>
              <a:rPr lang="de-DE" sz="1100" err="1">
                <a:solidFill>
                  <a:schemeClr val="dk1"/>
                </a:solidFill>
              </a:rPr>
              <a:t>are</a:t>
            </a:r>
            <a:r>
              <a:rPr lang="de-DE" sz="1100">
                <a:solidFill>
                  <a:schemeClr val="dk1"/>
                </a:solidFill>
              </a:rPr>
              <a:t> </a:t>
            </a:r>
            <a:r>
              <a:rPr lang="de-DE" sz="1100" err="1">
                <a:solidFill>
                  <a:schemeClr val="dk1"/>
                </a:solidFill>
              </a:rPr>
              <a:t>doing</a:t>
            </a:r>
            <a:r>
              <a:rPr lang="de-DE" sz="1100">
                <a:solidFill>
                  <a:schemeClr val="dk1"/>
                </a:solidFill>
              </a:rPr>
              <a:t> </a:t>
            </a:r>
            <a:r>
              <a:rPr lang="de-DE" sz="1100" err="1">
                <a:solidFill>
                  <a:schemeClr val="dk1"/>
                </a:solidFill>
              </a:rPr>
              <a:t>that</a:t>
            </a:r>
            <a:r>
              <a:rPr lang="de-DE" sz="1100">
                <a:solidFill>
                  <a:schemeClr val="dk1"/>
                </a:solidFill>
              </a:rPr>
              <a:t>, </a:t>
            </a:r>
            <a:r>
              <a:rPr lang="de-DE" sz="1100" err="1">
                <a:solidFill>
                  <a:schemeClr val="dk1"/>
                </a:solidFill>
              </a:rPr>
              <a:t>llet‘s</a:t>
            </a:r>
            <a:r>
              <a:rPr lang="de-DE" sz="1100">
                <a:solidFill>
                  <a:schemeClr val="dk1"/>
                </a:solidFill>
              </a:rPr>
              <a:t> </a:t>
            </a:r>
            <a:r>
              <a:rPr lang="de-DE" sz="1100" err="1">
                <a:solidFill>
                  <a:schemeClr val="dk1"/>
                </a:solidFill>
              </a:rPr>
              <a:t>see</a:t>
            </a:r>
            <a:r>
              <a:rPr lang="de-DE" sz="1100">
                <a:solidFill>
                  <a:schemeClr val="dk1"/>
                </a:solidFill>
              </a:rPr>
              <a:t> </a:t>
            </a:r>
            <a:r>
              <a:rPr lang="de-DE" sz="1100" err="1">
                <a:solidFill>
                  <a:schemeClr val="dk1"/>
                </a:solidFill>
              </a:rPr>
              <a:t>what</a:t>
            </a:r>
            <a:r>
              <a:rPr lang="de-DE" sz="1100">
                <a:solidFill>
                  <a:schemeClr val="dk1"/>
                </a:solidFill>
              </a:rPr>
              <a:t> </a:t>
            </a:r>
            <a:r>
              <a:rPr lang="de-DE" sz="1100" err="1">
                <a:solidFill>
                  <a:schemeClr val="dk1"/>
                </a:solidFill>
              </a:rPr>
              <a:t>our</a:t>
            </a:r>
            <a:r>
              <a:rPr lang="de-DE" sz="1100">
                <a:solidFill>
                  <a:schemeClr val="dk1"/>
                </a:solidFill>
              </a:rPr>
              <a:t> </a:t>
            </a:r>
            <a:r>
              <a:rPr lang="de-DE" sz="1100" err="1">
                <a:solidFill>
                  <a:schemeClr val="dk1"/>
                </a:solidFill>
              </a:rPr>
              <a:t>female</a:t>
            </a:r>
            <a:r>
              <a:rPr lang="de-DE" sz="1100">
                <a:solidFill>
                  <a:schemeClr val="dk1"/>
                </a:solidFill>
              </a:rPr>
              <a:t> </a:t>
            </a:r>
            <a:r>
              <a:rPr lang="de-DE" sz="1100" err="1">
                <a:solidFill>
                  <a:schemeClr val="dk1"/>
                </a:solidFill>
              </a:rPr>
              <a:t>founders</a:t>
            </a:r>
            <a:r>
              <a:rPr lang="de-DE" sz="1100">
                <a:solidFill>
                  <a:schemeClr val="dk1"/>
                </a:solidFill>
              </a:rPr>
              <a:t> </a:t>
            </a:r>
            <a:r>
              <a:rPr lang="de-DE" sz="1100" err="1">
                <a:solidFill>
                  <a:schemeClr val="dk1"/>
                </a:solidFill>
              </a:rPr>
              <a:t>say</a:t>
            </a:r>
            <a:r>
              <a:rPr lang="de-DE" sz="1100">
                <a:solidFill>
                  <a:schemeClr val="dk1"/>
                </a:solidFill>
              </a:rPr>
              <a:t>….</a:t>
            </a:r>
            <a:r>
              <a:rPr lang="de-DE" sz="1100" err="1">
                <a:solidFill>
                  <a:schemeClr val="dk1"/>
                </a:solidFill>
              </a:rPr>
              <a:t>what</a:t>
            </a:r>
            <a:r>
              <a:rPr lang="de-DE" sz="1100">
                <a:solidFill>
                  <a:schemeClr val="dk1"/>
                </a:solidFill>
              </a:rPr>
              <a:t> </a:t>
            </a:r>
            <a:r>
              <a:rPr lang="de-DE" sz="1100" err="1">
                <a:solidFill>
                  <a:schemeClr val="dk1"/>
                </a:solidFill>
              </a:rPr>
              <a:t>would</a:t>
            </a:r>
            <a:r>
              <a:rPr lang="de-DE" sz="1100">
                <a:solidFill>
                  <a:schemeClr val="dk1"/>
                </a:solidFill>
              </a:rPr>
              <a:t> </a:t>
            </a:r>
            <a:r>
              <a:rPr lang="de-DE" sz="1100" err="1">
                <a:solidFill>
                  <a:schemeClr val="dk1"/>
                </a:solidFill>
              </a:rPr>
              <a:t>they</a:t>
            </a:r>
            <a:r>
              <a:rPr lang="de-DE" sz="1100">
                <a:solidFill>
                  <a:schemeClr val="dk1"/>
                </a:solidFill>
              </a:rPr>
              <a:t> </a:t>
            </a:r>
            <a:r>
              <a:rPr lang="de-DE" sz="1100" err="1">
                <a:solidFill>
                  <a:schemeClr val="dk1"/>
                </a:solidFill>
              </a:rPr>
              <a:t>have</a:t>
            </a:r>
            <a:r>
              <a:rPr lang="de-DE" sz="1100">
                <a:solidFill>
                  <a:schemeClr val="dk1"/>
                </a:solidFill>
              </a:rPr>
              <a:t> </a:t>
            </a:r>
            <a:r>
              <a:rPr lang="de-DE" sz="1100" err="1">
                <a:solidFill>
                  <a:schemeClr val="dk1"/>
                </a:solidFill>
              </a:rPr>
              <a:t>done</a:t>
            </a:r>
            <a:r>
              <a:rPr lang="de-DE" sz="1100">
                <a:solidFill>
                  <a:schemeClr val="dk1"/>
                </a:solidFill>
              </a:rPr>
              <a:t> </a:t>
            </a:r>
            <a:r>
              <a:rPr lang="de-DE" sz="1100" err="1">
                <a:solidFill>
                  <a:schemeClr val="dk1"/>
                </a:solidFill>
              </a:rPr>
              <a:t>differently</a:t>
            </a:r>
            <a:r>
              <a:rPr lang="de-DE" sz="1100">
                <a:solidFill>
                  <a:schemeClr val="dk1"/>
                </a:solidFill>
              </a:rPr>
              <a:t> on </a:t>
            </a:r>
            <a:r>
              <a:rPr lang="de-DE" sz="1100" err="1">
                <a:solidFill>
                  <a:schemeClr val="dk1"/>
                </a:solidFill>
              </a:rPr>
              <a:t>their</a:t>
            </a:r>
            <a:r>
              <a:rPr lang="de-DE" sz="1100">
                <a:solidFill>
                  <a:schemeClr val="dk1"/>
                </a:solidFill>
              </a:rPr>
              <a:t> </a:t>
            </a:r>
            <a:r>
              <a:rPr lang="de-DE" sz="1100" err="1">
                <a:solidFill>
                  <a:schemeClr val="dk1"/>
                </a:solidFill>
              </a:rPr>
              <a:t>journey</a:t>
            </a:r>
            <a:endParaRPr lang="de-DE" sz="1100">
              <a:solidFill>
                <a:schemeClr val="dk1"/>
              </a:solidFill>
            </a:endParaRPr>
          </a:p>
          <a:p>
            <a:pPr marL="158750" indent="0">
              <a:buNone/>
            </a:pPr>
            <a:endParaRPr lang="en-US">
              <a:cs typeface="Calibri"/>
            </a:endParaRPr>
          </a:p>
        </p:txBody>
      </p:sp>
    </p:spTree>
    <p:extLst>
      <p:ext uri="{BB962C8B-B14F-4D97-AF65-F5344CB8AC3E}">
        <p14:creationId xmlns:p14="http://schemas.microsoft.com/office/powerpoint/2010/main" val="16276763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7263be4a94_1_3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sz="1200" err="1">
                <a:solidFill>
                  <a:schemeClr val="dk1"/>
                </a:solidFill>
              </a:rPr>
              <a:t>Llet‘s</a:t>
            </a:r>
            <a:r>
              <a:rPr lang="de-DE" sz="1200">
                <a:solidFill>
                  <a:schemeClr val="dk1"/>
                </a:solidFill>
              </a:rPr>
              <a:t> </a:t>
            </a:r>
            <a:r>
              <a:rPr lang="de-DE" sz="1200" err="1">
                <a:solidFill>
                  <a:schemeClr val="dk1"/>
                </a:solidFill>
              </a:rPr>
              <a:t>see</a:t>
            </a:r>
            <a:r>
              <a:rPr lang="de-DE" sz="1200">
                <a:solidFill>
                  <a:schemeClr val="dk1"/>
                </a:solidFill>
              </a:rPr>
              <a:t> </a:t>
            </a:r>
            <a:r>
              <a:rPr lang="de-DE" sz="1200" err="1">
                <a:solidFill>
                  <a:schemeClr val="dk1"/>
                </a:solidFill>
              </a:rPr>
              <a:t>what</a:t>
            </a:r>
            <a:r>
              <a:rPr lang="de-DE" sz="1200">
                <a:solidFill>
                  <a:schemeClr val="dk1"/>
                </a:solidFill>
              </a:rPr>
              <a:t> </a:t>
            </a:r>
            <a:r>
              <a:rPr lang="de-DE" sz="1200" err="1">
                <a:solidFill>
                  <a:schemeClr val="dk1"/>
                </a:solidFill>
              </a:rPr>
              <a:t>our</a:t>
            </a:r>
            <a:r>
              <a:rPr lang="de-DE" sz="1200">
                <a:solidFill>
                  <a:schemeClr val="dk1"/>
                </a:solidFill>
              </a:rPr>
              <a:t> </a:t>
            </a:r>
            <a:r>
              <a:rPr lang="de-DE" sz="1200" err="1">
                <a:solidFill>
                  <a:schemeClr val="dk1"/>
                </a:solidFill>
              </a:rPr>
              <a:t>female</a:t>
            </a:r>
            <a:r>
              <a:rPr lang="de-DE" sz="1200">
                <a:solidFill>
                  <a:schemeClr val="dk1"/>
                </a:solidFill>
              </a:rPr>
              <a:t> </a:t>
            </a:r>
            <a:r>
              <a:rPr lang="de-DE" sz="1200" err="1">
                <a:solidFill>
                  <a:schemeClr val="dk1"/>
                </a:solidFill>
              </a:rPr>
              <a:t>founders</a:t>
            </a:r>
            <a:r>
              <a:rPr lang="de-DE" sz="1200">
                <a:solidFill>
                  <a:schemeClr val="dk1"/>
                </a:solidFill>
              </a:rPr>
              <a:t> </a:t>
            </a:r>
            <a:r>
              <a:rPr lang="de-DE" sz="1200" err="1">
                <a:solidFill>
                  <a:schemeClr val="dk1"/>
                </a:solidFill>
              </a:rPr>
              <a:t>say</a:t>
            </a:r>
            <a:r>
              <a:rPr lang="de-DE" sz="1200">
                <a:solidFill>
                  <a:schemeClr val="dk1"/>
                </a:solidFill>
              </a:rPr>
              <a:t>….</a:t>
            </a:r>
          </a:p>
        </p:txBody>
      </p:sp>
      <p:sp>
        <p:nvSpPr>
          <p:cNvPr id="114" name="Google Shape;114;g7263be4a94_1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217933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7263be4a94_1_3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sz="1200" err="1">
                <a:solidFill>
                  <a:schemeClr val="dk1"/>
                </a:solidFill>
              </a:rPr>
              <a:t>Examples</a:t>
            </a:r>
            <a:r>
              <a:rPr lang="de-DE" sz="1200">
                <a:solidFill>
                  <a:schemeClr val="dk1"/>
                </a:solidFill>
              </a:rPr>
              <a:t> </a:t>
            </a:r>
            <a:r>
              <a:rPr lang="de-DE" sz="1200" err="1">
                <a:solidFill>
                  <a:schemeClr val="dk1"/>
                </a:solidFill>
              </a:rPr>
              <a:t>for</a:t>
            </a:r>
            <a:r>
              <a:rPr lang="de-DE" sz="1200">
                <a:solidFill>
                  <a:schemeClr val="dk1"/>
                </a:solidFill>
              </a:rPr>
              <a:t> </a:t>
            </a:r>
            <a:r>
              <a:rPr lang="de-DE" sz="1200" err="1">
                <a:solidFill>
                  <a:schemeClr val="dk1"/>
                </a:solidFill>
              </a:rPr>
              <a:t>the</a:t>
            </a:r>
            <a:r>
              <a:rPr lang="de-DE" sz="1200">
                <a:solidFill>
                  <a:schemeClr val="dk1"/>
                </a:solidFill>
              </a:rPr>
              <a:t> </a:t>
            </a:r>
            <a:r>
              <a:rPr lang="de-DE" sz="1200" err="1">
                <a:solidFill>
                  <a:schemeClr val="dk1"/>
                </a:solidFill>
              </a:rPr>
              <a:t>second</a:t>
            </a:r>
            <a:r>
              <a:rPr lang="de-DE" sz="1200">
                <a:solidFill>
                  <a:schemeClr val="dk1"/>
                </a:solidFill>
              </a:rPr>
              <a:t> </a:t>
            </a:r>
            <a:r>
              <a:rPr lang="de-DE" sz="1200" err="1">
                <a:solidFill>
                  <a:schemeClr val="dk1"/>
                </a:solidFill>
              </a:rPr>
              <a:t>step</a:t>
            </a:r>
            <a:r>
              <a:rPr lang="de-DE" sz="1200">
                <a:solidFill>
                  <a:schemeClr val="dk1"/>
                </a:solidFill>
              </a:rPr>
              <a:t>: </a:t>
            </a:r>
            <a:r>
              <a:rPr lang="de-DE" sz="1200" err="1">
                <a:solidFill>
                  <a:schemeClr val="dk1"/>
                </a:solidFill>
              </a:rPr>
              <a:t>contacting</a:t>
            </a:r>
            <a:r>
              <a:rPr lang="de-DE" sz="1200">
                <a:solidFill>
                  <a:schemeClr val="dk1"/>
                </a:solidFill>
              </a:rPr>
              <a:t> </a:t>
            </a:r>
            <a:r>
              <a:rPr lang="de-DE" sz="1200" err="1">
                <a:solidFill>
                  <a:schemeClr val="dk1"/>
                </a:solidFill>
              </a:rPr>
              <a:t>one</a:t>
            </a:r>
            <a:r>
              <a:rPr lang="de-DE" sz="1200">
                <a:solidFill>
                  <a:schemeClr val="dk1"/>
                </a:solidFill>
              </a:rPr>
              <a:t> </a:t>
            </a:r>
            <a:r>
              <a:rPr lang="de-DE" sz="1200" err="1">
                <a:solidFill>
                  <a:schemeClr val="dk1"/>
                </a:solidFill>
              </a:rPr>
              <a:t>of</a:t>
            </a:r>
            <a:r>
              <a:rPr lang="de-DE" sz="1200">
                <a:solidFill>
                  <a:schemeClr val="dk1"/>
                </a:solidFill>
              </a:rPr>
              <a:t> </a:t>
            </a:r>
            <a:r>
              <a:rPr lang="de-DE" sz="1200" err="1">
                <a:solidFill>
                  <a:schemeClr val="dk1"/>
                </a:solidFill>
              </a:rPr>
              <a:t>the</a:t>
            </a:r>
            <a:r>
              <a:rPr lang="de-DE" sz="1200">
                <a:solidFill>
                  <a:schemeClr val="dk1"/>
                </a:solidFill>
              </a:rPr>
              <a:t> </a:t>
            </a:r>
            <a:r>
              <a:rPr lang="de-DE" sz="1200" err="1">
                <a:solidFill>
                  <a:schemeClr val="dk1"/>
                </a:solidFill>
              </a:rPr>
              <a:t>persons</a:t>
            </a:r>
            <a:r>
              <a:rPr lang="de-DE" sz="1200">
                <a:solidFill>
                  <a:schemeClr val="dk1"/>
                </a:solidFill>
              </a:rPr>
              <a:t> in </a:t>
            </a:r>
            <a:r>
              <a:rPr lang="de-DE" sz="1200" err="1">
                <a:solidFill>
                  <a:schemeClr val="dk1"/>
                </a:solidFill>
              </a:rPr>
              <a:t>this</a:t>
            </a:r>
            <a:r>
              <a:rPr lang="de-DE" sz="1200">
                <a:solidFill>
                  <a:schemeClr val="dk1"/>
                </a:solidFill>
              </a:rPr>
              <a:t> digital </a:t>
            </a:r>
            <a:r>
              <a:rPr lang="de-DE" sz="1200" err="1">
                <a:solidFill>
                  <a:schemeClr val="dk1"/>
                </a:solidFill>
              </a:rPr>
              <a:t>room</a:t>
            </a:r>
            <a:r>
              <a:rPr lang="de-DE" sz="1200">
                <a:solidFill>
                  <a:schemeClr val="dk1"/>
                </a:solidFill>
              </a:rPr>
              <a:t>,  </a:t>
            </a:r>
            <a:r>
              <a:rPr lang="de-DE" sz="1200" err="1">
                <a:solidFill>
                  <a:schemeClr val="dk1"/>
                </a:solidFill>
              </a:rPr>
              <a:t>talking</a:t>
            </a:r>
            <a:r>
              <a:rPr lang="de-DE" sz="1200">
                <a:solidFill>
                  <a:schemeClr val="dk1"/>
                </a:solidFill>
              </a:rPr>
              <a:t> </a:t>
            </a:r>
            <a:r>
              <a:rPr lang="de-DE" sz="1200" err="1">
                <a:solidFill>
                  <a:schemeClr val="dk1"/>
                </a:solidFill>
              </a:rPr>
              <a:t>to</a:t>
            </a:r>
            <a:r>
              <a:rPr lang="de-DE" sz="1200">
                <a:solidFill>
                  <a:schemeClr val="dk1"/>
                </a:solidFill>
              </a:rPr>
              <a:t> </a:t>
            </a:r>
            <a:r>
              <a:rPr lang="de-DE" sz="1200" err="1">
                <a:solidFill>
                  <a:schemeClr val="dk1"/>
                </a:solidFill>
              </a:rPr>
              <a:t>your</a:t>
            </a:r>
            <a:r>
              <a:rPr lang="de-DE" sz="1200">
                <a:solidFill>
                  <a:schemeClr val="dk1"/>
                </a:solidFill>
              </a:rPr>
              <a:t> friend </a:t>
            </a:r>
            <a:r>
              <a:rPr lang="de-DE" sz="1200" err="1">
                <a:solidFill>
                  <a:schemeClr val="dk1"/>
                </a:solidFill>
              </a:rPr>
              <a:t>about</a:t>
            </a:r>
            <a:r>
              <a:rPr lang="de-DE" sz="1200">
                <a:solidFill>
                  <a:schemeClr val="dk1"/>
                </a:solidFill>
              </a:rPr>
              <a:t> </a:t>
            </a:r>
            <a:r>
              <a:rPr lang="de-DE" sz="1200" err="1">
                <a:solidFill>
                  <a:schemeClr val="dk1"/>
                </a:solidFill>
              </a:rPr>
              <a:t>this</a:t>
            </a:r>
            <a:r>
              <a:rPr lang="de-DE" sz="1200">
                <a:solidFill>
                  <a:schemeClr val="dk1"/>
                </a:solidFill>
              </a:rPr>
              <a:t> </a:t>
            </a:r>
            <a:r>
              <a:rPr lang="de-DE" sz="1200" err="1">
                <a:solidFill>
                  <a:schemeClr val="dk1"/>
                </a:solidFill>
              </a:rPr>
              <a:t>workshop</a:t>
            </a:r>
            <a:r>
              <a:rPr lang="de-DE" sz="1200">
                <a:solidFill>
                  <a:schemeClr val="dk1"/>
                </a:solidFill>
              </a:rPr>
              <a:t>, </a:t>
            </a:r>
            <a:r>
              <a:rPr lang="de-DE" sz="1200" err="1">
                <a:solidFill>
                  <a:schemeClr val="dk1"/>
                </a:solidFill>
              </a:rPr>
              <a:t>sharing</a:t>
            </a:r>
            <a:r>
              <a:rPr lang="de-DE" sz="1200">
                <a:solidFill>
                  <a:schemeClr val="dk1"/>
                </a:solidFill>
              </a:rPr>
              <a:t> </a:t>
            </a:r>
            <a:r>
              <a:rPr lang="de-DE" sz="1200" err="1">
                <a:solidFill>
                  <a:schemeClr val="dk1"/>
                </a:solidFill>
              </a:rPr>
              <a:t>your</a:t>
            </a:r>
            <a:r>
              <a:rPr lang="de-DE" sz="1200">
                <a:solidFill>
                  <a:schemeClr val="dk1"/>
                </a:solidFill>
              </a:rPr>
              <a:t> </a:t>
            </a:r>
            <a:r>
              <a:rPr lang="de-DE" sz="1200" err="1">
                <a:solidFill>
                  <a:schemeClr val="dk1"/>
                </a:solidFill>
              </a:rPr>
              <a:t>project</a:t>
            </a:r>
            <a:r>
              <a:rPr lang="de-DE" sz="1200">
                <a:solidFill>
                  <a:schemeClr val="dk1"/>
                </a:solidFill>
              </a:rPr>
              <a:t>/</a:t>
            </a:r>
            <a:r>
              <a:rPr lang="de-DE" sz="1200" err="1">
                <a:solidFill>
                  <a:schemeClr val="dk1"/>
                </a:solidFill>
              </a:rPr>
              <a:t>ideas</a:t>
            </a:r>
            <a:r>
              <a:rPr lang="de-DE" sz="1200">
                <a:solidFill>
                  <a:schemeClr val="dk1"/>
                </a:solidFill>
              </a:rPr>
              <a:t> </a:t>
            </a:r>
            <a:r>
              <a:rPr lang="de-DE" sz="1200" err="1">
                <a:solidFill>
                  <a:schemeClr val="dk1"/>
                </a:solidFill>
              </a:rPr>
              <a:t>with</a:t>
            </a:r>
            <a:r>
              <a:rPr lang="de-DE" sz="1200">
                <a:solidFill>
                  <a:schemeClr val="dk1"/>
                </a:solidFill>
              </a:rPr>
              <a:t> </a:t>
            </a:r>
            <a:r>
              <a:rPr lang="de-DE" sz="1200" err="1">
                <a:solidFill>
                  <a:schemeClr val="dk1"/>
                </a:solidFill>
              </a:rPr>
              <a:t>someone</a:t>
            </a:r>
            <a:r>
              <a:rPr lang="de-DE" sz="1200">
                <a:solidFill>
                  <a:schemeClr val="dk1"/>
                </a:solidFill>
              </a:rPr>
              <a:t> </a:t>
            </a:r>
            <a:r>
              <a:rPr lang="de-DE" sz="1200" err="1">
                <a:solidFill>
                  <a:schemeClr val="dk1"/>
                </a:solidFill>
              </a:rPr>
              <a:t>close</a:t>
            </a:r>
            <a:r>
              <a:rPr lang="de-DE" sz="1200">
                <a:solidFill>
                  <a:schemeClr val="dk1"/>
                </a:solidFill>
              </a:rPr>
              <a:t>, </a:t>
            </a:r>
            <a:r>
              <a:rPr lang="de-DE" sz="1200" err="1">
                <a:solidFill>
                  <a:schemeClr val="dk1"/>
                </a:solidFill>
              </a:rPr>
              <a:t>visiting</a:t>
            </a:r>
            <a:r>
              <a:rPr lang="de-DE" sz="1200">
                <a:solidFill>
                  <a:schemeClr val="dk1"/>
                </a:solidFill>
              </a:rPr>
              <a:t> </a:t>
            </a:r>
            <a:r>
              <a:rPr lang="de-DE" sz="1200" err="1">
                <a:solidFill>
                  <a:schemeClr val="dk1"/>
                </a:solidFill>
              </a:rPr>
              <a:t>another</a:t>
            </a:r>
            <a:r>
              <a:rPr lang="de-DE" sz="1200">
                <a:solidFill>
                  <a:schemeClr val="dk1"/>
                </a:solidFill>
              </a:rPr>
              <a:t> </a:t>
            </a:r>
            <a:r>
              <a:rPr lang="de-DE" sz="1200" err="1">
                <a:solidFill>
                  <a:schemeClr val="dk1"/>
                </a:solidFill>
              </a:rPr>
              <a:t>female</a:t>
            </a:r>
            <a:r>
              <a:rPr lang="de-DE" sz="1200">
                <a:solidFill>
                  <a:schemeClr val="dk1"/>
                </a:solidFill>
              </a:rPr>
              <a:t> </a:t>
            </a:r>
            <a:r>
              <a:rPr lang="de-DE" sz="1200" err="1">
                <a:solidFill>
                  <a:schemeClr val="dk1"/>
                </a:solidFill>
              </a:rPr>
              <a:t>entrepreneurship</a:t>
            </a:r>
            <a:r>
              <a:rPr lang="de-DE" sz="1200">
                <a:solidFill>
                  <a:schemeClr val="dk1"/>
                </a:solidFill>
              </a:rPr>
              <a:t> </a:t>
            </a:r>
            <a:r>
              <a:rPr lang="de-DE" sz="1200" err="1">
                <a:solidFill>
                  <a:schemeClr val="dk1"/>
                </a:solidFill>
              </a:rPr>
              <a:t>event</a:t>
            </a:r>
            <a:r>
              <a:rPr lang="de-DE" sz="1200">
                <a:solidFill>
                  <a:schemeClr val="dk1"/>
                </a:solidFill>
              </a:rPr>
              <a:t> and </a:t>
            </a:r>
            <a:r>
              <a:rPr lang="de-DE" sz="1200" err="1">
                <a:solidFill>
                  <a:schemeClr val="dk1"/>
                </a:solidFill>
              </a:rPr>
              <a:t>learn</a:t>
            </a:r>
            <a:r>
              <a:rPr lang="de-DE" sz="1200">
                <a:solidFill>
                  <a:schemeClr val="dk1"/>
                </a:solidFill>
              </a:rPr>
              <a:t> </a:t>
            </a:r>
            <a:r>
              <a:rPr lang="de-DE" sz="1200" err="1">
                <a:solidFill>
                  <a:schemeClr val="dk1"/>
                </a:solidFill>
              </a:rPr>
              <a:t>more</a:t>
            </a:r>
            <a:r>
              <a:rPr lang="de-DE" sz="1200">
                <a:solidFill>
                  <a:schemeClr val="dk1"/>
                </a:solidFill>
              </a:rPr>
              <a:t> </a:t>
            </a:r>
            <a:r>
              <a:rPr lang="de-DE" sz="1200" err="1">
                <a:solidFill>
                  <a:schemeClr val="dk1"/>
                </a:solidFill>
              </a:rPr>
              <a:t>about</a:t>
            </a:r>
            <a:r>
              <a:rPr lang="de-DE" sz="1200">
                <a:solidFill>
                  <a:schemeClr val="dk1"/>
                </a:solidFill>
              </a:rPr>
              <a:t> </a:t>
            </a:r>
            <a:r>
              <a:rPr lang="de-DE" sz="1200" err="1">
                <a:solidFill>
                  <a:schemeClr val="dk1"/>
                </a:solidFill>
              </a:rPr>
              <a:t>it</a:t>
            </a:r>
            <a:r>
              <a:rPr lang="de-DE" sz="1200">
                <a:solidFill>
                  <a:schemeClr val="dk1"/>
                </a:solidFill>
              </a:rPr>
              <a:t>, </a:t>
            </a:r>
            <a:r>
              <a:rPr lang="de-DE" sz="1200" err="1">
                <a:solidFill>
                  <a:schemeClr val="dk1"/>
                </a:solidFill>
              </a:rPr>
              <a:t>taking</a:t>
            </a:r>
            <a:r>
              <a:rPr lang="de-DE" sz="1200">
                <a:solidFill>
                  <a:schemeClr val="dk1"/>
                </a:solidFill>
              </a:rPr>
              <a:t> a </a:t>
            </a:r>
            <a:r>
              <a:rPr lang="de-DE" sz="1200" err="1">
                <a:solidFill>
                  <a:schemeClr val="dk1"/>
                </a:solidFill>
              </a:rPr>
              <a:t>deeper</a:t>
            </a:r>
            <a:r>
              <a:rPr lang="de-DE" sz="1200">
                <a:solidFill>
                  <a:schemeClr val="dk1"/>
                </a:solidFill>
              </a:rPr>
              <a:t> </a:t>
            </a:r>
            <a:r>
              <a:rPr lang="de-DE" sz="1200" err="1">
                <a:solidFill>
                  <a:schemeClr val="dk1"/>
                </a:solidFill>
              </a:rPr>
              <a:t>look</a:t>
            </a:r>
            <a:r>
              <a:rPr lang="de-DE" sz="1200">
                <a:solidFill>
                  <a:schemeClr val="dk1"/>
                </a:solidFill>
              </a:rPr>
              <a:t> </a:t>
            </a:r>
            <a:r>
              <a:rPr lang="de-DE" sz="1200" err="1">
                <a:solidFill>
                  <a:schemeClr val="dk1"/>
                </a:solidFill>
              </a:rPr>
              <a:t>into</a:t>
            </a:r>
            <a:r>
              <a:rPr lang="de-DE" sz="1200">
                <a:solidFill>
                  <a:schemeClr val="dk1"/>
                </a:solidFill>
              </a:rPr>
              <a:t> </a:t>
            </a:r>
            <a:r>
              <a:rPr lang="de-DE" sz="1200" err="1">
                <a:solidFill>
                  <a:schemeClr val="dk1"/>
                </a:solidFill>
              </a:rPr>
              <a:t>your</a:t>
            </a:r>
            <a:r>
              <a:rPr lang="de-DE" sz="1200">
                <a:solidFill>
                  <a:schemeClr val="dk1"/>
                </a:solidFill>
              </a:rPr>
              <a:t> </a:t>
            </a:r>
            <a:r>
              <a:rPr lang="de-DE" sz="1200" err="1">
                <a:solidFill>
                  <a:schemeClr val="dk1"/>
                </a:solidFill>
              </a:rPr>
              <a:t>skills</a:t>
            </a:r>
            <a:r>
              <a:rPr lang="de-DE" sz="1200">
                <a:solidFill>
                  <a:schemeClr val="dk1"/>
                </a:solidFill>
              </a:rPr>
              <a:t>…</a:t>
            </a:r>
          </a:p>
        </p:txBody>
      </p:sp>
      <p:sp>
        <p:nvSpPr>
          <p:cNvPr id="114" name="Google Shape;114;g7263be4a94_1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963291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7263be4a94_1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7263be4a94_1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sz="1100" b="1" err="1">
                <a:solidFill>
                  <a:schemeClr val="dk1"/>
                </a:solidFill>
                <a:highlight>
                  <a:schemeClr val="lt1"/>
                </a:highlight>
                <a:latin typeface="Aptos" panose="020B0004020202020204" pitchFamily="34" charset="0"/>
              </a:rPr>
              <a:t>Step</a:t>
            </a:r>
            <a:r>
              <a:rPr lang="de-DE" sz="1100" b="1">
                <a:solidFill>
                  <a:schemeClr val="dk1"/>
                </a:solidFill>
                <a:highlight>
                  <a:schemeClr val="lt1"/>
                </a:highlight>
                <a:latin typeface="Aptos" panose="020B0004020202020204" pitchFamily="34" charset="0"/>
              </a:rPr>
              <a:t> 1: </a:t>
            </a:r>
            <a:r>
              <a:rPr lang="de-DE" sz="1100" b="1" err="1">
                <a:solidFill>
                  <a:schemeClr val="dk1"/>
                </a:solidFill>
                <a:highlight>
                  <a:schemeClr val="lt1"/>
                </a:highlight>
                <a:latin typeface="Aptos" panose="020B0004020202020204" pitchFamily="34" charset="0"/>
              </a:rPr>
              <a:t>could</a:t>
            </a:r>
            <a:r>
              <a:rPr lang="de-DE" sz="1100" b="1">
                <a:solidFill>
                  <a:schemeClr val="dk1"/>
                </a:solidFill>
                <a:highlight>
                  <a:schemeClr val="lt1"/>
                </a:highlight>
                <a:latin typeface="Aptos" panose="020B0004020202020204" pitchFamily="34" charset="0"/>
              </a:rPr>
              <a:t> also </a:t>
            </a:r>
            <a:r>
              <a:rPr lang="de-DE" sz="1100" b="1" err="1">
                <a:solidFill>
                  <a:schemeClr val="dk1"/>
                </a:solidFill>
                <a:highlight>
                  <a:schemeClr val="lt1"/>
                </a:highlight>
                <a:latin typeface="Aptos" panose="020B0004020202020204" pitchFamily="34" charset="0"/>
              </a:rPr>
              <a:t>be</a:t>
            </a:r>
            <a:r>
              <a:rPr lang="de-DE" sz="1100" b="1">
                <a:solidFill>
                  <a:schemeClr val="dk1"/>
                </a:solidFill>
                <a:highlight>
                  <a:schemeClr val="lt1"/>
                </a:highlight>
                <a:latin typeface="Aptos" panose="020B0004020202020204" pitchFamily="34" charset="0"/>
              </a:rPr>
              <a:t> </a:t>
            </a:r>
            <a:r>
              <a:rPr lang="de-DE" sz="1100" b="1" err="1">
                <a:solidFill>
                  <a:schemeClr val="dk1"/>
                </a:solidFill>
                <a:highlight>
                  <a:schemeClr val="lt1"/>
                </a:highlight>
                <a:latin typeface="Aptos" panose="020B0004020202020204" pitchFamily="34" charset="0"/>
              </a:rPr>
              <a:t>notes</a:t>
            </a:r>
            <a:r>
              <a:rPr lang="de-DE" sz="1100" b="1">
                <a:solidFill>
                  <a:schemeClr val="dk1"/>
                </a:solidFill>
                <a:highlight>
                  <a:schemeClr val="lt1"/>
                </a:highlight>
                <a:latin typeface="Aptos" panose="020B0004020202020204" pitchFamily="34" charset="0"/>
              </a:rPr>
              <a:t> and </a:t>
            </a:r>
            <a:r>
              <a:rPr lang="de-DE" sz="1100" b="1" err="1">
                <a:solidFill>
                  <a:schemeClr val="dk1"/>
                </a:solidFill>
                <a:highlight>
                  <a:schemeClr val="lt1"/>
                </a:highlight>
                <a:latin typeface="Aptos" panose="020B0004020202020204" pitchFamily="34" charset="0"/>
              </a:rPr>
              <a:t>impulses</a:t>
            </a:r>
            <a:r>
              <a:rPr lang="de-DE" sz="1100" b="1">
                <a:solidFill>
                  <a:schemeClr val="dk1"/>
                </a:solidFill>
                <a:highlight>
                  <a:schemeClr val="lt1"/>
                </a:highlight>
                <a:latin typeface="Aptos" panose="020B0004020202020204" pitchFamily="34" charset="0"/>
              </a:rPr>
              <a:t> </a:t>
            </a:r>
            <a:r>
              <a:rPr lang="de-DE" sz="1100" b="1" err="1">
                <a:solidFill>
                  <a:schemeClr val="dk1"/>
                </a:solidFill>
                <a:highlight>
                  <a:schemeClr val="lt1"/>
                </a:highlight>
                <a:latin typeface="Aptos" panose="020B0004020202020204" pitchFamily="34" charset="0"/>
              </a:rPr>
              <a:t>from</a:t>
            </a:r>
            <a:r>
              <a:rPr lang="de-DE" sz="1100" b="1">
                <a:solidFill>
                  <a:schemeClr val="dk1"/>
                </a:solidFill>
                <a:highlight>
                  <a:schemeClr val="lt1"/>
                </a:highlight>
                <a:latin typeface="Aptos" panose="020B0004020202020204" pitchFamily="34" charset="0"/>
              </a:rPr>
              <a:t> </a:t>
            </a:r>
            <a:r>
              <a:rPr lang="de-DE" sz="1100" b="1" err="1">
                <a:solidFill>
                  <a:schemeClr val="dk1"/>
                </a:solidFill>
                <a:highlight>
                  <a:schemeClr val="lt1"/>
                </a:highlight>
                <a:latin typeface="Aptos" panose="020B0004020202020204" pitchFamily="34" charset="0"/>
              </a:rPr>
              <a:t>the</a:t>
            </a:r>
            <a:r>
              <a:rPr lang="de-DE" sz="1100" b="1">
                <a:solidFill>
                  <a:schemeClr val="dk1"/>
                </a:solidFill>
                <a:highlight>
                  <a:schemeClr val="lt1"/>
                </a:highlight>
                <a:latin typeface="Aptos" panose="020B0004020202020204" pitchFamily="34" charset="0"/>
              </a:rPr>
              <a:t> </a:t>
            </a:r>
            <a:r>
              <a:rPr lang="de-DE" sz="1100" b="1" err="1">
                <a:solidFill>
                  <a:schemeClr val="dk1"/>
                </a:solidFill>
                <a:highlight>
                  <a:schemeClr val="lt1"/>
                </a:highlight>
                <a:latin typeface="Aptos" panose="020B0004020202020204" pitchFamily="34" charset="0"/>
              </a:rPr>
              <a:t>others</a:t>
            </a:r>
            <a:r>
              <a:rPr lang="de-DE" sz="1100" b="1">
                <a:solidFill>
                  <a:schemeClr val="dk1"/>
                </a:solidFill>
                <a:highlight>
                  <a:schemeClr val="lt1"/>
                </a:highlight>
                <a:latin typeface="Aptos" panose="020B0004020202020204" pitchFamily="34" charset="0"/>
              </a:rPr>
              <a:t> in </a:t>
            </a:r>
            <a:r>
              <a:rPr lang="de-DE" sz="1100" b="1" err="1">
                <a:solidFill>
                  <a:schemeClr val="dk1"/>
                </a:solidFill>
                <a:highlight>
                  <a:schemeClr val="lt1"/>
                </a:highlight>
                <a:latin typeface="Aptos" panose="020B0004020202020204" pitchFamily="34" charset="0"/>
              </a:rPr>
              <a:t>the</a:t>
            </a:r>
            <a:r>
              <a:rPr lang="de-DE" sz="1100" b="1">
                <a:solidFill>
                  <a:schemeClr val="dk1"/>
                </a:solidFill>
                <a:highlight>
                  <a:schemeClr val="lt1"/>
                </a:highlight>
                <a:latin typeface="Aptos" panose="020B0004020202020204" pitchFamily="34" charset="0"/>
              </a:rPr>
              <a:t> </a:t>
            </a:r>
            <a:r>
              <a:rPr lang="de-DE" sz="1100" b="1" err="1">
                <a:solidFill>
                  <a:schemeClr val="dk1"/>
                </a:solidFill>
                <a:highlight>
                  <a:schemeClr val="lt1"/>
                </a:highlight>
                <a:latin typeface="Aptos" panose="020B0004020202020204" pitchFamily="34" charset="0"/>
              </a:rPr>
              <a:t>group</a:t>
            </a:r>
            <a:endParaRPr lang="de-DE" sz="1100" b="1">
              <a:solidFill>
                <a:schemeClr val="dk1"/>
              </a:solidFill>
              <a:highlight>
                <a:schemeClr val="lt1"/>
              </a:highlight>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sz="1100" b="1" err="1">
                <a:solidFill>
                  <a:schemeClr val="dk1"/>
                </a:solidFill>
                <a:highlight>
                  <a:schemeClr val="lt1"/>
                </a:highlight>
                <a:latin typeface="Aptos" panose="020B0004020202020204" pitchFamily="34" charset="0"/>
              </a:rPr>
              <a:t>Examples</a:t>
            </a:r>
            <a:r>
              <a:rPr lang="de-DE" sz="1100" b="1">
                <a:solidFill>
                  <a:schemeClr val="dk1"/>
                </a:solidFill>
                <a:highlight>
                  <a:schemeClr val="lt1"/>
                </a:highlight>
                <a:latin typeface="Aptos" panose="020B0004020202020204" pitchFamily="34" charset="0"/>
              </a:rPr>
              <a:t>: </a:t>
            </a:r>
            <a:r>
              <a:rPr lang="de-DE" sz="1100" b="1" err="1">
                <a:solidFill>
                  <a:schemeClr val="dk1"/>
                </a:solidFill>
                <a:highlight>
                  <a:schemeClr val="lt1"/>
                </a:highlight>
                <a:latin typeface="Aptos" panose="020B0004020202020204" pitchFamily="34" charset="0"/>
              </a:rPr>
              <a:t>contact</a:t>
            </a:r>
            <a:r>
              <a:rPr lang="de-DE" sz="1100" b="1">
                <a:solidFill>
                  <a:schemeClr val="dk1"/>
                </a:solidFill>
                <a:highlight>
                  <a:schemeClr val="lt1"/>
                </a:highlight>
                <a:latin typeface="Aptos" panose="020B0004020202020204" pitchFamily="34" charset="0"/>
              </a:rPr>
              <a:t> a </a:t>
            </a:r>
            <a:r>
              <a:rPr lang="de-DE" sz="1100" b="1" err="1">
                <a:solidFill>
                  <a:schemeClr val="dk1"/>
                </a:solidFill>
                <a:highlight>
                  <a:schemeClr val="lt1"/>
                </a:highlight>
                <a:latin typeface="Aptos" panose="020B0004020202020204" pitchFamily="34" charset="0"/>
              </a:rPr>
              <a:t>person</a:t>
            </a:r>
            <a:r>
              <a:rPr lang="de-DE" sz="1100" b="1">
                <a:solidFill>
                  <a:schemeClr val="dk1"/>
                </a:solidFill>
                <a:highlight>
                  <a:schemeClr val="lt1"/>
                </a:highlight>
                <a:latin typeface="Aptos" panose="020B0004020202020204" pitchFamily="34" charset="0"/>
              </a:rPr>
              <a:t> in </a:t>
            </a:r>
            <a:r>
              <a:rPr lang="de-DE" sz="1100" b="1" err="1">
                <a:solidFill>
                  <a:schemeClr val="dk1"/>
                </a:solidFill>
                <a:highlight>
                  <a:schemeClr val="lt1"/>
                </a:highlight>
                <a:latin typeface="Aptos" panose="020B0004020202020204" pitchFamily="34" charset="0"/>
              </a:rPr>
              <a:t>this</a:t>
            </a:r>
            <a:r>
              <a:rPr lang="de-DE" sz="1100" b="1">
                <a:solidFill>
                  <a:schemeClr val="dk1"/>
                </a:solidFill>
                <a:highlight>
                  <a:schemeClr val="lt1"/>
                </a:highlight>
                <a:latin typeface="Aptos" panose="020B0004020202020204" pitchFamily="34" charset="0"/>
              </a:rPr>
              <a:t> </a:t>
            </a:r>
            <a:r>
              <a:rPr lang="de-DE" sz="1100" b="1" err="1">
                <a:solidFill>
                  <a:schemeClr val="dk1"/>
                </a:solidFill>
                <a:highlight>
                  <a:schemeClr val="lt1"/>
                </a:highlight>
                <a:latin typeface="Aptos" panose="020B0004020202020204" pitchFamily="34" charset="0"/>
              </a:rPr>
              <a:t>group</a:t>
            </a:r>
            <a:r>
              <a:rPr lang="de-DE" sz="1100" b="1">
                <a:solidFill>
                  <a:schemeClr val="dk1"/>
                </a:solidFill>
                <a:highlight>
                  <a:schemeClr val="lt1"/>
                </a:highlight>
                <a:latin typeface="Aptos" panose="020B0004020202020204" pitchFamily="34" charset="0"/>
              </a:rPr>
              <a: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de-DE" sz="1100" b="1">
              <a:solidFill>
                <a:schemeClr val="dk1"/>
              </a:solidFill>
              <a:highlight>
                <a:schemeClr val="lt1"/>
              </a:highlight>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sz="1100" b="1">
                <a:solidFill>
                  <a:schemeClr val="dk1"/>
                </a:solidFill>
                <a:highlight>
                  <a:schemeClr val="lt1"/>
                </a:highlight>
                <a:latin typeface="Aptos" panose="020B0004020202020204" pitchFamily="34" charset="0"/>
              </a:rPr>
              <a:t>Wichtig zu sagen, da es sonst sehr allgemein wird: </a:t>
            </a:r>
            <a:r>
              <a:rPr lang="de-DE" sz="1100" b="1" err="1">
                <a:solidFill>
                  <a:schemeClr val="dk1"/>
                </a:solidFill>
                <a:highlight>
                  <a:schemeClr val="lt1"/>
                </a:highlight>
                <a:latin typeface="Aptos" panose="020B0004020202020204" pitchFamily="34" charset="0"/>
              </a:rPr>
              <a:t>be</a:t>
            </a:r>
            <a:r>
              <a:rPr lang="de-DE" sz="1100" b="1">
                <a:solidFill>
                  <a:schemeClr val="dk1"/>
                </a:solidFill>
                <a:highlight>
                  <a:schemeClr val="lt1"/>
                </a:highlight>
                <a:latin typeface="Aptos" panose="020B0004020202020204" pitchFamily="34" charset="0"/>
              </a:rPr>
              <a:t> </a:t>
            </a:r>
            <a:r>
              <a:rPr lang="de-DE" sz="1100" b="1" err="1">
                <a:solidFill>
                  <a:schemeClr val="dk1"/>
                </a:solidFill>
                <a:highlight>
                  <a:schemeClr val="lt1"/>
                </a:highlight>
                <a:latin typeface="Aptos" panose="020B0004020202020204" pitchFamily="34" charset="0"/>
              </a:rPr>
              <a:t>as</a:t>
            </a:r>
            <a:r>
              <a:rPr lang="de-DE" sz="1100" b="1">
                <a:solidFill>
                  <a:schemeClr val="dk1"/>
                </a:solidFill>
                <a:highlight>
                  <a:schemeClr val="lt1"/>
                </a:highlight>
                <a:latin typeface="Aptos" panose="020B0004020202020204" pitchFamily="34" charset="0"/>
              </a:rPr>
              <a:t> </a:t>
            </a:r>
            <a:r>
              <a:rPr lang="de-DE" sz="1100" b="1" err="1">
                <a:solidFill>
                  <a:schemeClr val="dk1"/>
                </a:solidFill>
                <a:highlight>
                  <a:schemeClr val="lt1"/>
                </a:highlight>
                <a:latin typeface="Aptos" panose="020B0004020202020204" pitchFamily="34" charset="0"/>
              </a:rPr>
              <a:t>concrete</a:t>
            </a:r>
            <a:r>
              <a:rPr lang="de-DE" sz="1100" b="1">
                <a:solidFill>
                  <a:schemeClr val="dk1"/>
                </a:solidFill>
                <a:highlight>
                  <a:schemeClr val="lt1"/>
                </a:highlight>
                <a:latin typeface="Aptos" panose="020B0004020202020204" pitchFamily="34" charset="0"/>
              </a:rPr>
              <a:t> </a:t>
            </a:r>
            <a:r>
              <a:rPr lang="de-DE" sz="1100" b="1" err="1">
                <a:solidFill>
                  <a:schemeClr val="dk1"/>
                </a:solidFill>
                <a:highlight>
                  <a:schemeClr val="lt1"/>
                </a:highlight>
                <a:latin typeface="Aptos" panose="020B0004020202020204" pitchFamily="34" charset="0"/>
              </a:rPr>
              <a:t>as</a:t>
            </a:r>
            <a:r>
              <a:rPr lang="de-DE" sz="1100" b="1">
                <a:solidFill>
                  <a:schemeClr val="dk1"/>
                </a:solidFill>
                <a:highlight>
                  <a:schemeClr val="lt1"/>
                </a:highlight>
                <a:latin typeface="Aptos" panose="020B0004020202020204" pitchFamily="34" charset="0"/>
              </a:rPr>
              <a:t> possible &gt; </a:t>
            </a:r>
            <a:r>
              <a:rPr lang="de-DE" sz="1100" b="1" err="1">
                <a:solidFill>
                  <a:schemeClr val="dk1"/>
                </a:solidFill>
                <a:highlight>
                  <a:schemeClr val="lt1"/>
                </a:highlight>
                <a:latin typeface="Aptos" panose="020B0004020202020204" pitchFamily="34" charset="0"/>
              </a:rPr>
              <a:t>what</a:t>
            </a:r>
            <a:r>
              <a:rPr lang="de-DE" sz="1100" b="1">
                <a:solidFill>
                  <a:schemeClr val="dk1"/>
                </a:solidFill>
                <a:highlight>
                  <a:schemeClr val="lt1"/>
                </a:highlight>
                <a:latin typeface="Aptos" panose="020B0004020202020204" pitchFamily="34" charset="0"/>
              </a:rPr>
              <a:t> </a:t>
            </a:r>
            <a:r>
              <a:rPr lang="de-DE" sz="1100" b="1" err="1">
                <a:solidFill>
                  <a:schemeClr val="dk1"/>
                </a:solidFill>
                <a:highlight>
                  <a:schemeClr val="lt1"/>
                </a:highlight>
                <a:latin typeface="Aptos" panose="020B0004020202020204" pitchFamily="34" charset="0"/>
              </a:rPr>
              <a:t>exactly</a:t>
            </a:r>
            <a:r>
              <a:rPr lang="de-DE" sz="1100" b="1">
                <a:solidFill>
                  <a:schemeClr val="dk1"/>
                </a:solidFill>
                <a:highlight>
                  <a:schemeClr val="lt1"/>
                </a:highlight>
                <a:latin typeface="Aptos" panose="020B0004020202020204" pitchFamily="34" charset="0"/>
              </a:rPr>
              <a:t> </a:t>
            </a:r>
            <a:r>
              <a:rPr lang="de-DE" sz="1100" b="1" err="1">
                <a:solidFill>
                  <a:schemeClr val="dk1"/>
                </a:solidFill>
                <a:highlight>
                  <a:schemeClr val="lt1"/>
                </a:highlight>
                <a:latin typeface="Aptos" panose="020B0004020202020204" pitchFamily="34" charset="0"/>
              </a:rPr>
              <a:t>could</a:t>
            </a:r>
            <a:r>
              <a:rPr lang="de-DE" sz="1100" b="1">
                <a:solidFill>
                  <a:schemeClr val="dk1"/>
                </a:solidFill>
                <a:highlight>
                  <a:schemeClr val="lt1"/>
                </a:highlight>
                <a:latin typeface="Aptos" panose="020B0004020202020204" pitchFamily="34" charset="0"/>
              </a:rPr>
              <a:t> </a:t>
            </a:r>
            <a:r>
              <a:rPr lang="de-DE" sz="1100" b="1" err="1">
                <a:solidFill>
                  <a:schemeClr val="dk1"/>
                </a:solidFill>
                <a:highlight>
                  <a:schemeClr val="lt1"/>
                </a:highlight>
                <a:latin typeface="Aptos" panose="020B0004020202020204" pitchFamily="34" charset="0"/>
              </a:rPr>
              <a:t>you</a:t>
            </a:r>
            <a:r>
              <a:rPr lang="de-DE" sz="1100" b="1">
                <a:solidFill>
                  <a:schemeClr val="dk1"/>
                </a:solidFill>
                <a:highlight>
                  <a:schemeClr val="lt1"/>
                </a:highlight>
                <a:latin typeface="Aptos" panose="020B0004020202020204" pitchFamily="34" charset="0"/>
              </a:rPr>
              <a:t> do </a:t>
            </a:r>
            <a:r>
              <a:rPr lang="de-DE" sz="1100" b="1" err="1">
                <a:solidFill>
                  <a:schemeClr val="dk1"/>
                </a:solidFill>
                <a:highlight>
                  <a:schemeClr val="lt1"/>
                </a:highlight>
                <a:latin typeface="Aptos" panose="020B0004020202020204" pitchFamily="34" charset="0"/>
              </a:rPr>
              <a:t>tomorrow</a:t>
            </a:r>
            <a:r>
              <a:rPr lang="de-DE" sz="1100" b="1">
                <a:solidFill>
                  <a:schemeClr val="dk1"/>
                </a:solidFill>
                <a:highlight>
                  <a:schemeClr val="lt1"/>
                </a:highlight>
                <a:latin typeface="Aptos" panose="020B0004020202020204" pitchFamily="34" charset="0"/>
              </a:rPr>
              <a:t>?</a:t>
            </a:r>
          </a:p>
        </p:txBody>
      </p:sp>
    </p:spTree>
    <p:extLst>
      <p:ext uri="{BB962C8B-B14F-4D97-AF65-F5344CB8AC3E}">
        <p14:creationId xmlns:p14="http://schemas.microsoft.com/office/powerpoint/2010/main" val="29836626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err="1"/>
              <a:t>One</a:t>
            </a:r>
            <a:r>
              <a:rPr lang="de-DE"/>
              <a:t> last time, </a:t>
            </a:r>
            <a:r>
              <a:rPr lang="de-DE" err="1"/>
              <a:t>let‘s</a:t>
            </a:r>
            <a:r>
              <a:rPr lang="de-DE"/>
              <a:t> </a:t>
            </a:r>
            <a:r>
              <a:rPr lang="de-DE" err="1"/>
              <a:t>hear</a:t>
            </a:r>
            <a:r>
              <a:rPr lang="de-DE"/>
              <a:t> </a:t>
            </a:r>
            <a:r>
              <a:rPr lang="de-DE" err="1"/>
              <a:t>the</a:t>
            </a:r>
            <a:r>
              <a:rPr lang="de-DE"/>
              <a:t> </a:t>
            </a:r>
            <a:r>
              <a:rPr lang="de-DE" err="1"/>
              <a:t>wishes</a:t>
            </a:r>
            <a:r>
              <a:rPr lang="de-DE"/>
              <a:t> </a:t>
            </a:r>
            <a:r>
              <a:rPr lang="de-DE" err="1"/>
              <a:t>from</a:t>
            </a:r>
            <a:r>
              <a:rPr lang="de-DE"/>
              <a:t> </a:t>
            </a:r>
            <a:r>
              <a:rPr lang="de-DE" err="1"/>
              <a:t>our</a:t>
            </a:r>
            <a:r>
              <a:rPr lang="de-DE"/>
              <a:t> </a:t>
            </a:r>
            <a:r>
              <a:rPr lang="de-DE" err="1"/>
              <a:t>founders</a:t>
            </a:r>
            <a:r>
              <a:rPr lang="de-DE"/>
              <a:t> </a:t>
            </a:r>
            <a:r>
              <a:rPr lang="de-DE" err="1"/>
              <a:t>to</a:t>
            </a:r>
            <a:r>
              <a:rPr lang="de-DE"/>
              <a:t> all </a:t>
            </a:r>
            <a:r>
              <a:rPr lang="de-DE" err="1"/>
              <a:t>women</a:t>
            </a:r>
            <a:r>
              <a:rPr lang="de-DE"/>
              <a:t> </a:t>
            </a:r>
            <a:r>
              <a:rPr lang="de-DE" err="1"/>
              <a:t>from</a:t>
            </a:r>
            <a:r>
              <a:rPr lang="de-DE"/>
              <a:t> </a:t>
            </a:r>
            <a:r>
              <a:rPr lang="de-DE" err="1"/>
              <a:t>science</a:t>
            </a:r>
            <a:r>
              <a:rPr lang="de-DE"/>
              <a:t>/</a:t>
            </a:r>
            <a:r>
              <a:rPr lang="de-DE" err="1"/>
              <a:t>to</a:t>
            </a:r>
            <a:r>
              <a:rPr lang="de-DE"/>
              <a:t> </a:t>
            </a:r>
            <a:r>
              <a:rPr lang="de-DE" err="1"/>
              <a:t>you</a:t>
            </a:r>
            <a:endParaRPr lang="de-DE"/>
          </a:p>
          <a:p>
            <a:endParaRPr lang="de-DE"/>
          </a:p>
        </p:txBody>
      </p:sp>
    </p:spTree>
    <p:extLst>
      <p:ext uri="{BB962C8B-B14F-4D97-AF65-F5344CB8AC3E}">
        <p14:creationId xmlns:p14="http://schemas.microsoft.com/office/powerpoint/2010/main" val="30357392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58750" indent="0">
              <a:buNone/>
            </a:pPr>
            <a:r>
              <a:rPr lang="de-DE" err="1"/>
              <a:t>One</a:t>
            </a:r>
            <a:r>
              <a:rPr lang="de-DE"/>
              <a:t> last time, </a:t>
            </a:r>
            <a:r>
              <a:rPr lang="de-DE" err="1"/>
              <a:t>let‘s</a:t>
            </a:r>
            <a:r>
              <a:rPr lang="de-DE"/>
              <a:t> </a:t>
            </a:r>
            <a:r>
              <a:rPr lang="de-DE" err="1"/>
              <a:t>hear</a:t>
            </a:r>
            <a:r>
              <a:rPr lang="de-DE"/>
              <a:t> </a:t>
            </a:r>
            <a:r>
              <a:rPr lang="de-DE" err="1"/>
              <a:t>the</a:t>
            </a:r>
            <a:r>
              <a:rPr lang="de-DE"/>
              <a:t> </a:t>
            </a:r>
            <a:r>
              <a:rPr lang="de-DE" err="1"/>
              <a:t>wishes</a:t>
            </a:r>
            <a:r>
              <a:rPr lang="de-DE"/>
              <a:t> </a:t>
            </a:r>
            <a:r>
              <a:rPr lang="de-DE" err="1"/>
              <a:t>from</a:t>
            </a:r>
            <a:r>
              <a:rPr lang="de-DE"/>
              <a:t> </a:t>
            </a:r>
            <a:r>
              <a:rPr lang="de-DE" err="1"/>
              <a:t>our</a:t>
            </a:r>
            <a:r>
              <a:rPr lang="de-DE"/>
              <a:t> </a:t>
            </a:r>
            <a:r>
              <a:rPr lang="de-DE" err="1"/>
              <a:t>founders</a:t>
            </a:r>
            <a:r>
              <a:rPr lang="de-DE"/>
              <a:t> </a:t>
            </a:r>
            <a:r>
              <a:rPr lang="de-DE" err="1"/>
              <a:t>to</a:t>
            </a:r>
            <a:r>
              <a:rPr lang="de-DE"/>
              <a:t> all </a:t>
            </a:r>
            <a:r>
              <a:rPr lang="de-DE" err="1"/>
              <a:t>women</a:t>
            </a:r>
            <a:r>
              <a:rPr lang="de-DE"/>
              <a:t> </a:t>
            </a:r>
            <a:r>
              <a:rPr lang="de-DE" err="1"/>
              <a:t>from</a:t>
            </a:r>
            <a:r>
              <a:rPr lang="de-DE"/>
              <a:t> </a:t>
            </a:r>
            <a:r>
              <a:rPr lang="de-DE" err="1"/>
              <a:t>science</a:t>
            </a:r>
            <a:r>
              <a:rPr lang="de-DE"/>
              <a:t>/</a:t>
            </a:r>
            <a:r>
              <a:rPr lang="de-DE" err="1"/>
              <a:t>to</a:t>
            </a:r>
            <a:r>
              <a:rPr lang="de-DE"/>
              <a:t> </a:t>
            </a:r>
            <a:r>
              <a:rPr lang="de-DE" err="1"/>
              <a:t>you</a:t>
            </a:r>
            <a:endParaRPr lang="de-DE"/>
          </a:p>
        </p:txBody>
      </p:sp>
    </p:spTree>
    <p:extLst>
      <p:ext uri="{BB962C8B-B14F-4D97-AF65-F5344CB8AC3E}">
        <p14:creationId xmlns:p14="http://schemas.microsoft.com/office/powerpoint/2010/main" val="2651401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4B82B3-825E-EDDB-A490-91547E44005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A0477B7-D34A-6196-3A24-9DECF894FE35}"/>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FA05F4E1-62A8-6B78-7883-DC3BCE23B7A9}"/>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C2BF1CCB-0F5A-DE2B-D104-11A34E99784D}"/>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DCD70EC9-9332-F443-A447-1F4D5A8CBDA6}" type="slidenum">
              <a:rPr kumimoji="0" lang="de-DE"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54</a:t>
            </a:fld>
            <a:endParaRPr kumimoji="0" lang="de-DE"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84560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7263be4a94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7263be4a94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dirty="0"/>
              <a:t>Welcome </a:t>
            </a:r>
            <a:r>
              <a:rPr lang="de-DE" b="1" dirty="0" err="1"/>
              <a:t>to</a:t>
            </a:r>
            <a:r>
              <a:rPr lang="de-DE" b="1" dirty="0"/>
              <a:t> </a:t>
            </a:r>
            <a:r>
              <a:rPr lang="de-DE" b="1" dirty="0" err="1"/>
              <a:t>the</a:t>
            </a:r>
            <a:r>
              <a:rPr lang="de-DE" b="1" dirty="0"/>
              <a:t> pitch </a:t>
            </a:r>
            <a:r>
              <a:rPr lang="de-DE" b="1" dirty="0" err="1"/>
              <a:t>training</a:t>
            </a:r>
            <a:r>
              <a:rPr lang="de-DE" dirty="0"/>
              <a:t>.</a:t>
            </a:r>
            <a:endParaRPr dirty="0"/>
          </a:p>
        </p:txBody>
      </p:sp>
    </p:spTree>
    <p:extLst>
      <p:ext uri="{BB962C8B-B14F-4D97-AF65-F5344CB8AC3E}">
        <p14:creationId xmlns:p14="http://schemas.microsoft.com/office/powerpoint/2010/main" val="7361443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A23793-7399-E1EB-AA37-9182CBBB093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6EEB416-9D3F-DC7B-7E10-C6648EDEBBA8}"/>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E45FCD1F-1380-5D13-8BFA-CD17DDF011D1}"/>
              </a:ext>
            </a:extLst>
          </p:cNvPr>
          <p:cNvSpPr>
            <a:spLocks noGrp="1"/>
          </p:cNvSpPr>
          <p:nvPr>
            <p:ph type="body" idx="1"/>
          </p:nvPr>
        </p:nvSpPr>
        <p:spPr/>
        <p:txBody>
          <a:bodyPr/>
          <a:lstStyle/>
          <a:p>
            <a:pPr marL="171450" lvl="0" indent="-171450" algn="l" rtl="0">
              <a:spcBef>
                <a:spcPts val="0"/>
              </a:spcBef>
              <a:spcAft>
                <a:spcPts val="0"/>
              </a:spcAft>
              <a:buNone/>
            </a:pPr>
            <a:r>
              <a:rPr lang="de-DE"/>
              <a:t>Okay </a:t>
            </a:r>
            <a:r>
              <a:rPr lang="de-DE" err="1"/>
              <a:t>let’s</a:t>
            </a:r>
            <a:r>
              <a:rPr lang="de-DE"/>
              <a:t> </a:t>
            </a:r>
            <a:r>
              <a:rPr lang="de-DE" err="1"/>
              <a:t>start</a:t>
            </a:r>
            <a:r>
              <a:rPr lang="de-DE"/>
              <a:t>.</a:t>
            </a:r>
          </a:p>
          <a:p>
            <a:pPr marL="171450" lvl="0" indent="-171450" algn="l" rtl="0">
              <a:spcBef>
                <a:spcPts val="0"/>
              </a:spcBef>
              <a:spcAft>
                <a:spcPts val="0"/>
              </a:spcAft>
              <a:buNone/>
            </a:pPr>
            <a:endParaRPr lang="de-DE"/>
          </a:p>
          <a:p>
            <a:pPr marL="171450" lvl="0" indent="-171450" algn="l" rtl="0">
              <a:spcBef>
                <a:spcPts val="0"/>
              </a:spcBef>
              <a:spcAft>
                <a:spcPts val="0"/>
              </a:spcAft>
              <a:buNone/>
            </a:pPr>
            <a:r>
              <a:rPr lang="de-DE" err="1"/>
              <a:t>We</a:t>
            </a:r>
            <a:r>
              <a:rPr lang="de-DE"/>
              <a:t> </a:t>
            </a:r>
            <a:r>
              <a:rPr lang="de-DE" err="1"/>
              <a:t>always</a:t>
            </a:r>
            <a:r>
              <a:rPr lang="de-DE"/>
              <a:t> </a:t>
            </a:r>
            <a:r>
              <a:rPr lang="de-DE" err="1"/>
              <a:t>start</a:t>
            </a:r>
            <a:r>
              <a:rPr lang="de-DE"/>
              <a:t> </a:t>
            </a:r>
            <a:r>
              <a:rPr lang="de-DE" err="1"/>
              <a:t>our</a:t>
            </a:r>
            <a:r>
              <a:rPr lang="de-DE"/>
              <a:t> </a:t>
            </a:r>
            <a:r>
              <a:rPr lang="de-DE" err="1"/>
              <a:t>workshops</a:t>
            </a:r>
            <a:r>
              <a:rPr lang="de-DE"/>
              <a:t> </a:t>
            </a:r>
            <a:r>
              <a:rPr lang="de-DE" err="1"/>
              <a:t>with</a:t>
            </a:r>
            <a:r>
              <a:rPr lang="de-DE"/>
              <a:t> a </a:t>
            </a:r>
            <a:r>
              <a:rPr lang="de-DE" b="1" err="1"/>
              <a:t>check-in</a:t>
            </a:r>
            <a:r>
              <a:rPr lang="de-DE" b="1"/>
              <a:t> </a:t>
            </a:r>
            <a:r>
              <a:rPr lang="de-DE" b="1" err="1"/>
              <a:t>with</a:t>
            </a:r>
            <a:r>
              <a:rPr lang="de-DE" b="1"/>
              <a:t> </a:t>
            </a:r>
            <a:r>
              <a:rPr lang="de-DE" b="1" err="1"/>
              <a:t>the</a:t>
            </a:r>
            <a:r>
              <a:rPr lang="de-DE" b="1"/>
              <a:t> workshop-team </a:t>
            </a:r>
            <a:r>
              <a:rPr lang="de-DE"/>
              <a:t>– </a:t>
            </a:r>
            <a:r>
              <a:rPr lang="de-DE" err="1"/>
              <a:t>no</a:t>
            </a:r>
            <a:r>
              <a:rPr lang="de-DE"/>
              <a:t> matter </a:t>
            </a:r>
            <a:r>
              <a:rPr lang="de-DE" err="1"/>
              <a:t>if</a:t>
            </a:r>
            <a:r>
              <a:rPr lang="de-DE"/>
              <a:t> online </a:t>
            </a:r>
            <a:r>
              <a:rPr lang="de-DE" err="1"/>
              <a:t>or</a:t>
            </a:r>
            <a:r>
              <a:rPr lang="de-DE"/>
              <a:t> offline.</a:t>
            </a:r>
            <a:br>
              <a:rPr lang="de-DE"/>
            </a:br>
            <a:endParaRPr lang="de-DE"/>
          </a:p>
          <a:p>
            <a:pPr marL="171450" lvl="0" indent="-171450" algn="l" rtl="0">
              <a:spcBef>
                <a:spcPts val="0"/>
              </a:spcBef>
              <a:spcAft>
                <a:spcPts val="0"/>
              </a:spcAft>
              <a:buNone/>
            </a:pPr>
            <a:r>
              <a:rPr lang="de-DE"/>
              <a:t>This </a:t>
            </a:r>
            <a:r>
              <a:rPr lang="de-DE" err="1"/>
              <a:t>is</a:t>
            </a:r>
            <a:r>
              <a:rPr lang="de-DE"/>
              <a:t> </a:t>
            </a:r>
            <a:r>
              <a:rPr lang="de-DE" err="1"/>
              <a:t>how</a:t>
            </a:r>
            <a:r>
              <a:rPr lang="de-DE"/>
              <a:t> </a:t>
            </a:r>
            <a:r>
              <a:rPr lang="de-DE" err="1"/>
              <a:t>it</a:t>
            </a:r>
            <a:r>
              <a:rPr lang="de-DE"/>
              <a:t> </a:t>
            </a:r>
            <a:r>
              <a:rPr lang="de-DE" err="1"/>
              <a:t>works</a:t>
            </a:r>
            <a:r>
              <a:rPr lang="de-DE"/>
              <a:t> (</a:t>
            </a:r>
            <a:r>
              <a:rPr lang="de-DE" err="1"/>
              <a:t>select</a:t>
            </a:r>
            <a:r>
              <a:rPr lang="de-DE"/>
              <a:t> </a:t>
            </a:r>
            <a:r>
              <a:rPr lang="de-DE" err="1"/>
              <a:t>next</a:t>
            </a:r>
            <a:r>
              <a:rPr lang="de-DE"/>
              <a:t> </a:t>
            </a:r>
            <a:r>
              <a:rPr lang="de-DE" err="1"/>
              <a:t>slide</a:t>
            </a:r>
            <a:r>
              <a:rPr lang="de-DE"/>
              <a:t>)</a:t>
            </a:r>
          </a:p>
          <a:p>
            <a:pPr marL="0" lvl="0" indent="0" algn="l" rtl="0">
              <a:spcBef>
                <a:spcPts val="0"/>
              </a:spcBef>
              <a:spcAft>
                <a:spcPts val="0"/>
              </a:spcAft>
              <a:buClr>
                <a:schemeClr val="dk1"/>
              </a:buClr>
              <a:buSzPts val="1200"/>
              <a:buFont typeface="Calibri"/>
              <a:buNone/>
            </a:pPr>
            <a:endParaRPr lang="de-DE"/>
          </a:p>
          <a:p>
            <a:endParaRPr lang="de-DE"/>
          </a:p>
        </p:txBody>
      </p:sp>
    </p:spTree>
    <p:extLst>
      <p:ext uri="{BB962C8B-B14F-4D97-AF65-F5344CB8AC3E}">
        <p14:creationId xmlns:p14="http://schemas.microsoft.com/office/powerpoint/2010/main" val="2041856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330200" indent="-171450">
              <a:buFont typeface="Arial" panose="020B0604020202020204" pitchFamily="34" charset="0"/>
              <a:buChar char="•"/>
            </a:pPr>
            <a:endParaRPr lang="de-DE" dirty="0"/>
          </a:p>
          <a:p>
            <a:pPr marL="330200" indent="-171450">
              <a:buFont typeface="Arial" panose="020B0604020202020204" pitchFamily="34" charset="0"/>
              <a:buChar char="•"/>
            </a:pPr>
            <a:r>
              <a:rPr lang="de-DE" dirty="0" err="1"/>
              <a:t>Now</a:t>
            </a:r>
            <a:r>
              <a:rPr lang="de-DE" dirty="0"/>
              <a:t> </a:t>
            </a:r>
            <a:r>
              <a:rPr lang="de-DE" dirty="0" err="1"/>
              <a:t>it‘s</a:t>
            </a:r>
            <a:r>
              <a:rPr lang="de-DE" dirty="0"/>
              <a:t> time </a:t>
            </a:r>
            <a:r>
              <a:rPr lang="de-DE" dirty="0" err="1"/>
              <a:t>to</a:t>
            </a:r>
            <a:r>
              <a:rPr lang="de-DE" dirty="0"/>
              <a:t> </a:t>
            </a:r>
            <a:r>
              <a:rPr lang="de-DE" dirty="0" err="1"/>
              <a:t>have</a:t>
            </a:r>
            <a:r>
              <a:rPr lang="de-DE" dirty="0"/>
              <a:t> a </a:t>
            </a:r>
            <a:r>
              <a:rPr lang="de-DE" dirty="0" err="1"/>
              <a:t>look</a:t>
            </a:r>
            <a:r>
              <a:rPr lang="de-DE" dirty="0"/>
              <a:t> at </a:t>
            </a:r>
            <a:r>
              <a:rPr lang="de-DE" dirty="0" err="1"/>
              <a:t>how</a:t>
            </a:r>
            <a:r>
              <a:rPr lang="de-DE" dirty="0"/>
              <a:t> </a:t>
            </a:r>
            <a:r>
              <a:rPr lang="de-DE" dirty="0" err="1"/>
              <a:t>to</a:t>
            </a:r>
            <a:r>
              <a:rPr lang="de-DE" dirty="0"/>
              <a:t> </a:t>
            </a:r>
            <a:r>
              <a:rPr lang="de-DE" dirty="0" err="1"/>
              <a:t>communicate</a:t>
            </a:r>
            <a:r>
              <a:rPr lang="de-DE" dirty="0"/>
              <a:t> potential </a:t>
            </a:r>
            <a:r>
              <a:rPr lang="de-DE" dirty="0" err="1"/>
              <a:t>start-up</a:t>
            </a:r>
            <a:r>
              <a:rPr lang="de-DE" dirty="0"/>
              <a:t> </a:t>
            </a:r>
            <a:r>
              <a:rPr lang="de-DE" dirty="0" err="1"/>
              <a:t>ideas</a:t>
            </a:r>
            <a:r>
              <a:rPr lang="de-DE" dirty="0"/>
              <a:t> in a </a:t>
            </a:r>
            <a:r>
              <a:rPr lang="de-DE" dirty="0" err="1"/>
              <a:t>way</a:t>
            </a:r>
            <a:r>
              <a:rPr lang="de-DE" dirty="0"/>
              <a:t> </a:t>
            </a:r>
            <a:r>
              <a:rPr lang="de-DE" dirty="0" err="1"/>
              <a:t>that</a:t>
            </a:r>
            <a:r>
              <a:rPr lang="de-DE" dirty="0"/>
              <a:t> </a:t>
            </a:r>
            <a:r>
              <a:rPr lang="de-DE" dirty="0" err="1"/>
              <a:t>it</a:t>
            </a:r>
            <a:r>
              <a:rPr lang="de-DE" dirty="0"/>
              <a:t> </a:t>
            </a:r>
            <a:r>
              <a:rPr lang="de-DE" dirty="0" err="1"/>
              <a:t>is</a:t>
            </a:r>
            <a:r>
              <a:rPr lang="de-DE" dirty="0"/>
              <a:t> </a:t>
            </a:r>
            <a:r>
              <a:rPr lang="de-DE" dirty="0" err="1"/>
              <a:t>remembered</a:t>
            </a:r>
            <a:r>
              <a:rPr lang="de-DE" dirty="0"/>
              <a:t>!</a:t>
            </a:r>
          </a:p>
          <a:p>
            <a:pPr marL="330200" indent="-171450">
              <a:buFont typeface="Arial" panose="020B0604020202020204" pitchFamily="34" charset="0"/>
              <a:buChar char="•"/>
            </a:pPr>
            <a:endParaRPr lang="de-DE" dirty="0"/>
          </a:p>
          <a:p>
            <a:pPr marL="330200" indent="-171450">
              <a:buFont typeface="Arial" panose="020B0604020202020204" pitchFamily="34" charset="0"/>
              <a:buChar char="•"/>
            </a:pPr>
            <a:r>
              <a:rPr lang="de-DE" dirty="0" err="1"/>
              <a:t>Our</a:t>
            </a:r>
            <a:r>
              <a:rPr lang="de-DE" dirty="0"/>
              <a:t> </a:t>
            </a:r>
            <a:r>
              <a:rPr lang="de-DE" dirty="0" err="1"/>
              <a:t>learning</a:t>
            </a:r>
            <a:r>
              <a:rPr lang="de-DE" dirty="0"/>
              <a:t> </a:t>
            </a:r>
            <a:r>
              <a:rPr lang="de-DE" dirty="0" err="1"/>
              <a:t>goals</a:t>
            </a:r>
            <a:r>
              <a:rPr lang="de-DE" dirty="0"/>
              <a:t> </a:t>
            </a:r>
            <a:r>
              <a:rPr lang="de-DE" dirty="0" err="1"/>
              <a:t>for</a:t>
            </a:r>
            <a:r>
              <a:rPr lang="de-DE" dirty="0"/>
              <a:t> </a:t>
            </a:r>
            <a:r>
              <a:rPr lang="de-DE" dirty="0" err="1"/>
              <a:t>the</a:t>
            </a:r>
            <a:r>
              <a:rPr lang="de-DE" dirty="0"/>
              <a:t> </a:t>
            </a:r>
            <a:r>
              <a:rPr lang="de-DE" dirty="0" err="1"/>
              <a:t>next</a:t>
            </a:r>
            <a:r>
              <a:rPr lang="de-DE" dirty="0"/>
              <a:t> </a:t>
            </a:r>
            <a:r>
              <a:rPr lang="de-DE" dirty="0" err="1"/>
              <a:t>part</a:t>
            </a:r>
            <a:r>
              <a:rPr lang="de-DE" dirty="0"/>
              <a:t> </a:t>
            </a:r>
            <a:r>
              <a:rPr lang="de-DE" dirty="0" err="1"/>
              <a:t>are</a:t>
            </a:r>
            <a:r>
              <a:rPr lang="de-DE" dirty="0"/>
              <a:t> [</a:t>
            </a:r>
            <a:r>
              <a:rPr lang="de-DE" dirty="0" err="1"/>
              <a:t>read</a:t>
            </a:r>
            <a:r>
              <a:rPr lang="de-DE" dirty="0"/>
              <a:t> out </a:t>
            </a:r>
            <a:r>
              <a:rPr lang="de-DE" dirty="0" err="1"/>
              <a:t>loud</a:t>
            </a:r>
            <a:r>
              <a:rPr lang="de-DE" dirty="0"/>
              <a:t> and </a:t>
            </a:r>
            <a:r>
              <a:rPr lang="de-DE" dirty="0" err="1"/>
              <a:t>explain</a:t>
            </a:r>
            <a:r>
              <a:rPr lang="de-DE" dirty="0"/>
              <a:t>]</a:t>
            </a:r>
          </a:p>
          <a:p>
            <a:pPr marL="158750" indent="0">
              <a:buNone/>
            </a:pPr>
            <a:endParaRPr lang="de-DE" dirty="0"/>
          </a:p>
        </p:txBody>
      </p:sp>
    </p:spTree>
    <p:extLst>
      <p:ext uri="{BB962C8B-B14F-4D97-AF65-F5344CB8AC3E}">
        <p14:creationId xmlns:p14="http://schemas.microsoft.com/office/powerpoint/2010/main" val="1283061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726494fd45_1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726494fd45_1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dirty="0" err="1"/>
              <a:t>Let‘s</a:t>
            </a:r>
            <a:r>
              <a:rPr lang="de-DE" dirty="0"/>
              <a:t> </a:t>
            </a:r>
            <a:r>
              <a:rPr lang="de-DE" dirty="0" err="1"/>
              <a:t>go</a:t>
            </a:r>
            <a:r>
              <a:rPr lang="de-DE" dirty="0"/>
              <a:t>!</a:t>
            </a:r>
          </a:p>
          <a:p>
            <a:pPr marL="0" lvl="0" indent="0" algn="l" rtl="0">
              <a:spcBef>
                <a:spcPts val="0"/>
              </a:spcBef>
              <a:spcAft>
                <a:spcPts val="0"/>
              </a:spcAft>
              <a:buNone/>
            </a:pPr>
            <a:endParaRPr lang="de-DE"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7263be4a94_1_81:notes"/>
          <p:cNvSpPr txBox="1">
            <a:spLocks noGrp="1"/>
          </p:cNvSpPr>
          <p:nvPr>
            <p:ph type="body" idx="1"/>
          </p:nvPr>
        </p:nvSpPr>
        <p:spPr>
          <a:xfrm>
            <a:off x="685800" y="4400551"/>
            <a:ext cx="5486400" cy="36006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de-DE" dirty="0"/>
              <a:t>So, </a:t>
            </a:r>
            <a:r>
              <a:rPr lang="de-DE" dirty="0" err="1"/>
              <a:t>let‘s</a:t>
            </a:r>
            <a:r>
              <a:rPr lang="de-DE" dirty="0"/>
              <a:t> </a:t>
            </a:r>
            <a:r>
              <a:rPr lang="de-DE" dirty="0" err="1"/>
              <a:t>have</a:t>
            </a:r>
            <a:r>
              <a:rPr lang="de-DE" dirty="0"/>
              <a:t> a </a:t>
            </a:r>
            <a:r>
              <a:rPr lang="de-DE" dirty="0" err="1"/>
              <a:t>look</a:t>
            </a:r>
            <a:r>
              <a:rPr lang="de-DE" dirty="0"/>
              <a:t> at </a:t>
            </a:r>
            <a:r>
              <a:rPr lang="de-DE" dirty="0" err="1"/>
              <a:t>what</a:t>
            </a:r>
            <a:r>
              <a:rPr lang="de-DE" dirty="0"/>
              <a:t> a pitch </a:t>
            </a:r>
            <a:r>
              <a:rPr lang="de-DE" dirty="0" err="1"/>
              <a:t>actually</a:t>
            </a:r>
            <a:r>
              <a:rPr lang="de-DE" dirty="0"/>
              <a:t> </a:t>
            </a:r>
            <a:r>
              <a:rPr lang="de-DE" dirty="0" err="1"/>
              <a:t>is</a:t>
            </a:r>
            <a:r>
              <a:rPr lang="de-DE" dirty="0"/>
              <a:t>: [</a:t>
            </a:r>
            <a:r>
              <a:rPr lang="de-DE" dirty="0" err="1"/>
              <a:t>read</a:t>
            </a:r>
            <a:r>
              <a:rPr lang="de-DE" dirty="0"/>
              <a:t> out </a:t>
            </a:r>
            <a:r>
              <a:rPr lang="de-DE" dirty="0" err="1"/>
              <a:t>definition</a:t>
            </a:r>
            <a:r>
              <a:rPr lang="de-DE" dirty="0"/>
              <a:t>]</a:t>
            </a:r>
          </a:p>
          <a:p>
            <a:pPr marL="171450" lvl="0" indent="-171450" algn="l" rtl="0">
              <a:spcBef>
                <a:spcPts val="0"/>
              </a:spcBef>
              <a:spcAft>
                <a:spcPts val="0"/>
              </a:spcAft>
              <a:buFont typeface="Arial" panose="020B0604020202020204" pitchFamily="34" charset="0"/>
              <a:buChar char="•"/>
            </a:pPr>
            <a:r>
              <a:rPr lang="de-DE" dirty="0" err="1"/>
              <a:t>Why</a:t>
            </a:r>
            <a:r>
              <a:rPr lang="de-DE" dirty="0"/>
              <a:t> pitch? The </a:t>
            </a:r>
            <a:r>
              <a:rPr lang="de-DE" dirty="0" err="1"/>
              <a:t>goal</a:t>
            </a:r>
            <a:r>
              <a:rPr lang="de-DE" dirty="0"/>
              <a:t> ist </a:t>
            </a:r>
            <a:r>
              <a:rPr lang="de-DE" dirty="0" err="1"/>
              <a:t>to</a:t>
            </a:r>
            <a:r>
              <a:rPr lang="de-DE" dirty="0"/>
              <a:t> </a:t>
            </a:r>
            <a:r>
              <a:rPr lang="de-DE" dirty="0" err="1"/>
              <a:t>win</a:t>
            </a:r>
            <a:r>
              <a:rPr lang="de-DE" dirty="0"/>
              <a:t> </a:t>
            </a:r>
            <a:r>
              <a:rPr lang="de-DE" dirty="0" err="1"/>
              <a:t>new</a:t>
            </a:r>
            <a:r>
              <a:rPr lang="de-DE" dirty="0"/>
              <a:t> </a:t>
            </a:r>
            <a:r>
              <a:rPr lang="de-DE" dirty="0" err="1"/>
              <a:t>customers</a:t>
            </a:r>
            <a:r>
              <a:rPr lang="de-DE" dirty="0"/>
              <a:t>, </a:t>
            </a:r>
            <a:r>
              <a:rPr lang="de-DE" dirty="0" err="1"/>
              <a:t>investors</a:t>
            </a:r>
            <a:r>
              <a:rPr lang="de-DE" dirty="0"/>
              <a:t> </a:t>
            </a:r>
            <a:r>
              <a:rPr lang="de-DE" dirty="0" err="1"/>
              <a:t>ot</a:t>
            </a:r>
            <a:r>
              <a:rPr lang="de-DE" dirty="0"/>
              <a:t> </a:t>
            </a:r>
            <a:r>
              <a:rPr lang="de-DE" dirty="0" err="1"/>
              <a:t>other</a:t>
            </a:r>
            <a:r>
              <a:rPr lang="de-DE" dirty="0"/>
              <a:t> </a:t>
            </a:r>
            <a:r>
              <a:rPr lang="de-DE" dirty="0" err="1"/>
              <a:t>supporters</a:t>
            </a:r>
            <a:r>
              <a:rPr lang="de-DE" dirty="0"/>
              <a:t> </a:t>
            </a:r>
            <a:r>
              <a:rPr lang="de-DE" dirty="0" err="1"/>
              <a:t>for</a:t>
            </a:r>
            <a:r>
              <a:rPr lang="de-DE" dirty="0"/>
              <a:t> </a:t>
            </a:r>
            <a:r>
              <a:rPr lang="de-DE" dirty="0" err="1"/>
              <a:t>your</a:t>
            </a:r>
            <a:r>
              <a:rPr lang="de-DE" dirty="0"/>
              <a:t> </a:t>
            </a:r>
            <a:r>
              <a:rPr lang="de-DE" dirty="0" err="1"/>
              <a:t>business</a:t>
            </a:r>
            <a:r>
              <a:rPr lang="de-DE" dirty="0"/>
              <a:t>.</a:t>
            </a:r>
          </a:p>
          <a:p>
            <a:pPr marL="171450" lvl="0" indent="-171450" algn="l" rtl="0">
              <a:spcBef>
                <a:spcPts val="0"/>
              </a:spcBef>
              <a:spcAft>
                <a:spcPts val="0"/>
              </a:spcAft>
              <a:buFont typeface="Arial" panose="020B0604020202020204" pitchFamily="34" charset="0"/>
              <a:buChar char="•"/>
            </a:pPr>
            <a:r>
              <a:rPr lang="de-DE" dirty="0"/>
              <a:t>The </a:t>
            </a:r>
            <a:r>
              <a:rPr lang="de-DE" dirty="0" err="1"/>
              <a:t>question</a:t>
            </a:r>
            <a:r>
              <a:rPr lang="de-DE" dirty="0"/>
              <a:t> </a:t>
            </a:r>
            <a:r>
              <a:rPr lang="de-DE" dirty="0" err="1"/>
              <a:t>is</a:t>
            </a:r>
            <a:r>
              <a:rPr lang="de-DE" dirty="0"/>
              <a:t>: </a:t>
            </a:r>
            <a:r>
              <a:rPr lang="de-DE" b="1" dirty="0" err="1"/>
              <a:t>what</a:t>
            </a:r>
            <a:r>
              <a:rPr lang="de-DE" b="1" dirty="0"/>
              <a:t> </a:t>
            </a:r>
            <a:r>
              <a:rPr lang="de-DE" b="1" dirty="0" err="1"/>
              <a:t>needs</a:t>
            </a:r>
            <a:r>
              <a:rPr lang="de-DE" b="1" dirty="0"/>
              <a:t> </a:t>
            </a:r>
            <a:r>
              <a:rPr lang="de-DE" b="1" dirty="0" err="1"/>
              <a:t>to</a:t>
            </a:r>
            <a:r>
              <a:rPr lang="de-DE" b="1" dirty="0"/>
              <a:t> </a:t>
            </a:r>
            <a:r>
              <a:rPr lang="de-DE" b="1" dirty="0" err="1"/>
              <a:t>be</a:t>
            </a:r>
            <a:r>
              <a:rPr lang="de-DE" b="1" dirty="0"/>
              <a:t> in a pitch </a:t>
            </a:r>
            <a:r>
              <a:rPr lang="de-DE" b="1" dirty="0" err="1"/>
              <a:t>to</a:t>
            </a:r>
            <a:r>
              <a:rPr lang="de-DE" b="1" dirty="0"/>
              <a:t> </a:t>
            </a:r>
            <a:r>
              <a:rPr lang="de-DE" b="1" dirty="0" err="1"/>
              <a:t>make</a:t>
            </a:r>
            <a:r>
              <a:rPr lang="de-DE" b="1" dirty="0"/>
              <a:t> </a:t>
            </a:r>
            <a:r>
              <a:rPr lang="de-DE" b="1" dirty="0" err="1"/>
              <a:t>it</a:t>
            </a:r>
            <a:r>
              <a:rPr lang="de-DE" b="1" dirty="0"/>
              <a:t> on </a:t>
            </a:r>
            <a:r>
              <a:rPr lang="de-DE" b="1" dirty="0" err="1"/>
              <a:t>point</a:t>
            </a:r>
            <a:r>
              <a:rPr lang="de-DE" b="1" dirty="0"/>
              <a:t>?</a:t>
            </a:r>
          </a:p>
          <a:p>
            <a:pPr marL="171450" lvl="0" indent="-171450" algn="l" rtl="0">
              <a:spcBef>
                <a:spcPts val="0"/>
              </a:spcBef>
              <a:spcAft>
                <a:spcPts val="0"/>
              </a:spcAft>
              <a:buFont typeface="Arial" panose="020B0604020202020204" pitchFamily="34" charset="0"/>
              <a:buChar char="•"/>
            </a:pPr>
            <a:r>
              <a:rPr lang="de-DE" dirty="0" err="1"/>
              <a:t>We</a:t>
            </a:r>
            <a:r>
              <a:rPr lang="de-DE" dirty="0"/>
              <a:t> </a:t>
            </a:r>
            <a:r>
              <a:rPr lang="de-DE" dirty="0" err="1"/>
              <a:t>have</a:t>
            </a:r>
            <a:r>
              <a:rPr lang="de-DE" dirty="0"/>
              <a:t> </a:t>
            </a:r>
            <a:r>
              <a:rPr lang="de-DE" dirty="0" err="1"/>
              <a:t>prepared</a:t>
            </a:r>
            <a:r>
              <a:rPr lang="de-DE" dirty="0"/>
              <a:t> </a:t>
            </a:r>
            <a:r>
              <a:rPr lang="de-DE" b="1" dirty="0"/>
              <a:t>7 </a:t>
            </a:r>
            <a:r>
              <a:rPr lang="de-DE" b="1" dirty="0" err="1"/>
              <a:t>steps</a:t>
            </a:r>
            <a:r>
              <a:rPr lang="de-DE" b="1" dirty="0"/>
              <a:t> </a:t>
            </a:r>
            <a:r>
              <a:rPr lang="de-DE" dirty="0" err="1"/>
              <a:t>that</a:t>
            </a:r>
            <a:r>
              <a:rPr lang="de-DE" dirty="0"/>
              <a:t> </a:t>
            </a:r>
            <a:r>
              <a:rPr lang="de-DE" dirty="0" err="1"/>
              <a:t>we</a:t>
            </a:r>
            <a:r>
              <a:rPr lang="de-DE" dirty="0"/>
              <a:t> </a:t>
            </a:r>
            <a:r>
              <a:rPr lang="de-DE" dirty="0" err="1"/>
              <a:t>think</a:t>
            </a:r>
            <a:r>
              <a:rPr lang="de-DE" dirty="0"/>
              <a:t> </a:t>
            </a:r>
            <a:r>
              <a:rPr lang="de-DE" dirty="0" err="1"/>
              <a:t>is</a:t>
            </a:r>
            <a:r>
              <a:rPr lang="de-DE" dirty="0"/>
              <a:t> </a:t>
            </a:r>
            <a:r>
              <a:rPr lang="de-DE" dirty="0" err="1"/>
              <a:t>important</a:t>
            </a:r>
            <a:r>
              <a:rPr lang="de-DE" dirty="0"/>
              <a:t> </a:t>
            </a:r>
            <a:r>
              <a:rPr lang="de-DE" dirty="0" err="1"/>
              <a:t>to</a:t>
            </a:r>
            <a:r>
              <a:rPr lang="de-DE" dirty="0"/>
              <a:t> </a:t>
            </a:r>
            <a:r>
              <a:rPr lang="de-DE" dirty="0" err="1"/>
              <a:t>include</a:t>
            </a:r>
            <a:r>
              <a:rPr lang="de-DE" dirty="0"/>
              <a:t>.</a:t>
            </a:r>
          </a:p>
          <a:p>
            <a:pPr marL="171450" lvl="0" indent="-171450" algn="l" rtl="0">
              <a:spcBef>
                <a:spcPts val="0"/>
              </a:spcBef>
              <a:spcAft>
                <a:spcPts val="0"/>
              </a:spcAft>
              <a:buFont typeface="Arial" panose="020B0604020202020204" pitchFamily="34" charset="0"/>
              <a:buChar char="•"/>
            </a:pPr>
            <a:r>
              <a:rPr lang="de-DE" dirty="0"/>
              <a:t>The </a:t>
            </a:r>
            <a:r>
              <a:rPr lang="de-DE" dirty="0" err="1"/>
              <a:t>good</a:t>
            </a:r>
            <a:r>
              <a:rPr lang="de-DE" dirty="0"/>
              <a:t> </a:t>
            </a:r>
            <a:r>
              <a:rPr lang="de-DE" dirty="0" err="1"/>
              <a:t>thing</a:t>
            </a:r>
            <a:r>
              <a:rPr lang="de-DE" dirty="0"/>
              <a:t>: </a:t>
            </a:r>
            <a:r>
              <a:rPr lang="de-DE" b="1" dirty="0" err="1"/>
              <a:t>this</a:t>
            </a:r>
            <a:r>
              <a:rPr lang="de-DE" b="1" dirty="0"/>
              <a:t> </a:t>
            </a:r>
            <a:r>
              <a:rPr lang="de-DE" b="1" dirty="0" err="1"/>
              <a:t>structure</a:t>
            </a:r>
            <a:r>
              <a:rPr lang="de-DE" b="1" dirty="0"/>
              <a:t> </a:t>
            </a:r>
            <a:r>
              <a:rPr lang="de-DE" b="1" dirty="0" err="1"/>
              <a:t>of</a:t>
            </a:r>
            <a:r>
              <a:rPr lang="de-DE" b="1" dirty="0"/>
              <a:t> </a:t>
            </a:r>
            <a:r>
              <a:rPr lang="de-DE" b="1" dirty="0" err="1"/>
              <a:t>presenting</a:t>
            </a:r>
            <a:r>
              <a:rPr lang="de-DE" b="1" dirty="0"/>
              <a:t> </a:t>
            </a:r>
            <a:r>
              <a:rPr lang="de-DE" b="1" dirty="0" err="1"/>
              <a:t>your</a:t>
            </a:r>
            <a:r>
              <a:rPr lang="de-DE" b="1" dirty="0"/>
              <a:t> </a:t>
            </a:r>
            <a:r>
              <a:rPr lang="de-DE" b="1" dirty="0" err="1"/>
              <a:t>idea</a:t>
            </a:r>
            <a:r>
              <a:rPr lang="de-DE" b="1" dirty="0"/>
              <a:t> </a:t>
            </a:r>
            <a:r>
              <a:rPr lang="de-DE" b="1" dirty="0" err="1"/>
              <a:t>can</a:t>
            </a:r>
            <a:r>
              <a:rPr lang="de-DE" b="1" dirty="0"/>
              <a:t> also </a:t>
            </a:r>
            <a:r>
              <a:rPr lang="de-DE" b="1" dirty="0" err="1"/>
              <a:t>help</a:t>
            </a:r>
            <a:r>
              <a:rPr lang="de-DE" b="1" dirty="0"/>
              <a:t> </a:t>
            </a:r>
            <a:r>
              <a:rPr lang="de-DE" b="1" dirty="0" err="1"/>
              <a:t>to</a:t>
            </a:r>
            <a:r>
              <a:rPr lang="de-DE" b="1" dirty="0"/>
              <a:t> </a:t>
            </a:r>
            <a:r>
              <a:rPr lang="de-DE" b="1" dirty="0" err="1"/>
              <a:t>talk</a:t>
            </a:r>
            <a:r>
              <a:rPr lang="de-DE" b="1" dirty="0"/>
              <a:t> </a:t>
            </a:r>
            <a:r>
              <a:rPr lang="de-DE" b="1" dirty="0" err="1"/>
              <a:t>about</a:t>
            </a:r>
            <a:r>
              <a:rPr lang="de-DE" b="1" dirty="0"/>
              <a:t> </a:t>
            </a:r>
            <a:r>
              <a:rPr lang="de-DE" b="1" dirty="0" err="1"/>
              <a:t>it</a:t>
            </a:r>
            <a:r>
              <a:rPr lang="de-DE" b="1" dirty="0"/>
              <a:t> in </a:t>
            </a:r>
            <a:r>
              <a:rPr lang="de-DE" b="1" dirty="0" err="1"/>
              <a:t>generall</a:t>
            </a:r>
            <a:r>
              <a:rPr lang="de-DE" dirty="0"/>
              <a:t>. </a:t>
            </a:r>
          </a:p>
          <a:p>
            <a:pPr marL="171450" lvl="0" indent="-171450" algn="l" rtl="0">
              <a:spcBef>
                <a:spcPts val="0"/>
              </a:spcBef>
              <a:spcAft>
                <a:spcPts val="0"/>
              </a:spcAft>
              <a:buFont typeface="Arial" panose="020B0604020202020204" pitchFamily="34" charset="0"/>
              <a:buChar char="•"/>
            </a:pPr>
            <a:r>
              <a:rPr lang="de-DE" dirty="0"/>
              <a:t>So </a:t>
            </a:r>
            <a:r>
              <a:rPr lang="de-DE" dirty="0" err="1"/>
              <a:t>you</a:t>
            </a:r>
            <a:r>
              <a:rPr lang="de-DE" dirty="0"/>
              <a:t> </a:t>
            </a:r>
            <a:r>
              <a:rPr lang="de-DE" dirty="0" err="1"/>
              <a:t>should</a:t>
            </a:r>
            <a:r>
              <a:rPr lang="de-DE" dirty="0"/>
              <a:t> </a:t>
            </a:r>
            <a:r>
              <a:rPr lang="de-DE" dirty="0" err="1"/>
              <a:t>have</a:t>
            </a:r>
            <a:r>
              <a:rPr lang="de-DE" dirty="0"/>
              <a:t> </a:t>
            </a:r>
            <a:r>
              <a:rPr lang="de-DE" dirty="0" err="1"/>
              <a:t>these</a:t>
            </a:r>
            <a:r>
              <a:rPr lang="de-DE" dirty="0"/>
              <a:t> </a:t>
            </a:r>
            <a:r>
              <a:rPr lang="de-DE" dirty="0" err="1"/>
              <a:t>facts</a:t>
            </a:r>
            <a:r>
              <a:rPr lang="de-DE" dirty="0"/>
              <a:t> </a:t>
            </a:r>
            <a:r>
              <a:rPr lang="de-DE" dirty="0" err="1"/>
              <a:t>ready</a:t>
            </a:r>
            <a:r>
              <a:rPr lang="de-DE" dirty="0"/>
              <a:t> </a:t>
            </a:r>
            <a:r>
              <a:rPr lang="de-DE" dirty="0" err="1"/>
              <a:t>to</a:t>
            </a:r>
            <a:r>
              <a:rPr lang="de-DE" dirty="0"/>
              <a:t> </a:t>
            </a:r>
            <a:r>
              <a:rPr lang="de-DE" dirty="0" err="1"/>
              <a:t>talk</a:t>
            </a:r>
            <a:r>
              <a:rPr lang="de-DE" dirty="0"/>
              <a:t> </a:t>
            </a:r>
            <a:r>
              <a:rPr lang="de-DE" dirty="0" err="1"/>
              <a:t>about</a:t>
            </a:r>
            <a:r>
              <a:rPr lang="de-DE" dirty="0"/>
              <a:t> </a:t>
            </a:r>
            <a:r>
              <a:rPr lang="de-DE" dirty="0" err="1"/>
              <a:t>your</a:t>
            </a:r>
            <a:r>
              <a:rPr lang="de-DE" dirty="0"/>
              <a:t> </a:t>
            </a:r>
            <a:r>
              <a:rPr lang="de-DE" dirty="0" err="1"/>
              <a:t>idea</a:t>
            </a:r>
            <a:r>
              <a:rPr lang="de-DE" dirty="0"/>
              <a:t>.</a:t>
            </a:r>
          </a:p>
          <a:p>
            <a:pPr marL="171450" lvl="0" indent="-171450" algn="l" rtl="0">
              <a:spcBef>
                <a:spcPts val="0"/>
              </a:spcBef>
              <a:spcAft>
                <a:spcPts val="0"/>
              </a:spcAft>
              <a:buFont typeface="Arial" panose="020B0604020202020204" pitchFamily="34" charset="0"/>
              <a:buChar char="•"/>
            </a:pPr>
            <a:endParaRPr lang="de-DE" dirty="0"/>
          </a:p>
          <a:p>
            <a:pPr marL="0" lvl="0" indent="0" algn="l" rtl="0">
              <a:spcBef>
                <a:spcPts val="0"/>
              </a:spcBef>
              <a:spcAft>
                <a:spcPts val="0"/>
              </a:spcAft>
              <a:buFont typeface="Arial" panose="020B0604020202020204" pitchFamily="34" charset="0"/>
              <a:buNone/>
            </a:pPr>
            <a:r>
              <a:rPr lang="de-DE" dirty="0"/>
              <a:t> And </a:t>
            </a:r>
            <a:r>
              <a:rPr lang="de-DE" b="1" dirty="0" err="1"/>
              <a:t>talking</a:t>
            </a:r>
            <a:r>
              <a:rPr lang="de-DE" b="1" dirty="0"/>
              <a:t> </a:t>
            </a:r>
            <a:r>
              <a:rPr lang="de-DE" b="1" dirty="0" err="1"/>
              <a:t>about</a:t>
            </a:r>
            <a:r>
              <a:rPr lang="de-DE" b="1" dirty="0"/>
              <a:t> </a:t>
            </a:r>
            <a:r>
              <a:rPr lang="de-DE" b="1" dirty="0" err="1"/>
              <a:t>the</a:t>
            </a:r>
            <a:r>
              <a:rPr lang="de-DE" b="1" dirty="0"/>
              <a:t> </a:t>
            </a:r>
            <a:r>
              <a:rPr lang="de-DE" b="1" dirty="0" err="1"/>
              <a:t>idea</a:t>
            </a:r>
            <a:r>
              <a:rPr lang="de-DE" b="1" dirty="0"/>
              <a:t> </a:t>
            </a:r>
            <a:r>
              <a:rPr lang="de-DE" b="1" dirty="0" err="1"/>
              <a:t>is</a:t>
            </a:r>
            <a:r>
              <a:rPr lang="de-DE" b="1" dirty="0"/>
              <a:t> super </a:t>
            </a:r>
            <a:r>
              <a:rPr lang="de-DE" b="1" dirty="0" err="1"/>
              <a:t>important</a:t>
            </a:r>
            <a:r>
              <a:rPr lang="de-DE" b="1" dirty="0"/>
              <a:t> </a:t>
            </a:r>
            <a:r>
              <a:rPr lang="de-DE" b="1" dirty="0" err="1"/>
              <a:t>to</a:t>
            </a:r>
            <a:r>
              <a:rPr lang="de-DE" b="1" dirty="0"/>
              <a:t> </a:t>
            </a:r>
            <a:r>
              <a:rPr lang="de-DE" b="1" dirty="0" err="1"/>
              <a:t>learn</a:t>
            </a:r>
            <a:r>
              <a:rPr lang="de-DE" b="1" dirty="0"/>
              <a:t> </a:t>
            </a:r>
            <a:r>
              <a:rPr lang="de-DE" b="1" dirty="0" err="1"/>
              <a:t>about</a:t>
            </a:r>
            <a:r>
              <a:rPr lang="de-DE" b="1" dirty="0"/>
              <a:t> </a:t>
            </a:r>
            <a:r>
              <a:rPr lang="de-DE" b="1" dirty="0" err="1"/>
              <a:t>it</a:t>
            </a:r>
            <a:r>
              <a:rPr lang="de-DE" b="1" dirty="0"/>
              <a:t> and </a:t>
            </a:r>
            <a:r>
              <a:rPr lang="de-DE" b="1" dirty="0" err="1"/>
              <a:t>develop</a:t>
            </a:r>
            <a:r>
              <a:rPr lang="de-DE" b="1" dirty="0"/>
              <a:t> it.</a:t>
            </a:r>
          </a:p>
        </p:txBody>
      </p:sp>
      <p:sp>
        <p:nvSpPr>
          <p:cNvPr id="182" name="Google Shape;182;g7263be4a94_1_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915675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7263be4a94_1_87:notes"/>
          <p:cNvSpPr txBox="1">
            <a:spLocks noGrp="1"/>
          </p:cNvSpPr>
          <p:nvPr>
            <p:ph type="body" idx="1"/>
          </p:nvPr>
        </p:nvSpPr>
        <p:spPr>
          <a:xfrm>
            <a:off x="685800" y="4400551"/>
            <a:ext cx="5486400" cy="3600600"/>
          </a:xfrm>
          <a:prstGeom prst="rect">
            <a:avLst/>
          </a:prstGeom>
        </p:spPr>
        <p:txBody>
          <a:bodyPr spcFirstLastPara="1" wrap="square" lIns="91425" tIns="91425" rIns="91425" bIns="91425" anchor="t" anchorCtr="0">
            <a:noAutofit/>
          </a:bodyPr>
          <a:lstStyle/>
          <a:p>
            <a:pPr marL="0" lvl="0" indent="0">
              <a:spcAft>
                <a:spcPts val="1600"/>
              </a:spcAft>
              <a:buSzPct val="80000"/>
              <a:buFont typeface="+mj-lt"/>
              <a:buNone/>
            </a:pPr>
            <a:r>
              <a:rPr lang="de-DE" sz="1100" b="0" dirty="0" err="1">
                <a:solidFill>
                  <a:schemeClr val="tx1"/>
                </a:solidFill>
                <a:latin typeface="DINOT-Bold" panose="020B0504020101020102" pitchFamily="34" charset="77"/>
              </a:rPr>
              <a:t>Let‘s</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take</a:t>
            </a:r>
            <a:r>
              <a:rPr lang="de-DE" sz="1100" b="0" dirty="0">
                <a:solidFill>
                  <a:schemeClr val="tx1"/>
                </a:solidFill>
                <a:latin typeface="DINOT-Bold" panose="020B0504020101020102" pitchFamily="34" charset="77"/>
              </a:rPr>
              <a:t> a </a:t>
            </a:r>
            <a:r>
              <a:rPr lang="de-DE" sz="1100" b="0" dirty="0" err="1">
                <a:solidFill>
                  <a:schemeClr val="tx1"/>
                </a:solidFill>
                <a:latin typeface="DINOT-Bold" panose="020B0504020101020102" pitchFamily="34" charset="77"/>
              </a:rPr>
              <a:t>look</a:t>
            </a:r>
            <a:r>
              <a:rPr lang="de-DE" sz="1100" b="0" dirty="0">
                <a:solidFill>
                  <a:schemeClr val="tx1"/>
                </a:solidFill>
                <a:latin typeface="DINOT-Bold" panose="020B0504020101020102" pitchFamily="34" charset="77"/>
              </a:rPr>
              <a:t> at </a:t>
            </a:r>
            <a:r>
              <a:rPr lang="de-DE" sz="1100" b="0" dirty="0" err="1">
                <a:solidFill>
                  <a:schemeClr val="tx1"/>
                </a:solidFill>
                <a:latin typeface="DINOT-Bold" panose="020B0504020101020102" pitchFamily="34" charset="77"/>
              </a:rPr>
              <a:t>the</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steps</a:t>
            </a:r>
            <a:r>
              <a:rPr lang="de-DE" sz="1100" b="0" dirty="0">
                <a:solidFill>
                  <a:schemeClr val="tx1"/>
                </a:solidFill>
                <a:latin typeface="DINOT-Bold" panose="020B0504020101020102" pitchFamily="34" charset="77"/>
              </a:rPr>
              <a:t>:</a:t>
            </a:r>
          </a:p>
          <a:p>
            <a:pPr marL="0" lvl="0" indent="0">
              <a:spcAft>
                <a:spcPts val="1600"/>
              </a:spcAft>
              <a:buSzPct val="80000"/>
              <a:buFont typeface="+mj-lt"/>
              <a:buNone/>
            </a:pPr>
            <a:endParaRPr lang="de-DE" sz="1100" b="0" dirty="0">
              <a:solidFill>
                <a:schemeClr val="tx1"/>
              </a:solidFill>
              <a:latin typeface="DINOT-Bold" panose="020B0504020101020102" pitchFamily="34" charset="77"/>
            </a:endParaRPr>
          </a:p>
          <a:p>
            <a:pPr marL="228600" lvl="0" indent="-228600">
              <a:spcAft>
                <a:spcPts val="1600"/>
              </a:spcAft>
              <a:buSzPct val="80000"/>
              <a:buFont typeface="+mj-lt"/>
              <a:buAutoNum type="arabicPeriod"/>
            </a:pPr>
            <a:r>
              <a:rPr lang="de-DE" sz="1100" b="1" dirty="0">
                <a:solidFill>
                  <a:schemeClr val="tx1"/>
                </a:solidFill>
                <a:latin typeface="DINOT-Bold" panose="020B0504020101020102" pitchFamily="34" charset="77"/>
              </a:rPr>
              <a:t>Problem</a:t>
            </a:r>
            <a:r>
              <a:rPr lang="de-DE" sz="1100" b="0" dirty="0">
                <a:solidFill>
                  <a:schemeClr val="tx1"/>
                </a:solidFill>
                <a:latin typeface="DINOT-Bold" panose="020B0504020101020102" pitchFamily="34" charset="77"/>
              </a:rPr>
              <a:t>: Come </a:t>
            </a:r>
            <a:r>
              <a:rPr lang="de-DE" sz="1100" b="0" dirty="0" err="1">
                <a:solidFill>
                  <a:schemeClr val="tx1"/>
                </a:solidFill>
                <a:latin typeface="DINOT-Bold" panose="020B0504020101020102" pitchFamily="34" charset="77"/>
              </a:rPr>
              <a:t>up</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with</a:t>
            </a:r>
            <a:r>
              <a:rPr lang="de-DE" sz="1100" b="0" dirty="0">
                <a:solidFill>
                  <a:schemeClr val="tx1"/>
                </a:solidFill>
                <a:latin typeface="DINOT-Bold" panose="020B0504020101020102" pitchFamily="34" charset="77"/>
              </a:rPr>
              <a:t> </a:t>
            </a:r>
            <a:r>
              <a:rPr lang="de-DE" sz="1100" b="1" dirty="0" err="1">
                <a:solidFill>
                  <a:schemeClr val="tx1"/>
                </a:solidFill>
                <a:latin typeface="DINOT-Bold" panose="020B0504020101020102" pitchFamily="34" charset="77"/>
              </a:rPr>
              <a:t>one</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sentence</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about</a:t>
            </a:r>
            <a:r>
              <a:rPr lang="de-DE" sz="1100" b="0" dirty="0">
                <a:solidFill>
                  <a:schemeClr val="tx1"/>
                </a:solidFill>
                <a:latin typeface="DINOT-Bold" panose="020B0504020101020102" pitchFamily="34" charset="77"/>
              </a:rPr>
              <a:t> </a:t>
            </a:r>
            <a:r>
              <a:rPr lang="de-DE" sz="1100" b="1" dirty="0" err="1">
                <a:solidFill>
                  <a:schemeClr val="tx1"/>
                </a:solidFill>
                <a:latin typeface="DINOT-Bold" panose="020B0504020101020102" pitchFamily="34" charset="77"/>
              </a:rPr>
              <a:t>what</a:t>
            </a:r>
            <a:r>
              <a:rPr lang="de-DE" sz="1100" b="1" dirty="0">
                <a:solidFill>
                  <a:schemeClr val="tx1"/>
                </a:solidFill>
                <a:latin typeface="DINOT-Bold" panose="020B0504020101020102" pitchFamily="34" charset="77"/>
              </a:rPr>
              <a:t> </a:t>
            </a:r>
            <a:r>
              <a:rPr lang="de-DE" sz="1100" b="1" dirty="0" err="1">
                <a:solidFill>
                  <a:schemeClr val="tx1"/>
                </a:solidFill>
                <a:latin typeface="DINOT-Bold" panose="020B0504020101020102" pitchFamily="34" charset="77"/>
              </a:rPr>
              <a:t>the</a:t>
            </a:r>
            <a:r>
              <a:rPr lang="de-DE" sz="1100" b="1" dirty="0">
                <a:solidFill>
                  <a:schemeClr val="tx1"/>
                </a:solidFill>
                <a:latin typeface="DINOT-Bold" panose="020B0504020101020102" pitchFamily="34" charset="77"/>
              </a:rPr>
              <a:t> </a:t>
            </a:r>
            <a:r>
              <a:rPr lang="de-DE" sz="1100" b="1" dirty="0" err="1">
                <a:solidFill>
                  <a:schemeClr val="tx1"/>
                </a:solidFill>
                <a:latin typeface="DINOT-Bold" panose="020B0504020101020102" pitchFamily="34" charset="77"/>
              </a:rPr>
              <a:t>problem</a:t>
            </a:r>
            <a:r>
              <a:rPr lang="de-DE" sz="1100" b="1" dirty="0">
                <a:solidFill>
                  <a:schemeClr val="tx1"/>
                </a:solidFill>
                <a:latin typeface="DINOT-Bold" panose="020B0504020101020102" pitchFamily="34" charset="77"/>
              </a:rPr>
              <a:t> </a:t>
            </a:r>
            <a:r>
              <a:rPr lang="de-DE" sz="1100" b="1" dirty="0" err="1">
                <a:solidFill>
                  <a:schemeClr val="tx1"/>
                </a:solidFill>
                <a:latin typeface="DINOT-Bold" panose="020B0504020101020102" pitchFamily="34" charset="77"/>
              </a:rPr>
              <a:t>you</a:t>
            </a:r>
            <a:r>
              <a:rPr lang="de-DE" sz="1100" b="1" dirty="0">
                <a:solidFill>
                  <a:schemeClr val="tx1"/>
                </a:solidFill>
                <a:latin typeface="DINOT-Bold" panose="020B0504020101020102" pitchFamily="34" charset="77"/>
              </a:rPr>
              <a:t> </a:t>
            </a:r>
            <a:r>
              <a:rPr lang="de-DE" sz="1100" b="1" dirty="0" err="1">
                <a:solidFill>
                  <a:schemeClr val="tx1"/>
                </a:solidFill>
                <a:latin typeface="DINOT-Bold" panose="020B0504020101020102" pitchFamily="34" charset="77"/>
              </a:rPr>
              <a:t>are</a:t>
            </a:r>
            <a:r>
              <a:rPr lang="de-DE" sz="1100" b="1" dirty="0">
                <a:solidFill>
                  <a:schemeClr val="tx1"/>
                </a:solidFill>
                <a:latin typeface="DINOT-Bold" panose="020B0504020101020102" pitchFamily="34" charset="77"/>
              </a:rPr>
              <a:t> </a:t>
            </a:r>
            <a:r>
              <a:rPr lang="de-DE" sz="1100" b="1" dirty="0" err="1">
                <a:solidFill>
                  <a:schemeClr val="tx1"/>
                </a:solidFill>
                <a:latin typeface="DINOT-Bold" panose="020B0504020101020102" pitchFamily="34" charset="77"/>
              </a:rPr>
              <a:t>solving</a:t>
            </a:r>
            <a:r>
              <a:rPr lang="de-DE" sz="1100" b="1" dirty="0">
                <a:solidFill>
                  <a:schemeClr val="tx1"/>
                </a:solidFill>
                <a:latin typeface="DINOT-Bold" panose="020B0504020101020102" pitchFamily="34" charset="77"/>
              </a:rPr>
              <a:t> </a:t>
            </a:r>
            <a:r>
              <a:rPr lang="de-DE" sz="1100" b="1" dirty="0" err="1">
                <a:solidFill>
                  <a:schemeClr val="tx1"/>
                </a:solidFill>
                <a:latin typeface="DINOT-Bold" panose="020B0504020101020102" pitchFamily="34" charset="77"/>
              </a:rPr>
              <a:t>with</a:t>
            </a:r>
            <a:r>
              <a:rPr lang="de-DE" sz="1100" b="1" dirty="0">
                <a:solidFill>
                  <a:schemeClr val="tx1"/>
                </a:solidFill>
                <a:latin typeface="DINOT-Bold" panose="020B0504020101020102" pitchFamily="34" charset="77"/>
              </a:rPr>
              <a:t> </a:t>
            </a:r>
            <a:r>
              <a:rPr lang="de-DE" sz="1100" b="1" dirty="0" err="1">
                <a:solidFill>
                  <a:schemeClr val="tx1"/>
                </a:solidFill>
                <a:latin typeface="DINOT-Bold" panose="020B0504020101020102" pitchFamily="34" charset="77"/>
              </a:rPr>
              <a:t>your</a:t>
            </a:r>
            <a:r>
              <a:rPr lang="de-DE" sz="1100" b="1" dirty="0">
                <a:solidFill>
                  <a:schemeClr val="tx1"/>
                </a:solidFill>
                <a:latin typeface="DINOT-Bold" panose="020B0504020101020102" pitchFamily="34" charset="77"/>
              </a:rPr>
              <a:t> </a:t>
            </a:r>
            <a:r>
              <a:rPr lang="de-DE" sz="1100" b="1" dirty="0" err="1">
                <a:solidFill>
                  <a:schemeClr val="tx1"/>
                </a:solidFill>
                <a:latin typeface="DINOT-Bold" panose="020B0504020101020102" pitchFamily="34" charset="77"/>
              </a:rPr>
              <a:t>problem</a:t>
            </a:r>
            <a:r>
              <a:rPr lang="de-DE" sz="1100" b="1" dirty="0">
                <a:solidFill>
                  <a:schemeClr val="tx1"/>
                </a:solidFill>
                <a:latin typeface="DINOT-Bold" panose="020B0504020101020102" pitchFamily="34" charset="77"/>
              </a:rPr>
              <a:t> </a:t>
            </a:r>
            <a:r>
              <a:rPr lang="de-DE" sz="1100" b="1" dirty="0" err="1">
                <a:solidFill>
                  <a:schemeClr val="tx1"/>
                </a:solidFill>
                <a:latin typeface="DINOT-Bold" panose="020B0504020101020102" pitchFamily="34" charset="77"/>
              </a:rPr>
              <a:t>is</a:t>
            </a:r>
            <a:br>
              <a:rPr lang="de-DE" sz="1100" b="0" dirty="0">
                <a:solidFill>
                  <a:schemeClr val="tx1"/>
                </a:solidFill>
                <a:latin typeface="DINOT-Bold" panose="020B0504020101020102" pitchFamily="34" charset="77"/>
              </a:rPr>
            </a:br>
            <a:r>
              <a:rPr lang="de-DE" sz="1100" b="0" dirty="0" err="1">
                <a:solidFill>
                  <a:schemeClr val="tx1"/>
                </a:solidFill>
                <a:latin typeface="DINOT-Bold" panose="020B0504020101020102" pitchFamily="34" charset="77"/>
              </a:rPr>
              <a:t>When</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you</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have</a:t>
            </a:r>
            <a:r>
              <a:rPr lang="de-DE" sz="1100" b="0" dirty="0">
                <a:solidFill>
                  <a:schemeClr val="tx1"/>
                </a:solidFill>
                <a:latin typeface="DINOT-Bold" panose="020B0504020101020102" pitchFamily="34" charset="77"/>
              </a:rPr>
              <a:t> a </a:t>
            </a:r>
            <a:r>
              <a:rPr lang="de-DE" sz="1100" b="0" dirty="0" err="1">
                <a:solidFill>
                  <a:schemeClr val="tx1"/>
                </a:solidFill>
                <a:latin typeface="DINOT-Bold" panose="020B0504020101020102" pitchFamily="34" charset="77"/>
              </a:rPr>
              <a:t>problem</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you</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are</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solving</a:t>
            </a:r>
            <a:r>
              <a:rPr lang="de-DE" sz="1100" b="0" dirty="0">
                <a:solidFill>
                  <a:schemeClr val="tx1"/>
                </a:solidFill>
                <a:latin typeface="DINOT-Bold" panose="020B0504020101020102" pitchFamily="34" charset="77"/>
              </a:rPr>
              <a:t>, I am </a:t>
            </a:r>
            <a:r>
              <a:rPr lang="de-DE" sz="1100" b="0" dirty="0" err="1">
                <a:solidFill>
                  <a:schemeClr val="tx1"/>
                </a:solidFill>
                <a:latin typeface="DINOT-Bold" panose="020B0504020101020102" pitchFamily="34" charset="77"/>
              </a:rPr>
              <a:t>sure</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that</a:t>
            </a:r>
            <a:r>
              <a:rPr lang="de-DE" sz="1100" b="0" dirty="0">
                <a:solidFill>
                  <a:schemeClr val="tx1"/>
                </a:solidFill>
                <a:latin typeface="DINOT-Bold" panose="020B0504020101020102" pitchFamily="34" charset="77"/>
              </a:rPr>
              <a:t> s.o. </a:t>
            </a:r>
            <a:r>
              <a:rPr lang="de-DE" sz="1100" b="0" dirty="0" err="1">
                <a:solidFill>
                  <a:schemeClr val="tx1"/>
                </a:solidFill>
                <a:latin typeface="DINOT-Bold" panose="020B0504020101020102" pitchFamily="34" charset="77"/>
              </a:rPr>
              <a:t>is</a:t>
            </a:r>
            <a:r>
              <a:rPr lang="de-DE" sz="1100" b="0" dirty="0">
                <a:solidFill>
                  <a:schemeClr val="tx1"/>
                </a:solidFill>
                <a:latin typeface="DINOT-Bold" panose="020B0504020101020102" pitchFamily="34" charset="77"/>
              </a:rPr>
              <a:t> also </a:t>
            </a:r>
            <a:r>
              <a:rPr lang="de-DE" sz="1100" b="0" dirty="0" err="1">
                <a:solidFill>
                  <a:schemeClr val="tx1"/>
                </a:solidFill>
                <a:latin typeface="DINOT-Bold" panose="020B0504020101020102" pitchFamily="34" charset="77"/>
              </a:rPr>
              <a:t>affected</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by</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that</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problem</a:t>
            </a:r>
            <a:r>
              <a:rPr lang="de-DE" sz="1100" b="0" dirty="0">
                <a:solidFill>
                  <a:schemeClr val="tx1"/>
                </a:solidFill>
                <a:latin typeface="DINOT-Bold" panose="020B0504020101020102" pitchFamily="34" charset="77"/>
              </a:rPr>
              <a:t>: </a:t>
            </a:r>
          </a:p>
          <a:p>
            <a:pPr marL="0" lvl="0" indent="0">
              <a:spcAft>
                <a:spcPts val="1600"/>
              </a:spcAft>
              <a:buSzPct val="80000"/>
              <a:buFont typeface="+mj-lt"/>
              <a:buNone/>
            </a:pPr>
            <a:endParaRPr lang="de-DE" sz="1100" b="1" dirty="0">
              <a:solidFill>
                <a:schemeClr val="tx1"/>
              </a:solidFill>
              <a:latin typeface="DINOT-Bold" panose="020B0504020101020102" pitchFamily="34" charset="77"/>
            </a:endParaRPr>
          </a:p>
          <a:p>
            <a:pPr marL="228600" lvl="0" indent="-228600">
              <a:spcAft>
                <a:spcPts val="1600"/>
              </a:spcAft>
              <a:buSzPct val="80000"/>
              <a:buFont typeface="+mj-lt"/>
              <a:buAutoNum type="arabicPeriod" startAt="2"/>
            </a:pPr>
            <a:r>
              <a:rPr lang="de-DE" sz="1100" b="1" dirty="0">
                <a:solidFill>
                  <a:schemeClr val="tx1"/>
                </a:solidFill>
                <a:latin typeface="DINOT-Bold" panose="020B0504020101020102" pitchFamily="34" charset="77"/>
              </a:rPr>
              <a:t>Target </a:t>
            </a:r>
            <a:r>
              <a:rPr lang="de-DE" sz="1100" b="1" dirty="0" err="1">
                <a:solidFill>
                  <a:schemeClr val="tx1"/>
                </a:solidFill>
                <a:latin typeface="DINOT-Bold" panose="020B0504020101020102" pitchFamily="34" charset="77"/>
              </a:rPr>
              <a:t>group</a:t>
            </a:r>
            <a:r>
              <a:rPr lang="de-DE" sz="1100" b="1" dirty="0">
                <a:solidFill>
                  <a:schemeClr val="tx1"/>
                </a:solidFill>
                <a:latin typeface="DINOT-Bold" panose="020B0504020101020102" pitchFamily="34" charset="77"/>
              </a:rPr>
              <a:t>: Who </a:t>
            </a:r>
            <a:r>
              <a:rPr lang="de-DE" sz="1100" b="1" dirty="0" err="1">
                <a:solidFill>
                  <a:schemeClr val="tx1"/>
                </a:solidFill>
                <a:latin typeface="DINOT-Bold" panose="020B0504020101020102" pitchFamily="34" charset="77"/>
              </a:rPr>
              <a:t>is</a:t>
            </a:r>
            <a:r>
              <a:rPr lang="de-DE" sz="1100" b="1" dirty="0">
                <a:solidFill>
                  <a:schemeClr val="tx1"/>
                </a:solidFill>
                <a:latin typeface="DINOT-Bold" panose="020B0504020101020102" pitchFamily="34" charset="77"/>
              </a:rPr>
              <a:t> </a:t>
            </a:r>
            <a:r>
              <a:rPr lang="de-DE" sz="1100" b="1" dirty="0" err="1">
                <a:solidFill>
                  <a:schemeClr val="tx1"/>
                </a:solidFill>
                <a:latin typeface="DINOT-Bold" panose="020B0504020101020102" pitchFamily="34" charset="77"/>
              </a:rPr>
              <a:t>this</a:t>
            </a:r>
            <a:r>
              <a:rPr lang="de-DE" sz="1100" b="1" dirty="0">
                <a:solidFill>
                  <a:schemeClr val="tx1"/>
                </a:solidFill>
                <a:latin typeface="DINOT-Bold" panose="020B0504020101020102" pitchFamily="34" charset="77"/>
              </a:rPr>
              <a:t> </a:t>
            </a:r>
            <a:r>
              <a:rPr lang="de-DE" sz="1100" b="1" dirty="0" err="1">
                <a:solidFill>
                  <a:schemeClr val="tx1"/>
                </a:solidFill>
                <a:latin typeface="DINOT-Bold" panose="020B0504020101020102" pitchFamily="34" charset="77"/>
              </a:rPr>
              <a:t>person</a:t>
            </a:r>
            <a:r>
              <a:rPr lang="de-DE" sz="1100" b="0" dirty="0">
                <a:solidFill>
                  <a:schemeClr val="tx1"/>
                </a:solidFill>
                <a:latin typeface="DINOT-Bold" panose="020B0504020101020102" pitchFamily="34" charset="77"/>
              </a:rPr>
              <a:t>? </a:t>
            </a:r>
            <a:r>
              <a:rPr lang="de-DE" sz="1100" b="1" dirty="0" err="1">
                <a:solidFill>
                  <a:schemeClr val="tx1"/>
                </a:solidFill>
                <a:latin typeface="DINOT-Bold" panose="020B0504020101020102" pitchFamily="34" charset="77"/>
              </a:rPr>
              <a:t>For</a:t>
            </a:r>
            <a:r>
              <a:rPr lang="de-DE" sz="1100" b="0" dirty="0">
                <a:solidFill>
                  <a:schemeClr val="tx1"/>
                </a:solidFill>
                <a:latin typeface="DINOT-Bold" panose="020B0504020101020102" pitchFamily="34" charset="77"/>
              </a:rPr>
              <a:t> </a:t>
            </a:r>
            <a:r>
              <a:rPr lang="de-DE" sz="1100" b="1" dirty="0" err="1">
                <a:solidFill>
                  <a:schemeClr val="tx1"/>
                </a:solidFill>
                <a:latin typeface="DINOT-Bold" panose="020B0504020101020102" pitchFamily="34" charset="77"/>
              </a:rPr>
              <a:t>whom</a:t>
            </a:r>
            <a:r>
              <a:rPr lang="de-DE" sz="1100" b="1"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are</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you</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trying</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to</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solve</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the</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problem</a:t>
            </a:r>
            <a:r>
              <a:rPr lang="de-DE" sz="1100" b="0" dirty="0">
                <a:solidFill>
                  <a:schemeClr val="tx1"/>
                </a:solidFill>
                <a:latin typeface="DINOT-Bold" panose="020B0504020101020102" pitchFamily="34" charset="77"/>
              </a:rPr>
              <a:t>? Who </a:t>
            </a:r>
            <a:r>
              <a:rPr lang="de-DE" sz="1100" b="0" dirty="0" err="1">
                <a:solidFill>
                  <a:schemeClr val="tx1"/>
                </a:solidFill>
                <a:latin typeface="DINOT-Bold" panose="020B0504020101020102" pitchFamily="34" charset="77"/>
              </a:rPr>
              <a:t>is</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your</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target</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group</a:t>
            </a:r>
            <a:r>
              <a:rPr lang="de-DE" sz="1100" b="0" dirty="0">
                <a:solidFill>
                  <a:schemeClr val="tx1"/>
                </a:solidFill>
                <a:latin typeface="DINOT-Bold" panose="020B0504020101020102" pitchFamily="34" charset="77"/>
              </a:rPr>
              <a:t>? Who will </a:t>
            </a:r>
            <a:r>
              <a:rPr lang="de-DE" sz="1100" b="0" dirty="0" err="1">
                <a:solidFill>
                  <a:schemeClr val="tx1"/>
                </a:solidFill>
                <a:latin typeface="DINOT-Bold" panose="020B0504020101020102" pitchFamily="34" charset="77"/>
              </a:rPr>
              <a:t>be</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using</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it</a:t>
            </a:r>
            <a:r>
              <a:rPr lang="de-DE" sz="1100" b="0" dirty="0">
                <a:solidFill>
                  <a:schemeClr val="tx1"/>
                </a:solidFill>
                <a:latin typeface="DINOT-Bold" panose="020B0504020101020102" pitchFamily="34" charset="77"/>
              </a:rPr>
              <a:t>? </a:t>
            </a:r>
            <a:br>
              <a:rPr lang="de-DE" sz="1100" b="0" dirty="0">
                <a:solidFill>
                  <a:schemeClr val="tx1"/>
                </a:solidFill>
                <a:latin typeface="DINOT-Bold" panose="020B0504020101020102" pitchFamily="34" charset="77"/>
              </a:rPr>
            </a:br>
            <a:r>
              <a:rPr lang="de-DE" sz="1100" b="0" dirty="0" err="1">
                <a:solidFill>
                  <a:schemeClr val="tx1"/>
                </a:solidFill>
                <a:latin typeface="DINOT-Bold" panose="020B0504020101020102" pitchFamily="34" charset="77"/>
              </a:rPr>
              <a:t>It‘s</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always</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tempting</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to</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say</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it‘s</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for</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everyone</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Really</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make</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sure</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to</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make</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it</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concrete</a:t>
            </a:r>
            <a:r>
              <a:rPr lang="de-DE" sz="1100" b="0" dirty="0">
                <a:solidFill>
                  <a:schemeClr val="tx1"/>
                </a:solidFill>
                <a:latin typeface="DINOT-Bold" panose="020B0504020101020102" pitchFamily="34" charset="77"/>
              </a:rPr>
              <a:t> and </a:t>
            </a:r>
            <a:r>
              <a:rPr lang="de-DE" sz="1100" b="0" dirty="0" err="1">
                <a:solidFill>
                  <a:schemeClr val="tx1"/>
                </a:solidFill>
                <a:latin typeface="DINOT-Bold" panose="020B0504020101020102" pitchFamily="34" charset="77"/>
              </a:rPr>
              <a:t>define</a:t>
            </a:r>
            <a:r>
              <a:rPr lang="de-DE" sz="1100" b="0" dirty="0">
                <a:solidFill>
                  <a:schemeClr val="tx1"/>
                </a:solidFill>
                <a:latin typeface="DINOT-Bold" panose="020B0504020101020102" pitchFamily="34" charset="77"/>
              </a:rPr>
              <a:t> a </a:t>
            </a:r>
            <a:r>
              <a:rPr lang="de-DE" sz="1100" b="0" dirty="0" err="1">
                <a:solidFill>
                  <a:schemeClr val="tx1"/>
                </a:solidFill>
                <a:latin typeface="DINOT-Bold" panose="020B0504020101020102" pitchFamily="34" charset="77"/>
              </a:rPr>
              <a:t>clear</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user</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group</a:t>
            </a:r>
            <a:r>
              <a:rPr lang="de-DE" sz="1100" b="0" dirty="0">
                <a:solidFill>
                  <a:schemeClr val="tx1"/>
                </a:solidFill>
                <a:latin typeface="DINOT-Bold" panose="020B0504020101020102" pitchFamily="34" charset="77"/>
              </a:rPr>
              <a:t>.</a:t>
            </a:r>
          </a:p>
          <a:p>
            <a:pPr marL="0" lvl="0" indent="0">
              <a:spcAft>
                <a:spcPts val="1600"/>
              </a:spcAft>
              <a:buSzPct val="80000"/>
              <a:buFont typeface="+mj-lt"/>
              <a:buNone/>
            </a:pPr>
            <a:endParaRPr lang="de-DE" sz="1100" b="1" dirty="0">
              <a:solidFill>
                <a:schemeClr val="tx1"/>
              </a:solidFill>
              <a:latin typeface="DINOT-Bold" panose="020B0504020101020102" pitchFamily="34" charset="77"/>
            </a:endParaRPr>
          </a:p>
        </p:txBody>
      </p:sp>
      <p:sp>
        <p:nvSpPr>
          <p:cNvPr id="203" name="Google Shape;203;g7263be4a94_1_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1884851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7263be4a94_1_87:notes"/>
          <p:cNvSpPr txBox="1">
            <a:spLocks noGrp="1"/>
          </p:cNvSpPr>
          <p:nvPr>
            <p:ph type="body" idx="1"/>
          </p:nvPr>
        </p:nvSpPr>
        <p:spPr>
          <a:xfrm>
            <a:off x="685800" y="4400551"/>
            <a:ext cx="5486400" cy="3600600"/>
          </a:xfrm>
          <a:prstGeom prst="rect">
            <a:avLst/>
          </a:prstGeom>
        </p:spPr>
        <p:txBody>
          <a:bodyPr spcFirstLastPara="1" wrap="square" lIns="91425" tIns="91425" rIns="91425" bIns="91425" anchor="t" anchorCtr="0">
            <a:noAutofit/>
          </a:bodyPr>
          <a:lstStyle/>
          <a:p>
            <a:pPr marL="0" lvl="0" indent="0">
              <a:spcAft>
                <a:spcPts val="1600"/>
              </a:spcAft>
              <a:buSzPct val="80000"/>
              <a:buFont typeface="+mj-lt"/>
              <a:buNone/>
            </a:pPr>
            <a:r>
              <a:rPr lang="de-DE" sz="1100" b="0" dirty="0">
                <a:solidFill>
                  <a:schemeClr val="tx1"/>
                </a:solidFill>
                <a:latin typeface="DINOT-Bold" panose="020B0504020101020102" pitchFamily="34" charset="77"/>
              </a:rPr>
              <a:t>Next... </a:t>
            </a:r>
          </a:p>
          <a:p>
            <a:pPr marL="0" lvl="0" indent="0">
              <a:spcAft>
                <a:spcPts val="1600"/>
              </a:spcAft>
              <a:buSzPct val="80000"/>
              <a:buFont typeface="+mj-lt"/>
              <a:buNone/>
            </a:pPr>
            <a:endParaRPr lang="de-DE" sz="1100" b="0" dirty="0">
              <a:solidFill>
                <a:schemeClr val="tx1"/>
              </a:solidFill>
              <a:latin typeface="DINOT-Bold" panose="020B0504020101020102" pitchFamily="34" charset="77"/>
            </a:endParaRPr>
          </a:p>
          <a:p>
            <a:pPr marL="228600" lvl="0" indent="-228600">
              <a:spcAft>
                <a:spcPts val="1600"/>
              </a:spcAft>
              <a:buSzPct val="80000"/>
              <a:buFont typeface="+mj-lt"/>
              <a:buAutoNum type="arabicPeriod" startAt="3"/>
            </a:pPr>
            <a:r>
              <a:rPr lang="de-DE" sz="1100" b="1" dirty="0" err="1">
                <a:solidFill>
                  <a:schemeClr val="tx1"/>
                </a:solidFill>
                <a:latin typeface="DINOT-Bold" panose="020B0504020101020102" pitchFamily="34" charset="77"/>
              </a:rPr>
              <a:t>Present</a:t>
            </a:r>
            <a:r>
              <a:rPr lang="de-DE" sz="1100" b="1" dirty="0">
                <a:solidFill>
                  <a:schemeClr val="tx1"/>
                </a:solidFill>
                <a:latin typeface="DINOT-Bold" panose="020B0504020101020102" pitchFamily="34" charset="77"/>
              </a:rPr>
              <a:t> </a:t>
            </a:r>
            <a:r>
              <a:rPr lang="de-DE" sz="1100" b="1" dirty="0" err="1">
                <a:solidFill>
                  <a:schemeClr val="tx1"/>
                </a:solidFill>
                <a:latin typeface="DINOT-Bold" panose="020B0504020101020102" pitchFamily="34" charset="77"/>
              </a:rPr>
              <a:t>your</a:t>
            </a:r>
            <a:r>
              <a:rPr lang="de-DE" sz="1100" b="1" dirty="0">
                <a:solidFill>
                  <a:schemeClr val="tx1"/>
                </a:solidFill>
                <a:latin typeface="DINOT-Bold" panose="020B0504020101020102" pitchFamily="34" charset="77"/>
              </a:rPr>
              <a:t> </a:t>
            </a:r>
            <a:r>
              <a:rPr lang="de-DE" sz="1100" b="1" dirty="0" err="1">
                <a:solidFill>
                  <a:schemeClr val="tx1"/>
                </a:solidFill>
                <a:latin typeface="DINOT-Bold" panose="020B0504020101020102" pitchFamily="34" charset="77"/>
              </a:rPr>
              <a:t>solution</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Explain</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the</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product</a:t>
            </a:r>
            <a:r>
              <a:rPr lang="de-DE" sz="1100" b="0" dirty="0">
                <a:solidFill>
                  <a:schemeClr val="tx1"/>
                </a:solidFill>
                <a:latin typeface="DINOT-Bold" panose="020B0504020101020102" pitchFamily="34" charset="77"/>
              </a:rPr>
              <a:t> and </a:t>
            </a:r>
            <a:r>
              <a:rPr lang="de-DE" sz="1100" b="0" dirty="0" err="1">
                <a:solidFill>
                  <a:schemeClr val="tx1"/>
                </a:solidFill>
                <a:latin typeface="DINOT-Bold" panose="020B0504020101020102" pitchFamily="34" charset="77"/>
              </a:rPr>
              <a:t>tell</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how</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it</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works</a:t>
            </a:r>
            <a:r>
              <a:rPr lang="de-DE" sz="1100" b="0" dirty="0">
                <a:solidFill>
                  <a:schemeClr val="tx1"/>
                </a:solidFill>
                <a:latin typeface="DINOT-Bold" panose="020B0504020101020102" pitchFamily="34" charset="77"/>
              </a:rPr>
              <a:t>.</a:t>
            </a:r>
            <a:br>
              <a:rPr lang="de-DE" sz="1100" b="0" dirty="0">
                <a:solidFill>
                  <a:schemeClr val="tx1"/>
                </a:solidFill>
                <a:latin typeface="DINOT-Bold" panose="020B0504020101020102" pitchFamily="34" charset="77"/>
              </a:rPr>
            </a:br>
            <a:r>
              <a:rPr lang="de-DE" sz="1100" b="0" dirty="0" err="1">
                <a:solidFill>
                  <a:schemeClr val="tx1"/>
                </a:solidFill>
                <a:latin typeface="DINOT-Bold" panose="020B0504020101020102" pitchFamily="34" charset="77"/>
              </a:rPr>
              <a:t>Make</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sure</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you</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define</a:t>
            </a:r>
            <a:r>
              <a:rPr lang="de-DE" sz="1100" b="0" dirty="0">
                <a:solidFill>
                  <a:schemeClr val="tx1"/>
                </a:solidFill>
                <a:latin typeface="DINOT-Bold" panose="020B0504020101020102" pitchFamily="34" charset="77"/>
              </a:rPr>
              <a:t> a </a:t>
            </a:r>
            <a:r>
              <a:rPr lang="de-DE" sz="1100" b="0" dirty="0" err="1">
                <a:solidFill>
                  <a:schemeClr val="tx1"/>
                </a:solidFill>
                <a:latin typeface="DINOT-Bold" panose="020B0504020101020102" pitchFamily="34" charset="77"/>
              </a:rPr>
              <a:t>good</a:t>
            </a:r>
            <a:r>
              <a:rPr lang="de-DE" sz="1100" b="0" dirty="0">
                <a:solidFill>
                  <a:schemeClr val="tx1"/>
                </a:solidFill>
                <a:latin typeface="DINOT-Bold" panose="020B0504020101020102" pitchFamily="34" charset="77"/>
              </a:rPr>
              <a:t> problem-solution fit: </a:t>
            </a:r>
            <a:r>
              <a:rPr lang="de-DE" sz="1100" b="0" dirty="0" err="1">
                <a:solidFill>
                  <a:schemeClr val="tx1"/>
                </a:solidFill>
                <a:latin typeface="DINOT-Bold" panose="020B0504020101020102" pitchFamily="34" charset="77"/>
              </a:rPr>
              <a:t>means</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those</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aspects</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should</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really</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work</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well</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together</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make</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sure</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your</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solution</a:t>
            </a:r>
            <a:r>
              <a:rPr lang="de-DE" sz="1100" b="0" dirty="0">
                <a:solidFill>
                  <a:schemeClr val="tx1"/>
                </a:solidFill>
                <a:latin typeface="DINOT-Bold" panose="020B0504020101020102" pitchFamily="34" charset="77"/>
              </a:rPr>
              <a:t> </a:t>
            </a:r>
            <a:r>
              <a:rPr lang="de-DE" sz="1100" b="1" dirty="0">
                <a:solidFill>
                  <a:schemeClr val="tx1"/>
                </a:solidFill>
                <a:latin typeface="DINOT-Bold" panose="020B0504020101020102" pitchFamily="34" charset="77"/>
              </a:rPr>
              <a:t>ANSWERS</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your</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problem</a:t>
            </a:r>
            <a:br>
              <a:rPr lang="de-DE" sz="1100" b="0" dirty="0">
                <a:solidFill>
                  <a:schemeClr val="tx1"/>
                </a:solidFill>
                <a:latin typeface="DINOT-Bold" panose="020B0504020101020102" pitchFamily="34" charset="77"/>
              </a:rPr>
            </a:br>
            <a:r>
              <a:rPr lang="de-DE" sz="1100" b="0" dirty="0">
                <a:solidFill>
                  <a:schemeClr val="tx1"/>
                </a:solidFill>
                <a:latin typeface="DINOT-Bold" panose="020B0504020101020102" pitchFamily="34" charset="77"/>
              </a:rPr>
              <a:t>Keep </a:t>
            </a:r>
            <a:r>
              <a:rPr lang="de-DE" sz="1100" b="0" dirty="0" err="1">
                <a:solidFill>
                  <a:schemeClr val="tx1"/>
                </a:solidFill>
                <a:latin typeface="DINOT-Bold" panose="020B0504020101020102" pitchFamily="34" charset="77"/>
              </a:rPr>
              <a:t>youe</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explanation</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short</a:t>
            </a:r>
            <a:r>
              <a:rPr lang="de-DE" sz="1100" b="0" dirty="0">
                <a:solidFill>
                  <a:schemeClr val="tx1"/>
                </a:solidFill>
                <a:latin typeface="DINOT-Bold" panose="020B0504020101020102" pitchFamily="34" charset="77"/>
              </a:rPr>
              <a:t> &amp; simple. </a:t>
            </a:r>
            <a:r>
              <a:rPr lang="de-DE" sz="1100" b="0" dirty="0" err="1">
                <a:solidFill>
                  <a:schemeClr val="tx1"/>
                </a:solidFill>
                <a:latin typeface="DINOT-Bold" panose="020B0504020101020102" pitchFamily="34" charset="77"/>
              </a:rPr>
              <a:t>Especially</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with</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tech</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solutions</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It</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is</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tempting</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to</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deep</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dive</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into</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technical</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details</a:t>
            </a:r>
            <a:r>
              <a:rPr lang="de-DE" sz="1100" b="0" dirty="0">
                <a:solidFill>
                  <a:schemeClr val="tx1"/>
                </a:solidFill>
                <a:latin typeface="DINOT-Bold" panose="020B0504020101020102" pitchFamily="34" charset="77"/>
              </a:rPr>
              <a:t>. </a:t>
            </a:r>
            <a:br>
              <a:rPr lang="de-DE" sz="1100" b="0" dirty="0">
                <a:solidFill>
                  <a:schemeClr val="tx1"/>
                </a:solidFill>
                <a:latin typeface="DINOT-Bold" panose="020B0504020101020102" pitchFamily="34" charset="77"/>
              </a:rPr>
            </a:br>
            <a:r>
              <a:rPr lang="de-DE" sz="1100" b="0" dirty="0" err="1">
                <a:solidFill>
                  <a:schemeClr val="tx1"/>
                </a:solidFill>
                <a:latin typeface="DINOT-Bold" panose="020B0504020101020102" pitchFamily="34" charset="77"/>
              </a:rPr>
              <a:t>Don‘t</a:t>
            </a:r>
            <a:r>
              <a:rPr lang="de-DE" sz="1100" b="0" dirty="0">
                <a:solidFill>
                  <a:schemeClr val="tx1"/>
                </a:solidFill>
                <a:latin typeface="DINOT-Bold" panose="020B0504020101020102" pitchFamily="34" charset="77"/>
              </a:rPr>
              <a:t> do it. People will </a:t>
            </a:r>
            <a:r>
              <a:rPr lang="de-DE" sz="1100" b="0" dirty="0" err="1">
                <a:solidFill>
                  <a:schemeClr val="tx1"/>
                </a:solidFill>
                <a:latin typeface="DINOT-Bold" panose="020B0504020101020102" pitchFamily="34" charset="77"/>
              </a:rPr>
              <a:t>ask</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if</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they</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have</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questions</a:t>
            </a:r>
            <a:r>
              <a:rPr lang="de-DE" sz="1100" b="0" dirty="0">
                <a:solidFill>
                  <a:schemeClr val="tx1"/>
                </a:solidFill>
                <a:latin typeface="DINOT-Bold" panose="020B0504020101020102" pitchFamily="34" charset="77"/>
              </a:rPr>
              <a:t>. This </a:t>
            </a:r>
            <a:r>
              <a:rPr lang="de-DE" sz="1100" b="0" dirty="0" err="1">
                <a:solidFill>
                  <a:schemeClr val="tx1"/>
                </a:solidFill>
                <a:latin typeface="DINOT-Bold" panose="020B0504020101020102" pitchFamily="34" charset="77"/>
              </a:rPr>
              <a:t>is</a:t>
            </a:r>
            <a:r>
              <a:rPr lang="de-DE" sz="1100" b="0" dirty="0">
                <a:solidFill>
                  <a:schemeClr val="tx1"/>
                </a:solidFill>
                <a:latin typeface="DINOT-Bold" panose="020B0504020101020102" pitchFamily="34" charset="77"/>
              </a:rPr>
              <a:t> a pitch: </a:t>
            </a:r>
            <a:r>
              <a:rPr lang="de-DE" sz="1100" b="0" dirty="0" err="1">
                <a:solidFill>
                  <a:schemeClr val="tx1"/>
                </a:solidFill>
                <a:latin typeface="DINOT-Bold" panose="020B0504020101020102" pitchFamily="34" charset="77"/>
              </a:rPr>
              <a:t>You</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want</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to</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keep</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the</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attention</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of</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the</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audience</a:t>
            </a:r>
            <a:r>
              <a:rPr lang="de-DE" sz="1100" b="0" dirty="0">
                <a:solidFill>
                  <a:schemeClr val="tx1"/>
                </a:solidFill>
                <a:latin typeface="DINOT-Bold" panose="020B0504020101020102" pitchFamily="34" charset="77"/>
              </a:rPr>
              <a:t> </a:t>
            </a:r>
          </a:p>
          <a:p>
            <a:pPr marL="0" lvl="0" indent="0">
              <a:spcAft>
                <a:spcPts val="1600"/>
              </a:spcAft>
              <a:buSzPct val="80000"/>
              <a:buFont typeface="+mj-lt"/>
              <a:buNone/>
            </a:pPr>
            <a:endParaRPr lang="de-DE" sz="1100" b="0" dirty="0">
              <a:solidFill>
                <a:schemeClr val="tx1"/>
              </a:solidFill>
              <a:latin typeface="DINOT-Bold" panose="020B0504020101020102" pitchFamily="34" charset="77"/>
            </a:endParaRPr>
          </a:p>
          <a:p>
            <a:pPr marL="228600" lvl="0" indent="-228600">
              <a:spcAft>
                <a:spcPts val="1600"/>
              </a:spcAft>
              <a:buSzPct val="80000"/>
              <a:buFont typeface="+mj-lt"/>
              <a:buAutoNum type="arabicPeriod" startAt="4"/>
            </a:pPr>
            <a:r>
              <a:rPr lang="de-DE" sz="1100" b="1" dirty="0">
                <a:solidFill>
                  <a:schemeClr val="tx1"/>
                </a:solidFill>
                <a:latin typeface="DINOT-Bold" panose="020B0504020101020102" pitchFamily="34" charset="77"/>
              </a:rPr>
              <a:t>User </a:t>
            </a:r>
            <a:r>
              <a:rPr lang="de-DE" sz="1100" b="1" dirty="0" err="1">
                <a:solidFill>
                  <a:schemeClr val="tx1"/>
                </a:solidFill>
                <a:latin typeface="DINOT-Bold" panose="020B0504020101020102" pitchFamily="34" charset="77"/>
              </a:rPr>
              <a:t>experience</a:t>
            </a:r>
            <a:r>
              <a:rPr lang="de-DE" sz="1100" b="1" dirty="0">
                <a:solidFill>
                  <a:schemeClr val="tx1"/>
                </a:solidFill>
                <a:latin typeface="DINOT-Bold" panose="020B0504020101020102" pitchFamily="34" charset="77"/>
              </a:rPr>
              <a:t>:</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You</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can</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show</a:t>
            </a:r>
            <a:r>
              <a:rPr lang="de-DE" sz="1100" b="0" dirty="0">
                <a:solidFill>
                  <a:schemeClr val="tx1"/>
                </a:solidFill>
                <a:latin typeface="DINOT-Bold" panose="020B0504020101020102" pitchFamily="34" charset="77"/>
              </a:rPr>
              <a:t> a prototype, </a:t>
            </a:r>
            <a:r>
              <a:rPr lang="de-DE" sz="1100" b="0" dirty="0" err="1">
                <a:solidFill>
                  <a:schemeClr val="tx1"/>
                </a:solidFill>
                <a:latin typeface="DINOT-Bold" panose="020B0504020101020102" pitchFamily="34" charset="77"/>
              </a:rPr>
              <a:t>ask</a:t>
            </a:r>
            <a:r>
              <a:rPr lang="de-DE" sz="1100" b="0" dirty="0">
                <a:solidFill>
                  <a:schemeClr val="tx1"/>
                </a:solidFill>
                <a:latin typeface="DINOT-Bold" panose="020B0504020101020102" pitchFamily="34" charset="77"/>
              </a:rPr>
              <a:t> s.o. </a:t>
            </a:r>
            <a:r>
              <a:rPr lang="de-DE" sz="1100" b="0" dirty="0" err="1">
                <a:solidFill>
                  <a:schemeClr val="tx1"/>
                </a:solidFill>
                <a:latin typeface="DINOT-Bold" panose="020B0504020101020102" pitchFamily="34" charset="77"/>
              </a:rPr>
              <a:t>to</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try</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your</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product</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or</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make</a:t>
            </a:r>
            <a:r>
              <a:rPr lang="de-DE" sz="1100" b="0" dirty="0">
                <a:solidFill>
                  <a:schemeClr val="tx1"/>
                </a:solidFill>
                <a:latin typeface="DINOT-Bold" panose="020B0504020101020102" pitchFamily="34" charset="77"/>
              </a:rPr>
              <a:t> a </a:t>
            </a:r>
            <a:r>
              <a:rPr lang="de-DE" sz="1100" b="0" dirty="0" err="1">
                <a:solidFill>
                  <a:schemeClr val="tx1"/>
                </a:solidFill>
                <a:latin typeface="DINOT-Bold" panose="020B0504020101020102" pitchFamily="34" charset="77"/>
              </a:rPr>
              <a:t>video</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of</a:t>
            </a:r>
            <a:r>
              <a:rPr lang="de-DE" sz="1100" b="0" dirty="0">
                <a:solidFill>
                  <a:schemeClr val="tx1"/>
                </a:solidFill>
                <a:latin typeface="DINOT-Bold" panose="020B0504020101020102" pitchFamily="34" charset="77"/>
              </a:rPr>
              <a:t> s.o. </a:t>
            </a:r>
            <a:r>
              <a:rPr lang="de-DE" sz="1100" b="0" dirty="0" err="1">
                <a:solidFill>
                  <a:schemeClr val="tx1"/>
                </a:solidFill>
                <a:latin typeface="DINOT-Bold" panose="020B0504020101020102" pitchFamily="34" charset="77"/>
              </a:rPr>
              <a:t>interacting</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with</a:t>
            </a:r>
            <a:r>
              <a:rPr lang="de-DE" sz="1100" b="0" dirty="0">
                <a:solidFill>
                  <a:schemeClr val="tx1"/>
                </a:solidFill>
                <a:latin typeface="DINOT-Bold" panose="020B0504020101020102" pitchFamily="34" charset="77"/>
              </a:rPr>
              <a:t> it.</a:t>
            </a:r>
          </a:p>
        </p:txBody>
      </p:sp>
      <p:sp>
        <p:nvSpPr>
          <p:cNvPr id="203" name="Google Shape;203;g7263be4a94_1_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6654735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7263be4a94_1_87:notes"/>
          <p:cNvSpPr txBox="1">
            <a:spLocks noGrp="1"/>
          </p:cNvSpPr>
          <p:nvPr>
            <p:ph type="body" idx="1"/>
          </p:nvPr>
        </p:nvSpPr>
        <p:spPr>
          <a:xfrm>
            <a:off x="685800" y="4400551"/>
            <a:ext cx="5486400" cy="3600600"/>
          </a:xfrm>
          <a:prstGeom prst="rect">
            <a:avLst/>
          </a:prstGeom>
        </p:spPr>
        <p:txBody>
          <a:bodyPr spcFirstLastPara="1" wrap="square" lIns="91425" tIns="91425" rIns="91425" bIns="91425" anchor="t" anchorCtr="0">
            <a:noAutofit/>
          </a:bodyPr>
          <a:lstStyle/>
          <a:p>
            <a:pPr marL="228600" lvl="0" indent="-228600">
              <a:spcAft>
                <a:spcPts val="1600"/>
              </a:spcAft>
              <a:buSzPct val="80000"/>
              <a:buFont typeface="+mj-lt"/>
              <a:buAutoNum type="arabicPeriod" startAt="5"/>
            </a:pPr>
            <a:r>
              <a:rPr lang="de-DE" sz="1100" b="1" dirty="0">
                <a:solidFill>
                  <a:schemeClr val="tx1"/>
                </a:solidFill>
                <a:latin typeface="DINOT-Bold" panose="020B0504020101020102" pitchFamily="34" charset="77"/>
              </a:rPr>
              <a:t>Create </a:t>
            </a:r>
            <a:r>
              <a:rPr lang="de-DE" sz="1100" b="1" dirty="0" err="1">
                <a:solidFill>
                  <a:schemeClr val="tx1"/>
                </a:solidFill>
                <a:latin typeface="DINOT-Bold" panose="020B0504020101020102" pitchFamily="34" charset="77"/>
              </a:rPr>
              <a:t>trust</a:t>
            </a:r>
            <a:r>
              <a:rPr lang="de-DE" sz="1100" b="1" dirty="0">
                <a:solidFill>
                  <a:schemeClr val="tx1"/>
                </a:solidFill>
                <a:latin typeface="DINOT-Bold" panose="020B0504020101020102" pitchFamily="34" charset="77"/>
              </a:rPr>
              <a:t>: </a:t>
            </a:r>
            <a:r>
              <a:rPr lang="de-DE" sz="1100" b="0" dirty="0">
                <a:solidFill>
                  <a:schemeClr val="tx1"/>
                </a:solidFill>
                <a:latin typeface="DINOT-Bold" panose="020B0504020101020102" pitchFamily="34" charset="77"/>
              </a:rPr>
              <a:t>Show </a:t>
            </a:r>
            <a:r>
              <a:rPr lang="de-DE" sz="1100" b="0" dirty="0" err="1">
                <a:solidFill>
                  <a:schemeClr val="tx1"/>
                </a:solidFill>
                <a:latin typeface="DINOT-Bold" panose="020B0504020101020102" pitchFamily="34" charset="77"/>
              </a:rPr>
              <a:t>that</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you</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know</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what</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you</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are</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doing</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when</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developing</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the</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idea</a:t>
            </a:r>
            <a:br>
              <a:rPr lang="de-DE" sz="1100" b="0" dirty="0">
                <a:solidFill>
                  <a:schemeClr val="tx1"/>
                </a:solidFill>
                <a:latin typeface="DINOT-Bold" panose="020B0504020101020102" pitchFamily="34" charset="77"/>
              </a:rPr>
            </a:br>
            <a:r>
              <a:rPr lang="de-DE" sz="1100" b="1" dirty="0">
                <a:solidFill>
                  <a:schemeClr val="tx1"/>
                </a:solidFill>
                <a:latin typeface="DINOT-Bold" panose="020B0504020101020102" pitchFamily="34" charset="77"/>
              </a:rPr>
              <a:t>Who </a:t>
            </a:r>
            <a:r>
              <a:rPr lang="de-DE" sz="1100" b="1" dirty="0" err="1">
                <a:solidFill>
                  <a:schemeClr val="tx1"/>
                </a:solidFill>
                <a:latin typeface="DINOT-Bold" panose="020B0504020101020102" pitchFamily="34" charset="77"/>
              </a:rPr>
              <a:t>is</a:t>
            </a:r>
            <a:r>
              <a:rPr lang="de-DE" sz="1100" b="1" dirty="0">
                <a:solidFill>
                  <a:schemeClr val="tx1"/>
                </a:solidFill>
                <a:latin typeface="DINOT-Bold" panose="020B0504020101020102" pitchFamily="34" charset="77"/>
              </a:rPr>
              <a:t> </a:t>
            </a:r>
            <a:r>
              <a:rPr lang="de-DE" sz="1100" b="1" dirty="0" err="1">
                <a:solidFill>
                  <a:schemeClr val="tx1"/>
                </a:solidFill>
                <a:latin typeface="DINOT-Bold" panose="020B0504020101020102" pitchFamily="34" charset="77"/>
              </a:rPr>
              <a:t>working</a:t>
            </a:r>
            <a:r>
              <a:rPr lang="de-DE" sz="1100" b="1" dirty="0">
                <a:solidFill>
                  <a:schemeClr val="tx1"/>
                </a:solidFill>
                <a:latin typeface="DINOT-Bold" panose="020B0504020101020102" pitchFamily="34" charset="77"/>
              </a:rPr>
              <a:t> on </a:t>
            </a:r>
            <a:r>
              <a:rPr lang="de-DE" sz="1100" b="1" dirty="0" err="1">
                <a:solidFill>
                  <a:schemeClr val="tx1"/>
                </a:solidFill>
                <a:latin typeface="DINOT-Bold" panose="020B0504020101020102" pitchFamily="34" charset="77"/>
              </a:rPr>
              <a:t>the</a:t>
            </a:r>
            <a:r>
              <a:rPr lang="de-DE" sz="1100" b="1" dirty="0">
                <a:solidFill>
                  <a:schemeClr val="tx1"/>
                </a:solidFill>
                <a:latin typeface="DINOT-Bold" panose="020B0504020101020102" pitchFamily="34" charset="77"/>
              </a:rPr>
              <a:t> </a:t>
            </a:r>
            <a:r>
              <a:rPr lang="de-DE" sz="1100" b="1" dirty="0" err="1">
                <a:solidFill>
                  <a:schemeClr val="tx1"/>
                </a:solidFill>
                <a:latin typeface="DINOT-Bold" panose="020B0504020101020102" pitchFamily="34" charset="77"/>
              </a:rPr>
              <a:t>idea</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Which</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people</a:t>
            </a:r>
            <a:r>
              <a:rPr lang="de-DE" sz="1100" b="0" dirty="0">
                <a:solidFill>
                  <a:schemeClr val="tx1"/>
                </a:solidFill>
                <a:latin typeface="DINOT-Bold" panose="020B0504020101020102" pitchFamily="34" charset="77"/>
              </a:rPr>
              <a:t> do </a:t>
            </a:r>
            <a:r>
              <a:rPr lang="de-DE" sz="1100" b="0" dirty="0" err="1">
                <a:solidFill>
                  <a:schemeClr val="tx1"/>
                </a:solidFill>
                <a:latin typeface="DINOT-Bold" panose="020B0504020101020102" pitchFamily="34" charset="77"/>
              </a:rPr>
              <a:t>you</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have</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for</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it</a:t>
            </a:r>
            <a:r>
              <a:rPr lang="de-DE" sz="1100" b="0" dirty="0">
                <a:solidFill>
                  <a:schemeClr val="tx1"/>
                </a:solidFill>
                <a:latin typeface="DINOT-Bold" panose="020B0504020101020102" pitchFamily="34" charset="77"/>
              </a:rPr>
              <a:t> in </a:t>
            </a:r>
            <a:r>
              <a:rPr lang="de-DE" sz="1100" b="0" dirty="0" err="1">
                <a:solidFill>
                  <a:schemeClr val="tx1"/>
                </a:solidFill>
                <a:latin typeface="DINOT-Bold" panose="020B0504020101020102" pitchFamily="34" charset="77"/>
              </a:rPr>
              <a:t>the</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team</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Why</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is</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your</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team</a:t>
            </a:r>
            <a:r>
              <a:rPr lang="de-DE" sz="1100" b="0" dirty="0">
                <a:solidFill>
                  <a:schemeClr val="tx1"/>
                </a:solidFill>
                <a:latin typeface="DINOT-Bold" panose="020B0504020101020102" pitchFamily="34" charset="77"/>
              </a:rPr>
              <a:t> a </a:t>
            </a:r>
            <a:r>
              <a:rPr lang="de-DE" sz="1100" b="0" dirty="0" err="1">
                <a:solidFill>
                  <a:schemeClr val="tx1"/>
                </a:solidFill>
                <a:latin typeface="DINOT-Bold" panose="020B0504020101020102" pitchFamily="34" charset="77"/>
              </a:rPr>
              <a:t>great</a:t>
            </a:r>
            <a:r>
              <a:rPr lang="de-DE" sz="1100" b="0" dirty="0">
                <a:solidFill>
                  <a:schemeClr val="tx1"/>
                </a:solidFill>
                <a:latin typeface="DINOT-Bold" panose="020B0504020101020102" pitchFamily="34" charset="77"/>
              </a:rPr>
              <a:t> fit?</a:t>
            </a:r>
            <a:br>
              <a:rPr lang="de-DE" sz="1100" b="0" dirty="0">
                <a:solidFill>
                  <a:schemeClr val="tx1"/>
                </a:solidFill>
                <a:latin typeface="DINOT-Bold" panose="020B0504020101020102" pitchFamily="34" charset="77"/>
              </a:rPr>
            </a:br>
            <a:r>
              <a:rPr lang="de-DE" sz="1100" b="0" dirty="0">
                <a:solidFill>
                  <a:schemeClr val="tx1"/>
                </a:solidFill>
                <a:latin typeface="DINOT-Bold" panose="020B0504020101020102" pitchFamily="34" charset="77"/>
              </a:rPr>
              <a:t>Show </a:t>
            </a:r>
            <a:r>
              <a:rPr lang="de-DE" sz="1100" b="0" dirty="0" err="1">
                <a:solidFill>
                  <a:schemeClr val="tx1"/>
                </a:solidFill>
                <a:latin typeface="DINOT-Bold" panose="020B0504020101020102" pitchFamily="34" charset="77"/>
              </a:rPr>
              <a:t>that</a:t>
            </a:r>
            <a:r>
              <a:rPr lang="de-DE" sz="1100" b="0" dirty="0">
                <a:solidFill>
                  <a:schemeClr val="tx1"/>
                </a:solidFill>
                <a:latin typeface="DINOT-Bold" panose="020B0504020101020102" pitchFamily="34" charset="77"/>
              </a:rPr>
              <a:t> </a:t>
            </a:r>
            <a:r>
              <a:rPr lang="de-DE" sz="1100" b="1" dirty="0" err="1">
                <a:solidFill>
                  <a:schemeClr val="tx1"/>
                </a:solidFill>
                <a:latin typeface="DINOT-Bold" panose="020B0504020101020102" pitchFamily="34" charset="77"/>
              </a:rPr>
              <a:t>you</a:t>
            </a:r>
            <a:r>
              <a:rPr lang="de-DE" sz="1100" b="1" dirty="0">
                <a:solidFill>
                  <a:schemeClr val="tx1"/>
                </a:solidFill>
                <a:latin typeface="DINOT-Bold" panose="020B0504020101020102" pitchFamily="34" charset="77"/>
              </a:rPr>
              <a:t> </a:t>
            </a:r>
            <a:r>
              <a:rPr lang="de-DE" sz="1100" b="1" dirty="0" err="1">
                <a:solidFill>
                  <a:schemeClr val="tx1"/>
                </a:solidFill>
                <a:latin typeface="DINOT-Bold" panose="020B0504020101020102" pitchFamily="34" charset="77"/>
              </a:rPr>
              <a:t>know</a:t>
            </a:r>
            <a:r>
              <a:rPr lang="de-DE" sz="1100" b="1" dirty="0">
                <a:solidFill>
                  <a:schemeClr val="tx1"/>
                </a:solidFill>
                <a:latin typeface="DINOT-Bold" panose="020B0504020101020102" pitchFamily="34" charset="77"/>
              </a:rPr>
              <a:t> </a:t>
            </a:r>
            <a:r>
              <a:rPr lang="de-DE" sz="1100" b="1" dirty="0" err="1">
                <a:solidFill>
                  <a:schemeClr val="tx1"/>
                </a:solidFill>
                <a:latin typeface="DINOT-Bold" panose="020B0504020101020102" pitchFamily="34" charset="77"/>
              </a:rPr>
              <a:t>the</a:t>
            </a:r>
            <a:r>
              <a:rPr lang="de-DE" sz="1100" b="1" dirty="0">
                <a:solidFill>
                  <a:schemeClr val="tx1"/>
                </a:solidFill>
                <a:latin typeface="DINOT-Bold" panose="020B0504020101020102" pitchFamily="34" charset="77"/>
              </a:rPr>
              <a:t> </a:t>
            </a:r>
            <a:r>
              <a:rPr lang="de-DE" sz="1100" b="1" dirty="0" err="1">
                <a:solidFill>
                  <a:schemeClr val="tx1"/>
                </a:solidFill>
                <a:latin typeface="DINOT-Bold" panose="020B0504020101020102" pitchFamily="34" charset="77"/>
              </a:rPr>
              <a:t>market</a:t>
            </a:r>
            <a:r>
              <a:rPr lang="de-DE" sz="1100" b="1" dirty="0">
                <a:solidFill>
                  <a:schemeClr val="tx1"/>
                </a:solidFill>
                <a:latin typeface="DINOT-Bold" panose="020B0504020101020102" pitchFamily="34" charset="77"/>
              </a:rPr>
              <a:t> </a:t>
            </a:r>
            <a:r>
              <a:rPr lang="de-DE" sz="1100" b="1" dirty="0" err="1">
                <a:solidFill>
                  <a:schemeClr val="tx1"/>
                </a:solidFill>
                <a:latin typeface="DINOT-Bold" panose="020B0504020101020102" pitchFamily="34" charset="77"/>
              </a:rPr>
              <a:t>you</a:t>
            </a:r>
            <a:r>
              <a:rPr lang="de-DE" sz="1100" b="1" dirty="0">
                <a:solidFill>
                  <a:schemeClr val="tx1"/>
                </a:solidFill>
                <a:latin typeface="DINOT-Bold" panose="020B0504020101020102" pitchFamily="34" charset="77"/>
              </a:rPr>
              <a:t> </a:t>
            </a:r>
            <a:r>
              <a:rPr lang="de-DE" sz="1100" b="1" dirty="0" err="1">
                <a:solidFill>
                  <a:schemeClr val="tx1"/>
                </a:solidFill>
                <a:latin typeface="DINOT-Bold" panose="020B0504020101020102" pitchFamily="34" charset="77"/>
              </a:rPr>
              <a:t>are</a:t>
            </a:r>
            <a:r>
              <a:rPr lang="de-DE" sz="1100" b="1" dirty="0">
                <a:solidFill>
                  <a:schemeClr val="tx1"/>
                </a:solidFill>
                <a:latin typeface="DINOT-Bold" panose="020B0504020101020102" pitchFamily="34" charset="77"/>
              </a:rPr>
              <a:t> </a:t>
            </a:r>
            <a:r>
              <a:rPr lang="de-DE" sz="1100" b="1" dirty="0" err="1">
                <a:solidFill>
                  <a:schemeClr val="tx1"/>
                </a:solidFill>
                <a:latin typeface="DINOT-Bold" panose="020B0504020101020102" pitchFamily="34" charset="77"/>
              </a:rPr>
              <a:t>operation</a:t>
            </a:r>
            <a:r>
              <a:rPr lang="de-DE" sz="1100" b="1" dirty="0">
                <a:solidFill>
                  <a:schemeClr val="tx1"/>
                </a:solidFill>
                <a:latin typeface="DINOT-Bold" panose="020B0504020101020102" pitchFamily="34" charset="77"/>
              </a:rPr>
              <a:t> in</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What</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is</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the</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competition</a:t>
            </a:r>
            <a:r>
              <a:rPr lang="de-DE" sz="1100" b="0" dirty="0">
                <a:solidFill>
                  <a:schemeClr val="tx1"/>
                </a:solidFill>
                <a:latin typeface="DINOT-Bold" panose="020B0504020101020102" pitchFamily="34" charset="77"/>
              </a:rPr>
              <a:t>?</a:t>
            </a:r>
            <a:br>
              <a:rPr lang="de-DE" sz="1100" b="0" dirty="0">
                <a:solidFill>
                  <a:schemeClr val="tx1"/>
                </a:solidFill>
                <a:latin typeface="DINOT-Bold" panose="020B0504020101020102" pitchFamily="34" charset="77"/>
              </a:rPr>
            </a:br>
            <a:r>
              <a:rPr lang="de-DE" sz="1100" b="0" dirty="0" err="1">
                <a:solidFill>
                  <a:schemeClr val="tx1"/>
                </a:solidFill>
                <a:latin typeface="DINOT-Bold" panose="020B0504020101020102" pitchFamily="34" charset="77"/>
              </a:rPr>
              <a:t>Present</a:t>
            </a:r>
            <a:r>
              <a:rPr lang="de-DE" sz="1100" b="0" dirty="0">
                <a:solidFill>
                  <a:schemeClr val="tx1"/>
                </a:solidFill>
                <a:latin typeface="DINOT-Bold" panose="020B0504020101020102" pitchFamily="34" charset="77"/>
              </a:rPr>
              <a:t> an </a:t>
            </a:r>
            <a:r>
              <a:rPr lang="de-DE" sz="1100" b="1" dirty="0" err="1">
                <a:solidFill>
                  <a:schemeClr val="tx1"/>
                </a:solidFill>
                <a:latin typeface="DINOT-Bold" panose="020B0504020101020102" pitchFamily="34" charset="77"/>
              </a:rPr>
              <a:t>overview</a:t>
            </a:r>
            <a:r>
              <a:rPr lang="de-DE" sz="1100" b="1" dirty="0">
                <a:solidFill>
                  <a:schemeClr val="tx1"/>
                </a:solidFill>
                <a:latin typeface="DINOT-Bold" panose="020B0504020101020102" pitchFamily="34" charset="77"/>
              </a:rPr>
              <a:t> </a:t>
            </a:r>
            <a:r>
              <a:rPr lang="de-DE" sz="1100" b="1" dirty="0" err="1">
                <a:solidFill>
                  <a:schemeClr val="tx1"/>
                </a:solidFill>
                <a:latin typeface="DINOT-Bold" panose="020B0504020101020102" pitchFamily="34" charset="77"/>
              </a:rPr>
              <a:t>of</a:t>
            </a:r>
            <a:r>
              <a:rPr lang="de-DE" sz="1100" b="1" dirty="0">
                <a:solidFill>
                  <a:schemeClr val="tx1"/>
                </a:solidFill>
                <a:latin typeface="DINOT-Bold" panose="020B0504020101020102" pitchFamily="34" charset="77"/>
              </a:rPr>
              <a:t> </a:t>
            </a:r>
            <a:r>
              <a:rPr lang="de-DE" sz="1100" b="1" dirty="0" err="1">
                <a:solidFill>
                  <a:schemeClr val="tx1"/>
                </a:solidFill>
                <a:latin typeface="DINOT-Bold" panose="020B0504020101020102" pitchFamily="34" charset="77"/>
              </a:rPr>
              <a:t>your</a:t>
            </a:r>
            <a:r>
              <a:rPr lang="de-DE" sz="1100" b="1" dirty="0">
                <a:solidFill>
                  <a:schemeClr val="tx1"/>
                </a:solidFill>
                <a:latin typeface="DINOT-Bold" panose="020B0504020101020102" pitchFamily="34" charset="77"/>
              </a:rPr>
              <a:t> </a:t>
            </a:r>
            <a:r>
              <a:rPr lang="de-DE" sz="1100" b="1" dirty="0" err="1">
                <a:solidFill>
                  <a:schemeClr val="tx1"/>
                </a:solidFill>
                <a:latin typeface="DINOT-Bold" panose="020B0504020101020102" pitchFamily="34" charset="77"/>
              </a:rPr>
              <a:t>financial</a:t>
            </a:r>
            <a:r>
              <a:rPr lang="de-DE" sz="1100" b="1" dirty="0">
                <a:solidFill>
                  <a:schemeClr val="tx1"/>
                </a:solidFill>
                <a:latin typeface="DINOT-Bold" panose="020B0504020101020102" pitchFamily="34" charset="77"/>
              </a:rPr>
              <a:t> plan</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Make</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it</a:t>
            </a:r>
            <a:r>
              <a:rPr lang="de-DE" sz="1100" b="0" dirty="0">
                <a:solidFill>
                  <a:schemeClr val="tx1"/>
                </a:solidFill>
                <a:latin typeface="DINOT-Bold" panose="020B0504020101020102" pitchFamily="34" charset="77"/>
              </a:rPr>
              <a:t> transparent </a:t>
            </a:r>
            <a:r>
              <a:rPr lang="de-DE" sz="1100" b="0" dirty="0" err="1">
                <a:solidFill>
                  <a:schemeClr val="tx1"/>
                </a:solidFill>
                <a:latin typeface="DINOT-Bold" panose="020B0504020101020102" pitchFamily="34" charset="77"/>
              </a:rPr>
              <a:t>what</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happens</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with</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the</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money</a:t>
            </a:r>
            <a:r>
              <a:rPr lang="de-DE" sz="1100" b="0" dirty="0">
                <a:solidFill>
                  <a:schemeClr val="tx1"/>
                </a:solidFill>
                <a:latin typeface="DINOT-Bold" panose="020B0504020101020102" pitchFamily="34" charset="77"/>
              </a:rPr>
              <a:t>. Show </a:t>
            </a:r>
            <a:r>
              <a:rPr lang="de-DE" sz="1100" b="0" dirty="0" err="1">
                <a:solidFill>
                  <a:schemeClr val="tx1"/>
                </a:solidFill>
                <a:latin typeface="DINOT-Bold" panose="020B0504020101020102" pitchFamily="34" charset="77"/>
              </a:rPr>
              <a:t>them</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how</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you</a:t>
            </a:r>
            <a:r>
              <a:rPr lang="de-DE" sz="1100" b="0" dirty="0">
                <a:solidFill>
                  <a:schemeClr val="tx1"/>
                </a:solidFill>
                <a:latin typeface="DINOT-Bold" panose="020B0504020101020102" pitchFamily="34" charset="77"/>
              </a:rPr>
              <a:t> plan on </a:t>
            </a:r>
            <a:r>
              <a:rPr lang="de-DE" sz="1100" b="0" dirty="0" err="1">
                <a:solidFill>
                  <a:schemeClr val="tx1"/>
                </a:solidFill>
                <a:latin typeface="DINOT-Bold" panose="020B0504020101020102" pitchFamily="34" charset="77"/>
              </a:rPr>
              <a:t>growing</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the</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business</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financially</a:t>
            </a:r>
            <a:r>
              <a:rPr lang="de-DE" sz="1100" b="0" dirty="0">
                <a:solidFill>
                  <a:schemeClr val="tx1"/>
                </a:solidFill>
                <a:latin typeface="DINOT-Bold" panose="020B0504020101020102" pitchFamily="34" charset="77"/>
              </a:rPr>
              <a:t>.</a:t>
            </a:r>
          </a:p>
        </p:txBody>
      </p:sp>
      <p:sp>
        <p:nvSpPr>
          <p:cNvPr id="203" name="Google Shape;203;g7263be4a94_1_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928762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7263be4a94_1_87:notes"/>
          <p:cNvSpPr txBox="1">
            <a:spLocks noGrp="1"/>
          </p:cNvSpPr>
          <p:nvPr>
            <p:ph type="body" idx="1"/>
          </p:nvPr>
        </p:nvSpPr>
        <p:spPr>
          <a:xfrm>
            <a:off x="685800" y="4400551"/>
            <a:ext cx="5486400" cy="3600600"/>
          </a:xfrm>
          <a:prstGeom prst="rect">
            <a:avLst/>
          </a:prstGeom>
        </p:spPr>
        <p:txBody>
          <a:bodyPr spcFirstLastPara="1" wrap="square" lIns="91425" tIns="91425" rIns="91425" bIns="91425" anchor="t" anchorCtr="0">
            <a:noAutofit/>
          </a:bodyPr>
          <a:lstStyle/>
          <a:p>
            <a:pPr marL="0" lvl="0" indent="0">
              <a:spcAft>
                <a:spcPts val="1600"/>
              </a:spcAft>
              <a:buSzPct val="80000"/>
              <a:buFont typeface="+mj-lt"/>
              <a:buNone/>
            </a:pPr>
            <a:r>
              <a:rPr lang="de-DE" sz="1100" b="0" dirty="0">
                <a:solidFill>
                  <a:schemeClr val="tx1"/>
                </a:solidFill>
                <a:latin typeface="DINOT-Bold" panose="020B0504020101020102" pitchFamily="34" charset="77"/>
              </a:rPr>
              <a:t>The </a:t>
            </a:r>
            <a:r>
              <a:rPr lang="de-DE" sz="1100" b="0" dirty="0" err="1">
                <a:solidFill>
                  <a:schemeClr val="tx1"/>
                </a:solidFill>
                <a:latin typeface="DINOT-Bold" panose="020B0504020101020102" pitchFamily="34" charset="77"/>
              </a:rPr>
              <a:t>come</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up</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with</a:t>
            </a:r>
            <a:r>
              <a:rPr lang="de-DE" sz="1100" b="0" dirty="0">
                <a:solidFill>
                  <a:schemeClr val="tx1"/>
                </a:solidFill>
                <a:latin typeface="DINOT-Bold" panose="020B0504020101020102" pitchFamily="34" charset="77"/>
              </a:rPr>
              <a:t> a </a:t>
            </a:r>
            <a:r>
              <a:rPr lang="de-DE" sz="1100" b="0" dirty="0" err="1">
                <a:solidFill>
                  <a:schemeClr val="tx1"/>
                </a:solidFill>
                <a:latin typeface="DINOT-Bold" panose="020B0504020101020102" pitchFamily="34" charset="77"/>
              </a:rPr>
              <a:t>little</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wrap-up</a:t>
            </a:r>
            <a:r>
              <a:rPr lang="de-DE" sz="1100" b="0" dirty="0">
                <a:solidFill>
                  <a:schemeClr val="tx1"/>
                </a:solidFill>
                <a:latin typeface="DINOT-Bold" panose="020B0504020101020102" pitchFamily="34" charset="77"/>
              </a:rPr>
              <a:t>/</a:t>
            </a:r>
            <a:r>
              <a:rPr lang="de-DE" sz="1100" b="0" dirty="0" err="1">
                <a:solidFill>
                  <a:schemeClr val="tx1"/>
                </a:solidFill>
                <a:latin typeface="DINOT-Bold" panose="020B0504020101020102" pitchFamily="34" charset="77"/>
              </a:rPr>
              <a:t>reminder</a:t>
            </a:r>
            <a:r>
              <a:rPr lang="de-DE" sz="1100" b="0" dirty="0">
                <a:solidFill>
                  <a:schemeClr val="tx1"/>
                </a:solidFill>
                <a:latin typeface="DINOT-Bold" panose="020B0504020101020102" pitchFamily="34" charset="77"/>
              </a:rPr>
              <a:t>:</a:t>
            </a:r>
          </a:p>
          <a:p>
            <a:pPr marL="228600" lvl="0" indent="-228600">
              <a:spcAft>
                <a:spcPts val="1600"/>
              </a:spcAft>
              <a:buSzPct val="80000"/>
              <a:buFont typeface="+mj-lt"/>
              <a:buAutoNum type="arabicPeriod" startAt="6"/>
            </a:pPr>
            <a:endParaRPr lang="de-DE" sz="1100" b="0" dirty="0">
              <a:solidFill>
                <a:schemeClr val="tx1"/>
              </a:solidFill>
              <a:latin typeface="DINOT-Bold" panose="020B0504020101020102" pitchFamily="34" charset="77"/>
            </a:endParaRPr>
          </a:p>
          <a:p>
            <a:pPr marL="228600" lvl="0" indent="-228600">
              <a:spcAft>
                <a:spcPts val="1600"/>
              </a:spcAft>
              <a:buSzPct val="80000"/>
              <a:buFont typeface="+mj-lt"/>
              <a:buAutoNum type="arabicPeriod" startAt="6"/>
            </a:pPr>
            <a:r>
              <a:rPr lang="de-DE" sz="1100" b="1" dirty="0">
                <a:solidFill>
                  <a:schemeClr val="tx1"/>
                </a:solidFill>
                <a:latin typeface="DINOT-Bold" panose="020B0504020101020102" pitchFamily="34" charset="77"/>
              </a:rPr>
              <a:t>The </a:t>
            </a:r>
            <a:r>
              <a:rPr lang="de-DE" sz="1100" b="1" dirty="0" err="1">
                <a:solidFill>
                  <a:schemeClr val="tx1"/>
                </a:solidFill>
                <a:latin typeface="DINOT-Bold" panose="020B0504020101020102" pitchFamily="34" charset="77"/>
              </a:rPr>
              <a:t>Punchline</a:t>
            </a:r>
            <a:r>
              <a:rPr lang="de-DE" sz="1100" b="0" dirty="0">
                <a:solidFill>
                  <a:schemeClr val="tx1"/>
                </a:solidFill>
                <a:latin typeface="DINOT-Bold" panose="020B0504020101020102" pitchFamily="34" charset="77"/>
              </a:rPr>
              <a:t>: In </a:t>
            </a:r>
            <a:r>
              <a:rPr lang="de-DE" sz="1100" b="0" dirty="0" err="1">
                <a:solidFill>
                  <a:schemeClr val="tx1"/>
                </a:solidFill>
                <a:latin typeface="DINOT-Bold" panose="020B0504020101020102" pitchFamily="34" charset="77"/>
              </a:rPr>
              <a:t>one</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sentence</a:t>
            </a:r>
            <a:r>
              <a:rPr lang="de-DE" sz="1100" b="0" dirty="0">
                <a:solidFill>
                  <a:schemeClr val="tx1"/>
                </a:solidFill>
                <a:latin typeface="DINOT-Bold" panose="020B0504020101020102" pitchFamily="34" charset="77"/>
              </a:rPr>
              <a:t>: Tell </a:t>
            </a:r>
            <a:r>
              <a:rPr lang="de-DE" sz="1100" b="0" dirty="0" err="1">
                <a:solidFill>
                  <a:schemeClr val="tx1"/>
                </a:solidFill>
                <a:latin typeface="DINOT-Bold" panose="020B0504020101020102" pitchFamily="34" charset="77"/>
              </a:rPr>
              <a:t>the</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mame</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of</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the</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product</a:t>
            </a:r>
            <a:r>
              <a:rPr lang="de-DE" sz="1100" b="0" dirty="0">
                <a:solidFill>
                  <a:schemeClr val="tx1"/>
                </a:solidFill>
                <a:latin typeface="DINOT-Bold" panose="020B0504020101020102" pitchFamily="34" charset="77"/>
              </a:rPr>
              <a:t> and </a:t>
            </a:r>
            <a:r>
              <a:rPr lang="de-DE" sz="1100" b="0" dirty="0" err="1">
                <a:solidFill>
                  <a:schemeClr val="tx1"/>
                </a:solidFill>
                <a:latin typeface="DINOT-Bold" panose="020B0504020101020102" pitchFamily="34" charset="77"/>
              </a:rPr>
              <a:t>what</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it</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does</a:t>
            </a:r>
            <a:r>
              <a:rPr lang="de-DE" sz="1100" b="0" dirty="0">
                <a:solidFill>
                  <a:schemeClr val="tx1"/>
                </a:solidFill>
                <a:latin typeface="DINOT-Bold" panose="020B0504020101020102" pitchFamily="34" charset="77"/>
              </a:rPr>
              <a:t>.</a:t>
            </a:r>
          </a:p>
          <a:p>
            <a:pPr marL="171450" lvl="0" indent="-171450">
              <a:spcAft>
                <a:spcPts val="1600"/>
              </a:spcAft>
              <a:buSzPct val="80000"/>
            </a:pPr>
            <a:endParaRPr lang="de-DE" sz="1100" b="0" dirty="0">
              <a:solidFill>
                <a:schemeClr val="tx1"/>
              </a:solidFill>
              <a:latin typeface="DINOT-Bold" panose="020B0504020101020102" pitchFamily="34" charset="77"/>
            </a:endParaRPr>
          </a:p>
          <a:p>
            <a:pPr marL="0" lvl="0" indent="0">
              <a:spcAft>
                <a:spcPts val="1600"/>
              </a:spcAft>
              <a:buSzPct val="80000"/>
              <a:buNone/>
            </a:pPr>
            <a:r>
              <a:rPr lang="de-DE" sz="1100" b="0" dirty="0">
                <a:solidFill>
                  <a:schemeClr val="tx1"/>
                </a:solidFill>
                <a:latin typeface="DINOT-Bold" panose="020B0504020101020102" pitchFamily="34" charset="77"/>
              </a:rPr>
              <a:t>Keep </a:t>
            </a:r>
            <a:r>
              <a:rPr lang="de-DE" sz="1100" b="0" dirty="0" err="1">
                <a:solidFill>
                  <a:schemeClr val="tx1"/>
                </a:solidFill>
                <a:latin typeface="DINOT-Bold" panose="020B0504020101020102" pitchFamily="34" charset="77"/>
              </a:rPr>
              <a:t>it</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short</a:t>
            </a:r>
            <a:r>
              <a:rPr lang="de-DE" sz="1100" b="0" dirty="0">
                <a:solidFill>
                  <a:schemeClr val="tx1"/>
                </a:solidFill>
                <a:latin typeface="DINOT-Bold" panose="020B0504020101020102" pitchFamily="34" charset="77"/>
              </a:rPr>
              <a:t> and simple </a:t>
            </a:r>
            <a:r>
              <a:rPr lang="de-DE" sz="1100" b="0" dirty="0" err="1">
                <a:solidFill>
                  <a:schemeClr val="tx1"/>
                </a:solidFill>
                <a:latin typeface="DINOT-Bold" panose="020B0504020101020102" pitchFamily="34" charset="77"/>
              </a:rPr>
              <a:t>for</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everyone</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to</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remember</a:t>
            </a:r>
            <a:r>
              <a:rPr lang="de-DE" sz="1100" b="0" dirty="0">
                <a:solidFill>
                  <a:schemeClr val="tx1"/>
                </a:solidFill>
                <a:latin typeface="DINOT-Bold" panose="020B0504020101020102" pitchFamily="34" charset="77"/>
              </a:rPr>
              <a:t>!</a:t>
            </a:r>
          </a:p>
        </p:txBody>
      </p:sp>
      <p:sp>
        <p:nvSpPr>
          <p:cNvPr id="203" name="Google Shape;203;g7263be4a94_1_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4158053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7263be4a94_1_87:notes"/>
          <p:cNvSpPr txBox="1">
            <a:spLocks noGrp="1"/>
          </p:cNvSpPr>
          <p:nvPr>
            <p:ph type="body" idx="1"/>
          </p:nvPr>
        </p:nvSpPr>
        <p:spPr>
          <a:xfrm>
            <a:off x="685800" y="4400551"/>
            <a:ext cx="5486400" cy="3600600"/>
          </a:xfrm>
          <a:prstGeom prst="rect">
            <a:avLst/>
          </a:prstGeom>
        </p:spPr>
        <p:txBody>
          <a:bodyPr spcFirstLastPara="1" wrap="square" lIns="91425" tIns="91425" rIns="91425" bIns="91425" anchor="t" anchorCtr="0">
            <a:noAutofit/>
          </a:bodyPr>
          <a:lstStyle/>
          <a:p>
            <a:pPr marL="0" lvl="0" indent="0">
              <a:spcAft>
                <a:spcPts val="1600"/>
              </a:spcAft>
              <a:buSzPct val="80000"/>
              <a:buNone/>
            </a:pPr>
            <a:r>
              <a:rPr lang="de-DE" sz="1100" b="0" dirty="0">
                <a:solidFill>
                  <a:schemeClr val="tx1"/>
                </a:solidFill>
                <a:latin typeface="DINOT-Bold" panose="020B0504020101020102" pitchFamily="34" charset="77"/>
              </a:rPr>
              <a:t>And </a:t>
            </a:r>
            <a:r>
              <a:rPr lang="de-DE" sz="1100" b="0" dirty="0" err="1">
                <a:solidFill>
                  <a:schemeClr val="tx1"/>
                </a:solidFill>
                <a:latin typeface="DINOT-Bold" panose="020B0504020101020102" pitchFamily="34" charset="77"/>
              </a:rPr>
              <a:t>as</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step</a:t>
            </a:r>
            <a:r>
              <a:rPr lang="de-DE" sz="1100" b="0" dirty="0">
                <a:solidFill>
                  <a:schemeClr val="tx1"/>
                </a:solidFill>
                <a:latin typeface="DINOT-Bold" panose="020B0504020101020102" pitchFamily="34" charset="77"/>
              </a:rPr>
              <a:t> 7: Include a </a:t>
            </a:r>
            <a:r>
              <a:rPr lang="de-DE" sz="1100" b="0" dirty="0" err="1">
                <a:solidFill>
                  <a:schemeClr val="tx1"/>
                </a:solidFill>
                <a:latin typeface="DINOT-Bold" panose="020B0504020101020102" pitchFamily="34" charset="77"/>
              </a:rPr>
              <a:t>call</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to</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action</a:t>
            </a:r>
            <a:r>
              <a:rPr lang="de-DE" sz="1100" b="0" dirty="0">
                <a:solidFill>
                  <a:schemeClr val="tx1"/>
                </a:solidFill>
                <a:latin typeface="DINOT-Bold" panose="020B0504020101020102" pitchFamily="34" charset="77"/>
              </a:rPr>
              <a:t>!</a:t>
            </a:r>
          </a:p>
          <a:p>
            <a:pPr marL="0" lvl="0" indent="0">
              <a:spcAft>
                <a:spcPts val="1600"/>
              </a:spcAft>
              <a:buSzPct val="80000"/>
              <a:buNone/>
            </a:pPr>
            <a:endParaRPr lang="de-DE" sz="1100" b="0" dirty="0">
              <a:solidFill>
                <a:schemeClr val="tx1"/>
              </a:solidFill>
              <a:latin typeface="DINOT-Bold" panose="020B0504020101020102" pitchFamily="34" charset="77"/>
            </a:endParaRPr>
          </a:p>
          <a:p>
            <a:pPr marL="228600" lvl="0" indent="-228600">
              <a:spcAft>
                <a:spcPts val="1600"/>
              </a:spcAft>
              <a:buSzPct val="80000"/>
              <a:buFont typeface="+mj-lt"/>
              <a:buAutoNum type="arabicPeriod" startAt="7"/>
            </a:pPr>
            <a:r>
              <a:rPr lang="de-DE" sz="1100" b="1" dirty="0">
                <a:solidFill>
                  <a:schemeClr val="tx1"/>
                </a:solidFill>
                <a:latin typeface="DINOT-Bold" panose="020B0504020101020102" pitchFamily="34" charset="77"/>
              </a:rPr>
              <a:t>Call </a:t>
            </a:r>
            <a:r>
              <a:rPr lang="de-DE" sz="1100" b="1" dirty="0" err="1">
                <a:solidFill>
                  <a:schemeClr val="tx1"/>
                </a:solidFill>
                <a:latin typeface="DINOT-Bold" panose="020B0504020101020102" pitchFamily="34" charset="77"/>
              </a:rPr>
              <a:t>to</a:t>
            </a:r>
            <a:r>
              <a:rPr lang="de-DE" sz="1100" b="1" dirty="0">
                <a:solidFill>
                  <a:schemeClr val="tx1"/>
                </a:solidFill>
                <a:latin typeface="DINOT-Bold" panose="020B0504020101020102" pitchFamily="34" charset="77"/>
              </a:rPr>
              <a:t> </a:t>
            </a:r>
            <a:r>
              <a:rPr lang="de-DE" sz="1100" b="1" dirty="0" err="1">
                <a:solidFill>
                  <a:schemeClr val="tx1"/>
                </a:solidFill>
                <a:latin typeface="DINOT-Bold" panose="020B0504020101020102" pitchFamily="34" charset="77"/>
              </a:rPr>
              <a:t>action</a:t>
            </a:r>
            <a:r>
              <a:rPr lang="de-DE" sz="1100" b="1" dirty="0">
                <a:solidFill>
                  <a:schemeClr val="tx1"/>
                </a:solidFill>
                <a:latin typeface="DINOT-Bold" panose="020B0504020101020102" pitchFamily="34" charset="77"/>
              </a:rPr>
              <a:t> </a:t>
            </a:r>
            <a:r>
              <a:rPr lang="de-DE" sz="1100" b="0" dirty="0">
                <a:solidFill>
                  <a:schemeClr val="tx1"/>
                </a:solidFill>
                <a:latin typeface="DINOT-Bold" panose="020B0504020101020102" pitchFamily="34" charset="77"/>
              </a:rPr>
              <a:t>= a </a:t>
            </a:r>
            <a:r>
              <a:rPr lang="de-DE" sz="1100" b="0" dirty="0" err="1">
                <a:solidFill>
                  <a:schemeClr val="tx1"/>
                </a:solidFill>
                <a:latin typeface="DINOT-Bold" panose="020B0504020101020102" pitchFamily="34" charset="77"/>
              </a:rPr>
              <a:t>small</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assignment</a:t>
            </a:r>
            <a:r>
              <a:rPr lang="de-DE" sz="1100" b="0" dirty="0">
                <a:solidFill>
                  <a:schemeClr val="tx1"/>
                </a:solidFill>
                <a:latin typeface="DINOT-Bold" panose="020B0504020101020102" pitchFamily="34" charset="77"/>
              </a:rPr>
              <a:t>.</a:t>
            </a:r>
          </a:p>
          <a:p>
            <a:pPr marL="0" lvl="0" indent="0">
              <a:spcAft>
                <a:spcPts val="1600"/>
              </a:spcAft>
              <a:buSzPct val="80000"/>
              <a:buNone/>
            </a:pPr>
            <a:endParaRPr lang="de-DE" sz="1100" b="0" dirty="0">
              <a:solidFill>
                <a:schemeClr val="tx1"/>
              </a:solidFill>
              <a:latin typeface="DINOT-Bold" panose="020B0504020101020102" pitchFamily="34" charset="77"/>
            </a:endParaRPr>
          </a:p>
          <a:p>
            <a:pPr marL="0" lvl="0" indent="0">
              <a:spcAft>
                <a:spcPts val="1600"/>
              </a:spcAft>
              <a:buSzPct val="80000"/>
              <a:buNone/>
            </a:pPr>
            <a:r>
              <a:rPr lang="de-DE" sz="1100" b="0" dirty="0" err="1">
                <a:solidFill>
                  <a:schemeClr val="tx1"/>
                </a:solidFill>
                <a:latin typeface="DINOT-Bold" panose="020B0504020101020102" pitchFamily="34" charset="77"/>
              </a:rPr>
              <a:t>Communicate</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what</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it</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is</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you</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want</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from</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the</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audience</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eg</a:t>
            </a:r>
            <a:r>
              <a:rPr lang="de-DE" sz="1100" b="0" dirty="0">
                <a:solidFill>
                  <a:schemeClr val="tx1"/>
                </a:solidFill>
                <a:latin typeface="DINOT-Bold" panose="020B0504020101020102" pitchFamily="34" charset="77"/>
              </a:rPr>
              <a:t>:</a:t>
            </a:r>
          </a:p>
          <a:p>
            <a:pPr marL="171450" lvl="0" indent="-171450">
              <a:spcAft>
                <a:spcPts val="1600"/>
              </a:spcAft>
              <a:buSzPct val="80000"/>
              <a:buFont typeface="Arial" panose="020B0604020202020204" pitchFamily="34" charset="0"/>
              <a:buChar char="•"/>
            </a:pPr>
            <a:r>
              <a:rPr lang="de-DE" sz="1100" b="0" dirty="0" err="1">
                <a:solidFill>
                  <a:schemeClr val="tx1"/>
                </a:solidFill>
                <a:latin typeface="DINOT-Bold" panose="020B0504020101020102" pitchFamily="34" charset="77"/>
              </a:rPr>
              <a:t>to</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sign</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up</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for</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my</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newsletter</a:t>
            </a:r>
            <a:r>
              <a:rPr lang="de-DE" sz="1100" b="0" dirty="0">
                <a:solidFill>
                  <a:schemeClr val="tx1"/>
                </a:solidFill>
                <a:latin typeface="DINOT-Bold" panose="020B0504020101020102" pitchFamily="34" charset="77"/>
              </a:rPr>
              <a:t>?</a:t>
            </a:r>
          </a:p>
          <a:p>
            <a:pPr marL="171450" lvl="0" indent="-171450">
              <a:spcAft>
                <a:spcPts val="1600"/>
              </a:spcAft>
              <a:buSzPct val="80000"/>
              <a:buFont typeface="Arial" panose="020B0604020202020204" pitchFamily="34" charset="0"/>
              <a:buChar char="•"/>
            </a:pPr>
            <a:r>
              <a:rPr lang="de-DE" sz="1100" b="0" dirty="0" err="1">
                <a:solidFill>
                  <a:schemeClr val="tx1"/>
                </a:solidFill>
                <a:latin typeface="DINOT-Bold" panose="020B0504020101020102" pitchFamily="34" charset="77"/>
              </a:rPr>
              <a:t>to</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come</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over</a:t>
            </a:r>
            <a:r>
              <a:rPr lang="de-DE" sz="1100" b="0" dirty="0">
                <a:solidFill>
                  <a:schemeClr val="tx1"/>
                </a:solidFill>
                <a:latin typeface="DINOT-Bold" panose="020B0504020101020102" pitchFamily="34" charset="77"/>
              </a:rPr>
              <a:t> and </a:t>
            </a:r>
            <a:r>
              <a:rPr lang="de-DE" sz="1100" b="0" dirty="0" err="1">
                <a:solidFill>
                  <a:schemeClr val="tx1"/>
                </a:solidFill>
                <a:latin typeface="DINOT-Bold" panose="020B0504020101020102" pitchFamily="34" charset="77"/>
              </a:rPr>
              <a:t>ask</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questions</a:t>
            </a:r>
            <a:r>
              <a:rPr lang="de-DE" sz="1100" b="0" dirty="0">
                <a:solidFill>
                  <a:schemeClr val="tx1"/>
                </a:solidFill>
                <a:latin typeface="DINOT-Bold" panose="020B0504020101020102" pitchFamily="34" charset="77"/>
              </a:rPr>
              <a:t>?</a:t>
            </a:r>
          </a:p>
          <a:p>
            <a:pPr marL="171450" lvl="0" indent="-171450">
              <a:spcAft>
                <a:spcPts val="1600"/>
              </a:spcAft>
              <a:buSzPct val="80000"/>
              <a:buFont typeface="Arial" panose="020B0604020202020204" pitchFamily="34" charset="0"/>
              <a:buChar char="•"/>
            </a:pPr>
            <a:r>
              <a:rPr lang="de-DE" sz="1100" b="0" dirty="0" err="1">
                <a:solidFill>
                  <a:schemeClr val="tx1"/>
                </a:solidFill>
                <a:latin typeface="DINOT-Bold" panose="020B0504020101020102" pitchFamily="34" charset="77"/>
              </a:rPr>
              <a:t>to</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invest</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into</a:t>
            </a:r>
            <a:r>
              <a:rPr lang="de-DE" sz="1100" b="0" dirty="0">
                <a:solidFill>
                  <a:schemeClr val="tx1"/>
                </a:solidFill>
                <a:latin typeface="DINOT-Bold" panose="020B0504020101020102" pitchFamily="34" charset="77"/>
              </a:rPr>
              <a:t> a beta-version?</a:t>
            </a:r>
          </a:p>
          <a:p>
            <a:pPr marL="0" lvl="0" indent="0">
              <a:spcAft>
                <a:spcPts val="1600"/>
              </a:spcAft>
              <a:buSzPct val="80000"/>
              <a:buNone/>
            </a:pPr>
            <a:endParaRPr lang="de-DE" sz="1100" b="0" dirty="0">
              <a:solidFill>
                <a:schemeClr val="tx1"/>
              </a:solidFill>
              <a:latin typeface="DINOT-Bold" panose="020B0504020101020102" pitchFamily="34" charset="77"/>
            </a:endParaRPr>
          </a:p>
          <a:p>
            <a:pPr marL="0" lvl="0" indent="0">
              <a:spcAft>
                <a:spcPts val="1600"/>
              </a:spcAft>
              <a:buSzPct val="80000"/>
              <a:buNone/>
            </a:pPr>
            <a:r>
              <a:rPr lang="de-DE" sz="1100" b="0" dirty="0" err="1">
                <a:solidFill>
                  <a:schemeClr val="tx1"/>
                </a:solidFill>
                <a:latin typeface="DINOT-Bold" panose="020B0504020101020102" pitchFamily="34" charset="77"/>
              </a:rPr>
              <a:t>To</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formulate</a:t>
            </a:r>
            <a:r>
              <a:rPr lang="de-DE" sz="1100" b="0" dirty="0">
                <a:solidFill>
                  <a:schemeClr val="tx1"/>
                </a:solidFill>
                <a:latin typeface="DINOT-Bold" panose="020B0504020101020102" pitchFamily="34" charset="77"/>
              </a:rPr>
              <a:t> a </a:t>
            </a:r>
            <a:r>
              <a:rPr lang="de-DE" sz="1100" b="0" dirty="0" err="1">
                <a:solidFill>
                  <a:schemeClr val="tx1"/>
                </a:solidFill>
                <a:latin typeface="DINOT-Bold" panose="020B0504020101020102" pitchFamily="34" charset="77"/>
              </a:rPr>
              <a:t>call</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to</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action</a:t>
            </a:r>
            <a:r>
              <a:rPr lang="de-DE" sz="1100" b="0" dirty="0">
                <a:solidFill>
                  <a:schemeClr val="tx1"/>
                </a:solidFill>
                <a:latin typeface="DINOT-Bold" panose="020B0504020101020102" pitchFamily="34" charset="77"/>
              </a:rPr>
              <a:t> - </a:t>
            </a:r>
            <a:r>
              <a:rPr lang="de-DE" sz="1100" b="0" dirty="0" err="1">
                <a:solidFill>
                  <a:schemeClr val="tx1"/>
                </a:solidFill>
                <a:latin typeface="DINOT-Bold" panose="020B0504020101020102" pitchFamily="34" charset="77"/>
              </a:rPr>
              <a:t>make</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sure</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to</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really</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know</a:t>
            </a:r>
            <a:r>
              <a:rPr lang="de-DE" sz="1100" b="0" dirty="0">
                <a:solidFill>
                  <a:schemeClr val="tx1"/>
                </a:solidFill>
                <a:latin typeface="DINOT-Bold" panose="020B0504020101020102" pitchFamily="34" charset="77"/>
              </a:rPr>
              <a:t> </a:t>
            </a:r>
            <a:r>
              <a:rPr lang="de-DE" sz="1100" b="1" dirty="0" err="1">
                <a:solidFill>
                  <a:schemeClr val="tx1"/>
                </a:solidFill>
                <a:latin typeface="DINOT-Bold" panose="020B0504020101020102" pitchFamily="34" charset="77"/>
              </a:rPr>
              <a:t>whom</a:t>
            </a:r>
            <a:r>
              <a:rPr lang="de-DE" sz="1100" b="1" dirty="0">
                <a:solidFill>
                  <a:schemeClr val="tx1"/>
                </a:solidFill>
                <a:latin typeface="DINOT-Bold" panose="020B0504020101020102" pitchFamily="34" charset="77"/>
              </a:rPr>
              <a:t> </a:t>
            </a:r>
            <a:r>
              <a:rPr lang="de-DE" sz="1100" b="1" dirty="0" err="1">
                <a:solidFill>
                  <a:schemeClr val="tx1"/>
                </a:solidFill>
                <a:latin typeface="DINOT-Bold" panose="020B0504020101020102" pitchFamily="34" charset="77"/>
              </a:rPr>
              <a:t>your</a:t>
            </a:r>
            <a:r>
              <a:rPr lang="de-DE" sz="1100" b="1" dirty="0">
                <a:solidFill>
                  <a:schemeClr val="tx1"/>
                </a:solidFill>
                <a:latin typeface="DINOT-Bold" panose="020B0504020101020102" pitchFamily="34" charset="77"/>
              </a:rPr>
              <a:t> pitch </a:t>
            </a:r>
            <a:r>
              <a:rPr lang="de-DE" sz="1100" b="1" dirty="0" err="1">
                <a:solidFill>
                  <a:schemeClr val="tx1"/>
                </a:solidFill>
                <a:latin typeface="DINOT-Bold" panose="020B0504020101020102" pitchFamily="34" charset="77"/>
              </a:rPr>
              <a:t>is</a:t>
            </a:r>
            <a:r>
              <a:rPr lang="de-DE" sz="1100" b="1" dirty="0">
                <a:solidFill>
                  <a:schemeClr val="tx1"/>
                </a:solidFill>
                <a:latin typeface="DINOT-Bold" panose="020B0504020101020102" pitchFamily="34" charset="77"/>
              </a:rPr>
              <a:t> </a:t>
            </a:r>
            <a:r>
              <a:rPr lang="de-DE" sz="1100" b="1" dirty="0" err="1">
                <a:solidFill>
                  <a:schemeClr val="tx1"/>
                </a:solidFill>
                <a:latin typeface="DINOT-Bold" panose="020B0504020101020102" pitchFamily="34" charset="77"/>
              </a:rPr>
              <a:t>aiming</a:t>
            </a:r>
            <a:r>
              <a:rPr lang="de-DE" sz="1100" b="1" dirty="0">
                <a:solidFill>
                  <a:schemeClr val="tx1"/>
                </a:solidFill>
                <a:latin typeface="DINOT-Bold" panose="020B0504020101020102" pitchFamily="34" charset="77"/>
              </a:rPr>
              <a:t> at</a:t>
            </a:r>
            <a:r>
              <a:rPr lang="de-DE" sz="1100" b="0" dirty="0">
                <a:solidFill>
                  <a:schemeClr val="tx1"/>
                </a:solidFill>
                <a:latin typeface="DINOT-Bold" panose="020B0504020101020102" pitchFamily="34" charset="77"/>
              </a:rPr>
              <a:t>: </a:t>
            </a:r>
            <a:r>
              <a:rPr lang="de-DE" sz="1100" b="1" dirty="0" err="1">
                <a:solidFill>
                  <a:schemeClr val="tx1"/>
                </a:solidFill>
                <a:latin typeface="DINOT-Bold" panose="020B0504020101020102" pitchFamily="34" charset="77"/>
              </a:rPr>
              <a:t>What</a:t>
            </a:r>
            <a:r>
              <a:rPr lang="de-DE" sz="1100" b="1" dirty="0">
                <a:solidFill>
                  <a:schemeClr val="tx1"/>
                </a:solidFill>
                <a:latin typeface="DINOT-Bold" panose="020B0504020101020102" pitchFamily="34" charset="77"/>
              </a:rPr>
              <a:t> </a:t>
            </a:r>
            <a:r>
              <a:rPr lang="de-DE" sz="1100" b="1" dirty="0" err="1">
                <a:solidFill>
                  <a:schemeClr val="tx1"/>
                </a:solidFill>
                <a:latin typeface="DINOT-Bold" panose="020B0504020101020102" pitchFamily="34" charset="77"/>
              </a:rPr>
              <a:t>is</a:t>
            </a:r>
            <a:r>
              <a:rPr lang="de-DE" sz="1100" b="1" dirty="0">
                <a:solidFill>
                  <a:schemeClr val="tx1"/>
                </a:solidFill>
                <a:latin typeface="DINOT-Bold" panose="020B0504020101020102" pitchFamily="34" charset="77"/>
              </a:rPr>
              <a:t> </a:t>
            </a:r>
            <a:r>
              <a:rPr lang="de-DE" sz="1100" b="1" dirty="0" err="1">
                <a:solidFill>
                  <a:schemeClr val="tx1"/>
                </a:solidFill>
                <a:latin typeface="DINOT-Bold" panose="020B0504020101020102" pitchFamily="34" charset="77"/>
              </a:rPr>
              <a:t>your</a:t>
            </a:r>
            <a:r>
              <a:rPr lang="de-DE" sz="1100" b="1" dirty="0">
                <a:solidFill>
                  <a:schemeClr val="tx1"/>
                </a:solidFill>
                <a:latin typeface="DINOT-Bold" panose="020B0504020101020102" pitchFamily="34" charset="77"/>
              </a:rPr>
              <a:t> </a:t>
            </a:r>
            <a:r>
              <a:rPr lang="de-DE" sz="1100" b="1" dirty="0" err="1">
                <a:solidFill>
                  <a:schemeClr val="tx1"/>
                </a:solidFill>
                <a:latin typeface="DINOT-Bold" panose="020B0504020101020102" pitchFamily="34" charset="77"/>
              </a:rPr>
              <a:t>audience</a:t>
            </a:r>
            <a:r>
              <a:rPr lang="de-DE" sz="1100" b="1" dirty="0">
                <a:solidFill>
                  <a:schemeClr val="tx1"/>
                </a:solidFill>
                <a:latin typeface="DINOT-Bold" panose="020B0504020101020102" pitchFamily="34" charset="77"/>
              </a:rPr>
              <a:t>? </a:t>
            </a:r>
            <a:r>
              <a:rPr lang="de-DE" sz="1100" b="1" dirty="0" err="1">
                <a:solidFill>
                  <a:schemeClr val="tx1"/>
                </a:solidFill>
                <a:latin typeface="DINOT-Bold" panose="020B0504020101020102" pitchFamily="34" charset="77"/>
              </a:rPr>
              <a:t>What</a:t>
            </a:r>
            <a:r>
              <a:rPr lang="de-DE" sz="1100" b="1" dirty="0">
                <a:solidFill>
                  <a:schemeClr val="tx1"/>
                </a:solidFill>
                <a:latin typeface="DINOT-Bold" panose="020B0504020101020102" pitchFamily="34" charset="77"/>
              </a:rPr>
              <a:t> do </a:t>
            </a:r>
            <a:r>
              <a:rPr lang="de-DE" sz="1100" b="1" dirty="0" err="1">
                <a:solidFill>
                  <a:schemeClr val="tx1"/>
                </a:solidFill>
                <a:latin typeface="DINOT-Bold" panose="020B0504020101020102" pitchFamily="34" charset="77"/>
              </a:rPr>
              <a:t>you</a:t>
            </a:r>
            <a:r>
              <a:rPr lang="de-DE" sz="1100" b="1" dirty="0">
                <a:solidFill>
                  <a:schemeClr val="tx1"/>
                </a:solidFill>
                <a:latin typeface="DINOT-Bold" panose="020B0504020101020102" pitchFamily="34" charset="77"/>
              </a:rPr>
              <a:t> </a:t>
            </a:r>
            <a:r>
              <a:rPr lang="de-DE" sz="1100" b="1" dirty="0" err="1">
                <a:solidFill>
                  <a:schemeClr val="tx1"/>
                </a:solidFill>
                <a:latin typeface="DINOT-Bold" panose="020B0504020101020102" pitchFamily="34" charset="77"/>
              </a:rPr>
              <a:t>want</a:t>
            </a:r>
            <a:r>
              <a:rPr lang="de-DE" sz="1100" b="1" dirty="0">
                <a:solidFill>
                  <a:schemeClr val="tx1"/>
                </a:solidFill>
                <a:latin typeface="DINOT-Bold" panose="020B0504020101020102" pitchFamily="34" charset="77"/>
              </a:rPr>
              <a:t> </a:t>
            </a:r>
            <a:r>
              <a:rPr lang="de-DE" sz="1100" b="1" dirty="0" err="1">
                <a:solidFill>
                  <a:schemeClr val="tx1"/>
                </a:solidFill>
                <a:latin typeface="DINOT-Bold" panose="020B0504020101020102" pitchFamily="34" charset="77"/>
              </a:rPr>
              <a:t>from</a:t>
            </a:r>
            <a:r>
              <a:rPr lang="de-DE" sz="1100" b="1" dirty="0">
                <a:solidFill>
                  <a:schemeClr val="tx1"/>
                </a:solidFill>
                <a:latin typeface="DINOT-Bold" panose="020B0504020101020102" pitchFamily="34" charset="77"/>
              </a:rPr>
              <a:t> </a:t>
            </a:r>
            <a:r>
              <a:rPr lang="de-DE" sz="1100" b="1" dirty="0" err="1">
                <a:solidFill>
                  <a:schemeClr val="tx1"/>
                </a:solidFill>
                <a:latin typeface="DINOT-Bold" panose="020B0504020101020102" pitchFamily="34" charset="77"/>
              </a:rPr>
              <a:t>those</a:t>
            </a:r>
            <a:r>
              <a:rPr lang="de-DE" sz="1100" b="1" dirty="0">
                <a:solidFill>
                  <a:schemeClr val="tx1"/>
                </a:solidFill>
                <a:latin typeface="DINOT-Bold" panose="020B0504020101020102" pitchFamily="34" charset="77"/>
              </a:rPr>
              <a:t> </a:t>
            </a:r>
            <a:r>
              <a:rPr lang="de-DE" sz="1100" b="1" dirty="0" err="1">
                <a:solidFill>
                  <a:schemeClr val="tx1"/>
                </a:solidFill>
                <a:latin typeface="DINOT-Bold" panose="020B0504020101020102" pitchFamily="34" charset="77"/>
              </a:rPr>
              <a:t>poeple</a:t>
            </a:r>
            <a:r>
              <a:rPr lang="de-DE" sz="1100" b="1" dirty="0">
                <a:solidFill>
                  <a:schemeClr val="tx1"/>
                </a:solidFill>
                <a:latin typeface="DINOT-Bold" panose="020B0504020101020102" pitchFamily="34" charset="77"/>
              </a:rPr>
              <a:t>?</a:t>
            </a:r>
          </a:p>
          <a:p>
            <a:pPr marL="171450" marR="0" lvl="0" indent="-171450" algn="l" defTabSz="685800" rtl="0" eaLnBrk="1" fontAlgn="auto" latinLnBrk="0" hangingPunct="1">
              <a:lnSpc>
                <a:spcPct val="100000"/>
              </a:lnSpc>
              <a:spcBef>
                <a:spcPts val="0"/>
              </a:spcBef>
              <a:spcAft>
                <a:spcPts val="1600"/>
              </a:spcAft>
              <a:buClrTx/>
              <a:buSzPct val="80000"/>
              <a:buFont typeface="Arial" panose="020B0604020202020204" pitchFamily="34" charset="0"/>
              <a:buChar char="•"/>
              <a:tabLst/>
              <a:defRPr/>
            </a:pPr>
            <a:r>
              <a:rPr lang="de-DE" sz="1100" b="0" dirty="0">
                <a:solidFill>
                  <a:schemeClr val="tx1"/>
                </a:solidFill>
                <a:latin typeface="DINOT-Bold" panose="020B0504020101020102" pitchFamily="34" charset="77"/>
              </a:rPr>
              <a:t>Keep in </a:t>
            </a:r>
            <a:r>
              <a:rPr lang="de-DE" sz="1100" b="0" dirty="0" err="1">
                <a:solidFill>
                  <a:schemeClr val="tx1"/>
                </a:solidFill>
                <a:latin typeface="DINOT-Bold" panose="020B0504020101020102" pitchFamily="34" charset="77"/>
              </a:rPr>
              <a:t>mind</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that</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there</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is</a:t>
            </a:r>
            <a:r>
              <a:rPr lang="de-DE" sz="1100" b="0" dirty="0">
                <a:solidFill>
                  <a:schemeClr val="tx1"/>
                </a:solidFill>
                <a:latin typeface="DINOT-Bold" panose="020B0504020101020102" pitchFamily="34" charset="77"/>
              </a:rPr>
              <a:t> a </a:t>
            </a:r>
            <a:r>
              <a:rPr lang="de-DE" sz="1100" b="0" dirty="0" err="1">
                <a:solidFill>
                  <a:schemeClr val="tx1"/>
                </a:solidFill>
                <a:latin typeface="DINOT-Bold" panose="020B0504020101020102" pitchFamily="34" charset="77"/>
              </a:rPr>
              <a:t>difference</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between</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pitching</a:t>
            </a:r>
            <a:r>
              <a:rPr lang="de-DE" sz="1100" b="0" dirty="0">
                <a:solidFill>
                  <a:schemeClr val="tx1"/>
                </a:solidFill>
                <a:latin typeface="DINOT-Bold" panose="020B0504020101020102" pitchFamily="34" charset="77"/>
              </a:rPr>
              <a:t> in front </a:t>
            </a:r>
            <a:r>
              <a:rPr lang="de-DE" sz="1100" b="0" dirty="0" err="1">
                <a:solidFill>
                  <a:schemeClr val="tx1"/>
                </a:solidFill>
                <a:latin typeface="DINOT-Bold" panose="020B0504020101020102" pitchFamily="34" charset="77"/>
              </a:rPr>
              <a:t>of</a:t>
            </a:r>
            <a:r>
              <a:rPr lang="de-DE" sz="1100" b="0" dirty="0">
                <a:solidFill>
                  <a:schemeClr val="tx1"/>
                </a:solidFill>
                <a:latin typeface="DINOT-Bold" panose="020B0504020101020102" pitchFamily="34" charset="77"/>
              </a:rPr>
              <a:t> an </a:t>
            </a:r>
            <a:r>
              <a:rPr lang="de-DE" sz="1100" b="0" dirty="0" err="1">
                <a:solidFill>
                  <a:schemeClr val="tx1"/>
                </a:solidFill>
                <a:latin typeface="DINOT-Bold" panose="020B0504020101020102" pitchFamily="34" charset="77"/>
              </a:rPr>
              <a:t>investor</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or</a:t>
            </a:r>
            <a:r>
              <a:rPr lang="de-DE" sz="1100" b="0" dirty="0">
                <a:solidFill>
                  <a:schemeClr val="tx1"/>
                </a:solidFill>
                <a:latin typeface="DINOT-Bold" panose="020B0504020101020102" pitchFamily="34" charset="77"/>
              </a:rPr>
              <a:t> a </a:t>
            </a:r>
            <a:r>
              <a:rPr lang="de-DE" sz="1100" b="0" dirty="0" err="1">
                <a:solidFill>
                  <a:schemeClr val="tx1"/>
                </a:solidFill>
                <a:latin typeface="DINOT-Bold" panose="020B0504020101020102" pitchFamily="34" charset="77"/>
              </a:rPr>
              <a:t>customer</a:t>
            </a:r>
            <a:r>
              <a:rPr lang="de-DE" sz="1100" b="0" dirty="0">
                <a:solidFill>
                  <a:schemeClr val="tx1"/>
                </a:solidFill>
                <a:latin typeface="DINOT-Bold" panose="020B0504020101020102" pitchFamily="34" charset="77"/>
              </a:rPr>
              <a:t>!</a:t>
            </a:r>
          </a:p>
          <a:p>
            <a:pPr marL="171450" lvl="0" indent="-171450">
              <a:spcAft>
                <a:spcPts val="1600"/>
              </a:spcAft>
              <a:buSzPct val="80000"/>
              <a:buFontTx/>
              <a:buChar char="-"/>
            </a:pPr>
            <a:endParaRPr lang="de-DE" sz="1100" b="0" dirty="0">
              <a:solidFill>
                <a:schemeClr val="tx1"/>
              </a:solidFill>
              <a:latin typeface="DINOT-Bold" panose="020B0504020101020102" pitchFamily="34" charset="77"/>
            </a:endParaRPr>
          </a:p>
          <a:p>
            <a:pPr marL="0" lvl="0" indent="0">
              <a:spcAft>
                <a:spcPts val="1600"/>
              </a:spcAft>
              <a:buSzPct val="80000"/>
              <a:buFontTx/>
              <a:buNone/>
            </a:pPr>
            <a:r>
              <a:rPr lang="de-DE" sz="1100" b="0" dirty="0">
                <a:solidFill>
                  <a:schemeClr val="tx1"/>
                </a:solidFill>
                <a:latin typeface="DINOT-Bold" panose="020B0504020101020102" pitchFamily="34" charset="77"/>
              </a:rPr>
              <a:t>So </a:t>
            </a:r>
            <a:r>
              <a:rPr lang="de-DE" sz="1100" b="0" dirty="0" err="1">
                <a:solidFill>
                  <a:schemeClr val="tx1"/>
                </a:solidFill>
                <a:latin typeface="DINOT-Bold" panose="020B0504020101020102" pitchFamily="34" charset="77"/>
              </a:rPr>
              <a:t>much</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for</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the</a:t>
            </a:r>
            <a:r>
              <a:rPr lang="de-DE" sz="1100" b="0" dirty="0">
                <a:solidFill>
                  <a:schemeClr val="tx1"/>
                </a:solidFill>
                <a:latin typeface="DINOT-Bold" panose="020B0504020101020102" pitchFamily="34" charset="77"/>
              </a:rPr>
              <a:t> different </a:t>
            </a:r>
            <a:r>
              <a:rPr lang="de-DE" sz="1100" b="0" dirty="0" err="1">
                <a:solidFill>
                  <a:schemeClr val="tx1"/>
                </a:solidFill>
                <a:latin typeface="DINOT-Bold" panose="020B0504020101020102" pitchFamily="34" charset="77"/>
              </a:rPr>
              <a:t>steps</a:t>
            </a:r>
            <a:r>
              <a:rPr lang="de-DE" sz="1100" b="0" dirty="0">
                <a:solidFill>
                  <a:schemeClr val="tx1"/>
                </a:solidFill>
                <a:latin typeface="DINOT-Bold" panose="020B0504020101020102" pitchFamily="34" charset="77"/>
              </a:rPr>
              <a:t>... 1-7</a:t>
            </a:r>
          </a:p>
        </p:txBody>
      </p:sp>
      <p:sp>
        <p:nvSpPr>
          <p:cNvPr id="203" name="Google Shape;203;g7263be4a94_1_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8625133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726494fd45_1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726494fd45_1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Font typeface="Arial" panose="020B0604020202020204" pitchFamily="34" charset="0"/>
              <a:buChar char="•"/>
            </a:pPr>
            <a:r>
              <a:rPr lang="de-DE" dirty="0" err="1"/>
              <a:t>Now</a:t>
            </a:r>
            <a:r>
              <a:rPr lang="de-DE" dirty="0"/>
              <a:t> </a:t>
            </a:r>
            <a:r>
              <a:rPr lang="de-DE" dirty="0" err="1"/>
              <a:t>that</a:t>
            </a:r>
            <a:r>
              <a:rPr lang="de-DE" dirty="0"/>
              <a:t> </a:t>
            </a:r>
            <a:r>
              <a:rPr lang="de-DE" dirty="0" err="1"/>
              <a:t>you</a:t>
            </a:r>
            <a:r>
              <a:rPr lang="de-DE" dirty="0"/>
              <a:t> </a:t>
            </a:r>
            <a:r>
              <a:rPr lang="de-DE" dirty="0" err="1"/>
              <a:t>have</a:t>
            </a:r>
            <a:r>
              <a:rPr lang="de-DE" dirty="0"/>
              <a:t> </a:t>
            </a:r>
            <a:r>
              <a:rPr lang="de-DE" dirty="0" err="1"/>
              <a:t>the</a:t>
            </a:r>
            <a:r>
              <a:rPr lang="de-DE" dirty="0"/>
              <a:t> </a:t>
            </a:r>
            <a:r>
              <a:rPr lang="de-DE" dirty="0" err="1"/>
              <a:t>facts</a:t>
            </a:r>
            <a:r>
              <a:rPr lang="de-DE" dirty="0"/>
              <a:t>, ist time </a:t>
            </a:r>
            <a:r>
              <a:rPr lang="de-DE" dirty="0" err="1"/>
              <a:t>to</a:t>
            </a:r>
            <a:r>
              <a:rPr lang="de-DE" dirty="0"/>
              <a:t> </a:t>
            </a:r>
            <a:r>
              <a:rPr lang="de-DE" dirty="0" err="1"/>
              <a:t>think</a:t>
            </a:r>
            <a:r>
              <a:rPr lang="de-DE" dirty="0"/>
              <a:t> </a:t>
            </a:r>
            <a:r>
              <a:rPr lang="de-DE" dirty="0" err="1"/>
              <a:t>about</a:t>
            </a:r>
            <a:r>
              <a:rPr lang="de-DE" dirty="0"/>
              <a:t> a </a:t>
            </a:r>
            <a:r>
              <a:rPr lang="de-DE" dirty="0" err="1"/>
              <a:t>good</a:t>
            </a:r>
            <a:r>
              <a:rPr lang="de-DE" dirty="0"/>
              <a:t> </a:t>
            </a:r>
            <a:r>
              <a:rPr lang="de-DE" dirty="0" err="1"/>
              <a:t>story</a:t>
            </a:r>
            <a:r>
              <a:rPr lang="de-DE" dirty="0"/>
              <a:t>/</a:t>
            </a:r>
            <a:r>
              <a:rPr lang="de-DE" dirty="0" err="1"/>
              <a:t>anecdote</a:t>
            </a:r>
            <a:r>
              <a:rPr lang="de-DE" dirty="0"/>
              <a:t> </a:t>
            </a:r>
            <a:r>
              <a:rPr lang="de-DE" dirty="0" err="1"/>
              <a:t>which</a:t>
            </a:r>
            <a:r>
              <a:rPr lang="de-DE" dirty="0"/>
              <a:t> </a:t>
            </a:r>
            <a:r>
              <a:rPr lang="de-DE" dirty="0" err="1"/>
              <a:t>introduces</a:t>
            </a:r>
            <a:r>
              <a:rPr lang="de-DE" dirty="0"/>
              <a:t> </a:t>
            </a:r>
            <a:r>
              <a:rPr lang="de-DE" dirty="0" err="1"/>
              <a:t>your</a:t>
            </a:r>
            <a:r>
              <a:rPr lang="de-DE" dirty="0"/>
              <a:t> pitch</a:t>
            </a:r>
          </a:p>
          <a:p>
            <a:pPr marL="171450" lvl="0" indent="-171450" algn="l" rtl="0">
              <a:spcBef>
                <a:spcPts val="0"/>
              </a:spcBef>
              <a:spcAft>
                <a:spcPts val="0"/>
              </a:spcAft>
              <a:buFont typeface="Arial" panose="020B0604020202020204" pitchFamily="34" charset="0"/>
              <a:buChar char="•"/>
            </a:pPr>
            <a:r>
              <a:rPr lang="de-DE" dirty="0" err="1"/>
              <a:t>You</a:t>
            </a:r>
            <a:r>
              <a:rPr lang="de-DE" dirty="0"/>
              <a:t> </a:t>
            </a:r>
            <a:r>
              <a:rPr lang="de-DE" dirty="0" err="1"/>
              <a:t>could</a:t>
            </a:r>
            <a:r>
              <a:rPr lang="de-DE" dirty="0"/>
              <a:t> </a:t>
            </a:r>
            <a:r>
              <a:rPr lang="de-DE" dirty="0" err="1"/>
              <a:t>for</a:t>
            </a:r>
            <a:r>
              <a:rPr lang="de-DE" dirty="0"/>
              <a:t> </a:t>
            </a:r>
            <a:r>
              <a:rPr lang="de-DE" dirty="0" err="1"/>
              <a:t>example</a:t>
            </a:r>
            <a:r>
              <a:rPr lang="de-DE" dirty="0"/>
              <a:t> </a:t>
            </a:r>
            <a:r>
              <a:rPr lang="de-DE" dirty="0" err="1"/>
              <a:t>introduce</a:t>
            </a:r>
            <a:r>
              <a:rPr lang="de-DE" dirty="0"/>
              <a:t> a </a:t>
            </a:r>
            <a:r>
              <a:rPr lang="de-DE" dirty="0" err="1"/>
              <a:t>hero</a:t>
            </a:r>
            <a:r>
              <a:rPr lang="de-DE" dirty="0"/>
              <a:t> </a:t>
            </a:r>
            <a:r>
              <a:rPr lang="de-DE" dirty="0" err="1"/>
              <a:t>or</a:t>
            </a:r>
            <a:r>
              <a:rPr lang="de-DE" dirty="0"/>
              <a:t> </a:t>
            </a:r>
            <a:r>
              <a:rPr lang="de-DE" dirty="0" err="1"/>
              <a:t>person</a:t>
            </a:r>
            <a:r>
              <a:rPr lang="de-DE" dirty="0"/>
              <a:t> </a:t>
            </a:r>
            <a:r>
              <a:rPr lang="de-DE" dirty="0" err="1"/>
              <a:t>that</a:t>
            </a:r>
            <a:r>
              <a:rPr lang="de-DE" dirty="0"/>
              <a:t> </a:t>
            </a:r>
            <a:r>
              <a:rPr lang="de-DE" dirty="0" err="1"/>
              <a:t>is</a:t>
            </a:r>
            <a:r>
              <a:rPr lang="de-DE" dirty="0"/>
              <a:t> </a:t>
            </a:r>
            <a:r>
              <a:rPr lang="de-DE" dirty="0" err="1"/>
              <a:t>really</a:t>
            </a:r>
            <a:r>
              <a:rPr lang="de-DE" dirty="0"/>
              <a:t> </a:t>
            </a:r>
            <a:r>
              <a:rPr lang="de-DE" dirty="0" err="1"/>
              <a:t>affected</a:t>
            </a:r>
            <a:r>
              <a:rPr lang="de-DE" dirty="0"/>
              <a:t> </a:t>
            </a:r>
            <a:r>
              <a:rPr lang="de-DE" dirty="0" err="1"/>
              <a:t>by</a:t>
            </a:r>
            <a:r>
              <a:rPr lang="de-DE" dirty="0"/>
              <a:t> </a:t>
            </a:r>
            <a:r>
              <a:rPr lang="de-DE" dirty="0" err="1"/>
              <a:t>the</a:t>
            </a:r>
            <a:r>
              <a:rPr lang="de-DE" dirty="0"/>
              <a:t> </a:t>
            </a:r>
            <a:r>
              <a:rPr lang="de-DE" dirty="0" err="1"/>
              <a:t>problem</a:t>
            </a:r>
            <a:r>
              <a:rPr lang="de-DE" dirty="0"/>
              <a:t> </a:t>
            </a:r>
          </a:p>
          <a:p>
            <a:pPr marL="514350" lvl="1" indent="-171450" algn="l" rtl="0">
              <a:spcBef>
                <a:spcPts val="0"/>
              </a:spcBef>
              <a:spcAft>
                <a:spcPts val="0"/>
              </a:spcAft>
              <a:buFont typeface="Arial" panose="020B0604020202020204" pitchFamily="34" charset="0"/>
              <a:buChar char="•"/>
            </a:pPr>
            <a:r>
              <a:rPr lang="de-DE" dirty="0"/>
              <a:t>(… </a:t>
            </a:r>
            <a:r>
              <a:rPr lang="de-DE" dirty="0" err="1"/>
              <a:t>once</a:t>
            </a:r>
            <a:r>
              <a:rPr lang="de-DE" dirty="0"/>
              <a:t> upon a time </a:t>
            </a:r>
            <a:r>
              <a:rPr lang="de-DE" dirty="0" err="1"/>
              <a:t>there</a:t>
            </a:r>
            <a:r>
              <a:rPr lang="de-DE" dirty="0"/>
              <a:t> was...)</a:t>
            </a:r>
          </a:p>
          <a:p>
            <a:pPr marL="514350" lvl="1" indent="-171450" algn="l" rtl="0">
              <a:spcBef>
                <a:spcPts val="0"/>
              </a:spcBef>
              <a:spcAft>
                <a:spcPts val="0"/>
              </a:spcAft>
              <a:buFont typeface="Arial" panose="020B0604020202020204" pitchFamily="34" charset="0"/>
              <a:buChar char="•"/>
            </a:pPr>
            <a:r>
              <a:rPr lang="de-DE" dirty="0" err="1"/>
              <a:t>Then</a:t>
            </a:r>
            <a:r>
              <a:rPr lang="de-DE" dirty="0"/>
              <a:t> </a:t>
            </a:r>
            <a:r>
              <a:rPr lang="de-DE" dirty="0" err="1"/>
              <a:t>show</a:t>
            </a:r>
            <a:r>
              <a:rPr lang="de-DE" dirty="0"/>
              <a:t> </a:t>
            </a:r>
            <a:r>
              <a:rPr lang="de-DE" dirty="0" err="1"/>
              <a:t>how</a:t>
            </a:r>
            <a:r>
              <a:rPr lang="de-DE" dirty="0"/>
              <a:t> </a:t>
            </a:r>
            <a:r>
              <a:rPr lang="de-DE" dirty="0" err="1"/>
              <a:t>big</a:t>
            </a:r>
            <a:r>
              <a:rPr lang="de-DE" dirty="0"/>
              <a:t> </a:t>
            </a:r>
            <a:r>
              <a:rPr lang="de-DE" dirty="0" err="1"/>
              <a:t>that</a:t>
            </a:r>
            <a:r>
              <a:rPr lang="de-DE" dirty="0"/>
              <a:t> </a:t>
            </a:r>
            <a:r>
              <a:rPr lang="de-DE" dirty="0" err="1"/>
              <a:t>probplem</a:t>
            </a:r>
            <a:r>
              <a:rPr lang="de-DE" dirty="0"/>
              <a:t> </a:t>
            </a:r>
            <a:r>
              <a:rPr lang="de-DE" dirty="0" err="1"/>
              <a:t>really</a:t>
            </a:r>
            <a:r>
              <a:rPr lang="de-DE" dirty="0"/>
              <a:t> </a:t>
            </a:r>
            <a:r>
              <a:rPr lang="de-DE" dirty="0" err="1"/>
              <a:t>is</a:t>
            </a:r>
            <a:r>
              <a:rPr lang="de-DE" dirty="0"/>
              <a:t> </a:t>
            </a:r>
            <a:r>
              <a:rPr lang="de-DE" dirty="0" err="1"/>
              <a:t>for</a:t>
            </a:r>
            <a:r>
              <a:rPr lang="de-DE" dirty="0"/>
              <a:t> </a:t>
            </a:r>
            <a:r>
              <a:rPr lang="de-DE" dirty="0" err="1"/>
              <a:t>the</a:t>
            </a:r>
            <a:r>
              <a:rPr lang="de-DE" dirty="0"/>
              <a:t> </a:t>
            </a:r>
            <a:r>
              <a:rPr lang="de-DE" dirty="0" err="1"/>
              <a:t>target</a:t>
            </a:r>
            <a:r>
              <a:rPr lang="de-DE" dirty="0"/>
              <a:t> </a:t>
            </a:r>
            <a:r>
              <a:rPr lang="de-DE" dirty="0" err="1"/>
              <a:t>group</a:t>
            </a:r>
            <a:endParaRPr lang="de-DE" dirty="0"/>
          </a:p>
          <a:p>
            <a:pPr marL="514350" lvl="1" indent="-171450" algn="l" rtl="0">
              <a:spcBef>
                <a:spcPts val="0"/>
              </a:spcBef>
              <a:spcAft>
                <a:spcPts val="0"/>
              </a:spcAft>
              <a:buFont typeface="Arial" panose="020B0604020202020204" pitchFamily="34" charset="0"/>
              <a:buChar char="•"/>
            </a:pPr>
            <a:r>
              <a:rPr lang="de-DE" dirty="0" err="1"/>
              <a:t>Make</a:t>
            </a:r>
            <a:r>
              <a:rPr lang="de-DE" dirty="0"/>
              <a:t> </a:t>
            </a:r>
            <a:r>
              <a:rPr lang="de-DE" dirty="0" err="1"/>
              <a:t>sure</a:t>
            </a:r>
            <a:r>
              <a:rPr lang="de-DE" dirty="0"/>
              <a:t> </a:t>
            </a:r>
            <a:r>
              <a:rPr lang="de-DE" dirty="0" err="1"/>
              <a:t>the</a:t>
            </a:r>
            <a:r>
              <a:rPr lang="de-DE" dirty="0"/>
              <a:t> </a:t>
            </a:r>
            <a:r>
              <a:rPr lang="de-DE" dirty="0" err="1"/>
              <a:t>audience</a:t>
            </a:r>
            <a:r>
              <a:rPr lang="de-DE" dirty="0"/>
              <a:t> </a:t>
            </a:r>
            <a:r>
              <a:rPr lang="de-DE" dirty="0" err="1"/>
              <a:t>can</a:t>
            </a:r>
            <a:r>
              <a:rPr lang="de-DE" dirty="0"/>
              <a:t> </a:t>
            </a:r>
            <a:r>
              <a:rPr lang="de-DE" dirty="0" err="1"/>
              <a:t>feel</a:t>
            </a:r>
            <a:r>
              <a:rPr lang="de-DE" dirty="0"/>
              <a:t> </a:t>
            </a:r>
            <a:r>
              <a:rPr lang="de-DE" dirty="0" err="1"/>
              <a:t>the</a:t>
            </a:r>
            <a:r>
              <a:rPr lang="de-DE" dirty="0"/>
              <a:t> </a:t>
            </a:r>
            <a:r>
              <a:rPr lang="de-DE" dirty="0" err="1"/>
              <a:t>pain</a:t>
            </a:r>
            <a:r>
              <a:rPr lang="de-DE" dirty="0"/>
              <a:t> </a:t>
            </a:r>
            <a:r>
              <a:rPr lang="de-DE" dirty="0" err="1"/>
              <a:t>of</a:t>
            </a:r>
            <a:r>
              <a:rPr lang="de-DE" dirty="0"/>
              <a:t> </a:t>
            </a:r>
            <a:r>
              <a:rPr lang="de-DE" dirty="0" err="1"/>
              <a:t>the</a:t>
            </a:r>
            <a:r>
              <a:rPr lang="de-DE" dirty="0"/>
              <a:t> </a:t>
            </a:r>
            <a:r>
              <a:rPr lang="de-DE" dirty="0" err="1"/>
              <a:t>affected</a:t>
            </a:r>
            <a:r>
              <a:rPr lang="de-DE" dirty="0"/>
              <a:t> </a:t>
            </a:r>
            <a:r>
              <a:rPr lang="de-DE" dirty="0" err="1"/>
              <a:t>person</a:t>
            </a:r>
            <a:r>
              <a:rPr lang="de-DE" dirty="0"/>
              <a:t>.</a:t>
            </a:r>
          </a:p>
          <a:p>
            <a:pPr marL="171450" lvl="0" indent="-171450" algn="l" rtl="0">
              <a:spcBef>
                <a:spcPts val="0"/>
              </a:spcBef>
              <a:spcAft>
                <a:spcPts val="0"/>
              </a:spcAft>
            </a:pPr>
            <a:endParaRPr lang="de-DE" dirty="0"/>
          </a:p>
          <a:p>
            <a:pPr marL="0" lvl="0" indent="0" algn="l" rtl="0">
              <a:spcBef>
                <a:spcPts val="0"/>
              </a:spcBef>
              <a:spcAft>
                <a:spcPts val="0"/>
              </a:spcAft>
              <a:buNone/>
            </a:pPr>
            <a:r>
              <a:rPr lang="de-DE" dirty="0" err="1"/>
              <a:t>Expecially</a:t>
            </a:r>
            <a:r>
              <a:rPr lang="de-DE" dirty="0"/>
              <a:t> </a:t>
            </a:r>
            <a:r>
              <a:rPr lang="de-DE" dirty="0" err="1"/>
              <a:t>as</a:t>
            </a:r>
            <a:r>
              <a:rPr lang="de-DE" dirty="0"/>
              <a:t> </a:t>
            </a:r>
            <a:r>
              <a:rPr lang="de-DE" dirty="0" err="1"/>
              <a:t>scientists</a:t>
            </a:r>
            <a:r>
              <a:rPr lang="de-DE" dirty="0"/>
              <a:t> </a:t>
            </a:r>
            <a:r>
              <a:rPr lang="de-DE" dirty="0" err="1"/>
              <a:t>this</a:t>
            </a:r>
            <a:r>
              <a:rPr lang="de-DE" dirty="0"/>
              <a:t> </a:t>
            </a:r>
            <a:r>
              <a:rPr lang="de-DE" dirty="0" err="1"/>
              <a:t>embedding</a:t>
            </a:r>
            <a:r>
              <a:rPr lang="de-DE" dirty="0"/>
              <a:t> </a:t>
            </a:r>
            <a:r>
              <a:rPr lang="de-DE" dirty="0" err="1"/>
              <a:t>of</a:t>
            </a:r>
            <a:r>
              <a:rPr lang="de-DE" dirty="0"/>
              <a:t> </a:t>
            </a:r>
            <a:r>
              <a:rPr lang="de-DE" dirty="0" err="1"/>
              <a:t>emotions</a:t>
            </a:r>
            <a:r>
              <a:rPr lang="de-DE" dirty="0"/>
              <a:t> and </a:t>
            </a:r>
            <a:r>
              <a:rPr lang="de-DE" dirty="0" err="1"/>
              <a:t>surprises</a:t>
            </a:r>
            <a:r>
              <a:rPr lang="de-DE" dirty="0"/>
              <a:t> </a:t>
            </a:r>
            <a:r>
              <a:rPr lang="de-DE" dirty="0" err="1"/>
              <a:t>might</a:t>
            </a:r>
            <a:r>
              <a:rPr lang="de-DE" dirty="0"/>
              <a:t> </a:t>
            </a:r>
            <a:r>
              <a:rPr lang="de-DE" dirty="0" err="1"/>
              <a:t>really</a:t>
            </a:r>
            <a:r>
              <a:rPr lang="de-DE" dirty="0"/>
              <a:t> </a:t>
            </a:r>
            <a:r>
              <a:rPr lang="de-DE" dirty="0" err="1"/>
              <a:t>feel</a:t>
            </a:r>
            <a:r>
              <a:rPr lang="de-DE" dirty="0"/>
              <a:t> </a:t>
            </a:r>
            <a:r>
              <a:rPr lang="de-DE" dirty="0" err="1"/>
              <a:t>weird</a:t>
            </a:r>
            <a:r>
              <a:rPr lang="de-DE" dirty="0"/>
              <a:t> </a:t>
            </a:r>
            <a:r>
              <a:rPr lang="de-DE" dirty="0" err="1"/>
              <a:t>because</a:t>
            </a:r>
            <a:r>
              <a:rPr lang="de-DE" dirty="0"/>
              <a:t> </a:t>
            </a:r>
            <a:r>
              <a:rPr lang="de-DE" dirty="0" err="1"/>
              <a:t>you</a:t>
            </a:r>
            <a:r>
              <a:rPr lang="de-DE" dirty="0"/>
              <a:t> </a:t>
            </a:r>
            <a:r>
              <a:rPr lang="de-DE" dirty="0" err="1"/>
              <a:t>leave</a:t>
            </a:r>
            <a:r>
              <a:rPr lang="de-DE" dirty="0"/>
              <a:t> out </a:t>
            </a:r>
            <a:r>
              <a:rPr lang="de-DE" dirty="0" err="1"/>
              <a:t>quite</a:t>
            </a:r>
            <a:r>
              <a:rPr lang="de-DE" dirty="0"/>
              <a:t> a </a:t>
            </a:r>
            <a:r>
              <a:rPr lang="de-DE" dirty="0" err="1"/>
              <a:t>lot</a:t>
            </a:r>
            <a:r>
              <a:rPr lang="de-DE" dirty="0"/>
              <a:t> </a:t>
            </a:r>
            <a:r>
              <a:rPr lang="de-DE" dirty="0" err="1"/>
              <a:t>of</a:t>
            </a:r>
            <a:r>
              <a:rPr lang="de-DE" dirty="0"/>
              <a:t> </a:t>
            </a:r>
            <a:r>
              <a:rPr lang="de-DE" dirty="0" err="1"/>
              <a:t>facts</a:t>
            </a:r>
            <a:r>
              <a:rPr lang="de-DE" dirty="0"/>
              <a:t> </a:t>
            </a:r>
            <a:r>
              <a:rPr lang="de-DE" dirty="0" err="1"/>
              <a:t>that</a:t>
            </a:r>
            <a:r>
              <a:rPr lang="de-DE" dirty="0"/>
              <a:t> </a:t>
            </a:r>
            <a:r>
              <a:rPr lang="de-DE" dirty="0" err="1"/>
              <a:t>you</a:t>
            </a:r>
            <a:r>
              <a:rPr lang="de-DE" dirty="0"/>
              <a:t> </a:t>
            </a:r>
            <a:r>
              <a:rPr lang="de-DE" dirty="0" err="1"/>
              <a:t>would</a:t>
            </a:r>
            <a:r>
              <a:rPr lang="de-DE" dirty="0"/>
              <a:t> </a:t>
            </a:r>
            <a:r>
              <a:rPr lang="de-DE" dirty="0" err="1"/>
              <a:t>usually</a:t>
            </a:r>
            <a:r>
              <a:rPr lang="de-DE" dirty="0"/>
              <a:t> </a:t>
            </a:r>
            <a:r>
              <a:rPr lang="de-DE" dirty="0" err="1"/>
              <a:t>include</a:t>
            </a:r>
            <a:r>
              <a:rPr lang="de-DE" dirty="0"/>
              <a:t> in a </a:t>
            </a:r>
            <a:r>
              <a:rPr lang="de-DE" dirty="0" err="1"/>
              <a:t>presentation</a:t>
            </a:r>
            <a:r>
              <a:rPr lang="de-DE" dirty="0"/>
              <a:t>.</a:t>
            </a:r>
          </a:p>
          <a:p>
            <a:pPr marL="0" lvl="0" indent="0" algn="l" rtl="0">
              <a:spcBef>
                <a:spcPts val="0"/>
              </a:spcBef>
              <a:spcAft>
                <a:spcPts val="0"/>
              </a:spcAft>
              <a:buNone/>
            </a:pPr>
            <a:r>
              <a:rPr lang="de-DE" dirty="0"/>
              <a:t>But – </a:t>
            </a:r>
            <a:r>
              <a:rPr lang="de-DE" dirty="0" err="1"/>
              <a:t>once</a:t>
            </a:r>
            <a:r>
              <a:rPr lang="de-DE" dirty="0"/>
              <a:t> </a:t>
            </a:r>
            <a:r>
              <a:rPr lang="de-DE" dirty="0" err="1"/>
              <a:t>again</a:t>
            </a:r>
            <a:r>
              <a:rPr lang="de-DE" dirty="0"/>
              <a:t> – </a:t>
            </a:r>
            <a:r>
              <a:rPr lang="de-DE" dirty="0" err="1"/>
              <a:t>keep</a:t>
            </a:r>
            <a:r>
              <a:rPr lang="de-DE" dirty="0"/>
              <a:t> in </a:t>
            </a:r>
            <a:r>
              <a:rPr lang="de-DE" dirty="0" err="1"/>
              <a:t>mind</a:t>
            </a:r>
            <a:r>
              <a:rPr lang="de-DE" dirty="0"/>
              <a:t> </a:t>
            </a:r>
            <a:r>
              <a:rPr lang="de-DE" dirty="0" err="1"/>
              <a:t>that</a:t>
            </a:r>
            <a:r>
              <a:rPr lang="de-DE" dirty="0"/>
              <a:t> </a:t>
            </a:r>
            <a:r>
              <a:rPr lang="de-DE" dirty="0" err="1"/>
              <a:t>your</a:t>
            </a:r>
            <a:r>
              <a:rPr lang="de-DE" dirty="0"/>
              <a:t> </a:t>
            </a:r>
            <a:r>
              <a:rPr lang="de-DE" dirty="0" err="1"/>
              <a:t>aim</a:t>
            </a:r>
            <a:r>
              <a:rPr lang="de-DE" dirty="0"/>
              <a:t> </a:t>
            </a:r>
            <a:r>
              <a:rPr lang="de-DE" dirty="0" err="1"/>
              <a:t>is</a:t>
            </a:r>
            <a:r>
              <a:rPr lang="de-DE" dirty="0"/>
              <a:t> </a:t>
            </a:r>
            <a:r>
              <a:rPr lang="de-DE" dirty="0" err="1"/>
              <a:t>to</a:t>
            </a:r>
            <a:r>
              <a:rPr lang="de-DE" dirty="0"/>
              <a:t> </a:t>
            </a:r>
            <a:r>
              <a:rPr lang="de-DE" b="1" dirty="0" err="1"/>
              <a:t>keep</a:t>
            </a:r>
            <a:r>
              <a:rPr lang="de-DE" b="1" dirty="0"/>
              <a:t> </a:t>
            </a:r>
            <a:r>
              <a:rPr lang="de-DE" b="1" dirty="0" err="1"/>
              <a:t>the</a:t>
            </a:r>
            <a:r>
              <a:rPr lang="de-DE" b="1" dirty="0"/>
              <a:t> </a:t>
            </a:r>
            <a:r>
              <a:rPr lang="de-DE" b="1" dirty="0" err="1"/>
              <a:t>attention</a:t>
            </a:r>
            <a:r>
              <a:rPr lang="de-DE" b="1" dirty="0"/>
              <a:t> and </a:t>
            </a:r>
            <a:r>
              <a:rPr lang="de-DE" b="1" dirty="0" err="1"/>
              <a:t>interest</a:t>
            </a:r>
            <a:r>
              <a:rPr lang="de-DE" b="1" dirty="0"/>
              <a:t> </a:t>
            </a:r>
            <a:r>
              <a:rPr lang="de-DE" b="1" dirty="0" err="1"/>
              <a:t>of</a:t>
            </a:r>
            <a:r>
              <a:rPr lang="de-DE" b="1" dirty="0"/>
              <a:t> </a:t>
            </a:r>
            <a:r>
              <a:rPr lang="de-DE" b="1" dirty="0" err="1"/>
              <a:t>the</a:t>
            </a:r>
            <a:r>
              <a:rPr lang="de-DE" b="1" dirty="0"/>
              <a:t> </a:t>
            </a:r>
            <a:r>
              <a:rPr lang="de-DE" b="1" dirty="0" err="1"/>
              <a:t>audience</a:t>
            </a:r>
            <a:endParaRPr lang="de-DE" dirty="0"/>
          </a:p>
          <a:p>
            <a:pPr marL="0" lvl="0" indent="0" algn="l" rtl="0">
              <a:spcBef>
                <a:spcPts val="0"/>
              </a:spcBef>
              <a:spcAft>
                <a:spcPts val="0"/>
              </a:spcAft>
              <a:buNone/>
            </a:pPr>
            <a:endParaRPr lang="de-DE" dirty="0"/>
          </a:p>
          <a:p>
            <a:pPr marL="0" lvl="0" indent="0" algn="l" rtl="0">
              <a:spcBef>
                <a:spcPts val="0"/>
              </a:spcBef>
              <a:spcAft>
                <a:spcPts val="0"/>
              </a:spcAft>
              <a:buNone/>
            </a:pPr>
            <a:r>
              <a:rPr lang="de-DE" dirty="0"/>
              <a:t>Also </a:t>
            </a:r>
            <a:r>
              <a:rPr lang="de-DE" dirty="0" err="1"/>
              <a:t>it‘s</a:t>
            </a:r>
            <a:r>
              <a:rPr lang="de-DE" dirty="0"/>
              <a:t> </a:t>
            </a:r>
            <a:r>
              <a:rPr lang="de-DE" dirty="0" err="1"/>
              <a:t>important</a:t>
            </a:r>
            <a:r>
              <a:rPr lang="de-DE" dirty="0"/>
              <a:t> </a:t>
            </a:r>
            <a:r>
              <a:rPr lang="de-DE" dirty="0" err="1"/>
              <a:t>to</a:t>
            </a:r>
            <a:r>
              <a:rPr lang="de-DE" dirty="0"/>
              <a:t> find </a:t>
            </a:r>
            <a:r>
              <a:rPr lang="de-DE" b="1" dirty="0" err="1"/>
              <a:t>your</a:t>
            </a:r>
            <a:r>
              <a:rPr lang="de-DE" b="1" dirty="0"/>
              <a:t> own style </a:t>
            </a:r>
            <a:r>
              <a:rPr lang="de-DE" b="1" dirty="0" err="1"/>
              <a:t>when</a:t>
            </a:r>
            <a:r>
              <a:rPr lang="de-DE" b="1" dirty="0"/>
              <a:t> </a:t>
            </a:r>
            <a:r>
              <a:rPr lang="de-DE" b="1" dirty="0" err="1"/>
              <a:t>presenting</a:t>
            </a:r>
            <a:r>
              <a:rPr lang="de-DE" dirty="0"/>
              <a:t>. </a:t>
            </a:r>
            <a:r>
              <a:rPr lang="de-DE" dirty="0" err="1"/>
              <a:t>Therefore</a:t>
            </a:r>
            <a:r>
              <a:rPr lang="de-DE" dirty="0"/>
              <a:t> </a:t>
            </a:r>
            <a:r>
              <a:rPr lang="de-DE" dirty="0" err="1"/>
              <a:t>you</a:t>
            </a:r>
            <a:r>
              <a:rPr lang="de-DE" dirty="0"/>
              <a:t> </a:t>
            </a:r>
            <a:r>
              <a:rPr lang="de-DE" dirty="0" err="1"/>
              <a:t>need</a:t>
            </a:r>
            <a:r>
              <a:rPr lang="de-DE" dirty="0"/>
              <a:t> </a:t>
            </a:r>
            <a:r>
              <a:rPr lang="de-DE" dirty="0" err="1"/>
              <a:t>to</a:t>
            </a:r>
            <a:r>
              <a:rPr lang="de-DE" dirty="0"/>
              <a:t> </a:t>
            </a:r>
            <a:r>
              <a:rPr lang="de-DE" b="1" dirty="0" err="1"/>
              <a:t>practise</a:t>
            </a:r>
            <a:r>
              <a:rPr lang="de-DE" b="1" dirty="0"/>
              <a:t> </a:t>
            </a:r>
            <a:r>
              <a:rPr lang="de-DE" b="1" dirty="0" err="1"/>
              <a:t>pitching</a:t>
            </a:r>
            <a:r>
              <a:rPr lang="de-DE" b="1" dirty="0"/>
              <a:t> </a:t>
            </a:r>
            <a:r>
              <a:rPr lang="de-DE" b="1" dirty="0" err="1"/>
              <a:t>quite</a:t>
            </a:r>
            <a:r>
              <a:rPr lang="de-DE" b="1" dirty="0"/>
              <a:t> a </a:t>
            </a:r>
            <a:r>
              <a:rPr lang="de-DE" b="1" dirty="0" err="1"/>
              <a:t>few</a:t>
            </a:r>
            <a:r>
              <a:rPr lang="de-DE" b="1" dirty="0"/>
              <a:t> </a:t>
            </a:r>
            <a:r>
              <a:rPr lang="de-DE" b="1" dirty="0" err="1"/>
              <a:t>times</a:t>
            </a:r>
            <a:r>
              <a:rPr lang="de-DE" b="1" dirty="0"/>
              <a:t> </a:t>
            </a:r>
            <a:r>
              <a:rPr lang="de-DE" dirty="0" err="1"/>
              <a:t>to</a:t>
            </a:r>
            <a:r>
              <a:rPr lang="de-DE" dirty="0"/>
              <a:t> find </a:t>
            </a:r>
            <a:r>
              <a:rPr lang="de-DE" dirty="0" err="1"/>
              <a:t>with</a:t>
            </a:r>
            <a:r>
              <a:rPr lang="de-DE" dirty="0"/>
              <a:t> </a:t>
            </a:r>
            <a:r>
              <a:rPr lang="de-DE" dirty="0" err="1"/>
              <a:t>which</a:t>
            </a:r>
            <a:r>
              <a:rPr lang="de-DE" dirty="0"/>
              <a:t> </a:t>
            </a:r>
            <a:r>
              <a:rPr lang="de-DE" dirty="0" err="1"/>
              <a:t>story</a:t>
            </a:r>
            <a:r>
              <a:rPr lang="de-DE" dirty="0"/>
              <a:t> </a:t>
            </a:r>
            <a:r>
              <a:rPr lang="de-DE" dirty="0" err="1"/>
              <a:t>you</a:t>
            </a:r>
            <a:r>
              <a:rPr lang="de-DE" dirty="0"/>
              <a:t> </a:t>
            </a:r>
            <a:r>
              <a:rPr lang="de-DE" dirty="0" err="1"/>
              <a:t>feel</a:t>
            </a:r>
            <a:r>
              <a:rPr lang="de-DE" dirty="0"/>
              <a:t> </a:t>
            </a:r>
            <a:r>
              <a:rPr lang="de-DE" b="1" dirty="0" err="1"/>
              <a:t>comfortable</a:t>
            </a:r>
            <a:r>
              <a:rPr lang="de-DE" b="1" dirty="0"/>
              <a:t> and </a:t>
            </a:r>
            <a:r>
              <a:rPr lang="de-DE" b="1" dirty="0" err="1"/>
              <a:t>authentic</a:t>
            </a:r>
            <a:r>
              <a:rPr lang="de-DE" b="1" dirty="0"/>
              <a:t>.</a:t>
            </a:r>
          </a:p>
          <a:p>
            <a:pPr marL="0" lvl="0" indent="0" algn="l" rtl="0">
              <a:spcBef>
                <a:spcPts val="0"/>
              </a:spcBef>
              <a:spcAft>
                <a:spcPts val="0"/>
              </a:spcAft>
              <a:buNone/>
            </a:pPr>
            <a:endParaRPr lang="de-DE" dirty="0"/>
          </a:p>
        </p:txBody>
      </p:sp>
    </p:spTree>
    <p:extLst>
      <p:ext uri="{BB962C8B-B14F-4D97-AF65-F5344CB8AC3E}">
        <p14:creationId xmlns:p14="http://schemas.microsoft.com/office/powerpoint/2010/main" val="425169531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7263be4a94_1_87:notes"/>
          <p:cNvSpPr txBox="1">
            <a:spLocks noGrp="1"/>
          </p:cNvSpPr>
          <p:nvPr>
            <p:ph type="body" idx="1"/>
          </p:nvPr>
        </p:nvSpPr>
        <p:spPr>
          <a:xfrm>
            <a:off x="685800" y="4400551"/>
            <a:ext cx="5486400" cy="3600600"/>
          </a:xfrm>
          <a:prstGeom prst="rect">
            <a:avLst/>
          </a:prstGeom>
        </p:spPr>
        <p:txBody>
          <a:bodyPr spcFirstLastPara="1" wrap="square" lIns="91425" tIns="91425" rIns="91425" bIns="91425" anchor="t" anchorCtr="0">
            <a:noAutofit/>
          </a:bodyPr>
          <a:lstStyle/>
          <a:p>
            <a:pPr marL="0" lvl="0" indent="0">
              <a:spcAft>
                <a:spcPts val="1600"/>
              </a:spcAft>
              <a:buSzPct val="80000"/>
              <a:buFont typeface="+mj-lt"/>
              <a:buNone/>
            </a:pPr>
            <a:r>
              <a:rPr lang="de-DE" sz="1100" b="0" dirty="0">
                <a:solidFill>
                  <a:schemeClr val="tx1"/>
                </a:solidFill>
                <a:latin typeface="DINOT-Bold" panose="020B0504020101020102" pitchFamily="34" charset="77"/>
              </a:rPr>
              <a:t>But </a:t>
            </a:r>
            <a:r>
              <a:rPr lang="de-DE" sz="1100" b="0" dirty="0" err="1">
                <a:solidFill>
                  <a:schemeClr val="tx1"/>
                </a:solidFill>
                <a:latin typeface="DINOT-Bold" panose="020B0504020101020102" pitchFamily="34" charset="77"/>
              </a:rPr>
              <a:t>why</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is</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storytelling</a:t>
            </a:r>
            <a:r>
              <a:rPr lang="de-DE" sz="1100" b="0" dirty="0">
                <a:solidFill>
                  <a:schemeClr val="tx1"/>
                </a:solidFill>
                <a:latin typeface="DINOT-Bold" panose="020B0504020101020102" pitchFamily="34" charset="77"/>
              </a:rPr>
              <a:t> so </a:t>
            </a:r>
            <a:r>
              <a:rPr lang="de-DE" sz="1100" b="0" dirty="0" err="1">
                <a:solidFill>
                  <a:schemeClr val="tx1"/>
                </a:solidFill>
                <a:latin typeface="DINOT-Bold" panose="020B0504020101020102" pitchFamily="34" charset="77"/>
              </a:rPr>
              <a:t>important</a:t>
            </a:r>
            <a:r>
              <a:rPr lang="de-DE" sz="1100" b="0" dirty="0">
                <a:solidFill>
                  <a:schemeClr val="tx1"/>
                </a:solidFill>
                <a:latin typeface="DINOT-Bold" panose="020B0504020101020102" pitchFamily="34" charset="77"/>
              </a:rPr>
              <a:t>?</a:t>
            </a:r>
          </a:p>
          <a:p>
            <a:pPr marL="0" lvl="0" indent="0">
              <a:spcAft>
                <a:spcPts val="1600"/>
              </a:spcAft>
              <a:buSzPct val="80000"/>
              <a:buFont typeface="+mj-lt"/>
              <a:buNone/>
            </a:pPr>
            <a:endParaRPr lang="de-DE" sz="1100" b="0" dirty="0">
              <a:solidFill>
                <a:schemeClr val="tx1"/>
              </a:solidFill>
              <a:latin typeface="DINOT-Bold" panose="020B0504020101020102" pitchFamily="34" charset="77"/>
            </a:endParaRPr>
          </a:p>
          <a:p>
            <a:pPr marL="0" lvl="0" indent="0">
              <a:spcAft>
                <a:spcPts val="1600"/>
              </a:spcAft>
              <a:buSzPct val="80000"/>
              <a:buFont typeface="+mj-lt"/>
              <a:buNone/>
            </a:pPr>
            <a:r>
              <a:rPr lang="de-DE" sz="1100" b="0" dirty="0">
                <a:solidFill>
                  <a:schemeClr val="tx1"/>
                </a:solidFill>
                <a:latin typeface="DINOT-Bold" panose="020B0504020101020102" pitchFamily="34" charset="77"/>
              </a:rPr>
              <a:t>Like I just </a:t>
            </a:r>
            <a:r>
              <a:rPr lang="de-DE" sz="1100" b="0" dirty="0" err="1">
                <a:solidFill>
                  <a:schemeClr val="tx1"/>
                </a:solidFill>
                <a:latin typeface="DINOT-Bold" panose="020B0504020101020102" pitchFamily="34" charset="77"/>
              </a:rPr>
              <a:t>said</a:t>
            </a:r>
            <a:r>
              <a:rPr lang="de-DE" sz="1100" b="0" dirty="0">
                <a:solidFill>
                  <a:schemeClr val="tx1"/>
                </a:solidFill>
                <a:latin typeface="DINOT-Bold" panose="020B0504020101020102" pitchFamily="34" charset="77"/>
              </a:rPr>
              <a:t>: </a:t>
            </a:r>
          </a:p>
          <a:p>
            <a:pPr marL="457200" lvl="0" indent="-457200">
              <a:spcAft>
                <a:spcPts val="1600"/>
              </a:spcAft>
              <a:buSzPct val="80000"/>
              <a:buFont typeface="Arial" panose="020B0604020202020204" pitchFamily="34" charset="0"/>
              <a:buChar char="•"/>
            </a:pPr>
            <a:r>
              <a:rPr lang="de-DE" sz="2800" b="0" i="0" u="none" strike="noStrike" dirty="0" err="1">
                <a:solidFill>
                  <a:srgbClr val="000000"/>
                </a:solidFill>
                <a:effectLst/>
                <a:latin typeface="-webkit-standard"/>
              </a:rPr>
              <a:t>Especially</a:t>
            </a:r>
            <a:r>
              <a:rPr lang="de-DE" sz="2800" b="0"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as</a:t>
            </a:r>
            <a:r>
              <a:rPr lang="de-DE" sz="2800" b="0"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scientists</a:t>
            </a:r>
            <a:r>
              <a:rPr lang="de-DE" sz="2800" b="0"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it</a:t>
            </a:r>
            <a:r>
              <a:rPr lang="de-DE" sz="2800" b="0" i="0" u="none" strike="noStrike" dirty="0">
                <a:solidFill>
                  <a:srgbClr val="000000"/>
                </a:solidFill>
                <a:effectLst/>
                <a:latin typeface="-webkit-standard"/>
              </a:rPr>
              <a:t> </a:t>
            </a:r>
            <a:r>
              <a:rPr lang="de-DE" sz="2800" b="1" i="0" u="none" strike="noStrike" dirty="0" err="1">
                <a:solidFill>
                  <a:srgbClr val="000000"/>
                </a:solidFill>
                <a:effectLst/>
                <a:latin typeface="-webkit-standard"/>
              </a:rPr>
              <a:t>might</a:t>
            </a:r>
            <a:r>
              <a:rPr lang="de-DE" sz="2800" b="1" i="0" u="none" strike="noStrike" dirty="0">
                <a:solidFill>
                  <a:srgbClr val="000000"/>
                </a:solidFill>
                <a:effectLst/>
                <a:latin typeface="-webkit-standard"/>
              </a:rPr>
              <a:t> </a:t>
            </a:r>
            <a:r>
              <a:rPr lang="de-DE" sz="2800" b="1" i="0" u="none" strike="noStrike" dirty="0" err="1">
                <a:solidFill>
                  <a:srgbClr val="000000"/>
                </a:solidFill>
                <a:effectLst/>
                <a:latin typeface="-webkit-standard"/>
              </a:rPr>
              <a:t>feel</a:t>
            </a:r>
            <a:r>
              <a:rPr lang="de-DE" sz="2800" b="1" i="0" u="none" strike="noStrike" dirty="0">
                <a:solidFill>
                  <a:srgbClr val="000000"/>
                </a:solidFill>
                <a:effectLst/>
                <a:latin typeface="-webkit-standard"/>
              </a:rPr>
              <a:t> </a:t>
            </a:r>
            <a:r>
              <a:rPr lang="de-DE" sz="2800" b="1" i="0" u="none" strike="noStrike" dirty="0" err="1">
                <a:solidFill>
                  <a:srgbClr val="000000"/>
                </a:solidFill>
                <a:effectLst/>
                <a:latin typeface="-webkit-standard"/>
              </a:rPr>
              <a:t>strange</a:t>
            </a:r>
            <a:r>
              <a:rPr lang="de-DE" sz="2800" b="1" i="0" u="none" strike="noStrike" dirty="0">
                <a:solidFill>
                  <a:srgbClr val="000000"/>
                </a:solidFill>
                <a:effectLst/>
                <a:latin typeface="-webkit-standard"/>
              </a:rPr>
              <a:t> </a:t>
            </a:r>
            <a:r>
              <a:rPr lang="de-DE" sz="2800" b="1" i="0" u="none" strike="noStrike" dirty="0" err="1">
                <a:solidFill>
                  <a:srgbClr val="000000"/>
                </a:solidFill>
                <a:effectLst/>
                <a:latin typeface="-webkit-standard"/>
              </a:rPr>
              <a:t>to</a:t>
            </a:r>
            <a:r>
              <a:rPr lang="de-DE" sz="2800" b="1" i="0" u="none" strike="noStrike" dirty="0">
                <a:solidFill>
                  <a:srgbClr val="000000"/>
                </a:solidFill>
                <a:effectLst/>
                <a:latin typeface="-webkit-standard"/>
              </a:rPr>
              <a:t> </a:t>
            </a:r>
            <a:r>
              <a:rPr lang="de-DE" sz="2800" b="1" i="0" u="none" strike="noStrike" dirty="0" err="1">
                <a:solidFill>
                  <a:srgbClr val="000000"/>
                </a:solidFill>
                <a:effectLst/>
                <a:latin typeface="-webkit-standard"/>
              </a:rPr>
              <a:t>focus</a:t>
            </a:r>
            <a:r>
              <a:rPr lang="de-DE" sz="2800" b="1" i="0" u="none" strike="noStrike" dirty="0">
                <a:solidFill>
                  <a:srgbClr val="000000"/>
                </a:solidFill>
                <a:effectLst/>
                <a:latin typeface="-webkit-standard"/>
              </a:rPr>
              <a:t> on </a:t>
            </a:r>
            <a:r>
              <a:rPr lang="de-DE" sz="2800" b="1" i="0" u="none" strike="noStrike" dirty="0" err="1">
                <a:solidFill>
                  <a:srgbClr val="000000"/>
                </a:solidFill>
                <a:effectLst/>
                <a:latin typeface="-webkit-standard"/>
              </a:rPr>
              <a:t>stories</a:t>
            </a:r>
            <a:r>
              <a:rPr lang="de-DE" sz="2800" b="1" i="0" u="none" strike="noStrike" dirty="0">
                <a:solidFill>
                  <a:srgbClr val="000000"/>
                </a:solidFill>
                <a:effectLst/>
                <a:latin typeface="-webkit-standard"/>
              </a:rPr>
              <a:t> and </a:t>
            </a:r>
            <a:r>
              <a:rPr lang="de-DE" sz="2800" b="1" i="0" u="none" strike="noStrike" dirty="0" err="1">
                <a:solidFill>
                  <a:srgbClr val="000000"/>
                </a:solidFill>
                <a:effectLst/>
                <a:latin typeface="-webkit-standard"/>
              </a:rPr>
              <a:t>emotions</a:t>
            </a:r>
            <a:r>
              <a:rPr lang="de-DE" sz="2800" b="1"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rather</a:t>
            </a:r>
            <a:r>
              <a:rPr lang="de-DE" sz="2800" b="0"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than</a:t>
            </a:r>
            <a:r>
              <a:rPr lang="de-DE" sz="2800" b="0"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raw</a:t>
            </a:r>
            <a:r>
              <a:rPr lang="de-DE" sz="2800" b="0"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data</a:t>
            </a:r>
            <a:r>
              <a:rPr lang="de-DE" sz="2800" b="0"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or</a:t>
            </a:r>
            <a:r>
              <a:rPr lang="de-DE" sz="2800" b="0"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detailed</a:t>
            </a:r>
            <a:r>
              <a:rPr lang="de-DE" sz="2800" b="0"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explanations</a:t>
            </a:r>
            <a:r>
              <a:rPr lang="de-DE" sz="2800" b="0" i="0" u="none" strike="noStrike" dirty="0">
                <a:solidFill>
                  <a:srgbClr val="000000"/>
                </a:solidFill>
                <a:effectLst/>
                <a:latin typeface="-webkit-standard"/>
              </a:rPr>
              <a:t>. </a:t>
            </a:r>
          </a:p>
          <a:p>
            <a:pPr marL="457200" lvl="0" indent="-457200">
              <a:spcAft>
                <a:spcPts val="1600"/>
              </a:spcAft>
              <a:buSzPct val="80000"/>
              <a:buFont typeface="Arial" panose="020B0604020202020204" pitchFamily="34" charset="0"/>
              <a:buChar char="•"/>
            </a:pPr>
            <a:r>
              <a:rPr lang="de-DE" sz="2800" b="0" i="0" u="none" strike="noStrike" dirty="0">
                <a:solidFill>
                  <a:srgbClr val="000000"/>
                </a:solidFill>
                <a:effectLst/>
                <a:latin typeface="-webkit-standard"/>
              </a:rPr>
              <a:t>But </a:t>
            </a:r>
            <a:r>
              <a:rPr lang="de-DE" sz="2800" b="0" i="0" u="none" strike="noStrike" dirty="0" err="1">
                <a:solidFill>
                  <a:srgbClr val="000000"/>
                </a:solidFill>
                <a:effectLst/>
                <a:latin typeface="-webkit-standard"/>
              </a:rPr>
              <a:t>remember</a:t>
            </a:r>
            <a:r>
              <a:rPr lang="de-DE" sz="2800" b="0" i="0" u="none" strike="noStrike" dirty="0">
                <a:solidFill>
                  <a:srgbClr val="000000"/>
                </a:solidFill>
                <a:effectLst/>
                <a:latin typeface="-webkit-standard"/>
              </a:rPr>
              <a:t>, </a:t>
            </a:r>
            <a:r>
              <a:rPr lang="de-DE" sz="2800" b="1" i="0" u="none" strike="noStrike" dirty="0" err="1">
                <a:solidFill>
                  <a:srgbClr val="000000"/>
                </a:solidFill>
                <a:effectLst/>
                <a:latin typeface="-webkit-standard"/>
              </a:rPr>
              <a:t>stories</a:t>
            </a:r>
            <a:r>
              <a:rPr lang="de-DE" sz="2800" b="1" i="0" u="none" strike="noStrike" dirty="0">
                <a:solidFill>
                  <a:srgbClr val="000000"/>
                </a:solidFill>
                <a:effectLst/>
                <a:latin typeface="-webkit-standard"/>
              </a:rPr>
              <a:t> </a:t>
            </a:r>
            <a:r>
              <a:rPr lang="de-DE" sz="2800" b="1" i="0" u="none" strike="noStrike" dirty="0" err="1">
                <a:solidFill>
                  <a:srgbClr val="000000"/>
                </a:solidFill>
                <a:effectLst/>
                <a:latin typeface="-webkit-standard"/>
              </a:rPr>
              <a:t>draw</a:t>
            </a:r>
            <a:r>
              <a:rPr lang="de-DE" sz="2800" b="1" i="0" u="none" strike="noStrike" dirty="0">
                <a:solidFill>
                  <a:srgbClr val="000000"/>
                </a:solidFill>
                <a:effectLst/>
                <a:latin typeface="-webkit-standard"/>
              </a:rPr>
              <a:t> </a:t>
            </a:r>
            <a:r>
              <a:rPr lang="de-DE" sz="2800" b="1" i="0" u="none" strike="noStrike" dirty="0" err="1">
                <a:solidFill>
                  <a:srgbClr val="000000"/>
                </a:solidFill>
                <a:effectLst/>
                <a:latin typeface="-webkit-standard"/>
              </a:rPr>
              <a:t>us</a:t>
            </a:r>
            <a:r>
              <a:rPr lang="de-DE" sz="2800" b="1" i="0" u="none" strike="noStrike" dirty="0">
                <a:solidFill>
                  <a:srgbClr val="000000"/>
                </a:solidFill>
                <a:effectLst/>
                <a:latin typeface="-webkit-standard"/>
              </a:rPr>
              <a:t> in </a:t>
            </a:r>
            <a:r>
              <a:rPr lang="de-DE" sz="2800" b="1" i="0" u="none" strike="noStrike" dirty="0" err="1">
                <a:solidFill>
                  <a:srgbClr val="000000"/>
                </a:solidFill>
                <a:effectLst/>
                <a:latin typeface="-webkit-standard"/>
              </a:rPr>
              <a:t>emotionally</a:t>
            </a:r>
            <a:r>
              <a:rPr lang="de-DE" sz="2800" b="0"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which</a:t>
            </a:r>
            <a:r>
              <a:rPr lang="de-DE" sz="2800" b="0"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keeps</a:t>
            </a:r>
            <a:r>
              <a:rPr lang="de-DE" sz="2800" b="0"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the</a:t>
            </a:r>
            <a:r>
              <a:rPr lang="de-DE" sz="2800" b="0"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audience</a:t>
            </a:r>
            <a:r>
              <a:rPr lang="de-DE" sz="2800" b="0"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connected</a:t>
            </a:r>
            <a:r>
              <a:rPr lang="de-DE" sz="2800" b="0"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to</a:t>
            </a:r>
            <a:r>
              <a:rPr lang="de-DE" sz="2800" b="0"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your</a:t>
            </a:r>
            <a:r>
              <a:rPr lang="de-DE" sz="2800" b="0"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message</a:t>
            </a:r>
            <a:r>
              <a:rPr lang="de-DE" sz="2800" b="0" i="0" u="none" strike="noStrike" dirty="0">
                <a:solidFill>
                  <a:srgbClr val="000000"/>
                </a:solidFill>
                <a:effectLst/>
                <a:latin typeface="-webkit-standard"/>
              </a:rPr>
              <a:t> and </a:t>
            </a:r>
            <a:r>
              <a:rPr lang="de-DE" sz="2800" b="0" i="0" u="none" strike="noStrike" dirty="0" err="1">
                <a:solidFill>
                  <a:srgbClr val="000000"/>
                </a:solidFill>
                <a:effectLst/>
                <a:latin typeface="-webkit-standard"/>
              </a:rPr>
              <a:t>helps</a:t>
            </a:r>
            <a:r>
              <a:rPr lang="de-DE" sz="2800" b="0"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maintain</a:t>
            </a:r>
            <a:r>
              <a:rPr lang="de-DE" sz="2800" b="0"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their</a:t>
            </a:r>
            <a:r>
              <a:rPr lang="de-DE" sz="2800" b="0"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attention</a:t>
            </a:r>
            <a:r>
              <a:rPr lang="de-DE" sz="2800" b="0" i="0" u="none" strike="noStrike" dirty="0">
                <a:solidFill>
                  <a:srgbClr val="000000"/>
                </a:solidFill>
                <a:effectLst/>
                <a:latin typeface="-webkit-standard"/>
              </a:rPr>
              <a:t>.</a:t>
            </a:r>
          </a:p>
          <a:p>
            <a:pPr marL="457200" lvl="0" indent="-457200">
              <a:spcAft>
                <a:spcPts val="1600"/>
              </a:spcAft>
              <a:buSzPct val="80000"/>
              <a:buFont typeface="Arial" panose="020B0604020202020204" pitchFamily="34" charset="0"/>
              <a:buChar char="•"/>
            </a:pPr>
            <a:r>
              <a:rPr lang="de-DE" sz="2800" b="0" i="0" u="none" strike="noStrike" dirty="0" err="1">
                <a:solidFill>
                  <a:srgbClr val="000000"/>
                </a:solidFill>
                <a:effectLst/>
                <a:latin typeface="-webkit-standard"/>
              </a:rPr>
              <a:t>Our</a:t>
            </a:r>
            <a:r>
              <a:rPr lang="de-DE" sz="2800" b="0"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brains</a:t>
            </a:r>
            <a:r>
              <a:rPr lang="de-DE" sz="2800" b="0"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are</a:t>
            </a:r>
            <a:r>
              <a:rPr lang="de-DE" sz="2800" b="0" i="0" u="none" strike="noStrike" dirty="0">
                <a:solidFill>
                  <a:srgbClr val="000000"/>
                </a:solidFill>
                <a:effectLst/>
                <a:latin typeface="-webkit-standard"/>
              </a:rPr>
              <a:t> </a:t>
            </a:r>
            <a:r>
              <a:rPr lang="de-DE" sz="2800" b="1" i="0" u="none" strike="noStrike" dirty="0" err="1">
                <a:solidFill>
                  <a:srgbClr val="000000"/>
                </a:solidFill>
                <a:effectLst/>
                <a:latin typeface="-webkit-standard"/>
              </a:rPr>
              <a:t>wired</a:t>
            </a:r>
            <a:r>
              <a:rPr lang="de-DE" sz="2800" b="1" i="0" u="none" strike="noStrike" dirty="0">
                <a:solidFill>
                  <a:srgbClr val="000000"/>
                </a:solidFill>
                <a:effectLst/>
                <a:latin typeface="-webkit-standard"/>
              </a:rPr>
              <a:t> </a:t>
            </a:r>
            <a:r>
              <a:rPr lang="de-DE" sz="2800" b="1" i="0" u="none" strike="noStrike" dirty="0" err="1">
                <a:solidFill>
                  <a:srgbClr val="000000"/>
                </a:solidFill>
                <a:effectLst/>
                <a:latin typeface="-webkit-standard"/>
              </a:rPr>
              <a:t>to</a:t>
            </a:r>
            <a:r>
              <a:rPr lang="de-DE" sz="2800" b="1" i="0" u="none" strike="noStrike" dirty="0">
                <a:solidFill>
                  <a:srgbClr val="000000"/>
                </a:solidFill>
                <a:effectLst/>
                <a:latin typeface="-webkit-standard"/>
              </a:rPr>
              <a:t> </a:t>
            </a:r>
            <a:r>
              <a:rPr lang="de-DE" sz="2800" b="1" i="0" u="none" strike="noStrike" dirty="0" err="1">
                <a:solidFill>
                  <a:srgbClr val="000000"/>
                </a:solidFill>
                <a:effectLst/>
                <a:latin typeface="-webkit-standard"/>
              </a:rPr>
              <a:t>understand</a:t>
            </a:r>
            <a:r>
              <a:rPr lang="de-DE" sz="2800" b="1" i="0" u="none" strike="noStrike" dirty="0">
                <a:solidFill>
                  <a:srgbClr val="000000"/>
                </a:solidFill>
                <a:effectLst/>
                <a:latin typeface="-webkit-standard"/>
              </a:rPr>
              <a:t> </a:t>
            </a:r>
            <a:r>
              <a:rPr lang="de-DE" sz="2800" b="1" i="0" u="none" strike="noStrike" dirty="0" err="1">
                <a:solidFill>
                  <a:srgbClr val="000000"/>
                </a:solidFill>
                <a:effectLst/>
                <a:latin typeface="-webkit-standard"/>
              </a:rPr>
              <a:t>patterns</a:t>
            </a:r>
            <a:r>
              <a:rPr lang="de-DE" sz="2800" b="1" i="0" u="none" strike="noStrike" dirty="0">
                <a:solidFill>
                  <a:srgbClr val="000000"/>
                </a:solidFill>
                <a:effectLst/>
                <a:latin typeface="-webkit-standard"/>
              </a:rPr>
              <a:t> and </a:t>
            </a:r>
            <a:r>
              <a:rPr lang="de-DE" sz="2800" b="1" i="0" u="none" strike="noStrike" dirty="0" err="1">
                <a:solidFill>
                  <a:srgbClr val="000000"/>
                </a:solidFill>
                <a:effectLst/>
                <a:latin typeface="-webkit-standard"/>
              </a:rPr>
              <a:t>connections</a:t>
            </a:r>
            <a:r>
              <a:rPr lang="de-DE" sz="2800" b="1" i="0" u="none" strike="noStrike" dirty="0">
                <a:solidFill>
                  <a:srgbClr val="000000"/>
                </a:solidFill>
                <a:effectLst/>
                <a:latin typeface="-webkit-standard"/>
              </a:rPr>
              <a:t> </a:t>
            </a:r>
            <a:r>
              <a:rPr lang="de-DE" sz="2800" b="1" i="0" u="none" strike="noStrike" dirty="0" err="1">
                <a:solidFill>
                  <a:srgbClr val="000000"/>
                </a:solidFill>
                <a:effectLst/>
                <a:latin typeface="-webkit-standard"/>
              </a:rPr>
              <a:t>better</a:t>
            </a:r>
            <a:r>
              <a:rPr lang="de-DE" sz="2800" b="1" i="0" u="none" strike="noStrike" dirty="0">
                <a:solidFill>
                  <a:srgbClr val="000000"/>
                </a:solidFill>
                <a:effectLst/>
                <a:latin typeface="-webkit-standard"/>
              </a:rPr>
              <a:t> </a:t>
            </a:r>
            <a:r>
              <a:rPr lang="de-DE" sz="2800" b="1" i="0" u="none" strike="noStrike" dirty="0" err="1">
                <a:solidFill>
                  <a:srgbClr val="000000"/>
                </a:solidFill>
                <a:effectLst/>
                <a:latin typeface="-webkit-standard"/>
              </a:rPr>
              <a:t>when</a:t>
            </a:r>
            <a:r>
              <a:rPr lang="de-DE" sz="2800" b="1" i="0" u="none" strike="noStrike" dirty="0">
                <a:solidFill>
                  <a:srgbClr val="000000"/>
                </a:solidFill>
                <a:effectLst/>
                <a:latin typeface="-webkit-standard"/>
              </a:rPr>
              <a:t> </a:t>
            </a:r>
            <a:r>
              <a:rPr lang="de-DE" sz="2800" b="1" i="0" u="none" strike="noStrike" dirty="0" err="1">
                <a:solidFill>
                  <a:srgbClr val="000000"/>
                </a:solidFill>
                <a:effectLst/>
                <a:latin typeface="-webkit-standard"/>
              </a:rPr>
              <a:t>they</a:t>
            </a:r>
            <a:r>
              <a:rPr lang="de-DE" sz="2800" b="1" i="0" u="none" strike="noStrike" dirty="0">
                <a:solidFill>
                  <a:srgbClr val="000000"/>
                </a:solidFill>
                <a:effectLst/>
                <a:latin typeface="-webkit-standard"/>
              </a:rPr>
              <a:t> </a:t>
            </a:r>
            <a:r>
              <a:rPr lang="de-DE" sz="2800" b="1" i="0" u="none" strike="noStrike" dirty="0" err="1">
                <a:solidFill>
                  <a:srgbClr val="000000"/>
                </a:solidFill>
                <a:effectLst/>
                <a:latin typeface="-webkit-standard"/>
              </a:rPr>
              <a:t>are</a:t>
            </a:r>
            <a:r>
              <a:rPr lang="de-DE" sz="2800" b="1" i="0" u="none" strike="noStrike" dirty="0">
                <a:solidFill>
                  <a:srgbClr val="000000"/>
                </a:solidFill>
                <a:effectLst/>
                <a:latin typeface="-webkit-standard"/>
              </a:rPr>
              <a:t> </a:t>
            </a:r>
            <a:r>
              <a:rPr lang="de-DE" sz="2800" b="1" i="0" u="none" strike="noStrike" dirty="0" err="1">
                <a:solidFill>
                  <a:srgbClr val="000000"/>
                </a:solidFill>
                <a:effectLst/>
                <a:latin typeface="-webkit-standard"/>
              </a:rPr>
              <a:t>simplified</a:t>
            </a:r>
            <a:r>
              <a:rPr lang="de-DE" sz="2800" b="1" i="0" u="none" strike="noStrike" dirty="0">
                <a:solidFill>
                  <a:srgbClr val="000000"/>
                </a:solidFill>
                <a:effectLst/>
                <a:latin typeface="-webkit-standard"/>
              </a:rPr>
              <a:t>. </a:t>
            </a:r>
          </a:p>
          <a:p>
            <a:pPr marL="457200" lvl="0" indent="-457200">
              <a:spcAft>
                <a:spcPts val="1600"/>
              </a:spcAft>
              <a:buSzPct val="80000"/>
              <a:buFont typeface="Arial" panose="020B0604020202020204" pitchFamily="34" charset="0"/>
              <a:buChar char="•"/>
            </a:pPr>
            <a:r>
              <a:rPr lang="de-DE" sz="2800" b="0" i="0" u="none" strike="noStrike" dirty="0" err="1">
                <a:solidFill>
                  <a:srgbClr val="000000"/>
                </a:solidFill>
                <a:effectLst/>
                <a:latin typeface="-webkit-standard"/>
              </a:rPr>
              <a:t>Therefore</a:t>
            </a:r>
            <a:r>
              <a:rPr lang="de-DE" sz="2800" b="0"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stories</a:t>
            </a:r>
            <a:r>
              <a:rPr lang="de-DE" sz="2800" b="0"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make</a:t>
            </a:r>
            <a:r>
              <a:rPr lang="de-DE" sz="2800" b="0"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it</a:t>
            </a:r>
            <a:r>
              <a:rPr lang="de-DE" sz="2800" b="0" i="0" u="none" strike="noStrike" dirty="0">
                <a:solidFill>
                  <a:srgbClr val="000000"/>
                </a:solidFill>
                <a:effectLst/>
                <a:latin typeface="-webkit-standard"/>
              </a:rPr>
              <a:t> </a:t>
            </a:r>
            <a:r>
              <a:rPr lang="de-DE" sz="2800" b="1" i="0" u="none" strike="noStrike" dirty="0" err="1">
                <a:solidFill>
                  <a:srgbClr val="000000"/>
                </a:solidFill>
                <a:effectLst/>
                <a:latin typeface="-webkit-standard"/>
              </a:rPr>
              <a:t>easier</a:t>
            </a:r>
            <a:r>
              <a:rPr lang="de-DE" sz="2800" b="1" i="0" u="none" strike="noStrike" dirty="0">
                <a:solidFill>
                  <a:srgbClr val="000000"/>
                </a:solidFill>
                <a:effectLst/>
                <a:latin typeface="-webkit-standard"/>
              </a:rPr>
              <a:t> </a:t>
            </a:r>
            <a:r>
              <a:rPr lang="de-DE" sz="2800" b="1" i="0" u="none" strike="noStrike" dirty="0" err="1">
                <a:solidFill>
                  <a:srgbClr val="000000"/>
                </a:solidFill>
                <a:effectLst/>
                <a:latin typeface="-webkit-standard"/>
              </a:rPr>
              <a:t>for</a:t>
            </a:r>
            <a:r>
              <a:rPr lang="de-DE" sz="2800" b="1" i="0" u="none" strike="noStrike" dirty="0">
                <a:solidFill>
                  <a:srgbClr val="000000"/>
                </a:solidFill>
                <a:effectLst/>
                <a:latin typeface="-webkit-standard"/>
              </a:rPr>
              <a:t> </a:t>
            </a:r>
            <a:r>
              <a:rPr lang="de-DE" sz="2800" b="1" i="0" u="none" strike="noStrike" dirty="0" err="1">
                <a:solidFill>
                  <a:srgbClr val="000000"/>
                </a:solidFill>
                <a:effectLst/>
                <a:latin typeface="-webkit-standard"/>
              </a:rPr>
              <a:t>us</a:t>
            </a:r>
            <a:r>
              <a:rPr lang="de-DE" sz="2800" b="1" i="0" u="none" strike="noStrike" dirty="0">
                <a:solidFill>
                  <a:srgbClr val="000000"/>
                </a:solidFill>
                <a:effectLst/>
                <a:latin typeface="-webkit-standard"/>
              </a:rPr>
              <a:t> </a:t>
            </a:r>
            <a:r>
              <a:rPr lang="de-DE" sz="2800" b="1" i="0" u="none" strike="noStrike" dirty="0" err="1">
                <a:solidFill>
                  <a:srgbClr val="000000"/>
                </a:solidFill>
                <a:effectLst/>
                <a:latin typeface="-webkit-standard"/>
              </a:rPr>
              <a:t>to</a:t>
            </a:r>
            <a:r>
              <a:rPr lang="de-DE" sz="2800" b="1" i="0" u="none" strike="noStrike" dirty="0">
                <a:solidFill>
                  <a:srgbClr val="000000"/>
                </a:solidFill>
                <a:effectLst/>
                <a:latin typeface="-webkit-standard"/>
              </a:rPr>
              <a:t> </a:t>
            </a:r>
            <a:r>
              <a:rPr lang="de-DE" sz="2800" b="1" i="0" u="none" strike="noStrike" dirty="0" err="1">
                <a:solidFill>
                  <a:srgbClr val="000000"/>
                </a:solidFill>
                <a:effectLst/>
                <a:latin typeface="-webkit-standard"/>
              </a:rPr>
              <a:t>grasp</a:t>
            </a:r>
            <a:r>
              <a:rPr lang="de-DE" sz="2800" b="1" i="0" u="none" strike="noStrike" dirty="0">
                <a:solidFill>
                  <a:srgbClr val="000000"/>
                </a:solidFill>
                <a:effectLst/>
                <a:latin typeface="-webkit-standard"/>
              </a:rPr>
              <a:t> </a:t>
            </a:r>
            <a:r>
              <a:rPr lang="de-DE" sz="2800" b="1" i="0" u="none" strike="noStrike" dirty="0" err="1">
                <a:solidFill>
                  <a:srgbClr val="000000"/>
                </a:solidFill>
                <a:effectLst/>
                <a:latin typeface="-webkit-standard"/>
              </a:rPr>
              <a:t>complex</a:t>
            </a:r>
            <a:r>
              <a:rPr lang="de-DE" sz="2800" b="1" i="0" u="none" strike="noStrike" dirty="0">
                <a:solidFill>
                  <a:srgbClr val="000000"/>
                </a:solidFill>
                <a:effectLst/>
                <a:latin typeface="-webkit-standard"/>
              </a:rPr>
              <a:t> </a:t>
            </a:r>
            <a:r>
              <a:rPr lang="de-DE" sz="2800" b="1" i="0" u="none" strike="noStrike" dirty="0" err="1">
                <a:solidFill>
                  <a:srgbClr val="000000"/>
                </a:solidFill>
                <a:effectLst/>
                <a:latin typeface="-webkit-standard"/>
              </a:rPr>
              <a:t>ideas</a:t>
            </a:r>
            <a:r>
              <a:rPr lang="de-DE" sz="2800" b="0" i="0" u="none" strike="noStrike" dirty="0">
                <a:solidFill>
                  <a:srgbClr val="000000"/>
                </a:solidFill>
                <a:effectLst/>
                <a:latin typeface="-webkit-standard"/>
              </a:rPr>
              <a:t>, not </a:t>
            </a:r>
            <a:r>
              <a:rPr lang="de-DE" sz="2800" b="0" i="0" u="none" strike="noStrike" dirty="0" err="1">
                <a:solidFill>
                  <a:srgbClr val="000000"/>
                </a:solidFill>
                <a:effectLst/>
                <a:latin typeface="-webkit-standard"/>
              </a:rPr>
              <a:t>because</a:t>
            </a:r>
            <a:r>
              <a:rPr lang="de-DE" sz="2800" b="0"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they</a:t>
            </a:r>
            <a:r>
              <a:rPr lang="de-DE" sz="2800" b="0"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remove</a:t>
            </a:r>
            <a:r>
              <a:rPr lang="de-DE" sz="2800" b="0"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facts</a:t>
            </a:r>
            <a:r>
              <a:rPr lang="de-DE" sz="2800" b="0" i="0" u="none" strike="noStrike" dirty="0">
                <a:solidFill>
                  <a:srgbClr val="000000"/>
                </a:solidFill>
                <a:effectLst/>
                <a:latin typeface="-webkit-standard"/>
              </a:rPr>
              <a:t>, but </a:t>
            </a:r>
            <a:r>
              <a:rPr lang="de-DE" sz="2800" b="0" i="0" u="none" strike="noStrike" dirty="0" err="1">
                <a:solidFill>
                  <a:srgbClr val="000000"/>
                </a:solidFill>
                <a:effectLst/>
                <a:latin typeface="-webkit-standard"/>
              </a:rPr>
              <a:t>because</a:t>
            </a:r>
            <a:r>
              <a:rPr lang="de-DE" sz="2800" b="0"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they</a:t>
            </a:r>
            <a:r>
              <a:rPr lang="de-DE" sz="2800" b="0"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present</a:t>
            </a:r>
            <a:r>
              <a:rPr lang="de-DE" sz="2800" b="0"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them</a:t>
            </a:r>
            <a:r>
              <a:rPr lang="de-DE" sz="2800" b="0" i="0" u="none" strike="noStrike" dirty="0">
                <a:solidFill>
                  <a:srgbClr val="000000"/>
                </a:solidFill>
                <a:effectLst/>
                <a:latin typeface="-webkit-standard"/>
              </a:rPr>
              <a:t> in a </a:t>
            </a:r>
            <a:r>
              <a:rPr lang="de-DE" sz="2800" b="1" i="0" u="none" strike="noStrike" dirty="0" err="1">
                <a:solidFill>
                  <a:srgbClr val="000000"/>
                </a:solidFill>
                <a:effectLst/>
                <a:latin typeface="-webkit-standard"/>
              </a:rPr>
              <a:t>more</a:t>
            </a:r>
            <a:r>
              <a:rPr lang="de-DE" sz="2800" b="1" i="0" u="none" strike="noStrike" dirty="0">
                <a:solidFill>
                  <a:srgbClr val="000000"/>
                </a:solidFill>
                <a:effectLst/>
                <a:latin typeface="-webkit-standard"/>
              </a:rPr>
              <a:t> </a:t>
            </a:r>
            <a:r>
              <a:rPr lang="de-DE" sz="2800" b="1" i="0" u="none" strike="noStrike" dirty="0" err="1">
                <a:solidFill>
                  <a:srgbClr val="000000"/>
                </a:solidFill>
                <a:effectLst/>
                <a:latin typeface="-webkit-standard"/>
              </a:rPr>
              <a:t>relatable</a:t>
            </a:r>
            <a:r>
              <a:rPr lang="de-DE" sz="2800" b="1" i="0" u="none" strike="noStrike" dirty="0">
                <a:solidFill>
                  <a:srgbClr val="000000"/>
                </a:solidFill>
                <a:effectLst/>
                <a:latin typeface="-webkit-standard"/>
              </a:rPr>
              <a:t> and </a:t>
            </a:r>
            <a:r>
              <a:rPr lang="de-DE" sz="2800" b="1" i="0" u="none" strike="noStrike" dirty="0" err="1">
                <a:solidFill>
                  <a:srgbClr val="000000"/>
                </a:solidFill>
                <a:effectLst/>
                <a:latin typeface="-webkit-standard"/>
              </a:rPr>
              <a:t>structured</a:t>
            </a:r>
            <a:r>
              <a:rPr lang="de-DE" sz="2800" b="1" i="0" u="none" strike="noStrike" dirty="0">
                <a:solidFill>
                  <a:srgbClr val="000000"/>
                </a:solidFill>
                <a:effectLst/>
                <a:latin typeface="-webkit-standard"/>
              </a:rPr>
              <a:t> </a:t>
            </a:r>
            <a:r>
              <a:rPr lang="de-DE" sz="2800" b="1" i="0" u="none" strike="noStrike" dirty="0" err="1">
                <a:solidFill>
                  <a:srgbClr val="000000"/>
                </a:solidFill>
                <a:effectLst/>
                <a:latin typeface="-webkit-standard"/>
              </a:rPr>
              <a:t>ways</a:t>
            </a:r>
            <a:endParaRPr lang="de-DE" sz="2800" b="1" i="0" u="none" strike="noStrike" dirty="0">
              <a:solidFill>
                <a:srgbClr val="000000"/>
              </a:solidFill>
              <a:effectLst/>
              <a:latin typeface="-webkit-standard"/>
            </a:endParaRPr>
          </a:p>
          <a:p>
            <a:pPr marL="457200" lvl="0" indent="-457200">
              <a:spcAft>
                <a:spcPts val="1600"/>
              </a:spcAft>
              <a:buSzPct val="80000"/>
              <a:buFont typeface="Arial" panose="020B0604020202020204" pitchFamily="34" charset="0"/>
              <a:buChar char="•"/>
            </a:pPr>
            <a:r>
              <a:rPr lang="de-DE" sz="2800" b="0" i="0" u="none" strike="noStrike" dirty="0" err="1">
                <a:solidFill>
                  <a:srgbClr val="000000"/>
                </a:solidFill>
                <a:effectLst/>
                <a:latin typeface="-webkit-standard"/>
              </a:rPr>
              <a:t>Finally</a:t>
            </a:r>
            <a:r>
              <a:rPr lang="de-DE" sz="2800" b="0"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stories</a:t>
            </a:r>
            <a:r>
              <a:rPr lang="de-DE" sz="2800" b="0" i="0" u="none" strike="noStrike" dirty="0">
                <a:solidFill>
                  <a:srgbClr val="000000"/>
                </a:solidFill>
                <a:effectLst/>
                <a:latin typeface="-webkit-standard"/>
              </a:rPr>
              <a:t> stick </a:t>
            </a:r>
            <a:r>
              <a:rPr lang="de-DE" sz="2800" b="0" i="0" u="none" strike="noStrike" dirty="0" err="1">
                <a:solidFill>
                  <a:srgbClr val="000000"/>
                </a:solidFill>
                <a:effectLst/>
                <a:latin typeface="-webkit-standard"/>
              </a:rPr>
              <a:t>with</a:t>
            </a:r>
            <a:r>
              <a:rPr lang="de-DE" sz="2800" b="0"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us</a:t>
            </a:r>
            <a:r>
              <a:rPr lang="de-DE" sz="2800" b="0"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They</a:t>
            </a:r>
            <a:r>
              <a:rPr lang="de-DE" sz="2800" b="0"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help</a:t>
            </a:r>
            <a:r>
              <a:rPr lang="de-DE" sz="2800" b="0"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us</a:t>
            </a:r>
            <a:r>
              <a:rPr lang="de-DE" sz="2800" b="0"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remember</a:t>
            </a:r>
            <a:r>
              <a:rPr lang="de-DE" sz="2800" b="0"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information</a:t>
            </a:r>
            <a:r>
              <a:rPr lang="de-DE" sz="2800" b="0"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better</a:t>
            </a:r>
            <a:r>
              <a:rPr lang="de-DE" sz="2800" b="0"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because</a:t>
            </a:r>
            <a:r>
              <a:rPr lang="de-DE" sz="2800" b="0" i="0" u="none" strike="noStrike" dirty="0">
                <a:solidFill>
                  <a:srgbClr val="000000"/>
                </a:solidFill>
                <a:effectLst/>
                <a:latin typeface="-webkit-standard"/>
              </a:rPr>
              <a:t> </a:t>
            </a:r>
            <a:r>
              <a:rPr lang="de-DE" sz="2800" b="1" i="0" u="none" strike="noStrike" dirty="0" err="1">
                <a:solidFill>
                  <a:srgbClr val="000000"/>
                </a:solidFill>
                <a:effectLst/>
                <a:latin typeface="-webkit-standard"/>
              </a:rPr>
              <a:t>they</a:t>
            </a:r>
            <a:r>
              <a:rPr lang="de-DE" sz="2800" b="1" i="0" u="none" strike="noStrike" dirty="0">
                <a:solidFill>
                  <a:srgbClr val="000000"/>
                </a:solidFill>
                <a:effectLst/>
                <a:latin typeface="-webkit-standard"/>
              </a:rPr>
              <a:t> </a:t>
            </a:r>
            <a:r>
              <a:rPr lang="de-DE" sz="2800" b="1" i="0" u="none" strike="noStrike" dirty="0" err="1">
                <a:solidFill>
                  <a:srgbClr val="000000"/>
                </a:solidFill>
                <a:effectLst/>
                <a:latin typeface="-webkit-standard"/>
              </a:rPr>
              <a:t>activate</a:t>
            </a:r>
            <a:r>
              <a:rPr lang="de-DE" sz="2800" b="1" i="0" u="none" strike="noStrike" dirty="0">
                <a:solidFill>
                  <a:srgbClr val="000000"/>
                </a:solidFill>
                <a:effectLst/>
                <a:latin typeface="-webkit-standard"/>
              </a:rPr>
              <a:t> </a:t>
            </a:r>
            <a:r>
              <a:rPr lang="de-DE" sz="2800" b="1" i="0" u="none" strike="noStrike" dirty="0" err="1">
                <a:solidFill>
                  <a:srgbClr val="000000"/>
                </a:solidFill>
                <a:effectLst/>
                <a:latin typeface="-webkit-standard"/>
              </a:rPr>
              <a:t>more</a:t>
            </a:r>
            <a:r>
              <a:rPr lang="de-DE" sz="2800" b="1" i="0" u="none" strike="noStrike" dirty="0">
                <a:solidFill>
                  <a:srgbClr val="000000"/>
                </a:solidFill>
                <a:effectLst/>
                <a:latin typeface="-webkit-standard"/>
              </a:rPr>
              <a:t> </a:t>
            </a:r>
            <a:r>
              <a:rPr lang="de-DE" sz="2800" b="1" i="0" u="none" strike="noStrike" dirty="0" err="1">
                <a:solidFill>
                  <a:srgbClr val="000000"/>
                </a:solidFill>
                <a:effectLst/>
                <a:latin typeface="-webkit-standard"/>
              </a:rPr>
              <a:t>areas</a:t>
            </a:r>
            <a:r>
              <a:rPr lang="de-DE" sz="2800" b="1" i="0" u="none" strike="noStrike" dirty="0">
                <a:solidFill>
                  <a:srgbClr val="000000"/>
                </a:solidFill>
                <a:effectLst/>
                <a:latin typeface="-webkit-standard"/>
              </a:rPr>
              <a:t> </a:t>
            </a:r>
            <a:r>
              <a:rPr lang="de-DE" sz="2800" b="1" i="0" u="none" strike="noStrike" dirty="0" err="1">
                <a:solidFill>
                  <a:srgbClr val="000000"/>
                </a:solidFill>
                <a:effectLst/>
                <a:latin typeface="-webkit-standard"/>
              </a:rPr>
              <a:t>of</a:t>
            </a:r>
            <a:r>
              <a:rPr lang="de-DE" sz="2800" b="1" i="0" u="none" strike="noStrike" dirty="0">
                <a:solidFill>
                  <a:srgbClr val="000000"/>
                </a:solidFill>
                <a:effectLst/>
                <a:latin typeface="-webkit-standard"/>
              </a:rPr>
              <a:t> </a:t>
            </a:r>
            <a:r>
              <a:rPr lang="de-DE" sz="2800" b="1" i="0" u="none" strike="noStrike" dirty="0" err="1">
                <a:solidFill>
                  <a:srgbClr val="000000"/>
                </a:solidFill>
                <a:effectLst/>
                <a:latin typeface="-webkit-standard"/>
              </a:rPr>
              <a:t>the</a:t>
            </a:r>
            <a:r>
              <a:rPr lang="de-DE" sz="2800" b="1" i="0" u="none" strike="noStrike" dirty="0">
                <a:solidFill>
                  <a:srgbClr val="000000"/>
                </a:solidFill>
                <a:effectLst/>
                <a:latin typeface="-webkit-standard"/>
              </a:rPr>
              <a:t> </a:t>
            </a:r>
            <a:r>
              <a:rPr lang="de-DE" sz="2800" b="1" i="0" u="none" strike="noStrike" dirty="0" err="1">
                <a:solidFill>
                  <a:srgbClr val="000000"/>
                </a:solidFill>
                <a:effectLst/>
                <a:latin typeface="-webkit-standard"/>
              </a:rPr>
              <a:t>brain</a:t>
            </a:r>
            <a:r>
              <a:rPr lang="de-DE" sz="2800" b="1" i="0" u="none" strike="noStrike" dirty="0">
                <a:solidFill>
                  <a:srgbClr val="000000"/>
                </a:solidFill>
                <a:effectLst/>
                <a:latin typeface="-webkit-standard"/>
              </a:rPr>
              <a:t> – </a:t>
            </a:r>
            <a:r>
              <a:rPr lang="de-DE" sz="2800" b="1" i="0" u="none" strike="noStrike" dirty="0" err="1">
                <a:solidFill>
                  <a:srgbClr val="000000"/>
                </a:solidFill>
                <a:effectLst/>
                <a:latin typeface="-webkit-standard"/>
              </a:rPr>
              <a:t>emotion</a:t>
            </a:r>
            <a:r>
              <a:rPr lang="de-DE" sz="2800" b="1" i="0" u="none" strike="noStrike" dirty="0">
                <a:solidFill>
                  <a:srgbClr val="000000"/>
                </a:solidFill>
                <a:effectLst/>
                <a:latin typeface="-webkit-standard"/>
              </a:rPr>
              <a:t>, </a:t>
            </a:r>
            <a:r>
              <a:rPr lang="de-DE" sz="2800" b="1" i="0" u="none" strike="noStrike" dirty="0" err="1">
                <a:solidFill>
                  <a:srgbClr val="000000"/>
                </a:solidFill>
                <a:effectLst/>
                <a:latin typeface="-webkit-standard"/>
              </a:rPr>
              <a:t>imagery</a:t>
            </a:r>
            <a:r>
              <a:rPr lang="de-DE" sz="2800" b="1" i="0" u="none" strike="noStrike" dirty="0">
                <a:solidFill>
                  <a:srgbClr val="000000"/>
                </a:solidFill>
                <a:effectLst/>
                <a:latin typeface="-webkit-standard"/>
              </a:rPr>
              <a:t>, and </a:t>
            </a:r>
            <a:r>
              <a:rPr lang="de-DE" sz="2800" b="1" i="0" u="none" strike="noStrike" dirty="0" err="1">
                <a:solidFill>
                  <a:srgbClr val="000000"/>
                </a:solidFill>
                <a:effectLst/>
                <a:latin typeface="-webkit-standard"/>
              </a:rPr>
              <a:t>context</a:t>
            </a:r>
            <a:r>
              <a:rPr lang="de-DE" sz="2800" b="1" i="0" u="none" strike="noStrike" dirty="0">
                <a:solidFill>
                  <a:srgbClr val="000000"/>
                </a:solidFill>
                <a:effectLst/>
                <a:latin typeface="-webkit-standard"/>
              </a:rPr>
              <a:t> </a:t>
            </a:r>
            <a:r>
              <a:rPr lang="de-DE" sz="2800" b="0"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which</a:t>
            </a:r>
            <a:r>
              <a:rPr lang="de-DE" sz="2800" b="0"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makes</a:t>
            </a:r>
            <a:r>
              <a:rPr lang="de-DE" sz="2800" b="0"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the</a:t>
            </a:r>
            <a:r>
              <a:rPr lang="de-DE" sz="2800" b="0"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content</a:t>
            </a:r>
            <a:r>
              <a:rPr lang="de-DE" sz="2800" b="0"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far</a:t>
            </a:r>
            <a:r>
              <a:rPr lang="de-DE" sz="2800" b="0"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more</a:t>
            </a:r>
            <a:r>
              <a:rPr lang="de-DE" sz="2800" b="0" i="0" u="none" strike="noStrike" dirty="0">
                <a:solidFill>
                  <a:srgbClr val="000000"/>
                </a:solidFill>
                <a:effectLst/>
                <a:latin typeface="-webkit-standard"/>
              </a:rPr>
              <a:t> memorable </a:t>
            </a:r>
            <a:r>
              <a:rPr lang="de-DE" sz="2800" b="0" i="0" u="none" strike="noStrike" dirty="0" err="1">
                <a:solidFill>
                  <a:srgbClr val="000000"/>
                </a:solidFill>
                <a:effectLst/>
                <a:latin typeface="-webkit-standard"/>
              </a:rPr>
              <a:t>than</a:t>
            </a:r>
            <a:r>
              <a:rPr lang="de-DE" sz="2800" b="0" i="0" u="none" strike="noStrike" dirty="0">
                <a:solidFill>
                  <a:srgbClr val="000000"/>
                </a:solidFill>
                <a:effectLst/>
                <a:latin typeface="-webkit-standard"/>
              </a:rPr>
              <a:t> a </a:t>
            </a:r>
            <a:r>
              <a:rPr lang="de-DE" sz="2800" b="0" i="0" u="none" strike="noStrike" dirty="0" err="1">
                <a:solidFill>
                  <a:srgbClr val="000000"/>
                </a:solidFill>
                <a:effectLst/>
                <a:latin typeface="-webkit-standard"/>
              </a:rPr>
              <a:t>list</a:t>
            </a:r>
            <a:r>
              <a:rPr lang="de-DE" sz="2800" b="0"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of</a:t>
            </a:r>
            <a:r>
              <a:rPr lang="de-DE" sz="2800" b="0"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facts</a:t>
            </a:r>
            <a:r>
              <a:rPr lang="de-DE" sz="2800" b="0"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or</a:t>
            </a:r>
            <a:r>
              <a:rPr lang="de-DE" sz="2800" b="0"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data</a:t>
            </a:r>
            <a:r>
              <a:rPr lang="de-DE" sz="2800" b="0"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points</a:t>
            </a:r>
            <a:r>
              <a:rPr lang="de-DE" sz="2800" b="0" i="0" u="none" strike="noStrike" dirty="0">
                <a:solidFill>
                  <a:srgbClr val="000000"/>
                </a:solidFill>
                <a:effectLst/>
                <a:latin typeface="-webkit-standard"/>
              </a:rPr>
              <a:t>.</a:t>
            </a:r>
          </a:p>
          <a:p>
            <a:pPr marL="457200" lvl="0" indent="-457200">
              <a:spcAft>
                <a:spcPts val="1600"/>
              </a:spcAft>
              <a:buSzPct val="80000"/>
              <a:buFont typeface="Arial" panose="020B0604020202020204" pitchFamily="34" charset="0"/>
              <a:buChar char="•"/>
            </a:pPr>
            <a:endParaRPr lang="de-DE" sz="2800" b="0" i="0" u="none" strike="noStrike" dirty="0">
              <a:solidFill>
                <a:srgbClr val="000000"/>
              </a:solidFill>
              <a:effectLst/>
              <a:latin typeface="-webkit-standard"/>
            </a:endParaRPr>
          </a:p>
          <a:p>
            <a:pPr marL="0" lvl="0" indent="0">
              <a:spcAft>
                <a:spcPts val="1600"/>
              </a:spcAft>
              <a:buSzPct val="80000"/>
              <a:buFont typeface="Arial" panose="020B0604020202020204" pitchFamily="34" charset="0"/>
              <a:buNone/>
            </a:pPr>
            <a:r>
              <a:rPr lang="de-DE" sz="2800" b="0" i="0" u="none" strike="noStrike" dirty="0" err="1">
                <a:solidFill>
                  <a:srgbClr val="000000"/>
                </a:solidFill>
                <a:effectLst/>
                <a:latin typeface="-webkit-standard"/>
              </a:rPr>
              <a:t>Let‘s</a:t>
            </a:r>
            <a:r>
              <a:rPr lang="de-DE" sz="2800" b="0"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have</a:t>
            </a:r>
            <a:r>
              <a:rPr lang="de-DE" sz="2800" b="0" i="0" u="none" strike="noStrike" dirty="0">
                <a:solidFill>
                  <a:srgbClr val="000000"/>
                </a:solidFill>
                <a:effectLst/>
                <a:latin typeface="-webkit-standard"/>
              </a:rPr>
              <a:t> a </a:t>
            </a:r>
            <a:r>
              <a:rPr lang="de-DE" sz="2800" b="0" i="0" u="none" strike="noStrike" dirty="0" err="1">
                <a:solidFill>
                  <a:srgbClr val="000000"/>
                </a:solidFill>
                <a:effectLst/>
                <a:latin typeface="-webkit-standard"/>
              </a:rPr>
              <a:t>look</a:t>
            </a:r>
            <a:r>
              <a:rPr lang="de-DE" sz="2800" b="0" i="0" u="none" strike="noStrike" dirty="0">
                <a:solidFill>
                  <a:srgbClr val="000000"/>
                </a:solidFill>
                <a:effectLst/>
                <a:latin typeface="-webkit-standard"/>
              </a:rPr>
              <a:t> at </a:t>
            </a:r>
            <a:r>
              <a:rPr lang="de-DE" sz="2800" b="0" i="0" u="none" strike="noStrike" dirty="0" err="1">
                <a:solidFill>
                  <a:srgbClr val="000000"/>
                </a:solidFill>
                <a:effectLst/>
                <a:latin typeface="-webkit-standard"/>
              </a:rPr>
              <a:t>how</a:t>
            </a:r>
            <a:r>
              <a:rPr lang="de-DE" sz="2800" b="0"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this</a:t>
            </a:r>
            <a:r>
              <a:rPr lang="de-DE" sz="2800" b="0"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looks</a:t>
            </a:r>
            <a:r>
              <a:rPr lang="de-DE" sz="2800" b="0" i="0" u="none" strike="noStrike" dirty="0">
                <a:solidFill>
                  <a:srgbClr val="000000"/>
                </a:solidFill>
                <a:effectLst/>
                <a:latin typeface="-webkit-standard"/>
              </a:rPr>
              <a:t> in </a:t>
            </a:r>
            <a:r>
              <a:rPr lang="de-DE" sz="2800" b="0" i="0" u="none" strike="noStrike" dirty="0" err="1">
                <a:solidFill>
                  <a:srgbClr val="000000"/>
                </a:solidFill>
                <a:effectLst/>
                <a:latin typeface="-webkit-standard"/>
              </a:rPr>
              <a:t>the</a:t>
            </a:r>
            <a:r>
              <a:rPr lang="de-DE" sz="2800" b="0" i="0" u="none" strike="noStrike" dirty="0">
                <a:solidFill>
                  <a:srgbClr val="000000"/>
                </a:solidFill>
                <a:effectLst/>
                <a:latin typeface="-webkit-standard"/>
              </a:rPr>
              <a:t> real </a:t>
            </a:r>
            <a:r>
              <a:rPr lang="de-DE" sz="2800" b="0" i="0" u="none" strike="noStrike" dirty="0" err="1">
                <a:solidFill>
                  <a:srgbClr val="000000"/>
                </a:solidFill>
                <a:effectLst/>
                <a:latin typeface="-webkit-standard"/>
              </a:rPr>
              <a:t>world</a:t>
            </a:r>
            <a:r>
              <a:rPr lang="de-DE" sz="2800" b="0" i="0" u="none" strike="noStrike" dirty="0">
                <a:solidFill>
                  <a:srgbClr val="000000"/>
                </a:solidFill>
                <a:effectLst/>
                <a:latin typeface="-webkit-standard"/>
              </a:rPr>
              <a:t>…</a:t>
            </a:r>
            <a:endParaRPr lang="de-DE" sz="1100" b="0" dirty="0">
              <a:solidFill>
                <a:schemeClr val="tx1"/>
              </a:solidFill>
              <a:latin typeface="DINOT-Bold" panose="020B0504020101020102" pitchFamily="34" charset="77"/>
            </a:endParaRPr>
          </a:p>
        </p:txBody>
      </p:sp>
      <p:sp>
        <p:nvSpPr>
          <p:cNvPr id="203" name="Google Shape;203;g7263be4a94_1_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71292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58750" indent="0">
              <a:buNone/>
            </a:pPr>
            <a:endParaRPr lang="de-DE"/>
          </a:p>
        </p:txBody>
      </p:sp>
    </p:spTree>
    <p:extLst>
      <p:ext uri="{BB962C8B-B14F-4D97-AF65-F5344CB8AC3E}">
        <p14:creationId xmlns:p14="http://schemas.microsoft.com/office/powerpoint/2010/main" val="326307340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7263be4a94_1_87:notes"/>
          <p:cNvSpPr txBox="1">
            <a:spLocks noGrp="1"/>
          </p:cNvSpPr>
          <p:nvPr>
            <p:ph type="body" idx="1"/>
          </p:nvPr>
        </p:nvSpPr>
        <p:spPr>
          <a:xfrm>
            <a:off x="685800" y="4400551"/>
            <a:ext cx="5486400" cy="3600600"/>
          </a:xfrm>
          <a:prstGeom prst="rect">
            <a:avLst/>
          </a:prstGeom>
        </p:spPr>
        <p:txBody>
          <a:bodyPr spcFirstLastPara="1" wrap="square" lIns="91425" tIns="91425" rIns="91425" bIns="91425" anchor="t" anchorCtr="0">
            <a:noAutofit/>
          </a:bodyPr>
          <a:lstStyle/>
          <a:p>
            <a:pPr marL="0" marR="0" lvl="0" indent="0" algn="l" defTabSz="685800" rtl="0" eaLnBrk="1" fontAlgn="auto" latinLnBrk="0" hangingPunct="1">
              <a:lnSpc>
                <a:spcPct val="100000"/>
              </a:lnSpc>
              <a:spcBef>
                <a:spcPts val="0"/>
              </a:spcBef>
              <a:spcAft>
                <a:spcPts val="1600"/>
              </a:spcAft>
              <a:buClrTx/>
              <a:buSzPct val="80000"/>
              <a:buFont typeface="+mj-lt"/>
              <a:buNone/>
              <a:tabLst/>
              <a:defRPr/>
            </a:pPr>
            <a:r>
              <a:rPr lang="de-DE" sz="1100" b="0" dirty="0">
                <a:solidFill>
                  <a:schemeClr val="tx1"/>
                </a:solidFill>
                <a:latin typeface="DINOT-Bold" panose="020B0504020101020102" pitchFamily="34" charset="77"/>
              </a:rPr>
              <a:t>…. Next </a:t>
            </a:r>
            <a:r>
              <a:rPr lang="de-DE" sz="1100" b="0" dirty="0" err="1">
                <a:solidFill>
                  <a:schemeClr val="tx1"/>
                </a:solidFill>
                <a:latin typeface="DINOT-Bold" panose="020B0504020101020102" pitchFamily="34" charset="77"/>
              </a:rPr>
              <a:t>we‘ll</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show</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you</a:t>
            </a:r>
            <a:r>
              <a:rPr lang="de-DE" sz="1100" b="0" dirty="0">
                <a:solidFill>
                  <a:schemeClr val="tx1"/>
                </a:solidFill>
                <a:latin typeface="DINOT-Bold" panose="020B0504020101020102" pitchFamily="34" charset="77"/>
              </a:rPr>
              <a:t> a </a:t>
            </a:r>
            <a:r>
              <a:rPr lang="de-DE" sz="1100" b="0" dirty="0" err="1">
                <a:solidFill>
                  <a:schemeClr val="tx1"/>
                </a:solidFill>
                <a:latin typeface="DINOT-Bold" panose="020B0504020101020102" pitchFamily="34" charset="77"/>
              </a:rPr>
              <a:t>video</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around</a:t>
            </a:r>
            <a:r>
              <a:rPr lang="de-DE" sz="1100" b="0" dirty="0">
                <a:solidFill>
                  <a:schemeClr val="tx1"/>
                </a:solidFill>
                <a:latin typeface="DINOT-Bold" panose="020B0504020101020102" pitchFamily="34" charset="77"/>
              </a:rPr>
              <a:t> 3 </a:t>
            </a:r>
            <a:r>
              <a:rPr lang="de-DE" sz="1100" b="0" dirty="0" err="1">
                <a:solidFill>
                  <a:schemeClr val="tx1"/>
                </a:solidFill>
                <a:latin typeface="DINOT-Bold" panose="020B0504020101020102" pitchFamily="34" charset="77"/>
              </a:rPr>
              <a:t>mins</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by</a:t>
            </a:r>
            <a:r>
              <a:rPr lang="de-DE" sz="1100" b="0" dirty="0">
                <a:solidFill>
                  <a:schemeClr val="tx1"/>
                </a:solidFill>
                <a:latin typeface="DINOT-Bold" panose="020B0504020101020102" pitchFamily="34" charset="77"/>
              </a:rPr>
              <a:t> </a:t>
            </a:r>
            <a:r>
              <a:rPr lang="de-DE" b="1" dirty="0"/>
              <a:t>Tom Bieling, </a:t>
            </a:r>
            <a:r>
              <a:rPr lang="de-DE" b="1" dirty="0" err="1"/>
              <a:t>Falling</a:t>
            </a:r>
            <a:r>
              <a:rPr lang="de-DE" b="1" dirty="0"/>
              <a:t> Walls Young Innovator </a:t>
            </a:r>
            <a:r>
              <a:rPr lang="de-DE" b="1" dirty="0" err="1"/>
              <a:t>of</a:t>
            </a:r>
            <a:r>
              <a:rPr lang="de-DE" b="1" dirty="0"/>
              <a:t> </a:t>
            </a:r>
            <a:r>
              <a:rPr lang="de-DE" b="1" dirty="0" err="1"/>
              <a:t>the</a:t>
            </a:r>
            <a:r>
              <a:rPr lang="de-DE" b="1" dirty="0"/>
              <a:t> Year 2014</a:t>
            </a:r>
          </a:p>
          <a:p>
            <a:pPr marL="0" lvl="0" indent="0">
              <a:spcAft>
                <a:spcPts val="1600"/>
              </a:spcAft>
              <a:buSzPct val="80000"/>
              <a:buFont typeface="+mj-lt"/>
              <a:buNone/>
            </a:pPr>
            <a:endParaRPr lang="de-DE" b="1" dirty="0"/>
          </a:p>
          <a:p>
            <a:pPr marL="171450" marR="0" lvl="0" indent="-171450" algn="l" defTabSz="914400" rtl="0" eaLnBrk="1" fontAlgn="auto" latinLnBrk="0" hangingPunct="1">
              <a:lnSpc>
                <a:spcPct val="100000"/>
              </a:lnSpc>
              <a:spcBef>
                <a:spcPts val="0"/>
              </a:spcBef>
              <a:spcAft>
                <a:spcPts val="1600"/>
              </a:spcAft>
              <a:buClr>
                <a:srgbClr val="000000"/>
              </a:buClr>
              <a:buSzPct val="80000"/>
              <a:buFont typeface="Arial" panose="020B0604020202020204" pitchFamily="34" charset="0"/>
              <a:buChar char="•"/>
              <a:tabLst/>
              <a:defRPr/>
            </a:pPr>
            <a:r>
              <a:rPr lang="de-DE" b="0" dirty="0" err="1"/>
              <a:t>He‘ll</a:t>
            </a:r>
            <a:r>
              <a:rPr lang="de-DE" b="0" dirty="0"/>
              <a:t> pitch </a:t>
            </a:r>
            <a:r>
              <a:rPr lang="de-DE" b="0" dirty="0" err="1"/>
              <a:t>his</a:t>
            </a:r>
            <a:r>
              <a:rPr lang="de-DE" b="0" dirty="0"/>
              <a:t> </a:t>
            </a:r>
            <a:r>
              <a:rPr lang="de-DE" b="0" dirty="0" err="1"/>
              <a:t>ides</a:t>
            </a:r>
            <a:r>
              <a:rPr lang="de-DE" b="0" dirty="0"/>
              <a:t> </a:t>
            </a:r>
            <a:r>
              <a:rPr lang="de-DE" b="0" dirty="0" err="1"/>
              <a:t>around</a:t>
            </a:r>
            <a:r>
              <a:rPr lang="de-DE" b="0" dirty="0"/>
              <a:t> </a:t>
            </a:r>
            <a:r>
              <a:rPr lang="de-DE" b="1" dirty="0" err="1"/>
              <a:t>the</a:t>
            </a:r>
            <a:r>
              <a:rPr lang="de-DE" b="1" dirty="0"/>
              <a:t> </a:t>
            </a:r>
            <a:r>
              <a:rPr lang="de-DE" b="1" dirty="0" err="1"/>
              <a:t>topic</a:t>
            </a:r>
            <a:r>
              <a:rPr lang="de-DE" b="1" dirty="0"/>
              <a:t> </a:t>
            </a:r>
            <a:r>
              <a:rPr lang="de-DE" b="1" dirty="0" err="1"/>
              <a:t>of</a:t>
            </a:r>
            <a:r>
              <a:rPr lang="de-DE" b="1" dirty="0"/>
              <a:t>  </a:t>
            </a:r>
            <a:r>
              <a:rPr lang="de-DE" b="1" dirty="0" err="1"/>
              <a:t>Deaf</a:t>
            </a:r>
            <a:r>
              <a:rPr lang="de-DE" b="1" dirty="0"/>
              <a:t>-Blind Isolation. </a:t>
            </a:r>
          </a:p>
          <a:p>
            <a:pPr marL="171450" marR="0" lvl="0" indent="-171450" algn="l" defTabSz="914400" rtl="0" eaLnBrk="1" fontAlgn="auto" latinLnBrk="0" hangingPunct="1">
              <a:lnSpc>
                <a:spcPct val="100000"/>
              </a:lnSpc>
              <a:spcBef>
                <a:spcPts val="0"/>
              </a:spcBef>
              <a:spcAft>
                <a:spcPts val="1600"/>
              </a:spcAft>
              <a:buClr>
                <a:srgbClr val="000000"/>
              </a:buClr>
              <a:buSzPct val="80000"/>
              <a:buFont typeface="Arial" panose="020B0604020202020204" pitchFamily="34" charset="0"/>
              <a:buChar char="•"/>
              <a:tabLst/>
              <a:defRPr/>
            </a:pPr>
            <a:r>
              <a:rPr lang="de-DE" b="0" dirty="0"/>
              <a:t>Tom </a:t>
            </a:r>
            <a:r>
              <a:rPr lang="de-DE" b="0" dirty="0" err="1"/>
              <a:t>has</a:t>
            </a:r>
            <a:r>
              <a:rPr lang="de-DE" b="0" dirty="0"/>
              <a:t> </a:t>
            </a:r>
            <a:r>
              <a:rPr lang="de-DE" b="0" dirty="0" err="1"/>
              <a:t>developed</a:t>
            </a:r>
            <a:r>
              <a:rPr lang="de-DE" b="0" dirty="0"/>
              <a:t> a</a:t>
            </a:r>
            <a:r>
              <a:rPr lang="de-DE" dirty="0"/>
              <a:t> </a:t>
            </a:r>
            <a:r>
              <a:rPr lang="de-DE" dirty="0" err="1"/>
              <a:t>communication</a:t>
            </a:r>
            <a:r>
              <a:rPr lang="de-DE" dirty="0"/>
              <a:t> </a:t>
            </a:r>
            <a:r>
              <a:rPr lang="de-DE" dirty="0" err="1"/>
              <a:t>device</a:t>
            </a:r>
            <a:r>
              <a:rPr lang="de-DE" dirty="0"/>
              <a:t> </a:t>
            </a:r>
            <a:r>
              <a:rPr lang="de-DE" dirty="0" err="1"/>
              <a:t>for</a:t>
            </a:r>
            <a:r>
              <a:rPr lang="de-DE" dirty="0"/>
              <a:t> </a:t>
            </a:r>
            <a:r>
              <a:rPr lang="de-DE" dirty="0" err="1"/>
              <a:t>the</a:t>
            </a:r>
            <a:r>
              <a:rPr lang="de-DE" dirty="0"/>
              <a:t> </a:t>
            </a:r>
            <a:r>
              <a:rPr lang="de-DE" dirty="0" err="1"/>
              <a:t>deaf</a:t>
            </a:r>
            <a:r>
              <a:rPr lang="de-DE" dirty="0"/>
              <a:t>-blind, </a:t>
            </a:r>
            <a:r>
              <a:rPr lang="de-DE" dirty="0" err="1"/>
              <a:t>allowing</a:t>
            </a:r>
            <a:r>
              <a:rPr lang="de-DE" dirty="0"/>
              <a:t> </a:t>
            </a:r>
            <a:r>
              <a:rPr lang="de-DE" dirty="0" err="1"/>
              <a:t>to</a:t>
            </a:r>
            <a:r>
              <a:rPr lang="de-DE" dirty="0"/>
              <a:t> </a:t>
            </a:r>
            <a:r>
              <a:rPr lang="de-DE" dirty="0" err="1"/>
              <a:t>communicate</a:t>
            </a:r>
            <a:r>
              <a:rPr lang="de-DE" dirty="0"/>
              <a:t> </a:t>
            </a:r>
            <a:r>
              <a:rPr lang="de-DE" dirty="0" err="1"/>
              <a:t>with</a:t>
            </a:r>
            <a:r>
              <a:rPr lang="de-DE" dirty="0"/>
              <a:t> </a:t>
            </a:r>
            <a:r>
              <a:rPr lang="de-DE" dirty="0" err="1"/>
              <a:t>anybody</a:t>
            </a:r>
            <a:r>
              <a:rPr lang="de-DE" dirty="0"/>
              <a:t>, </a:t>
            </a:r>
            <a:r>
              <a:rPr lang="de-DE" dirty="0" err="1"/>
              <a:t>anytime</a:t>
            </a:r>
            <a:r>
              <a:rPr lang="de-DE" dirty="0"/>
              <a:t>.</a:t>
            </a:r>
          </a:p>
          <a:p>
            <a:pPr marL="0" marR="0" lvl="0" indent="0" algn="l" defTabSz="914400" rtl="0" eaLnBrk="1" fontAlgn="auto" latinLnBrk="0" hangingPunct="1">
              <a:lnSpc>
                <a:spcPct val="100000"/>
              </a:lnSpc>
              <a:spcBef>
                <a:spcPts val="0"/>
              </a:spcBef>
              <a:spcAft>
                <a:spcPts val="1600"/>
              </a:spcAft>
              <a:buClr>
                <a:srgbClr val="000000"/>
              </a:buClr>
              <a:buSzPct val="80000"/>
              <a:buFont typeface="+mj-lt"/>
              <a:buNone/>
              <a:tabLst/>
              <a:defRPr/>
            </a:pPr>
            <a:endParaRPr lang="de-DE" b="1" dirty="0"/>
          </a:p>
          <a:p>
            <a:pPr marL="0" marR="0" lvl="0" indent="0" algn="l" defTabSz="914400" rtl="0" eaLnBrk="1" fontAlgn="auto" latinLnBrk="0" hangingPunct="1">
              <a:lnSpc>
                <a:spcPct val="100000"/>
              </a:lnSpc>
              <a:spcBef>
                <a:spcPts val="0"/>
              </a:spcBef>
              <a:spcAft>
                <a:spcPts val="1600"/>
              </a:spcAft>
              <a:buClr>
                <a:srgbClr val="000000"/>
              </a:buClr>
              <a:buSzPct val="80000"/>
              <a:buFont typeface="+mj-lt"/>
              <a:buNone/>
              <a:tabLst/>
              <a:defRPr/>
            </a:pPr>
            <a:r>
              <a:rPr lang="de-DE" b="0" dirty="0" err="1"/>
              <a:t>Important</a:t>
            </a:r>
            <a:r>
              <a:rPr lang="de-DE" b="0" dirty="0"/>
              <a:t>: </a:t>
            </a:r>
            <a:r>
              <a:rPr lang="de-DE" b="1" dirty="0" err="1"/>
              <a:t>When</a:t>
            </a:r>
            <a:r>
              <a:rPr lang="de-DE" b="1" dirty="0"/>
              <a:t> </a:t>
            </a:r>
            <a:r>
              <a:rPr lang="de-DE" b="1" dirty="0" err="1"/>
              <a:t>you</a:t>
            </a:r>
            <a:r>
              <a:rPr lang="de-DE" b="1" dirty="0"/>
              <a:t> </a:t>
            </a:r>
            <a:r>
              <a:rPr lang="de-DE" b="1" dirty="0" err="1"/>
              <a:t>look</a:t>
            </a:r>
            <a:r>
              <a:rPr lang="de-DE" b="1" dirty="0"/>
              <a:t> at </a:t>
            </a:r>
            <a:r>
              <a:rPr lang="de-DE" b="1" dirty="0" err="1"/>
              <a:t>the</a:t>
            </a:r>
            <a:r>
              <a:rPr lang="de-DE" b="1" dirty="0"/>
              <a:t> </a:t>
            </a:r>
            <a:r>
              <a:rPr lang="de-DE" b="1" dirty="0" err="1"/>
              <a:t>video</a:t>
            </a:r>
            <a:r>
              <a:rPr lang="de-DE" b="1" dirty="0"/>
              <a:t>: </a:t>
            </a:r>
            <a:r>
              <a:rPr lang="de-DE" b="1" dirty="0" err="1"/>
              <a:t>It‘s</a:t>
            </a:r>
            <a:r>
              <a:rPr lang="de-DE" b="1" dirty="0"/>
              <a:t> not so </a:t>
            </a:r>
            <a:r>
              <a:rPr lang="de-DE" b="1" dirty="0" err="1"/>
              <a:t>much</a:t>
            </a:r>
            <a:r>
              <a:rPr lang="de-DE" b="1" dirty="0"/>
              <a:t> </a:t>
            </a:r>
            <a:r>
              <a:rPr lang="de-DE" b="1" dirty="0" err="1"/>
              <a:t>about</a:t>
            </a:r>
            <a:r>
              <a:rPr lang="de-DE" b="1" dirty="0"/>
              <a:t> </a:t>
            </a:r>
            <a:r>
              <a:rPr lang="de-DE" b="1" dirty="0" err="1"/>
              <a:t>the</a:t>
            </a:r>
            <a:r>
              <a:rPr lang="de-DE" b="1" dirty="0"/>
              <a:t> </a:t>
            </a:r>
            <a:r>
              <a:rPr lang="de-DE" b="1" dirty="0" err="1"/>
              <a:t>content</a:t>
            </a:r>
            <a:r>
              <a:rPr lang="de-DE" b="1" dirty="0"/>
              <a:t>, </a:t>
            </a:r>
            <a:r>
              <a:rPr lang="de-DE" b="1" dirty="0" err="1"/>
              <a:t>rather</a:t>
            </a:r>
            <a:r>
              <a:rPr lang="de-DE" b="1" dirty="0"/>
              <a:t> </a:t>
            </a:r>
            <a:r>
              <a:rPr lang="de-DE" b="1" dirty="0" err="1"/>
              <a:t>look</a:t>
            </a:r>
            <a:r>
              <a:rPr lang="de-DE" b="1" dirty="0"/>
              <a:t> at </a:t>
            </a:r>
            <a:r>
              <a:rPr lang="de-DE" b="1" dirty="0" err="1"/>
              <a:t>the</a:t>
            </a:r>
            <a:r>
              <a:rPr lang="de-DE" b="1" dirty="0"/>
              <a:t> </a:t>
            </a:r>
            <a:r>
              <a:rPr lang="de-DE" b="1" dirty="0" err="1"/>
              <a:t>structure</a:t>
            </a:r>
            <a:r>
              <a:rPr lang="de-DE" b="1" dirty="0"/>
              <a:t> &amp; </a:t>
            </a:r>
            <a:r>
              <a:rPr lang="de-DE" b="1" dirty="0" err="1"/>
              <a:t>how</a:t>
            </a:r>
            <a:r>
              <a:rPr lang="de-DE" b="1" dirty="0"/>
              <a:t> </a:t>
            </a:r>
            <a:r>
              <a:rPr lang="de-DE" b="1" dirty="0" err="1"/>
              <a:t>the</a:t>
            </a:r>
            <a:r>
              <a:rPr lang="de-DE" b="1" dirty="0"/>
              <a:t> pitch </a:t>
            </a:r>
            <a:r>
              <a:rPr lang="de-DE" b="1" dirty="0" err="1"/>
              <a:t>is</a:t>
            </a:r>
            <a:r>
              <a:rPr lang="de-DE" b="1" dirty="0"/>
              <a:t> </a:t>
            </a:r>
            <a:r>
              <a:rPr lang="de-DE" b="1" dirty="0" err="1"/>
              <a:t>build</a:t>
            </a:r>
            <a:r>
              <a:rPr lang="de-DE" b="1" dirty="0"/>
              <a:t> / </a:t>
            </a:r>
            <a:r>
              <a:rPr lang="de-DE" b="1" dirty="0" err="1"/>
              <a:t>what</a:t>
            </a:r>
            <a:r>
              <a:rPr lang="de-DE" b="1" dirty="0"/>
              <a:t> </a:t>
            </a:r>
            <a:r>
              <a:rPr lang="de-DE" b="1" dirty="0" err="1"/>
              <a:t>the</a:t>
            </a:r>
            <a:r>
              <a:rPr lang="de-DE" b="1" dirty="0"/>
              <a:t> </a:t>
            </a:r>
            <a:r>
              <a:rPr lang="de-DE" b="1" dirty="0" err="1"/>
              <a:t>storyline</a:t>
            </a:r>
            <a:r>
              <a:rPr lang="de-DE" b="1" dirty="0"/>
              <a:t> </a:t>
            </a:r>
            <a:r>
              <a:rPr lang="de-DE" b="1" dirty="0" err="1"/>
              <a:t>is</a:t>
            </a:r>
            <a:r>
              <a:rPr lang="de-DE" b="1" dirty="0"/>
              <a:t>.</a:t>
            </a:r>
          </a:p>
          <a:p>
            <a:pPr marL="0" marR="0" lvl="0" indent="0" algn="l" defTabSz="914400" rtl="0" eaLnBrk="1" fontAlgn="auto" latinLnBrk="0" hangingPunct="1">
              <a:lnSpc>
                <a:spcPct val="100000"/>
              </a:lnSpc>
              <a:spcBef>
                <a:spcPts val="0"/>
              </a:spcBef>
              <a:spcAft>
                <a:spcPts val="1600"/>
              </a:spcAft>
              <a:buClr>
                <a:srgbClr val="000000"/>
              </a:buClr>
              <a:buSzPct val="80000"/>
              <a:buFont typeface="+mj-lt"/>
              <a:buNone/>
              <a:tabLst/>
              <a:defRPr/>
            </a:pPr>
            <a:endParaRPr lang="de-DE" b="1" dirty="0"/>
          </a:p>
          <a:p>
            <a:pPr marL="0" marR="0" lvl="0" indent="0" algn="l" defTabSz="914400" rtl="0" eaLnBrk="1" fontAlgn="auto" latinLnBrk="0" hangingPunct="1">
              <a:lnSpc>
                <a:spcPct val="100000"/>
              </a:lnSpc>
              <a:spcBef>
                <a:spcPts val="0"/>
              </a:spcBef>
              <a:spcAft>
                <a:spcPts val="1600"/>
              </a:spcAft>
              <a:buClr>
                <a:srgbClr val="000000"/>
              </a:buClr>
              <a:buSzPct val="80000"/>
              <a:buFont typeface="+mj-lt"/>
              <a:buNone/>
              <a:tabLst/>
              <a:defRPr/>
            </a:pPr>
            <a:r>
              <a:rPr lang="de-DE" b="0" dirty="0"/>
              <a:t>[after </a:t>
            </a:r>
            <a:r>
              <a:rPr lang="de-DE" b="0" dirty="0" err="1"/>
              <a:t>showing</a:t>
            </a:r>
            <a:r>
              <a:rPr lang="de-DE" b="0" dirty="0"/>
              <a:t> </a:t>
            </a:r>
            <a:r>
              <a:rPr lang="de-DE" b="0" dirty="0" err="1"/>
              <a:t>the</a:t>
            </a:r>
            <a:r>
              <a:rPr lang="de-DE" b="0" dirty="0"/>
              <a:t> </a:t>
            </a:r>
            <a:r>
              <a:rPr lang="de-DE" b="0" dirty="0" err="1"/>
              <a:t>clip</a:t>
            </a:r>
            <a:r>
              <a:rPr lang="de-DE" b="0" dirty="0"/>
              <a:t>: </a:t>
            </a:r>
            <a:r>
              <a:rPr lang="de-DE" b="0" dirty="0" err="1"/>
              <a:t>interaction</a:t>
            </a:r>
            <a:r>
              <a:rPr lang="de-DE" b="0" dirty="0"/>
              <a:t> </a:t>
            </a:r>
            <a:r>
              <a:rPr lang="de-DE" b="0" dirty="0" err="1"/>
              <a:t>with</a:t>
            </a:r>
            <a:r>
              <a:rPr lang="de-DE" b="0" dirty="0"/>
              <a:t> </a:t>
            </a:r>
            <a:r>
              <a:rPr lang="de-DE" b="0" dirty="0" err="1"/>
              <a:t>the</a:t>
            </a:r>
            <a:r>
              <a:rPr lang="de-DE" b="0" dirty="0"/>
              <a:t> </a:t>
            </a:r>
            <a:r>
              <a:rPr lang="de-DE" b="0" dirty="0" err="1"/>
              <a:t>participants</a:t>
            </a:r>
            <a:r>
              <a:rPr lang="de-DE" b="0" dirty="0"/>
              <a:t>]</a:t>
            </a:r>
          </a:p>
          <a:p>
            <a:pPr marL="0" marR="0" lvl="0" indent="0" algn="l" defTabSz="914400" rtl="0" eaLnBrk="1" fontAlgn="auto" latinLnBrk="0" hangingPunct="1">
              <a:lnSpc>
                <a:spcPct val="100000"/>
              </a:lnSpc>
              <a:spcBef>
                <a:spcPts val="0"/>
              </a:spcBef>
              <a:spcAft>
                <a:spcPts val="1600"/>
              </a:spcAft>
              <a:buClr>
                <a:srgbClr val="000000"/>
              </a:buClr>
              <a:buSzPct val="80000"/>
              <a:buFont typeface="+mj-lt"/>
              <a:buNone/>
              <a:tabLst/>
              <a:defRPr/>
            </a:pPr>
            <a:endParaRPr lang="de-DE" b="1" dirty="0"/>
          </a:p>
          <a:p>
            <a:pPr marL="0" lvl="0" indent="0">
              <a:spcAft>
                <a:spcPts val="1600"/>
              </a:spcAft>
              <a:buSzPct val="80000"/>
              <a:buFont typeface="+mj-lt"/>
              <a:buNone/>
            </a:pPr>
            <a:r>
              <a:rPr lang="de-DE" dirty="0"/>
              <a:t>___________________________________</a:t>
            </a:r>
          </a:p>
          <a:p>
            <a:pPr marL="0" lvl="0" indent="0">
              <a:spcAft>
                <a:spcPts val="1600"/>
              </a:spcAft>
              <a:buSzPct val="80000"/>
              <a:buFont typeface="+mj-lt"/>
              <a:buNone/>
            </a:pPr>
            <a:r>
              <a:rPr lang="de-DE" dirty="0"/>
              <a:t>Tom Bieling and </a:t>
            </a:r>
            <a:r>
              <a:rPr lang="de-DE" dirty="0" err="1"/>
              <a:t>his</a:t>
            </a:r>
            <a:r>
              <a:rPr lang="de-DE" dirty="0"/>
              <a:t> </a:t>
            </a:r>
            <a:r>
              <a:rPr lang="de-DE" dirty="0" err="1"/>
              <a:t>team</a:t>
            </a:r>
            <a:r>
              <a:rPr lang="de-DE" dirty="0"/>
              <a:t> at </a:t>
            </a:r>
            <a:r>
              <a:rPr lang="de-DE" dirty="0" err="1"/>
              <a:t>the</a:t>
            </a:r>
            <a:r>
              <a:rPr lang="de-DE" dirty="0"/>
              <a:t> Design Research Lab </a:t>
            </a:r>
            <a:r>
              <a:rPr lang="de-DE" dirty="0" err="1"/>
              <a:t>developed</a:t>
            </a:r>
            <a:r>
              <a:rPr lang="de-DE" dirty="0"/>
              <a:t> a </a:t>
            </a:r>
            <a:r>
              <a:rPr lang="de-DE" dirty="0" err="1"/>
              <a:t>communication</a:t>
            </a:r>
            <a:r>
              <a:rPr lang="de-DE" dirty="0"/>
              <a:t> </a:t>
            </a:r>
            <a:r>
              <a:rPr lang="de-DE" dirty="0" err="1"/>
              <a:t>technology</a:t>
            </a:r>
            <a:r>
              <a:rPr lang="de-DE" dirty="0"/>
              <a:t> </a:t>
            </a:r>
            <a:r>
              <a:rPr lang="de-DE" dirty="0" err="1"/>
              <a:t>for</a:t>
            </a:r>
            <a:r>
              <a:rPr lang="de-DE" dirty="0"/>
              <a:t> </a:t>
            </a:r>
            <a:r>
              <a:rPr lang="de-DE" dirty="0" err="1"/>
              <a:t>deaf</a:t>
            </a:r>
            <a:r>
              <a:rPr lang="de-DE" dirty="0"/>
              <a:t>-blind </a:t>
            </a:r>
            <a:r>
              <a:rPr lang="de-DE" dirty="0" err="1"/>
              <a:t>people</a:t>
            </a:r>
            <a:r>
              <a:rPr lang="de-DE" dirty="0"/>
              <a:t>, </a:t>
            </a:r>
            <a:r>
              <a:rPr lang="de-DE" dirty="0" err="1"/>
              <a:t>through</a:t>
            </a:r>
            <a:r>
              <a:rPr lang="de-DE" dirty="0"/>
              <a:t> </a:t>
            </a:r>
            <a:r>
              <a:rPr lang="de-DE" dirty="0" err="1"/>
              <a:t>which</a:t>
            </a:r>
            <a:r>
              <a:rPr lang="de-DE" dirty="0"/>
              <a:t> </a:t>
            </a:r>
            <a:r>
              <a:rPr lang="de-DE" dirty="0" err="1"/>
              <a:t>they</a:t>
            </a:r>
            <a:r>
              <a:rPr lang="de-DE" dirty="0"/>
              <a:t> </a:t>
            </a:r>
            <a:r>
              <a:rPr lang="de-DE" dirty="0" err="1"/>
              <a:t>can</a:t>
            </a:r>
            <a:r>
              <a:rPr lang="de-DE" dirty="0"/>
              <a:t> </a:t>
            </a:r>
            <a:r>
              <a:rPr lang="de-DE" dirty="0" err="1"/>
              <a:t>interact</a:t>
            </a:r>
            <a:r>
              <a:rPr lang="de-DE" dirty="0"/>
              <a:t> </a:t>
            </a:r>
            <a:r>
              <a:rPr lang="de-DE" dirty="0" err="1"/>
              <a:t>with</a:t>
            </a:r>
            <a:r>
              <a:rPr lang="de-DE" dirty="0"/>
              <a:t> </a:t>
            </a:r>
            <a:r>
              <a:rPr lang="de-DE" dirty="0" err="1"/>
              <a:t>anyone</a:t>
            </a:r>
            <a:r>
              <a:rPr lang="de-DE" dirty="0"/>
              <a:t> at </a:t>
            </a:r>
            <a:r>
              <a:rPr lang="de-DE" dirty="0" err="1"/>
              <a:t>any</a:t>
            </a:r>
            <a:r>
              <a:rPr lang="de-DE" dirty="0"/>
              <a:t> time. The Lorm Hand </a:t>
            </a:r>
            <a:r>
              <a:rPr lang="de-DE" dirty="0" err="1"/>
              <a:t>is</a:t>
            </a:r>
            <a:r>
              <a:rPr lang="de-DE" dirty="0"/>
              <a:t> an </a:t>
            </a:r>
            <a:r>
              <a:rPr lang="de-DE" dirty="0" err="1"/>
              <a:t>installation</a:t>
            </a:r>
            <a:r>
              <a:rPr lang="de-DE" dirty="0"/>
              <a:t>, </a:t>
            </a:r>
            <a:r>
              <a:rPr lang="de-DE" dirty="0" err="1"/>
              <a:t>which</a:t>
            </a:r>
            <a:r>
              <a:rPr lang="de-DE" dirty="0"/>
              <a:t> </a:t>
            </a:r>
            <a:r>
              <a:rPr lang="de-DE" dirty="0" err="1"/>
              <a:t>connects</a:t>
            </a:r>
            <a:r>
              <a:rPr lang="de-DE" dirty="0"/>
              <a:t> </a:t>
            </a:r>
            <a:r>
              <a:rPr lang="de-DE" dirty="0" err="1"/>
              <a:t>deaf</a:t>
            </a:r>
            <a:r>
              <a:rPr lang="de-DE" dirty="0"/>
              <a:t>-blind </a:t>
            </a:r>
            <a:r>
              <a:rPr lang="de-DE" dirty="0" err="1"/>
              <a:t>people</a:t>
            </a:r>
            <a:r>
              <a:rPr lang="de-DE" dirty="0"/>
              <a:t> </a:t>
            </a:r>
            <a:r>
              <a:rPr lang="de-DE" dirty="0" err="1"/>
              <a:t>with</a:t>
            </a:r>
            <a:r>
              <a:rPr lang="de-DE" dirty="0"/>
              <a:t> </a:t>
            </a:r>
            <a:r>
              <a:rPr lang="de-DE" dirty="0" err="1"/>
              <a:t>twitter</a:t>
            </a:r>
            <a:r>
              <a:rPr lang="de-DE" dirty="0"/>
              <a:t> </a:t>
            </a:r>
            <a:r>
              <a:rPr lang="de-DE" dirty="0" err="1"/>
              <a:t>or</a:t>
            </a:r>
            <a:r>
              <a:rPr lang="de-DE" dirty="0"/>
              <a:t> </a:t>
            </a:r>
            <a:r>
              <a:rPr lang="de-DE" dirty="0" err="1"/>
              <a:t>other</a:t>
            </a:r>
            <a:r>
              <a:rPr lang="de-DE" dirty="0"/>
              <a:t> social </a:t>
            </a:r>
            <a:r>
              <a:rPr lang="de-DE" dirty="0" err="1"/>
              <a:t>networks</a:t>
            </a:r>
            <a:r>
              <a:rPr lang="de-DE" dirty="0"/>
              <a:t>. </a:t>
            </a:r>
            <a:r>
              <a:rPr lang="de-DE" dirty="0" err="1"/>
              <a:t>Using</a:t>
            </a:r>
            <a:r>
              <a:rPr lang="de-DE" dirty="0"/>
              <a:t> </a:t>
            </a:r>
            <a:r>
              <a:rPr lang="de-DE" dirty="0" err="1"/>
              <a:t>touch</a:t>
            </a:r>
            <a:r>
              <a:rPr lang="de-DE" dirty="0"/>
              <a:t> </a:t>
            </a:r>
            <a:r>
              <a:rPr lang="de-DE" dirty="0" err="1"/>
              <a:t>sensory</a:t>
            </a:r>
            <a:r>
              <a:rPr lang="de-DE" dirty="0"/>
              <a:t> </a:t>
            </a:r>
            <a:r>
              <a:rPr lang="de-DE" dirty="0" err="1"/>
              <a:t>technology</a:t>
            </a:r>
            <a:r>
              <a:rPr lang="de-DE" dirty="0"/>
              <a:t>, </a:t>
            </a:r>
            <a:r>
              <a:rPr lang="de-DE" dirty="0" err="1"/>
              <a:t>the</a:t>
            </a:r>
            <a:r>
              <a:rPr lang="de-DE" dirty="0"/>
              <a:t> Lorm Hand </a:t>
            </a:r>
            <a:r>
              <a:rPr lang="de-DE" dirty="0" err="1"/>
              <a:t>enables</a:t>
            </a:r>
            <a:r>
              <a:rPr lang="de-DE" dirty="0"/>
              <a:t> </a:t>
            </a:r>
            <a:r>
              <a:rPr lang="de-DE" dirty="0" err="1"/>
              <a:t>deaf</a:t>
            </a:r>
            <a:r>
              <a:rPr lang="de-DE" dirty="0"/>
              <a:t>-blind </a:t>
            </a:r>
            <a:r>
              <a:rPr lang="de-DE" dirty="0" err="1"/>
              <a:t>people</a:t>
            </a:r>
            <a:r>
              <a:rPr lang="de-DE" dirty="0"/>
              <a:t> </a:t>
            </a:r>
            <a:r>
              <a:rPr lang="de-DE" dirty="0" err="1"/>
              <a:t>to</a:t>
            </a:r>
            <a:r>
              <a:rPr lang="de-DE" dirty="0"/>
              <a:t> </a:t>
            </a:r>
            <a:r>
              <a:rPr lang="de-DE" dirty="0" err="1"/>
              <a:t>compose</a:t>
            </a:r>
            <a:r>
              <a:rPr lang="de-DE" dirty="0"/>
              <a:t> </a:t>
            </a:r>
            <a:r>
              <a:rPr lang="de-DE" dirty="0" err="1"/>
              <a:t>text</a:t>
            </a:r>
            <a:r>
              <a:rPr lang="de-DE" dirty="0"/>
              <a:t> </a:t>
            </a:r>
            <a:r>
              <a:rPr lang="de-DE" dirty="0" err="1"/>
              <a:t>messages</a:t>
            </a:r>
            <a:r>
              <a:rPr lang="de-DE" dirty="0"/>
              <a:t> </a:t>
            </a:r>
            <a:r>
              <a:rPr lang="de-DE" dirty="0" err="1"/>
              <a:t>by</a:t>
            </a:r>
            <a:r>
              <a:rPr lang="de-DE" dirty="0"/>
              <a:t> </a:t>
            </a:r>
            <a:r>
              <a:rPr lang="de-DE" dirty="0" err="1"/>
              <a:t>applying</a:t>
            </a:r>
            <a:r>
              <a:rPr lang="de-DE" dirty="0"/>
              <a:t> </a:t>
            </a:r>
            <a:r>
              <a:rPr lang="de-DE" dirty="0" err="1"/>
              <a:t>the</a:t>
            </a:r>
            <a:r>
              <a:rPr lang="de-DE" dirty="0"/>
              <a:t> </a:t>
            </a:r>
            <a:r>
              <a:rPr lang="de-DE" dirty="0" err="1"/>
              <a:t>tactile</a:t>
            </a:r>
            <a:r>
              <a:rPr lang="de-DE" dirty="0"/>
              <a:t> hand-</a:t>
            </a:r>
            <a:r>
              <a:rPr lang="de-DE" dirty="0" err="1"/>
              <a:t>touch</a:t>
            </a:r>
            <a:r>
              <a:rPr lang="de-DE" dirty="0"/>
              <a:t> </a:t>
            </a:r>
            <a:r>
              <a:rPr lang="de-DE" dirty="0" err="1"/>
              <a:t>alphabet</a:t>
            </a:r>
            <a:r>
              <a:rPr lang="de-DE" dirty="0"/>
              <a:t> LORM, a </a:t>
            </a:r>
            <a:r>
              <a:rPr lang="de-DE" dirty="0" err="1"/>
              <a:t>common</a:t>
            </a:r>
            <a:r>
              <a:rPr lang="de-DE" dirty="0"/>
              <a:t> </a:t>
            </a:r>
            <a:r>
              <a:rPr lang="de-DE" dirty="0" err="1"/>
              <a:t>way</a:t>
            </a:r>
            <a:r>
              <a:rPr lang="de-DE" dirty="0"/>
              <a:t> </a:t>
            </a:r>
            <a:r>
              <a:rPr lang="de-DE" dirty="0" err="1"/>
              <a:t>of</a:t>
            </a:r>
            <a:r>
              <a:rPr lang="de-DE" dirty="0"/>
              <a:t> </a:t>
            </a:r>
            <a:r>
              <a:rPr lang="de-DE" dirty="0" err="1"/>
              <a:t>communication</a:t>
            </a:r>
            <a:r>
              <a:rPr lang="de-DE" dirty="0"/>
              <a:t> </a:t>
            </a:r>
            <a:r>
              <a:rPr lang="de-DE" dirty="0" err="1"/>
              <a:t>used</a:t>
            </a:r>
            <a:r>
              <a:rPr lang="de-DE" dirty="0"/>
              <a:t> </a:t>
            </a:r>
            <a:r>
              <a:rPr lang="de-DE" dirty="0" err="1"/>
              <a:t>by</a:t>
            </a:r>
            <a:r>
              <a:rPr lang="de-DE" dirty="0"/>
              <a:t> </a:t>
            </a:r>
            <a:r>
              <a:rPr lang="de-DE" dirty="0" err="1"/>
              <a:t>the</a:t>
            </a:r>
            <a:r>
              <a:rPr lang="de-DE" dirty="0"/>
              <a:t> </a:t>
            </a:r>
            <a:r>
              <a:rPr lang="de-DE" dirty="0" err="1"/>
              <a:t>deaf</a:t>
            </a:r>
            <a:r>
              <a:rPr lang="de-DE" dirty="0"/>
              <a:t>-blind. After </a:t>
            </a:r>
            <a:r>
              <a:rPr lang="de-DE" dirty="0" err="1"/>
              <a:t>typing</a:t>
            </a:r>
            <a:r>
              <a:rPr lang="de-DE" dirty="0"/>
              <a:t> a </a:t>
            </a:r>
            <a:r>
              <a:rPr lang="de-DE" dirty="0" err="1"/>
              <a:t>message</a:t>
            </a:r>
            <a:r>
              <a:rPr lang="de-DE" dirty="0"/>
              <a:t> on </a:t>
            </a:r>
            <a:r>
              <a:rPr lang="de-DE" dirty="0" err="1"/>
              <a:t>the</a:t>
            </a:r>
            <a:r>
              <a:rPr lang="de-DE" dirty="0"/>
              <a:t> Lorm Hand, </a:t>
            </a:r>
            <a:r>
              <a:rPr lang="de-DE" dirty="0" err="1"/>
              <a:t>it</a:t>
            </a:r>
            <a:r>
              <a:rPr lang="de-DE" dirty="0"/>
              <a:t> </a:t>
            </a:r>
            <a:r>
              <a:rPr lang="de-DE" dirty="0" err="1"/>
              <a:t>can</a:t>
            </a:r>
            <a:r>
              <a:rPr lang="de-DE" dirty="0"/>
              <a:t> </a:t>
            </a:r>
            <a:r>
              <a:rPr lang="de-DE" dirty="0" err="1"/>
              <a:t>immediately</a:t>
            </a:r>
            <a:r>
              <a:rPr lang="de-DE" dirty="0"/>
              <a:t> </a:t>
            </a:r>
            <a:r>
              <a:rPr lang="de-DE" dirty="0" err="1"/>
              <a:t>be</a:t>
            </a:r>
            <a:r>
              <a:rPr lang="de-DE" dirty="0"/>
              <a:t> </a:t>
            </a:r>
            <a:r>
              <a:rPr lang="de-DE" dirty="0" err="1"/>
              <a:t>tweeted</a:t>
            </a:r>
            <a:r>
              <a:rPr lang="de-DE" dirty="0"/>
              <a:t> </a:t>
            </a:r>
            <a:r>
              <a:rPr lang="de-DE" dirty="0" err="1"/>
              <a:t>or</a:t>
            </a:r>
            <a:r>
              <a:rPr lang="de-DE" dirty="0"/>
              <a:t> </a:t>
            </a:r>
            <a:r>
              <a:rPr lang="de-DE" dirty="0" err="1"/>
              <a:t>shared</a:t>
            </a:r>
            <a:r>
              <a:rPr lang="de-DE" dirty="0"/>
              <a:t> </a:t>
            </a:r>
            <a:r>
              <a:rPr lang="de-DE" dirty="0" err="1"/>
              <a:t>with</a:t>
            </a:r>
            <a:r>
              <a:rPr lang="de-DE" dirty="0"/>
              <a:t> social </a:t>
            </a:r>
            <a:r>
              <a:rPr lang="de-DE" dirty="0" err="1"/>
              <a:t>networks</a:t>
            </a:r>
            <a:r>
              <a:rPr lang="de-DE" dirty="0"/>
              <a:t>.</a:t>
            </a:r>
          </a:p>
          <a:p>
            <a:pPr marL="0" lvl="0" indent="0">
              <a:spcAft>
                <a:spcPts val="1600"/>
              </a:spcAft>
              <a:buSzPct val="80000"/>
              <a:buFont typeface="+mj-lt"/>
              <a:buNone/>
            </a:pPr>
            <a:endParaRPr lang="de-DE" sz="1100" b="0" dirty="0">
              <a:solidFill>
                <a:schemeClr val="tx1"/>
              </a:solidFill>
              <a:latin typeface="DINOT-Bold" panose="020B0504020101020102" pitchFamily="34" charset="77"/>
            </a:endParaRPr>
          </a:p>
        </p:txBody>
      </p:sp>
      <p:sp>
        <p:nvSpPr>
          <p:cNvPr id="203" name="Google Shape;203;g7263be4a94_1_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1901226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726494fd45_1_125:notes"/>
          <p:cNvSpPr txBox="1">
            <a:spLocks noGrp="1"/>
          </p:cNvSpPr>
          <p:nvPr>
            <p:ph type="body" idx="1"/>
          </p:nvPr>
        </p:nvSpPr>
        <p:spPr>
          <a:xfrm>
            <a:off x="685800" y="4400551"/>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dirty="0"/>
              <a:t>[</a:t>
            </a:r>
            <a:r>
              <a:rPr lang="de-DE" dirty="0" err="1"/>
              <a:t>refer</a:t>
            </a:r>
            <a:r>
              <a:rPr lang="de-DE" dirty="0"/>
              <a:t> </a:t>
            </a:r>
            <a:r>
              <a:rPr lang="de-DE" dirty="0" err="1"/>
              <a:t>to</a:t>
            </a:r>
            <a:r>
              <a:rPr lang="de-DE" dirty="0"/>
              <a:t> </a:t>
            </a:r>
            <a:r>
              <a:rPr lang="de-DE" dirty="0" err="1"/>
              <a:t>what</a:t>
            </a:r>
            <a:r>
              <a:rPr lang="de-DE" dirty="0"/>
              <a:t> </a:t>
            </a:r>
            <a:r>
              <a:rPr lang="de-DE" dirty="0" err="1"/>
              <a:t>has</a:t>
            </a:r>
            <a:r>
              <a:rPr lang="de-DE" dirty="0"/>
              <a:t> </a:t>
            </a:r>
            <a:r>
              <a:rPr lang="de-DE" dirty="0" err="1"/>
              <a:t>been</a:t>
            </a:r>
            <a:r>
              <a:rPr lang="de-DE" dirty="0"/>
              <a:t> </a:t>
            </a:r>
            <a:r>
              <a:rPr lang="de-DE" dirty="0" err="1"/>
              <a:t>said</a:t>
            </a:r>
            <a:r>
              <a:rPr lang="de-DE" dirty="0"/>
              <a:t>]</a:t>
            </a:r>
          </a:p>
          <a:p>
            <a:pPr marL="0" lvl="0" indent="0" algn="l" rtl="0">
              <a:spcBef>
                <a:spcPts val="0"/>
              </a:spcBef>
              <a:spcAft>
                <a:spcPts val="0"/>
              </a:spcAft>
              <a:buNone/>
            </a:pPr>
            <a:endParaRPr lang="de-DE" dirty="0"/>
          </a:p>
          <a:p>
            <a:pPr marL="0" lvl="0" indent="0" algn="l" rtl="0">
              <a:spcBef>
                <a:spcPts val="0"/>
              </a:spcBef>
              <a:spcAft>
                <a:spcPts val="0"/>
              </a:spcAft>
              <a:buNone/>
            </a:pPr>
            <a:r>
              <a:rPr lang="de-DE" dirty="0" err="1"/>
              <a:t>Make</a:t>
            </a:r>
            <a:r>
              <a:rPr lang="de-DE" dirty="0"/>
              <a:t> </a:t>
            </a:r>
            <a:r>
              <a:rPr lang="de-DE" dirty="0" err="1"/>
              <a:t>sure</a:t>
            </a:r>
            <a:r>
              <a:rPr lang="de-DE" dirty="0"/>
              <a:t> </a:t>
            </a:r>
            <a:r>
              <a:rPr lang="de-DE" dirty="0" err="1"/>
              <a:t>to</a:t>
            </a:r>
            <a:r>
              <a:rPr lang="de-DE" dirty="0"/>
              <a:t> </a:t>
            </a:r>
            <a:r>
              <a:rPr lang="de-DE" dirty="0" err="1"/>
              <a:t>take</a:t>
            </a:r>
            <a:r>
              <a:rPr lang="de-DE" dirty="0"/>
              <a:t> time </a:t>
            </a:r>
            <a:r>
              <a:rPr lang="de-DE" dirty="0" err="1"/>
              <a:t>to</a:t>
            </a:r>
            <a:r>
              <a:rPr lang="de-DE" dirty="0"/>
              <a:t> find </a:t>
            </a:r>
            <a:r>
              <a:rPr lang="de-DE" dirty="0" err="1"/>
              <a:t>your</a:t>
            </a:r>
            <a:r>
              <a:rPr lang="de-DE" dirty="0"/>
              <a:t> own style and </a:t>
            </a:r>
            <a:r>
              <a:rPr lang="de-DE" dirty="0" err="1"/>
              <a:t>your</a:t>
            </a:r>
            <a:r>
              <a:rPr lang="de-DE" dirty="0"/>
              <a:t> own </a:t>
            </a:r>
            <a:r>
              <a:rPr lang="de-DE" dirty="0" err="1"/>
              <a:t>storyline</a:t>
            </a:r>
            <a:r>
              <a:rPr lang="de-DE" dirty="0"/>
              <a:t> </a:t>
            </a:r>
            <a:r>
              <a:rPr lang="de-DE" dirty="0" err="1"/>
              <a:t>that</a:t>
            </a:r>
            <a:r>
              <a:rPr lang="de-DE" dirty="0"/>
              <a:t> </a:t>
            </a:r>
            <a:r>
              <a:rPr lang="de-DE" b="1" dirty="0" err="1"/>
              <a:t>you</a:t>
            </a:r>
            <a:r>
              <a:rPr lang="de-DE" b="1" dirty="0"/>
              <a:t> </a:t>
            </a:r>
            <a:r>
              <a:rPr lang="de-DE" b="0" dirty="0" err="1"/>
              <a:t>feel</a:t>
            </a:r>
            <a:r>
              <a:rPr lang="de-DE" b="0" dirty="0"/>
              <a:t> </a:t>
            </a:r>
            <a:r>
              <a:rPr lang="de-DE" b="0" dirty="0" err="1"/>
              <a:t>comfortable</a:t>
            </a:r>
            <a:r>
              <a:rPr lang="de-DE" b="0" dirty="0"/>
              <a:t> </a:t>
            </a:r>
            <a:r>
              <a:rPr lang="de-DE" b="0" dirty="0" err="1"/>
              <a:t>with</a:t>
            </a:r>
            <a:r>
              <a:rPr lang="de-DE" b="0" dirty="0"/>
              <a:t>.</a:t>
            </a:r>
          </a:p>
          <a:p>
            <a:pPr marL="0" lvl="0" indent="0" algn="l" rtl="0">
              <a:spcBef>
                <a:spcPts val="0"/>
              </a:spcBef>
              <a:spcAft>
                <a:spcPts val="0"/>
              </a:spcAft>
              <a:buNone/>
            </a:pPr>
            <a:endParaRPr lang="de-DE" b="0" dirty="0"/>
          </a:p>
        </p:txBody>
      </p:sp>
      <p:sp>
        <p:nvSpPr>
          <p:cNvPr id="226" name="Google Shape;226;g726494fd45_1_1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1983632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726494fd45_1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726494fd45_1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de-DE" sz="1100" dirty="0">
                <a:solidFill>
                  <a:schemeClr val="dk1"/>
                </a:solidFill>
                <a:highlight>
                  <a:schemeClr val="lt1"/>
                </a:highlight>
              </a:rPr>
              <a:t>The </a:t>
            </a:r>
            <a:r>
              <a:rPr lang="de-DE" sz="1100" dirty="0" err="1">
                <a:solidFill>
                  <a:schemeClr val="dk1"/>
                </a:solidFill>
                <a:highlight>
                  <a:schemeClr val="lt1"/>
                </a:highlight>
              </a:rPr>
              <a:t>next</a:t>
            </a:r>
            <a:r>
              <a:rPr lang="de-DE" sz="1100" dirty="0">
                <a:solidFill>
                  <a:schemeClr val="dk1"/>
                </a:solidFill>
                <a:highlight>
                  <a:schemeClr val="lt1"/>
                </a:highlight>
              </a:rPr>
              <a:t> </a:t>
            </a:r>
            <a:r>
              <a:rPr lang="de-DE" sz="1100" dirty="0" err="1">
                <a:solidFill>
                  <a:schemeClr val="dk1"/>
                </a:solidFill>
                <a:highlight>
                  <a:schemeClr val="lt1"/>
                </a:highlight>
              </a:rPr>
              <a:t>exercise</a:t>
            </a:r>
            <a:r>
              <a:rPr lang="de-DE" sz="1100" dirty="0">
                <a:solidFill>
                  <a:schemeClr val="dk1"/>
                </a:solidFill>
                <a:highlight>
                  <a:schemeClr val="lt1"/>
                </a:highlight>
              </a:rPr>
              <a:t> </a:t>
            </a:r>
            <a:r>
              <a:rPr lang="de-DE" sz="1100" dirty="0" err="1">
                <a:solidFill>
                  <a:schemeClr val="dk1"/>
                </a:solidFill>
                <a:highlight>
                  <a:schemeClr val="lt1"/>
                </a:highlight>
              </a:rPr>
              <a:t>is</a:t>
            </a:r>
            <a:r>
              <a:rPr lang="de-DE" sz="1100" dirty="0">
                <a:solidFill>
                  <a:schemeClr val="dk1"/>
                </a:solidFill>
                <a:highlight>
                  <a:schemeClr val="lt1"/>
                </a:highlight>
              </a:rPr>
              <a:t> </a:t>
            </a:r>
            <a:r>
              <a:rPr lang="de-DE" sz="1100" dirty="0" err="1">
                <a:solidFill>
                  <a:schemeClr val="dk1"/>
                </a:solidFill>
                <a:highlight>
                  <a:schemeClr val="lt1"/>
                </a:highlight>
              </a:rPr>
              <a:t>divided</a:t>
            </a:r>
            <a:r>
              <a:rPr lang="de-DE" sz="1100" dirty="0">
                <a:solidFill>
                  <a:schemeClr val="dk1"/>
                </a:solidFill>
                <a:highlight>
                  <a:schemeClr val="lt1"/>
                </a:highlight>
              </a:rPr>
              <a:t> </a:t>
            </a:r>
            <a:r>
              <a:rPr lang="de-DE" sz="1100" dirty="0" err="1">
                <a:solidFill>
                  <a:schemeClr val="dk1"/>
                </a:solidFill>
                <a:highlight>
                  <a:schemeClr val="lt1"/>
                </a:highlight>
              </a:rPr>
              <a:t>into</a:t>
            </a:r>
            <a:r>
              <a:rPr lang="de-DE" sz="1100" dirty="0">
                <a:solidFill>
                  <a:schemeClr val="dk1"/>
                </a:solidFill>
                <a:highlight>
                  <a:schemeClr val="lt1"/>
                </a:highlight>
              </a:rPr>
              <a:t> </a:t>
            </a:r>
            <a:r>
              <a:rPr lang="de-DE" sz="1100" dirty="0" err="1">
                <a:solidFill>
                  <a:schemeClr val="dk1"/>
                </a:solidFill>
                <a:highlight>
                  <a:schemeClr val="lt1"/>
                </a:highlight>
              </a:rPr>
              <a:t>two</a:t>
            </a:r>
            <a:r>
              <a:rPr lang="de-DE" sz="1100" dirty="0">
                <a:solidFill>
                  <a:schemeClr val="dk1"/>
                </a:solidFill>
                <a:highlight>
                  <a:schemeClr val="lt1"/>
                </a:highlight>
              </a:rPr>
              <a:t> </a:t>
            </a:r>
            <a:r>
              <a:rPr lang="de-DE" sz="1100" dirty="0" err="1">
                <a:solidFill>
                  <a:schemeClr val="dk1"/>
                </a:solidFill>
                <a:highlight>
                  <a:schemeClr val="lt1"/>
                </a:highlight>
              </a:rPr>
              <a:t>parts</a:t>
            </a:r>
            <a:r>
              <a:rPr lang="de-DE" sz="1100" dirty="0">
                <a:solidFill>
                  <a:schemeClr val="dk1"/>
                </a:solidFill>
                <a:highlight>
                  <a:schemeClr val="lt1"/>
                </a:highlight>
              </a:rPr>
              <a:t>:</a:t>
            </a:r>
          </a:p>
          <a:p>
            <a:pPr marL="171450" lvl="0" indent="-171450" algn="l" rtl="0">
              <a:spcBef>
                <a:spcPts val="0"/>
              </a:spcBef>
              <a:spcAft>
                <a:spcPts val="0"/>
              </a:spcAft>
            </a:pPr>
            <a:endParaRPr lang="de-DE" sz="1100" b="1" dirty="0">
              <a:solidFill>
                <a:schemeClr val="dk1"/>
              </a:solidFill>
              <a:highlight>
                <a:schemeClr val="lt1"/>
              </a:highlight>
            </a:endParaRPr>
          </a:p>
          <a:p>
            <a:pPr marL="171450" lvl="0" indent="-171450" algn="l" rtl="0">
              <a:spcBef>
                <a:spcPts val="0"/>
              </a:spcBef>
              <a:spcAft>
                <a:spcPts val="0"/>
              </a:spcAft>
              <a:buFont typeface="Arial" panose="020B0604020202020204" pitchFamily="34" charset="0"/>
              <a:buChar char="•"/>
            </a:pPr>
            <a:r>
              <a:rPr lang="de-DE" sz="1100" b="1" dirty="0">
                <a:solidFill>
                  <a:schemeClr val="dk1"/>
                </a:solidFill>
                <a:highlight>
                  <a:schemeClr val="lt1"/>
                </a:highlight>
              </a:rPr>
              <a:t>Part I</a:t>
            </a:r>
            <a:r>
              <a:rPr lang="de-DE" sz="1100" dirty="0">
                <a:solidFill>
                  <a:schemeClr val="dk1"/>
                </a:solidFill>
                <a:highlight>
                  <a:schemeClr val="lt1"/>
                </a:highlight>
              </a:rPr>
              <a:t>: </a:t>
            </a:r>
            <a:r>
              <a:rPr lang="de-DE" sz="1100" dirty="0" err="1">
                <a:solidFill>
                  <a:schemeClr val="dk1"/>
                </a:solidFill>
                <a:highlight>
                  <a:schemeClr val="lt1"/>
                </a:highlight>
              </a:rPr>
              <a:t>You</a:t>
            </a:r>
            <a:r>
              <a:rPr lang="de-DE" sz="1100" dirty="0">
                <a:solidFill>
                  <a:schemeClr val="dk1"/>
                </a:solidFill>
                <a:highlight>
                  <a:schemeClr val="lt1"/>
                </a:highlight>
              </a:rPr>
              <a:t> will </a:t>
            </a:r>
            <a:r>
              <a:rPr lang="de-DE" sz="1100" dirty="0" err="1">
                <a:solidFill>
                  <a:schemeClr val="dk1"/>
                </a:solidFill>
                <a:highlight>
                  <a:schemeClr val="lt1"/>
                </a:highlight>
              </a:rPr>
              <a:t>have</a:t>
            </a:r>
            <a:r>
              <a:rPr lang="de-DE" sz="1100" dirty="0">
                <a:solidFill>
                  <a:schemeClr val="dk1"/>
                </a:solidFill>
                <a:highlight>
                  <a:schemeClr val="lt1"/>
                </a:highlight>
              </a:rPr>
              <a:t> </a:t>
            </a:r>
            <a:r>
              <a:rPr lang="de-DE" sz="1100" dirty="0" err="1">
                <a:solidFill>
                  <a:schemeClr val="dk1"/>
                </a:solidFill>
                <a:highlight>
                  <a:schemeClr val="lt1"/>
                </a:highlight>
              </a:rPr>
              <a:t>the</a:t>
            </a:r>
            <a:r>
              <a:rPr lang="de-DE" sz="1100" dirty="0">
                <a:solidFill>
                  <a:schemeClr val="dk1"/>
                </a:solidFill>
                <a:highlight>
                  <a:schemeClr val="lt1"/>
                </a:highlight>
              </a:rPr>
              <a:t> </a:t>
            </a:r>
            <a:r>
              <a:rPr lang="de-DE" sz="1100" dirty="0" err="1">
                <a:solidFill>
                  <a:schemeClr val="dk1"/>
                </a:solidFill>
                <a:highlight>
                  <a:schemeClr val="lt1"/>
                </a:highlight>
              </a:rPr>
              <a:t>chance</a:t>
            </a:r>
            <a:r>
              <a:rPr lang="de-DE" sz="1100" dirty="0">
                <a:solidFill>
                  <a:schemeClr val="dk1"/>
                </a:solidFill>
                <a:highlight>
                  <a:schemeClr val="lt1"/>
                </a:highlight>
              </a:rPr>
              <a:t> </a:t>
            </a:r>
            <a:r>
              <a:rPr lang="de-DE" sz="1100" dirty="0" err="1">
                <a:solidFill>
                  <a:schemeClr val="dk1"/>
                </a:solidFill>
                <a:highlight>
                  <a:schemeClr val="lt1"/>
                </a:highlight>
              </a:rPr>
              <a:t>to</a:t>
            </a:r>
            <a:r>
              <a:rPr lang="de-DE" sz="1100" dirty="0">
                <a:solidFill>
                  <a:schemeClr val="dk1"/>
                </a:solidFill>
                <a:highlight>
                  <a:schemeClr val="lt1"/>
                </a:highlight>
              </a:rPr>
              <a:t> </a:t>
            </a:r>
            <a:r>
              <a:rPr lang="de-DE" sz="1100" dirty="0" err="1">
                <a:solidFill>
                  <a:schemeClr val="dk1"/>
                </a:solidFill>
                <a:highlight>
                  <a:schemeClr val="lt1"/>
                </a:highlight>
              </a:rPr>
              <a:t>work</a:t>
            </a:r>
            <a:r>
              <a:rPr lang="de-DE" sz="1100" dirty="0">
                <a:solidFill>
                  <a:schemeClr val="dk1"/>
                </a:solidFill>
                <a:highlight>
                  <a:schemeClr val="lt1"/>
                </a:highlight>
              </a:rPr>
              <a:t> on </a:t>
            </a:r>
            <a:r>
              <a:rPr lang="de-DE" sz="1100" dirty="0" err="1">
                <a:solidFill>
                  <a:schemeClr val="dk1"/>
                </a:solidFill>
                <a:highlight>
                  <a:schemeClr val="lt1"/>
                </a:highlight>
              </a:rPr>
              <a:t>your</a:t>
            </a:r>
            <a:r>
              <a:rPr lang="de-DE" sz="1100" dirty="0">
                <a:solidFill>
                  <a:schemeClr val="dk1"/>
                </a:solidFill>
                <a:highlight>
                  <a:schemeClr val="lt1"/>
                </a:highlight>
              </a:rPr>
              <a:t> </a:t>
            </a:r>
            <a:r>
              <a:rPr lang="de-DE" sz="1100" b="1" dirty="0" err="1">
                <a:solidFill>
                  <a:schemeClr val="dk1"/>
                </a:solidFill>
                <a:highlight>
                  <a:schemeClr val="lt1"/>
                </a:highlight>
              </a:rPr>
              <a:t>skills</a:t>
            </a:r>
            <a:r>
              <a:rPr lang="de-DE" sz="1100" b="1" dirty="0">
                <a:solidFill>
                  <a:schemeClr val="dk1"/>
                </a:solidFill>
                <a:highlight>
                  <a:schemeClr val="lt1"/>
                </a:highlight>
              </a:rPr>
              <a:t> on </a:t>
            </a:r>
            <a:r>
              <a:rPr lang="de-DE" sz="1100" b="1" dirty="0" err="1">
                <a:solidFill>
                  <a:schemeClr val="dk1"/>
                </a:solidFill>
                <a:highlight>
                  <a:schemeClr val="lt1"/>
                </a:highlight>
              </a:rPr>
              <a:t>how</a:t>
            </a:r>
            <a:r>
              <a:rPr lang="de-DE" sz="1100" b="1" dirty="0">
                <a:solidFill>
                  <a:schemeClr val="dk1"/>
                </a:solidFill>
                <a:highlight>
                  <a:schemeClr val="lt1"/>
                </a:highlight>
              </a:rPr>
              <a:t> </a:t>
            </a:r>
            <a:r>
              <a:rPr lang="de-DE" sz="1100" b="1" dirty="0" err="1">
                <a:solidFill>
                  <a:schemeClr val="dk1"/>
                </a:solidFill>
                <a:highlight>
                  <a:schemeClr val="lt1"/>
                </a:highlight>
              </a:rPr>
              <a:t>to</a:t>
            </a:r>
            <a:r>
              <a:rPr lang="de-DE" sz="1100" b="1" dirty="0">
                <a:solidFill>
                  <a:schemeClr val="dk1"/>
                </a:solidFill>
                <a:highlight>
                  <a:schemeClr val="lt1"/>
                </a:highlight>
              </a:rPr>
              <a:t> </a:t>
            </a:r>
            <a:r>
              <a:rPr lang="de-DE" sz="1100" b="1" dirty="0" err="1">
                <a:solidFill>
                  <a:schemeClr val="dk1"/>
                </a:solidFill>
                <a:highlight>
                  <a:schemeClr val="lt1"/>
                </a:highlight>
              </a:rPr>
              <a:t>build</a:t>
            </a:r>
            <a:r>
              <a:rPr lang="de-DE" sz="1100" b="1" dirty="0">
                <a:solidFill>
                  <a:schemeClr val="dk1"/>
                </a:solidFill>
                <a:highlight>
                  <a:schemeClr val="lt1"/>
                </a:highlight>
              </a:rPr>
              <a:t> a 2-minutes pitch </a:t>
            </a:r>
            <a:r>
              <a:rPr lang="de-DE" sz="1100" b="0" dirty="0">
                <a:solidFill>
                  <a:schemeClr val="dk1"/>
                </a:solidFill>
                <a:highlight>
                  <a:schemeClr val="lt1"/>
                </a:highlight>
              </a:rPr>
              <a:t>and</a:t>
            </a:r>
            <a:r>
              <a:rPr lang="de-DE" sz="1100" b="1" dirty="0">
                <a:solidFill>
                  <a:schemeClr val="dk1"/>
                </a:solidFill>
                <a:highlight>
                  <a:schemeClr val="lt1"/>
                </a:highlight>
              </a:rPr>
              <a:t> </a:t>
            </a:r>
            <a:r>
              <a:rPr lang="de-DE" sz="1100" b="1" dirty="0" err="1">
                <a:solidFill>
                  <a:schemeClr val="dk1"/>
                </a:solidFill>
                <a:highlight>
                  <a:schemeClr val="lt1"/>
                </a:highlight>
              </a:rPr>
              <a:t>put</a:t>
            </a:r>
            <a:r>
              <a:rPr lang="de-DE" sz="1100" b="1" dirty="0">
                <a:solidFill>
                  <a:schemeClr val="dk1"/>
                </a:solidFill>
                <a:highlight>
                  <a:schemeClr val="lt1"/>
                </a:highlight>
              </a:rPr>
              <a:t> </a:t>
            </a:r>
            <a:r>
              <a:rPr lang="de-DE" sz="1100" b="1" dirty="0" err="1">
                <a:solidFill>
                  <a:schemeClr val="dk1"/>
                </a:solidFill>
                <a:highlight>
                  <a:schemeClr val="lt1"/>
                </a:highlight>
              </a:rPr>
              <a:t>it</a:t>
            </a:r>
            <a:r>
              <a:rPr lang="de-DE" sz="1100" b="1" dirty="0">
                <a:solidFill>
                  <a:schemeClr val="dk1"/>
                </a:solidFill>
                <a:highlight>
                  <a:schemeClr val="lt1"/>
                </a:highlight>
              </a:rPr>
              <a:t> in an </a:t>
            </a:r>
            <a:r>
              <a:rPr lang="de-DE" sz="1100" b="1" dirty="0" err="1">
                <a:solidFill>
                  <a:schemeClr val="dk1"/>
                </a:solidFill>
                <a:highlight>
                  <a:schemeClr val="lt1"/>
                </a:highlight>
              </a:rPr>
              <a:t>engaging</a:t>
            </a:r>
            <a:r>
              <a:rPr lang="de-DE" sz="1100" b="1" dirty="0">
                <a:solidFill>
                  <a:schemeClr val="dk1"/>
                </a:solidFill>
                <a:highlight>
                  <a:schemeClr val="lt1"/>
                </a:highlight>
              </a:rPr>
              <a:t> </a:t>
            </a:r>
            <a:r>
              <a:rPr lang="de-DE" sz="1100" b="1" dirty="0" err="1">
                <a:solidFill>
                  <a:schemeClr val="dk1"/>
                </a:solidFill>
                <a:highlight>
                  <a:schemeClr val="lt1"/>
                </a:highlight>
              </a:rPr>
              <a:t>story</a:t>
            </a:r>
            <a:r>
              <a:rPr lang="de-DE" sz="1100" b="1" dirty="0">
                <a:solidFill>
                  <a:schemeClr val="dk1"/>
                </a:solidFill>
                <a:highlight>
                  <a:schemeClr val="lt1"/>
                </a:highlight>
              </a:rPr>
              <a:t>. </a:t>
            </a:r>
            <a:br>
              <a:rPr lang="de-DE" sz="1100" dirty="0">
                <a:solidFill>
                  <a:schemeClr val="dk1"/>
                </a:solidFill>
                <a:highlight>
                  <a:schemeClr val="lt1"/>
                </a:highlight>
              </a:rPr>
            </a:br>
            <a:r>
              <a:rPr lang="de-DE" sz="1100" dirty="0">
                <a:solidFill>
                  <a:schemeClr val="dk1"/>
                </a:solidFill>
                <a:highlight>
                  <a:schemeClr val="lt1"/>
                </a:highlight>
              </a:rPr>
              <a:t>This </a:t>
            </a:r>
            <a:r>
              <a:rPr lang="de-DE" sz="1100" dirty="0" err="1">
                <a:solidFill>
                  <a:schemeClr val="dk1"/>
                </a:solidFill>
                <a:highlight>
                  <a:schemeClr val="lt1"/>
                </a:highlight>
              </a:rPr>
              <a:t>part</a:t>
            </a:r>
            <a:r>
              <a:rPr lang="de-DE" sz="1100" dirty="0">
                <a:solidFill>
                  <a:schemeClr val="dk1"/>
                </a:solidFill>
                <a:highlight>
                  <a:schemeClr val="lt1"/>
                </a:highlight>
              </a:rPr>
              <a:t> will </a:t>
            </a:r>
            <a:r>
              <a:rPr lang="de-DE" sz="1100" dirty="0" err="1">
                <a:solidFill>
                  <a:schemeClr val="dk1"/>
                </a:solidFill>
                <a:highlight>
                  <a:schemeClr val="lt1"/>
                </a:highlight>
              </a:rPr>
              <a:t>be</a:t>
            </a:r>
            <a:r>
              <a:rPr lang="de-DE" sz="1100" dirty="0">
                <a:solidFill>
                  <a:schemeClr val="dk1"/>
                </a:solidFill>
                <a:highlight>
                  <a:schemeClr val="lt1"/>
                </a:highlight>
              </a:rPr>
              <a:t> an </a:t>
            </a:r>
            <a:r>
              <a:rPr lang="de-DE" sz="1100" dirty="0" err="1">
                <a:solidFill>
                  <a:schemeClr val="dk1"/>
                </a:solidFill>
                <a:highlight>
                  <a:schemeClr val="lt1"/>
                </a:highlight>
              </a:rPr>
              <a:t>exercise</a:t>
            </a:r>
            <a:r>
              <a:rPr lang="de-DE" sz="1100" dirty="0">
                <a:solidFill>
                  <a:schemeClr val="dk1"/>
                </a:solidFill>
                <a:highlight>
                  <a:schemeClr val="lt1"/>
                </a:highlight>
              </a:rPr>
              <a:t> </a:t>
            </a:r>
            <a:r>
              <a:rPr lang="de-DE" sz="1100" dirty="0" err="1">
                <a:solidFill>
                  <a:schemeClr val="dk1"/>
                </a:solidFill>
                <a:highlight>
                  <a:schemeClr val="lt1"/>
                </a:highlight>
              </a:rPr>
              <a:t>you</a:t>
            </a:r>
            <a:r>
              <a:rPr lang="de-DE" sz="1100" dirty="0">
                <a:solidFill>
                  <a:schemeClr val="dk1"/>
                </a:solidFill>
                <a:highlight>
                  <a:schemeClr val="lt1"/>
                </a:highlight>
              </a:rPr>
              <a:t> will </a:t>
            </a:r>
            <a:r>
              <a:rPr lang="de-DE" sz="1100" dirty="0" err="1">
                <a:solidFill>
                  <a:schemeClr val="dk1"/>
                </a:solidFill>
                <a:highlight>
                  <a:schemeClr val="lt1"/>
                </a:highlight>
              </a:rPr>
              <a:t>work</a:t>
            </a:r>
            <a:r>
              <a:rPr lang="de-DE" sz="1100" dirty="0">
                <a:solidFill>
                  <a:schemeClr val="dk1"/>
                </a:solidFill>
                <a:highlight>
                  <a:schemeClr val="lt1"/>
                </a:highlight>
              </a:rPr>
              <a:t> on </a:t>
            </a:r>
            <a:r>
              <a:rPr lang="de-DE" sz="1100" dirty="0" err="1">
                <a:solidFill>
                  <a:schemeClr val="dk1"/>
                </a:solidFill>
                <a:highlight>
                  <a:schemeClr val="lt1"/>
                </a:highlight>
              </a:rPr>
              <a:t>by</a:t>
            </a:r>
            <a:r>
              <a:rPr lang="de-DE" sz="1100" dirty="0">
                <a:solidFill>
                  <a:schemeClr val="dk1"/>
                </a:solidFill>
                <a:highlight>
                  <a:schemeClr val="lt1"/>
                </a:highlight>
              </a:rPr>
              <a:t> </a:t>
            </a:r>
            <a:r>
              <a:rPr lang="de-DE" sz="1100" dirty="0" err="1">
                <a:solidFill>
                  <a:schemeClr val="dk1"/>
                </a:solidFill>
                <a:highlight>
                  <a:schemeClr val="lt1"/>
                </a:highlight>
              </a:rPr>
              <a:t>yourself</a:t>
            </a:r>
            <a:r>
              <a:rPr lang="de-DE" sz="1100" dirty="0">
                <a:solidFill>
                  <a:schemeClr val="dk1"/>
                </a:solidFill>
                <a:highlight>
                  <a:schemeClr val="lt1"/>
                </a:highlight>
              </a:rPr>
              <a:t>.</a:t>
            </a:r>
          </a:p>
          <a:p>
            <a:pPr marL="171450" lvl="0" indent="-171450" algn="l" rtl="0">
              <a:spcBef>
                <a:spcPts val="0"/>
              </a:spcBef>
              <a:spcAft>
                <a:spcPts val="0"/>
              </a:spcAft>
              <a:buFont typeface="Arial" panose="020B0604020202020204" pitchFamily="34" charset="0"/>
              <a:buChar char="•"/>
            </a:pPr>
            <a:endParaRPr lang="de-DE" sz="1100" b="1" dirty="0">
              <a:solidFill>
                <a:schemeClr val="dk1"/>
              </a:solidFill>
              <a:highlight>
                <a:schemeClr val="lt1"/>
              </a:highlight>
            </a:endParaRPr>
          </a:p>
          <a:p>
            <a:pPr marL="171450" lvl="0" indent="-171450" algn="l" rtl="0">
              <a:spcBef>
                <a:spcPts val="0"/>
              </a:spcBef>
              <a:spcAft>
                <a:spcPts val="0"/>
              </a:spcAft>
              <a:buFont typeface="Arial" panose="020B0604020202020204" pitchFamily="34" charset="0"/>
              <a:buChar char="•"/>
            </a:pPr>
            <a:r>
              <a:rPr lang="de-DE" sz="1100" b="1" dirty="0">
                <a:solidFill>
                  <a:schemeClr val="dk1"/>
                </a:solidFill>
                <a:highlight>
                  <a:schemeClr val="lt1"/>
                </a:highlight>
              </a:rPr>
              <a:t>Part II: </a:t>
            </a:r>
            <a:r>
              <a:rPr lang="de-DE" sz="1100" dirty="0" err="1">
                <a:solidFill>
                  <a:schemeClr val="dk1"/>
                </a:solidFill>
                <a:highlight>
                  <a:schemeClr val="lt1"/>
                </a:highlight>
              </a:rPr>
              <a:t>If</a:t>
            </a:r>
            <a:r>
              <a:rPr lang="de-DE" sz="1100" dirty="0">
                <a:solidFill>
                  <a:schemeClr val="dk1"/>
                </a:solidFill>
                <a:highlight>
                  <a:schemeClr val="lt1"/>
                </a:highlight>
              </a:rPr>
              <a:t> </a:t>
            </a:r>
            <a:r>
              <a:rPr lang="de-DE" sz="1100" dirty="0" err="1">
                <a:solidFill>
                  <a:schemeClr val="dk1"/>
                </a:solidFill>
                <a:highlight>
                  <a:schemeClr val="lt1"/>
                </a:highlight>
              </a:rPr>
              <a:t>you</a:t>
            </a:r>
            <a:r>
              <a:rPr lang="de-DE" sz="1100" dirty="0">
                <a:solidFill>
                  <a:schemeClr val="dk1"/>
                </a:solidFill>
                <a:highlight>
                  <a:schemeClr val="lt1"/>
                </a:highlight>
              </a:rPr>
              <a:t> </a:t>
            </a:r>
            <a:r>
              <a:rPr lang="de-DE" sz="1100" dirty="0" err="1">
                <a:solidFill>
                  <a:schemeClr val="dk1"/>
                </a:solidFill>
                <a:highlight>
                  <a:schemeClr val="lt1"/>
                </a:highlight>
              </a:rPr>
              <a:t>remember</a:t>
            </a:r>
            <a:r>
              <a:rPr lang="de-DE" sz="1100" dirty="0">
                <a:solidFill>
                  <a:schemeClr val="dk1"/>
                </a:solidFill>
                <a:highlight>
                  <a:schemeClr val="lt1"/>
                </a:highlight>
              </a:rPr>
              <a:t> </a:t>
            </a:r>
            <a:r>
              <a:rPr lang="de-DE" sz="1100" dirty="0" err="1">
                <a:solidFill>
                  <a:schemeClr val="dk1"/>
                </a:solidFill>
                <a:highlight>
                  <a:schemeClr val="lt1"/>
                </a:highlight>
              </a:rPr>
              <a:t>what</a:t>
            </a:r>
            <a:r>
              <a:rPr lang="de-DE" sz="1100" dirty="0">
                <a:solidFill>
                  <a:schemeClr val="dk1"/>
                </a:solidFill>
                <a:highlight>
                  <a:schemeClr val="lt1"/>
                </a:highlight>
              </a:rPr>
              <a:t> </a:t>
            </a:r>
            <a:r>
              <a:rPr lang="de-DE" sz="1100" dirty="0" err="1">
                <a:solidFill>
                  <a:schemeClr val="dk1"/>
                </a:solidFill>
                <a:highlight>
                  <a:schemeClr val="lt1"/>
                </a:highlight>
              </a:rPr>
              <a:t>we</a:t>
            </a:r>
            <a:r>
              <a:rPr lang="de-DE" sz="1100" dirty="0">
                <a:solidFill>
                  <a:schemeClr val="dk1"/>
                </a:solidFill>
                <a:highlight>
                  <a:schemeClr val="lt1"/>
                </a:highlight>
              </a:rPr>
              <a:t> </a:t>
            </a:r>
            <a:r>
              <a:rPr lang="de-DE" sz="1100" dirty="0" err="1">
                <a:solidFill>
                  <a:schemeClr val="dk1"/>
                </a:solidFill>
                <a:highlight>
                  <a:schemeClr val="lt1"/>
                </a:highlight>
              </a:rPr>
              <a:t>been</a:t>
            </a:r>
            <a:r>
              <a:rPr lang="de-DE" sz="1100" dirty="0">
                <a:solidFill>
                  <a:schemeClr val="dk1"/>
                </a:solidFill>
                <a:highlight>
                  <a:schemeClr val="lt1"/>
                </a:highlight>
              </a:rPr>
              <a:t> </a:t>
            </a:r>
            <a:r>
              <a:rPr lang="de-DE" sz="1100" dirty="0" err="1">
                <a:solidFill>
                  <a:schemeClr val="dk1"/>
                </a:solidFill>
                <a:highlight>
                  <a:schemeClr val="lt1"/>
                </a:highlight>
              </a:rPr>
              <a:t>talking</a:t>
            </a:r>
            <a:r>
              <a:rPr lang="de-DE" sz="1100" dirty="0">
                <a:solidFill>
                  <a:schemeClr val="dk1"/>
                </a:solidFill>
                <a:highlight>
                  <a:schemeClr val="lt1"/>
                </a:highlight>
              </a:rPr>
              <a:t> </a:t>
            </a:r>
            <a:r>
              <a:rPr lang="de-DE" sz="1100" dirty="0" err="1">
                <a:solidFill>
                  <a:schemeClr val="dk1"/>
                </a:solidFill>
                <a:highlight>
                  <a:schemeClr val="lt1"/>
                </a:highlight>
              </a:rPr>
              <a:t>about</a:t>
            </a:r>
            <a:r>
              <a:rPr lang="de-DE" sz="1100" dirty="0">
                <a:solidFill>
                  <a:schemeClr val="dk1"/>
                </a:solidFill>
                <a:highlight>
                  <a:schemeClr val="lt1"/>
                </a:highlight>
              </a:rPr>
              <a:t> </a:t>
            </a:r>
            <a:r>
              <a:rPr lang="de-DE" sz="1100" dirty="0" err="1">
                <a:solidFill>
                  <a:schemeClr val="dk1"/>
                </a:solidFill>
                <a:highlight>
                  <a:schemeClr val="lt1"/>
                </a:highlight>
              </a:rPr>
              <a:t>yesterday</a:t>
            </a:r>
            <a:r>
              <a:rPr lang="de-DE" sz="1100" dirty="0">
                <a:solidFill>
                  <a:schemeClr val="dk1"/>
                </a:solidFill>
                <a:highlight>
                  <a:schemeClr val="lt1"/>
                </a:highlight>
              </a:rPr>
              <a:t>: </a:t>
            </a:r>
            <a:r>
              <a:rPr lang="de-DE" sz="1100" b="1" dirty="0">
                <a:solidFill>
                  <a:schemeClr val="dk1"/>
                </a:solidFill>
                <a:highlight>
                  <a:schemeClr val="lt1"/>
                </a:highlight>
              </a:rPr>
              <a:t>The </a:t>
            </a:r>
            <a:r>
              <a:rPr lang="de-DE" sz="1100" b="1" dirty="0" err="1">
                <a:solidFill>
                  <a:schemeClr val="dk1"/>
                </a:solidFill>
                <a:highlight>
                  <a:schemeClr val="lt1"/>
                </a:highlight>
              </a:rPr>
              <a:t>entrepreneurial</a:t>
            </a:r>
            <a:r>
              <a:rPr lang="de-DE" sz="1100" b="1" dirty="0">
                <a:solidFill>
                  <a:schemeClr val="dk1"/>
                </a:solidFill>
                <a:highlight>
                  <a:schemeClr val="lt1"/>
                </a:highlight>
              </a:rPr>
              <a:t> </a:t>
            </a:r>
            <a:r>
              <a:rPr lang="de-DE" sz="1100" b="1" dirty="0" err="1">
                <a:solidFill>
                  <a:schemeClr val="dk1"/>
                </a:solidFill>
                <a:highlight>
                  <a:schemeClr val="lt1"/>
                </a:highlight>
              </a:rPr>
              <a:t>mindset</a:t>
            </a:r>
            <a:r>
              <a:rPr lang="de-DE" sz="1100" b="1" dirty="0">
                <a:solidFill>
                  <a:schemeClr val="dk1"/>
                </a:solidFill>
                <a:highlight>
                  <a:schemeClr val="lt1"/>
                </a:highlight>
              </a:rPr>
              <a:t> </a:t>
            </a:r>
            <a:r>
              <a:rPr lang="de-DE" sz="1100" dirty="0" err="1">
                <a:solidFill>
                  <a:schemeClr val="dk1"/>
                </a:solidFill>
                <a:highlight>
                  <a:schemeClr val="lt1"/>
                </a:highlight>
              </a:rPr>
              <a:t>is</a:t>
            </a:r>
            <a:r>
              <a:rPr lang="de-DE" sz="1100" dirty="0">
                <a:solidFill>
                  <a:schemeClr val="dk1"/>
                </a:solidFill>
                <a:highlight>
                  <a:schemeClr val="lt1"/>
                </a:highlight>
              </a:rPr>
              <a:t> all </a:t>
            </a:r>
            <a:r>
              <a:rPr lang="de-DE" sz="1100" dirty="0" err="1">
                <a:solidFill>
                  <a:schemeClr val="dk1"/>
                </a:solidFill>
                <a:highlight>
                  <a:schemeClr val="lt1"/>
                </a:highlight>
              </a:rPr>
              <a:t>about</a:t>
            </a:r>
            <a:r>
              <a:rPr lang="de-DE" sz="1100" dirty="0">
                <a:solidFill>
                  <a:schemeClr val="dk1"/>
                </a:solidFill>
                <a:highlight>
                  <a:schemeClr val="lt1"/>
                </a:highlight>
              </a:rPr>
              <a:t> </a:t>
            </a:r>
            <a:r>
              <a:rPr lang="de-DE" sz="1100" dirty="0" err="1">
                <a:solidFill>
                  <a:schemeClr val="dk1"/>
                </a:solidFill>
                <a:highlight>
                  <a:schemeClr val="lt1"/>
                </a:highlight>
              </a:rPr>
              <a:t>getting</a:t>
            </a:r>
            <a:r>
              <a:rPr lang="de-DE" sz="1100" dirty="0">
                <a:solidFill>
                  <a:schemeClr val="dk1"/>
                </a:solidFill>
                <a:highlight>
                  <a:schemeClr val="lt1"/>
                </a:highlight>
              </a:rPr>
              <a:t> </a:t>
            </a:r>
            <a:r>
              <a:rPr lang="de-DE" sz="1100" dirty="0" err="1">
                <a:solidFill>
                  <a:schemeClr val="dk1"/>
                </a:solidFill>
                <a:highlight>
                  <a:schemeClr val="lt1"/>
                </a:highlight>
              </a:rPr>
              <a:t>feedback</a:t>
            </a:r>
            <a:r>
              <a:rPr lang="de-DE" sz="1100" dirty="0">
                <a:solidFill>
                  <a:schemeClr val="dk1"/>
                </a:solidFill>
                <a:highlight>
                  <a:schemeClr val="lt1"/>
                </a:highlight>
              </a:rPr>
              <a:t>, </a:t>
            </a:r>
            <a:r>
              <a:rPr lang="de-DE" sz="1100" dirty="0" err="1">
                <a:solidFill>
                  <a:schemeClr val="dk1"/>
                </a:solidFill>
                <a:highlight>
                  <a:schemeClr val="lt1"/>
                </a:highlight>
              </a:rPr>
              <a:t>learning</a:t>
            </a:r>
            <a:r>
              <a:rPr lang="de-DE" sz="1100" dirty="0">
                <a:solidFill>
                  <a:schemeClr val="dk1"/>
                </a:solidFill>
                <a:highlight>
                  <a:schemeClr val="lt1"/>
                </a:highlight>
              </a:rPr>
              <a:t> </a:t>
            </a:r>
            <a:r>
              <a:rPr lang="de-DE" sz="1100" dirty="0" err="1">
                <a:solidFill>
                  <a:schemeClr val="dk1"/>
                </a:solidFill>
                <a:highlight>
                  <a:schemeClr val="lt1"/>
                </a:highlight>
              </a:rPr>
              <a:t>by</a:t>
            </a:r>
            <a:r>
              <a:rPr lang="de-DE" sz="1100" dirty="0">
                <a:solidFill>
                  <a:schemeClr val="dk1"/>
                </a:solidFill>
                <a:highlight>
                  <a:schemeClr val="lt1"/>
                </a:highlight>
              </a:rPr>
              <a:t> </a:t>
            </a:r>
            <a:r>
              <a:rPr lang="de-DE" sz="1100" dirty="0" err="1">
                <a:solidFill>
                  <a:schemeClr val="dk1"/>
                </a:solidFill>
                <a:highlight>
                  <a:schemeClr val="lt1"/>
                </a:highlight>
              </a:rPr>
              <a:t>doing</a:t>
            </a:r>
            <a:r>
              <a:rPr lang="de-DE" sz="1100" dirty="0">
                <a:solidFill>
                  <a:schemeClr val="dk1"/>
                </a:solidFill>
                <a:highlight>
                  <a:schemeClr val="lt1"/>
                </a:highlight>
              </a:rPr>
              <a:t> and </a:t>
            </a:r>
            <a:r>
              <a:rPr lang="de-DE" sz="1100" dirty="0" err="1">
                <a:solidFill>
                  <a:schemeClr val="dk1"/>
                </a:solidFill>
                <a:highlight>
                  <a:schemeClr val="lt1"/>
                </a:highlight>
              </a:rPr>
              <a:t>iterating</a:t>
            </a:r>
            <a:r>
              <a:rPr lang="de-DE" sz="1100" dirty="0">
                <a:solidFill>
                  <a:schemeClr val="dk1"/>
                </a:solidFill>
                <a:highlight>
                  <a:schemeClr val="lt1"/>
                </a:highlight>
              </a:rPr>
              <a:t> </a:t>
            </a:r>
            <a:r>
              <a:rPr lang="de-DE" sz="1100" dirty="0" err="1">
                <a:solidFill>
                  <a:schemeClr val="dk1"/>
                </a:solidFill>
                <a:highlight>
                  <a:schemeClr val="lt1"/>
                </a:highlight>
              </a:rPr>
              <a:t>your</a:t>
            </a:r>
            <a:r>
              <a:rPr lang="de-DE" sz="1100" dirty="0">
                <a:solidFill>
                  <a:schemeClr val="dk1"/>
                </a:solidFill>
                <a:highlight>
                  <a:schemeClr val="lt1"/>
                </a:highlight>
              </a:rPr>
              <a:t> </a:t>
            </a:r>
            <a:r>
              <a:rPr lang="de-DE" sz="1100" dirty="0" err="1">
                <a:solidFill>
                  <a:schemeClr val="dk1"/>
                </a:solidFill>
                <a:highlight>
                  <a:schemeClr val="lt1"/>
                </a:highlight>
              </a:rPr>
              <a:t>idea</a:t>
            </a:r>
            <a:r>
              <a:rPr lang="de-DE" sz="1100" dirty="0">
                <a:solidFill>
                  <a:schemeClr val="dk1"/>
                </a:solidFill>
                <a:highlight>
                  <a:schemeClr val="lt1"/>
                </a:highlight>
              </a:rPr>
              <a:t>?</a:t>
            </a:r>
            <a:br>
              <a:rPr lang="de-DE" sz="1100" dirty="0">
                <a:solidFill>
                  <a:schemeClr val="dk1"/>
                </a:solidFill>
                <a:highlight>
                  <a:schemeClr val="lt1"/>
                </a:highlight>
              </a:rPr>
            </a:br>
            <a:r>
              <a:rPr lang="de-DE" sz="1100" dirty="0">
                <a:solidFill>
                  <a:schemeClr val="dk1"/>
                </a:solidFill>
                <a:highlight>
                  <a:schemeClr val="lt1"/>
                </a:highlight>
              </a:rPr>
              <a:t>And </a:t>
            </a:r>
            <a:r>
              <a:rPr lang="de-DE" sz="1100" dirty="0" err="1">
                <a:solidFill>
                  <a:schemeClr val="dk1"/>
                </a:solidFill>
                <a:highlight>
                  <a:schemeClr val="lt1"/>
                </a:highlight>
              </a:rPr>
              <a:t>this</a:t>
            </a:r>
            <a:r>
              <a:rPr lang="de-DE" sz="1100" dirty="0">
                <a:solidFill>
                  <a:schemeClr val="dk1"/>
                </a:solidFill>
                <a:highlight>
                  <a:schemeClr val="lt1"/>
                </a:highlight>
              </a:rPr>
              <a:t> </a:t>
            </a:r>
            <a:r>
              <a:rPr lang="de-DE" sz="1100" dirty="0" err="1">
                <a:solidFill>
                  <a:schemeClr val="dk1"/>
                </a:solidFill>
                <a:highlight>
                  <a:schemeClr val="lt1"/>
                </a:highlight>
              </a:rPr>
              <a:t>is</a:t>
            </a:r>
            <a:r>
              <a:rPr lang="de-DE" sz="1100" dirty="0">
                <a:solidFill>
                  <a:schemeClr val="dk1"/>
                </a:solidFill>
                <a:highlight>
                  <a:schemeClr val="lt1"/>
                </a:highlight>
              </a:rPr>
              <a:t> </a:t>
            </a:r>
            <a:r>
              <a:rPr lang="de-DE" sz="1100" dirty="0" err="1">
                <a:solidFill>
                  <a:schemeClr val="dk1"/>
                </a:solidFill>
                <a:highlight>
                  <a:schemeClr val="lt1"/>
                </a:highlight>
              </a:rPr>
              <a:t>what</a:t>
            </a:r>
            <a:r>
              <a:rPr lang="de-DE" sz="1100" dirty="0">
                <a:solidFill>
                  <a:schemeClr val="dk1"/>
                </a:solidFill>
                <a:highlight>
                  <a:schemeClr val="lt1"/>
                </a:highlight>
              </a:rPr>
              <a:t> </a:t>
            </a:r>
            <a:r>
              <a:rPr lang="de-DE" sz="1100" dirty="0" err="1">
                <a:solidFill>
                  <a:schemeClr val="dk1"/>
                </a:solidFill>
                <a:highlight>
                  <a:schemeClr val="lt1"/>
                </a:highlight>
              </a:rPr>
              <a:t>we</a:t>
            </a:r>
            <a:r>
              <a:rPr lang="de-DE" sz="1100" dirty="0">
                <a:solidFill>
                  <a:schemeClr val="dk1"/>
                </a:solidFill>
                <a:highlight>
                  <a:schemeClr val="lt1"/>
                </a:highlight>
              </a:rPr>
              <a:t> will do in </a:t>
            </a:r>
            <a:r>
              <a:rPr lang="de-DE" sz="1100" dirty="0" err="1">
                <a:solidFill>
                  <a:schemeClr val="dk1"/>
                </a:solidFill>
                <a:highlight>
                  <a:schemeClr val="lt1"/>
                </a:highlight>
              </a:rPr>
              <a:t>part</a:t>
            </a:r>
            <a:r>
              <a:rPr lang="de-DE" sz="1100" dirty="0">
                <a:solidFill>
                  <a:schemeClr val="dk1"/>
                </a:solidFill>
                <a:highlight>
                  <a:schemeClr val="lt1"/>
                </a:highlight>
              </a:rPr>
              <a:t> </a:t>
            </a:r>
            <a:r>
              <a:rPr lang="de-DE" sz="1100" dirty="0" err="1">
                <a:solidFill>
                  <a:schemeClr val="dk1"/>
                </a:solidFill>
                <a:highlight>
                  <a:schemeClr val="lt1"/>
                </a:highlight>
              </a:rPr>
              <a:t>two</a:t>
            </a:r>
            <a:r>
              <a:rPr lang="de-DE" sz="1100" dirty="0">
                <a:solidFill>
                  <a:schemeClr val="dk1"/>
                </a:solidFill>
                <a:highlight>
                  <a:schemeClr val="lt1"/>
                </a:highlight>
              </a:rPr>
              <a:t>: </a:t>
            </a:r>
            <a:br>
              <a:rPr lang="de-DE" sz="1100" dirty="0">
                <a:solidFill>
                  <a:schemeClr val="dk1"/>
                </a:solidFill>
                <a:highlight>
                  <a:schemeClr val="lt1"/>
                </a:highlight>
              </a:rPr>
            </a:br>
            <a:r>
              <a:rPr lang="de-DE" sz="1100" dirty="0" err="1">
                <a:solidFill>
                  <a:schemeClr val="dk1"/>
                </a:solidFill>
                <a:highlight>
                  <a:schemeClr val="lt1"/>
                </a:highlight>
              </a:rPr>
              <a:t>You‘ll</a:t>
            </a:r>
            <a:r>
              <a:rPr lang="de-DE" sz="1100" dirty="0">
                <a:solidFill>
                  <a:schemeClr val="dk1"/>
                </a:solidFill>
                <a:highlight>
                  <a:schemeClr val="lt1"/>
                </a:highlight>
              </a:rPr>
              <a:t> </a:t>
            </a:r>
            <a:r>
              <a:rPr lang="de-DE" sz="1100" dirty="0" err="1">
                <a:solidFill>
                  <a:schemeClr val="dk1"/>
                </a:solidFill>
                <a:highlight>
                  <a:schemeClr val="lt1"/>
                </a:highlight>
              </a:rPr>
              <a:t>have</a:t>
            </a:r>
            <a:r>
              <a:rPr lang="de-DE" sz="1100" dirty="0">
                <a:solidFill>
                  <a:schemeClr val="dk1"/>
                </a:solidFill>
                <a:highlight>
                  <a:schemeClr val="lt1"/>
                </a:highlight>
              </a:rPr>
              <a:t> </a:t>
            </a:r>
            <a:r>
              <a:rPr lang="de-DE" sz="1100" dirty="0" err="1">
                <a:solidFill>
                  <a:schemeClr val="dk1"/>
                </a:solidFill>
                <a:highlight>
                  <a:schemeClr val="lt1"/>
                </a:highlight>
              </a:rPr>
              <a:t>the</a:t>
            </a:r>
            <a:r>
              <a:rPr lang="de-DE" sz="1100" dirty="0">
                <a:solidFill>
                  <a:schemeClr val="dk1"/>
                </a:solidFill>
                <a:highlight>
                  <a:schemeClr val="lt1"/>
                </a:highlight>
              </a:rPr>
              <a:t> </a:t>
            </a:r>
            <a:r>
              <a:rPr lang="de-DE" sz="1100" dirty="0" err="1">
                <a:solidFill>
                  <a:schemeClr val="dk1"/>
                </a:solidFill>
                <a:highlight>
                  <a:schemeClr val="lt1"/>
                </a:highlight>
              </a:rPr>
              <a:t>chance</a:t>
            </a:r>
            <a:r>
              <a:rPr lang="de-DE" sz="1100" dirty="0">
                <a:solidFill>
                  <a:schemeClr val="dk1"/>
                </a:solidFill>
                <a:highlight>
                  <a:schemeClr val="lt1"/>
                </a:highlight>
              </a:rPr>
              <a:t> </a:t>
            </a:r>
            <a:r>
              <a:rPr lang="de-DE" sz="1100" dirty="0" err="1">
                <a:solidFill>
                  <a:schemeClr val="dk1"/>
                </a:solidFill>
                <a:highlight>
                  <a:schemeClr val="lt1"/>
                </a:highlight>
              </a:rPr>
              <a:t>to</a:t>
            </a:r>
            <a:r>
              <a:rPr lang="de-DE" sz="1100" dirty="0">
                <a:solidFill>
                  <a:schemeClr val="dk1"/>
                </a:solidFill>
                <a:highlight>
                  <a:schemeClr val="lt1"/>
                </a:highlight>
              </a:rPr>
              <a:t> </a:t>
            </a:r>
            <a:r>
              <a:rPr lang="de-DE" sz="1100" dirty="0" err="1">
                <a:solidFill>
                  <a:schemeClr val="dk1"/>
                </a:solidFill>
                <a:highlight>
                  <a:schemeClr val="lt1"/>
                </a:highlight>
              </a:rPr>
              <a:t>actually</a:t>
            </a:r>
            <a:r>
              <a:rPr lang="de-DE" sz="1100" dirty="0">
                <a:solidFill>
                  <a:schemeClr val="dk1"/>
                </a:solidFill>
                <a:highlight>
                  <a:schemeClr val="lt1"/>
                </a:highlight>
              </a:rPr>
              <a:t> </a:t>
            </a:r>
            <a:r>
              <a:rPr lang="de-DE" sz="1100" b="1" dirty="0" err="1">
                <a:solidFill>
                  <a:schemeClr val="dk1"/>
                </a:solidFill>
                <a:highlight>
                  <a:schemeClr val="lt1"/>
                </a:highlight>
              </a:rPr>
              <a:t>test</a:t>
            </a:r>
            <a:r>
              <a:rPr lang="de-DE" sz="1100" b="1" dirty="0">
                <a:solidFill>
                  <a:schemeClr val="dk1"/>
                </a:solidFill>
                <a:highlight>
                  <a:schemeClr val="lt1"/>
                </a:highlight>
              </a:rPr>
              <a:t> </a:t>
            </a:r>
            <a:r>
              <a:rPr lang="de-DE" sz="1100" b="1" dirty="0" err="1">
                <a:solidFill>
                  <a:schemeClr val="dk1"/>
                </a:solidFill>
                <a:highlight>
                  <a:schemeClr val="lt1"/>
                </a:highlight>
              </a:rPr>
              <a:t>your</a:t>
            </a:r>
            <a:r>
              <a:rPr lang="de-DE" sz="1100" b="1" dirty="0">
                <a:solidFill>
                  <a:schemeClr val="dk1"/>
                </a:solidFill>
                <a:highlight>
                  <a:schemeClr val="lt1"/>
                </a:highlight>
              </a:rPr>
              <a:t> pitch </a:t>
            </a:r>
            <a:r>
              <a:rPr lang="de-DE" sz="1100" b="1" dirty="0" err="1">
                <a:solidFill>
                  <a:schemeClr val="dk1"/>
                </a:solidFill>
                <a:highlight>
                  <a:schemeClr val="lt1"/>
                </a:highlight>
              </a:rPr>
              <a:t>right</a:t>
            </a:r>
            <a:r>
              <a:rPr lang="de-DE" sz="1100" b="1" dirty="0">
                <a:solidFill>
                  <a:schemeClr val="dk1"/>
                </a:solidFill>
                <a:highlight>
                  <a:schemeClr val="lt1"/>
                </a:highlight>
              </a:rPr>
              <a:t> </a:t>
            </a:r>
            <a:r>
              <a:rPr lang="de-DE" sz="1100" b="1" dirty="0" err="1">
                <a:solidFill>
                  <a:schemeClr val="dk1"/>
                </a:solidFill>
                <a:highlight>
                  <a:schemeClr val="lt1"/>
                </a:highlight>
              </a:rPr>
              <a:t>away</a:t>
            </a:r>
            <a:r>
              <a:rPr lang="de-DE" sz="1100" dirty="0">
                <a:solidFill>
                  <a:schemeClr val="dk1"/>
                </a:solidFill>
                <a:highlight>
                  <a:schemeClr val="lt1"/>
                </a:highlight>
              </a:rPr>
              <a:t>.</a:t>
            </a:r>
            <a:br>
              <a:rPr lang="de-DE" sz="1100" dirty="0">
                <a:solidFill>
                  <a:schemeClr val="dk1"/>
                </a:solidFill>
                <a:highlight>
                  <a:schemeClr val="lt1"/>
                </a:highlight>
              </a:rPr>
            </a:br>
            <a:r>
              <a:rPr lang="de-DE" sz="1100" dirty="0" err="1">
                <a:solidFill>
                  <a:schemeClr val="dk1"/>
                </a:solidFill>
                <a:highlight>
                  <a:schemeClr val="lt1"/>
                </a:highlight>
              </a:rPr>
              <a:t>You‘ll</a:t>
            </a:r>
            <a:r>
              <a:rPr lang="de-DE" sz="1100" dirty="0">
                <a:solidFill>
                  <a:schemeClr val="dk1"/>
                </a:solidFill>
                <a:highlight>
                  <a:schemeClr val="lt1"/>
                </a:highlight>
              </a:rPr>
              <a:t> </a:t>
            </a:r>
            <a:r>
              <a:rPr lang="de-DE" sz="1100" dirty="0" err="1">
                <a:solidFill>
                  <a:schemeClr val="dk1"/>
                </a:solidFill>
                <a:highlight>
                  <a:schemeClr val="lt1"/>
                </a:highlight>
              </a:rPr>
              <a:t>work</a:t>
            </a:r>
            <a:r>
              <a:rPr lang="de-DE" sz="1100" dirty="0">
                <a:solidFill>
                  <a:schemeClr val="dk1"/>
                </a:solidFill>
                <a:highlight>
                  <a:schemeClr val="lt1"/>
                </a:highlight>
              </a:rPr>
              <a:t> in </a:t>
            </a:r>
            <a:r>
              <a:rPr lang="de-DE" sz="1100" b="1" dirty="0" err="1">
                <a:solidFill>
                  <a:schemeClr val="dk1"/>
                </a:solidFill>
                <a:highlight>
                  <a:schemeClr val="lt1"/>
                </a:highlight>
              </a:rPr>
              <a:t>teams</a:t>
            </a:r>
            <a:r>
              <a:rPr lang="de-DE" sz="1100" b="1" dirty="0">
                <a:solidFill>
                  <a:schemeClr val="dk1"/>
                </a:solidFill>
                <a:highlight>
                  <a:schemeClr val="lt1"/>
                </a:highlight>
              </a:rPr>
              <a:t> </a:t>
            </a:r>
            <a:r>
              <a:rPr lang="de-DE" sz="1100" b="1" dirty="0" err="1">
                <a:solidFill>
                  <a:schemeClr val="dk1"/>
                </a:solidFill>
                <a:highlight>
                  <a:schemeClr val="lt1"/>
                </a:highlight>
              </a:rPr>
              <a:t>of</a:t>
            </a:r>
            <a:r>
              <a:rPr lang="de-DE" sz="1100" b="1" dirty="0">
                <a:solidFill>
                  <a:schemeClr val="dk1"/>
                </a:solidFill>
                <a:highlight>
                  <a:schemeClr val="lt1"/>
                </a:highlight>
              </a:rPr>
              <a:t> 3</a:t>
            </a:r>
            <a:r>
              <a:rPr lang="de-DE" sz="1100" dirty="0">
                <a:solidFill>
                  <a:schemeClr val="dk1"/>
                </a:solidFill>
                <a:highlight>
                  <a:schemeClr val="lt1"/>
                </a:highlight>
              </a:rPr>
              <a:t>, </a:t>
            </a:r>
            <a:r>
              <a:rPr lang="de-DE" sz="1100" dirty="0" err="1">
                <a:solidFill>
                  <a:schemeClr val="dk1"/>
                </a:solidFill>
                <a:highlight>
                  <a:schemeClr val="lt1"/>
                </a:highlight>
              </a:rPr>
              <a:t>test</a:t>
            </a:r>
            <a:r>
              <a:rPr lang="de-DE" sz="1100" dirty="0">
                <a:solidFill>
                  <a:schemeClr val="dk1"/>
                </a:solidFill>
                <a:highlight>
                  <a:schemeClr val="lt1"/>
                </a:highlight>
              </a:rPr>
              <a:t> </a:t>
            </a:r>
            <a:r>
              <a:rPr lang="de-DE" sz="1100" dirty="0" err="1">
                <a:solidFill>
                  <a:schemeClr val="dk1"/>
                </a:solidFill>
                <a:highlight>
                  <a:schemeClr val="lt1"/>
                </a:highlight>
              </a:rPr>
              <a:t>your</a:t>
            </a:r>
            <a:r>
              <a:rPr lang="de-DE" sz="1100" dirty="0">
                <a:solidFill>
                  <a:schemeClr val="dk1"/>
                </a:solidFill>
                <a:highlight>
                  <a:schemeClr val="lt1"/>
                </a:highlight>
              </a:rPr>
              <a:t> pitch and </a:t>
            </a:r>
            <a:r>
              <a:rPr lang="de-DE" sz="1100" dirty="0" err="1">
                <a:solidFill>
                  <a:schemeClr val="dk1"/>
                </a:solidFill>
                <a:highlight>
                  <a:schemeClr val="lt1"/>
                </a:highlight>
              </a:rPr>
              <a:t>then</a:t>
            </a:r>
            <a:r>
              <a:rPr lang="de-DE" sz="1100" dirty="0">
                <a:solidFill>
                  <a:schemeClr val="dk1"/>
                </a:solidFill>
                <a:highlight>
                  <a:schemeClr val="lt1"/>
                </a:highlight>
              </a:rPr>
              <a:t> </a:t>
            </a:r>
            <a:r>
              <a:rPr lang="de-DE" sz="1100" dirty="0" err="1">
                <a:solidFill>
                  <a:schemeClr val="dk1"/>
                </a:solidFill>
                <a:highlight>
                  <a:schemeClr val="lt1"/>
                </a:highlight>
              </a:rPr>
              <a:t>get</a:t>
            </a:r>
            <a:r>
              <a:rPr lang="de-DE" sz="1100" dirty="0">
                <a:solidFill>
                  <a:schemeClr val="dk1"/>
                </a:solidFill>
                <a:highlight>
                  <a:schemeClr val="lt1"/>
                </a:highlight>
              </a:rPr>
              <a:t> </a:t>
            </a:r>
            <a:r>
              <a:rPr lang="de-DE" sz="1100" b="1" dirty="0" err="1">
                <a:solidFill>
                  <a:schemeClr val="dk1"/>
                </a:solidFill>
                <a:highlight>
                  <a:schemeClr val="lt1"/>
                </a:highlight>
              </a:rPr>
              <a:t>immidiate</a:t>
            </a:r>
            <a:r>
              <a:rPr lang="de-DE" sz="1100" b="1" dirty="0">
                <a:solidFill>
                  <a:schemeClr val="dk1"/>
                </a:solidFill>
                <a:highlight>
                  <a:schemeClr val="lt1"/>
                </a:highlight>
              </a:rPr>
              <a:t> </a:t>
            </a:r>
            <a:r>
              <a:rPr lang="de-DE" sz="1100" b="1" dirty="0" err="1">
                <a:solidFill>
                  <a:schemeClr val="dk1"/>
                </a:solidFill>
                <a:highlight>
                  <a:schemeClr val="lt1"/>
                </a:highlight>
              </a:rPr>
              <a:t>feedback</a:t>
            </a:r>
            <a:r>
              <a:rPr lang="de-DE" sz="1100" b="1" dirty="0">
                <a:solidFill>
                  <a:schemeClr val="dk1"/>
                </a:solidFill>
                <a:highlight>
                  <a:schemeClr val="lt1"/>
                </a:highlight>
              </a:rPr>
              <a:t> </a:t>
            </a:r>
            <a:r>
              <a:rPr lang="de-DE" sz="1100" b="1" dirty="0" err="1">
                <a:solidFill>
                  <a:schemeClr val="dk1"/>
                </a:solidFill>
                <a:highlight>
                  <a:schemeClr val="lt1"/>
                </a:highlight>
              </a:rPr>
              <a:t>from</a:t>
            </a:r>
            <a:r>
              <a:rPr lang="de-DE" sz="1100" b="1" dirty="0">
                <a:solidFill>
                  <a:schemeClr val="dk1"/>
                </a:solidFill>
                <a:highlight>
                  <a:schemeClr val="lt1"/>
                </a:highlight>
              </a:rPr>
              <a:t> </a:t>
            </a:r>
            <a:r>
              <a:rPr lang="de-DE" sz="1100" b="1" dirty="0" err="1">
                <a:solidFill>
                  <a:schemeClr val="dk1"/>
                </a:solidFill>
                <a:highlight>
                  <a:schemeClr val="lt1"/>
                </a:highlight>
              </a:rPr>
              <a:t>your</a:t>
            </a:r>
            <a:r>
              <a:rPr lang="de-DE" sz="1100" b="1" dirty="0">
                <a:solidFill>
                  <a:schemeClr val="dk1"/>
                </a:solidFill>
                <a:highlight>
                  <a:schemeClr val="lt1"/>
                </a:highlight>
              </a:rPr>
              <a:t> </a:t>
            </a:r>
            <a:r>
              <a:rPr lang="de-DE" sz="1100" b="1" dirty="0" err="1">
                <a:solidFill>
                  <a:schemeClr val="dk1"/>
                </a:solidFill>
                <a:highlight>
                  <a:schemeClr val="lt1"/>
                </a:highlight>
              </a:rPr>
              <a:t>team</a:t>
            </a:r>
            <a:r>
              <a:rPr lang="de-DE" sz="1100" dirty="0">
                <a:solidFill>
                  <a:schemeClr val="dk1"/>
                </a:solidFill>
                <a:highlight>
                  <a:schemeClr val="lt1"/>
                </a:highlight>
              </a:rPr>
              <a:t>.</a:t>
            </a:r>
          </a:p>
          <a:p>
            <a:pPr marL="628650" lvl="1" indent="-171450" algn="l" rtl="0">
              <a:spcBef>
                <a:spcPts val="0"/>
              </a:spcBef>
              <a:spcAft>
                <a:spcPts val="0"/>
              </a:spcAft>
            </a:pPr>
            <a:endParaRPr sz="1100" dirty="0">
              <a:solidFill>
                <a:schemeClr val="dk1"/>
              </a:solidFill>
              <a:highlight>
                <a:schemeClr val="lt1"/>
              </a:highlight>
            </a:endParaRPr>
          </a:p>
        </p:txBody>
      </p:sp>
    </p:spTree>
    <p:extLst>
      <p:ext uri="{BB962C8B-B14F-4D97-AF65-F5344CB8AC3E}">
        <p14:creationId xmlns:p14="http://schemas.microsoft.com/office/powerpoint/2010/main" val="6533155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726494fd45_1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726494fd45_1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dirty="0" err="1"/>
              <a:t>Let‘s</a:t>
            </a:r>
            <a:r>
              <a:rPr lang="de-DE" dirty="0"/>
              <a:t> </a:t>
            </a:r>
            <a:r>
              <a:rPr lang="de-DE" dirty="0" err="1"/>
              <a:t>go</a:t>
            </a:r>
            <a:r>
              <a:rPr lang="de-DE" dirty="0"/>
              <a:t>!</a:t>
            </a:r>
            <a:endParaRPr dirty="0"/>
          </a:p>
        </p:txBody>
      </p:sp>
    </p:spTree>
    <p:extLst>
      <p:ext uri="{BB962C8B-B14F-4D97-AF65-F5344CB8AC3E}">
        <p14:creationId xmlns:p14="http://schemas.microsoft.com/office/powerpoint/2010/main" val="342463386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726494fd45_1_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726494fd45_1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de-DE" sz="1200" dirty="0">
                <a:solidFill>
                  <a:srgbClr val="FF0000"/>
                </a:solidFill>
              </a:rPr>
              <a:t>In </a:t>
            </a:r>
            <a:r>
              <a:rPr lang="de-DE" sz="1200" dirty="0" err="1">
                <a:solidFill>
                  <a:srgbClr val="FF0000"/>
                </a:solidFill>
              </a:rPr>
              <a:t>order</a:t>
            </a:r>
            <a:r>
              <a:rPr lang="de-DE" sz="1200" dirty="0">
                <a:solidFill>
                  <a:srgbClr val="FF0000"/>
                </a:solidFill>
              </a:rPr>
              <a:t> </a:t>
            </a:r>
            <a:r>
              <a:rPr lang="de-DE" sz="1200" dirty="0" err="1">
                <a:solidFill>
                  <a:srgbClr val="FF0000"/>
                </a:solidFill>
              </a:rPr>
              <a:t>to</a:t>
            </a:r>
            <a:r>
              <a:rPr lang="de-DE" sz="1200" dirty="0">
                <a:solidFill>
                  <a:srgbClr val="FF0000"/>
                </a:solidFill>
              </a:rPr>
              <a:t> </a:t>
            </a:r>
            <a:r>
              <a:rPr lang="de-DE" sz="1200" dirty="0" err="1">
                <a:solidFill>
                  <a:srgbClr val="FF0000"/>
                </a:solidFill>
              </a:rPr>
              <a:t>build</a:t>
            </a:r>
            <a:r>
              <a:rPr lang="de-DE" sz="1200" dirty="0">
                <a:solidFill>
                  <a:srgbClr val="FF0000"/>
                </a:solidFill>
              </a:rPr>
              <a:t> a pitch </a:t>
            </a:r>
            <a:r>
              <a:rPr lang="de-DE" sz="1200" dirty="0" err="1">
                <a:solidFill>
                  <a:srgbClr val="FF0000"/>
                </a:solidFill>
              </a:rPr>
              <a:t>of</a:t>
            </a:r>
            <a:r>
              <a:rPr lang="de-DE" sz="1200" dirty="0">
                <a:solidFill>
                  <a:srgbClr val="FF0000"/>
                </a:solidFill>
              </a:rPr>
              <a:t> </a:t>
            </a:r>
            <a:r>
              <a:rPr lang="de-DE" sz="1200" dirty="0" err="1">
                <a:solidFill>
                  <a:srgbClr val="FF0000"/>
                </a:solidFill>
              </a:rPr>
              <a:t>course</a:t>
            </a:r>
            <a:r>
              <a:rPr lang="de-DE" sz="1200" dirty="0">
                <a:solidFill>
                  <a:srgbClr val="FF0000"/>
                </a:solidFill>
              </a:rPr>
              <a:t> </a:t>
            </a:r>
            <a:r>
              <a:rPr lang="de-DE" sz="1200" dirty="0" err="1">
                <a:solidFill>
                  <a:srgbClr val="FF0000"/>
                </a:solidFill>
              </a:rPr>
              <a:t>you</a:t>
            </a:r>
            <a:r>
              <a:rPr lang="de-DE" sz="1200" dirty="0">
                <a:solidFill>
                  <a:srgbClr val="FF0000"/>
                </a:solidFill>
              </a:rPr>
              <a:t> </a:t>
            </a:r>
            <a:r>
              <a:rPr lang="de-DE" sz="1200" b="1" dirty="0" err="1">
                <a:solidFill>
                  <a:srgbClr val="FF0000"/>
                </a:solidFill>
              </a:rPr>
              <a:t>first</a:t>
            </a:r>
            <a:r>
              <a:rPr lang="de-DE" sz="1200" b="1" dirty="0">
                <a:solidFill>
                  <a:srgbClr val="FF0000"/>
                </a:solidFill>
              </a:rPr>
              <a:t> </a:t>
            </a:r>
            <a:r>
              <a:rPr lang="de-DE" sz="1200" b="1" dirty="0" err="1">
                <a:solidFill>
                  <a:srgbClr val="FF0000"/>
                </a:solidFill>
              </a:rPr>
              <a:t>of</a:t>
            </a:r>
            <a:r>
              <a:rPr lang="de-DE" sz="1200" b="1" dirty="0">
                <a:solidFill>
                  <a:srgbClr val="FF0000"/>
                </a:solidFill>
              </a:rPr>
              <a:t> all</a:t>
            </a:r>
            <a:r>
              <a:rPr lang="de-DE" sz="1200" dirty="0">
                <a:solidFill>
                  <a:srgbClr val="FF0000"/>
                </a:solidFill>
              </a:rPr>
              <a:t> </a:t>
            </a:r>
            <a:r>
              <a:rPr lang="de-DE" sz="1200" dirty="0" err="1">
                <a:solidFill>
                  <a:srgbClr val="FF0000"/>
                </a:solidFill>
              </a:rPr>
              <a:t>need</a:t>
            </a:r>
            <a:r>
              <a:rPr lang="de-DE" sz="1200" dirty="0">
                <a:solidFill>
                  <a:srgbClr val="FF0000"/>
                </a:solidFill>
              </a:rPr>
              <a:t> an </a:t>
            </a:r>
            <a:r>
              <a:rPr lang="de-DE" sz="1200" b="1" dirty="0" err="1">
                <a:solidFill>
                  <a:srgbClr val="FF0000"/>
                </a:solidFill>
              </a:rPr>
              <a:t>idea</a:t>
            </a:r>
            <a:r>
              <a:rPr lang="de-DE" sz="1200" b="1" dirty="0">
                <a:solidFill>
                  <a:srgbClr val="FF0000"/>
                </a:solidFill>
              </a:rPr>
              <a:t> </a:t>
            </a:r>
            <a:r>
              <a:rPr lang="de-DE" sz="1200" b="1" dirty="0" err="1">
                <a:solidFill>
                  <a:srgbClr val="FF0000"/>
                </a:solidFill>
              </a:rPr>
              <a:t>or</a:t>
            </a:r>
            <a:r>
              <a:rPr lang="de-DE" sz="1200" b="1" dirty="0">
                <a:solidFill>
                  <a:srgbClr val="FF0000"/>
                </a:solidFill>
              </a:rPr>
              <a:t> </a:t>
            </a:r>
            <a:r>
              <a:rPr lang="de-DE" sz="1200" b="1" dirty="0" err="1">
                <a:solidFill>
                  <a:srgbClr val="FF0000"/>
                </a:solidFill>
              </a:rPr>
              <a:t>project</a:t>
            </a:r>
            <a:r>
              <a:rPr lang="de-DE" sz="1200" b="1" dirty="0">
                <a:solidFill>
                  <a:srgbClr val="FF0000"/>
                </a:solidFill>
              </a:rPr>
              <a:t> </a:t>
            </a:r>
            <a:r>
              <a:rPr lang="de-DE" sz="1200" b="1" dirty="0" err="1">
                <a:solidFill>
                  <a:srgbClr val="FF0000"/>
                </a:solidFill>
              </a:rPr>
              <a:t>that</a:t>
            </a:r>
            <a:r>
              <a:rPr lang="de-DE" sz="1200" b="1" dirty="0">
                <a:solidFill>
                  <a:srgbClr val="FF0000"/>
                </a:solidFill>
              </a:rPr>
              <a:t> </a:t>
            </a:r>
            <a:r>
              <a:rPr lang="de-DE" sz="1200" b="1" dirty="0" err="1">
                <a:solidFill>
                  <a:srgbClr val="FF0000"/>
                </a:solidFill>
              </a:rPr>
              <a:t>you</a:t>
            </a:r>
            <a:r>
              <a:rPr lang="de-DE" sz="1200" b="1" dirty="0">
                <a:solidFill>
                  <a:srgbClr val="FF0000"/>
                </a:solidFill>
              </a:rPr>
              <a:t> </a:t>
            </a:r>
            <a:r>
              <a:rPr lang="de-DE" sz="1200" b="1" dirty="0" err="1">
                <a:solidFill>
                  <a:srgbClr val="FF0000"/>
                </a:solidFill>
              </a:rPr>
              <a:t>actually</a:t>
            </a:r>
            <a:r>
              <a:rPr lang="de-DE" sz="1200" b="1" dirty="0">
                <a:solidFill>
                  <a:srgbClr val="FF0000"/>
                </a:solidFill>
              </a:rPr>
              <a:t> </a:t>
            </a:r>
            <a:r>
              <a:rPr lang="de-DE" sz="1200" b="1" dirty="0" err="1">
                <a:solidFill>
                  <a:srgbClr val="FF0000"/>
                </a:solidFill>
              </a:rPr>
              <a:t>want</a:t>
            </a:r>
            <a:r>
              <a:rPr lang="de-DE" sz="1200" b="1" dirty="0">
                <a:solidFill>
                  <a:srgbClr val="FF0000"/>
                </a:solidFill>
              </a:rPr>
              <a:t> </a:t>
            </a:r>
            <a:r>
              <a:rPr lang="de-DE" sz="1200" b="1" dirty="0" err="1">
                <a:solidFill>
                  <a:srgbClr val="FF0000"/>
                </a:solidFill>
              </a:rPr>
              <a:t>to</a:t>
            </a:r>
            <a:r>
              <a:rPr lang="de-DE" sz="1200" b="1" dirty="0">
                <a:solidFill>
                  <a:srgbClr val="FF0000"/>
                </a:solidFill>
              </a:rPr>
              <a:t> pitch</a:t>
            </a:r>
          </a:p>
          <a:p>
            <a:pPr marL="171450" lvl="0" indent="-171450" algn="l" rtl="0">
              <a:spcBef>
                <a:spcPts val="0"/>
              </a:spcBef>
              <a:spcAft>
                <a:spcPts val="0"/>
              </a:spcAft>
              <a:buFont typeface="Arial" panose="020B0604020202020204" pitchFamily="34" charset="0"/>
              <a:buChar char="•"/>
            </a:pPr>
            <a:r>
              <a:rPr lang="de-DE" sz="1200" dirty="0" err="1">
                <a:solidFill>
                  <a:srgbClr val="FF0000"/>
                </a:solidFill>
              </a:rPr>
              <a:t>We</a:t>
            </a:r>
            <a:r>
              <a:rPr lang="de-DE" sz="1200" dirty="0">
                <a:solidFill>
                  <a:srgbClr val="FF0000"/>
                </a:solidFill>
              </a:rPr>
              <a:t> </a:t>
            </a:r>
            <a:r>
              <a:rPr lang="de-DE" sz="1200" dirty="0" err="1">
                <a:solidFill>
                  <a:srgbClr val="FF0000"/>
                </a:solidFill>
              </a:rPr>
              <a:t>know</a:t>
            </a:r>
            <a:r>
              <a:rPr lang="de-DE" sz="1200" dirty="0">
                <a:solidFill>
                  <a:srgbClr val="FF0000"/>
                </a:solidFill>
              </a:rPr>
              <a:t> </a:t>
            </a:r>
            <a:r>
              <a:rPr lang="de-DE" sz="1200" dirty="0" err="1">
                <a:solidFill>
                  <a:srgbClr val="FF0000"/>
                </a:solidFill>
              </a:rPr>
              <a:t>that</a:t>
            </a:r>
            <a:r>
              <a:rPr lang="de-DE" sz="1200" dirty="0">
                <a:solidFill>
                  <a:srgbClr val="FF0000"/>
                </a:solidFill>
              </a:rPr>
              <a:t> </a:t>
            </a:r>
            <a:r>
              <a:rPr lang="de-DE" sz="1200" dirty="0" err="1">
                <a:solidFill>
                  <a:srgbClr val="FF0000"/>
                </a:solidFill>
              </a:rPr>
              <a:t>some</a:t>
            </a:r>
            <a:r>
              <a:rPr lang="de-DE" sz="1200" dirty="0">
                <a:solidFill>
                  <a:srgbClr val="FF0000"/>
                </a:solidFill>
              </a:rPr>
              <a:t> </a:t>
            </a:r>
            <a:r>
              <a:rPr lang="de-DE" sz="1200" dirty="0" err="1">
                <a:solidFill>
                  <a:srgbClr val="FF0000"/>
                </a:solidFill>
              </a:rPr>
              <a:t>of</a:t>
            </a:r>
            <a:r>
              <a:rPr lang="de-DE" sz="1200" dirty="0">
                <a:solidFill>
                  <a:srgbClr val="FF0000"/>
                </a:solidFill>
              </a:rPr>
              <a:t> </a:t>
            </a:r>
            <a:r>
              <a:rPr lang="de-DE" sz="1200" dirty="0" err="1">
                <a:solidFill>
                  <a:srgbClr val="FF0000"/>
                </a:solidFill>
              </a:rPr>
              <a:t>you</a:t>
            </a:r>
            <a:r>
              <a:rPr lang="de-DE" sz="1200" dirty="0">
                <a:solidFill>
                  <a:srgbClr val="FF0000"/>
                </a:solidFill>
              </a:rPr>
              <a:t> </a:t>
            </a:r>
            <a:r>
              <a:rPr lang="de-DE" sz="1200" b="1" dirty="0" err="1">
                <a:solidFill>
                  <a:srgbClr val="FF0000"/>
                </a:solidFill>
              </a:rPr>
              <a:t>already</a:t>
            </a:r>
            <a:r>
              <a:rPr lang="de-DE" sz="1200" b="1" dirty="0">
                <a:solidFill>
                  <a:srgbClr val="FF0000"/>
                </a:solidFill>
              </a:rPr>
              <a:t> </a:t>
            </a:r>
            <a:r>
              <a:rPr lang="de-DE" sz="1200" b="1" dirty="0" err="1">
                <a:solidFill>
                  <a:srgbClr val="FF0000"/>
                </a:solidFill>
              </a:rPr>
              <a:t>have</a:t>
            </a:r>
            <a:r>
              <a:rPr lang="de-DE" sz="1200" b="1" dirty="0">
                <a:solidFill>
                  <a:srgbClr val="FF0000"/>
                </a:solidFill>
              </a:rPr>
              <a:t> </a:t>
            </a:r>
            <a:r>
              <a:rPr lang="de-DE" sz="1200" b="1" dirty="0" err="1">
                <a:solidFill>
                  <a:srgbClr val="FF0000"/>
                </a:solidFill>
              </a:rPr>
              <a:t>ideas</a:t>
            </a:r>
            <a:r>
              <a:rPr lang="de-DE" sz="1200" b="1" dirty="0">
                <a:solidFill>
                  <a:srgbClr val="FF0000"/>
                </a:solidFill>
              </a:rPr>
              <a:t> </a:t>
            </a:r>
            <a:r>
              <a:rPr lang="de-DE" sz="1200" dirty="0" err="1">
                <a:solidFill>
                  <a:srgbClr val="FF0000"/>
                </a:solidFill>
              </a:rPr>
              <a:t>or</a:t>
            </a:r>
            <a:r>
              <a:rPr lang="de-DE" sz="1200" dirty="0">
                <a:solidFill>
                  <a:srgbClr val="FF0000"/>
                </a:solidFill>
              </a:rPr>
              <a:t> </a:t>
            </a:r>
            <a:r>
              <a:rPr lang="de-DE" sz="1200" dirty="0" err="1">
                <a:solidFill>
                  <a:srgbClr val="FF0000"/>
                </a:solidFill>
              </a:rPr>
              <a:t>projects</a:t>
            </a:r>
            <a:r>
              <a:rPr lang="de-DE" sz="1200" dirty="0">
                <a:solidFill>
                  <a:srgbClr val="FF0000"/>
                </a:solidFill>
              </a:rPr>
              <a:t>, </a:t>
            </a:r>
            <a:r>
              <a:rPr lang="de-DE" sz="1200" dirty="0" err="1">
                <a:solidFill>
                  <a:srgbClr val="FF0000"/>
                </a:solidFill>
              </a:rPr>
              <a:t>that</a:t>
            </a:r>
            <a:r>
              <a:rPr lang="de-DE" sz="1200" dirty="0">
                <a:solidFill>
                  <a:srgbClr val="FF0000"/>
                </a:solidFill>
              </a:rPr>
              <a:t> </a:t>
            </a:r>
            <a:r>
              <a:rPr lang="de-DE" sz="1200" dirty="0" err="1">
                <a:solidFill>
                  <a:srgbClr val="FF0000"/>
                </a:solidFill>
              </a:rPr>
              <a:t>they</a:t>
            </a:r>
            <a:r>
              <a:rPr lang="de-DE" sz="1200" dirty="0">
                <a:solidFill>
                  <a:srgbClr val="FF0000"/>
                </a:solidFill>
              </a:rPr>
              <a:t> </a:t>
            </a:r>
            <a:r>
              <a:rPr lang="de-DE" sz="1200" dirty="0" err="1">
                <a:solidFill>
                  <a:srgbClr val="FF0000"/>
                </a:solidFill>
              </a:rPr>
              <a:t>are</a:t>
            </a:r>
            <a:r>
              <a:rPr lang="de-DE" sz="1200" dirty="0">
                <a:solidFill>
                  <a:srgbClr val="FF0000"/>
                </a:solidFill>
              </a:rPr>
              <a:t> </a:t>
            </a:r>
            <a:r>
              <a:rPr lang="de-DE" sz="1200" dirty="0" err="1">
                <a:solidFill>
                  <a:srgbClr val="FF0000"/>
                </a:solidFill>
              </a:rPr>
              <a:t>working</a:t>
            </a:r>
            <a:r>
              <a:rPr lang="de-DE" sz="1200" dirty="0">
                <a:solidFill>
                  <a:srgbClr val="FF0000"/>
                </a:solidFill>
              </a:rPr>
              <a:t> on and </a:t>
            </a:r>
            <a:r>
              <a:rPr lang="de-DE" sz="1200" b="1" dirty="0" err="1">
                <a:solidFill>
                  <a:srgbClr val="FF0000"/>
                </a:solidFill>
              </a:rPr>
              <a:t>others</a:t>
            </a:r>
            <a:r>
              <a:rPr lang="de-DE" sz="1200" b="1" dirty="0">
                <a:solidFill>
                  <a:srgbClr val="FF0000"/>
                </a:solidFill>
              </a:rPr>
              <a:t> not </a:t>
            </a:r>
            <a:r>
              <a:rPr lang="de-DE" sz="1200" b="1" dirty="0" err="1">
                <a:solidFill>
                  <a:srgbClr val="FF0000"/>
                </a:solidFill>
              </a:rPr>
              <a:t>yet</a:t>
            </a:r>
            <a:r>
              <a:rPr lang="de-DE" sz="1200" b="1" dirty="0">
                <a:solidFill>
                  <a:srgbClr val="FF0000"/>
                </a:solidFill>
              </a:rPr>
              <a:t>.</a:t>
            </a:r>
          </a:p>
          <a:p>
            <a:pPr marL="171450" lvl="0" indent="-171450" algn="l" rtl="0">
              <a:spcBef>
                <a:spcPts val="0"/>
              </a:spcBef>
              <a:spcAft>
                <a:spcPts val="0"/>
              </a:spcAft>
            </a:pPr>
            <a:endParaRPr lang="de-DE" sz="1200" dirty="0">
              <a:solidFill>
                <a:srgbClr val="FF0000"/>
              </a:solidFill>
            </a:endParaRPr>
          </a:p>
          <a:p>
            <a:pPr marL="171450" lvl="0" indent="-171450" algn="l" rtl="0">
              <a:spcBef>
                <a:spcPts val="0"/>
              </a:spcBef>
              <a:spcAft>
                <a:spcPts val="0"/>
              </a:spcAft>
              <a:buFont typeface="Arial" panose="020B0604020202020204" pitchFamily="34" charset="0"/>
              <a:buChar char="•"/>
            </a:pPr>
            <a:r>
              <a:rPr lang="de-DE" sz="1200" b="1" dirty="0" err="1">
                <a:solidFill>
                  <a:srgbClr val="FF0000"/>
                </a:solidFill>
              </a:rPr>
              <a:t>Since</a:t>
            </a:r>
            <a:r>
              <a:rPr lang="de-DE" sz="1200" b="1" dirty="0">
                <a:solidFill>
                  <a:srgbClr val="FF0000"/>
                </a:solidFill>
              </a:rPr>
              <a:t> </a:t>
            </a:r>
            <a:r>
              <a:rPr lang="de-DE" sz="1200" b="1" dirty="0" err="1">
                <a:solidFill>
                  <a:srgbClr val="FF0000"/>
                </a:solidFill>
              </a:rPr>
              <a:t>this</a:t>
            </a:r>
            <a:r>
              <a:rPr lang="de-DE" sz="1200" b="1" dirty="0">
                <a:solidFill>
                  <a:srgbClr val="FF0000"/>
                </a:solidFill>
              </a:rPr>
              <a:t> </a:t>
            </a:r>
            <a:r>
              <a:rPr lang="de-DE" sz="1200" b="1" dirty="0" err="1">
                <a:solidFill>
                  <a:srgbClr val="FF0000"/>
                </a:solidFill>
              </a:rPr>
              <a:t>webinar</a:t>
            </a:r>
            <a:r>
              <a:rPr lang="de-DE" sz="1200" b="1" dirty="0">
                <a:solidFill>
                  <a:srgbClr val="FF0000"/>
                </a:solidFill>
              </a:rPr>
              <a:t> </a:t>
            </a:r>
            <a:r>
              <a:rPr lang="de-DE" sz="1200" b="1" dirty="0" err="1">
                <a:solidFill>
                  <a:srgbClr val="FF0000"/>
                </a:solidFill>
              </a:rPr>
              <a:t>is</a:t>
            </a:r>
            <a:r>
              <a:rPr lang="de-DE" sz="1200" b="1" dirty="0">
                <a:solidFill>
                  <a:srgbClr val="FF0000"/>
                </a:solidFill>
              </a:rPr>
              <a:t> </a:t>
            </a:r>
            <a:r>
              <a:rPr lang="de-DE" sz="1200" b="1" dirty="0" err="1">
                <a:solidFill>
                  <a:srgbClr val="FF0000"/>
                </a:solidFill>
              </a:rPr>
              <a:t>about</a:t>
            </a:r>
            <a:r>
              <a:rPr lang="de-DE" sz="1200" b="1" dirty="0">
                <a:solidFill>
                  <a:srgbClr val="FF0000"/>
                </a:solidFill>
              </a:rPr>
              <a:t> </a:t>
            </a:r>
            <a:r>
              <a:rPr lang="de-DE" sz="1200" b="1" dirty="0" err="1">
                <a:solidFill>
                  <a:srgbClr val="FF0000"/>
                </a:solidFill>
              </a:rPr>
              <a:t>learning</a:t>
            </a:r>
            <a:r>
              <a:rPr lang="de-DE" sz="1200" b="1" dirty="0">
                <a:solidFill>
                  <a:srgbClr val="FF0000"/>
                </a:solidFill>
              </a:rPr>
              <a:t> </a:t>
            </a:r>
            <a:r>
              <a:rPr lang="de-DE" sz="1200" b="1" dirty="0" err="1">
                <a:solidFill>
                  <a:srgbClr val="FF0000"/>
                </a:solidFill>
              </a:rPr>
              <a:t>methods</a:t>
            </a:r>
            <a:r>
              <a:rPr lang="de-DE" sz="1200" b="1" dirty="0">
                <a:solidFill>
                  <a:srgbClr val="FF0000"/>
                </a:solidFill>
              </a:rPr>
              <a:t> and </a:t>
            </a:r>
            <a:r>
              <a:rPr lang="de-DE" sz="1200" b="1" dirty="0" err="1">
                <a:solidFill>
                  <a:srgbClr val="FF0000"/>
                </a:solidFill>
              </a:rPr>
              <a:t>skills</a:t>
            </a:r>
            <a:r>
              <a:rPr lang="de-DE" sz="1200" b="1" dirty="0">
                <a:solidFill>
                  <a:srgbClr val="FF0000"/>
                </a:solidFill>
              </a:rPr>
              <a:t> </a:t>
            </a:r>
            <a:r>
              <a:rPr lang="de-DE" sz="1200" dirty="0" err="1">
                <a:solidFill>
                  <a:srgbClr val="FF0000"/>
                </a:solidFill>
              </a:rPr>
              <a:t>you</a:t>
            </a:r>
            <a:r>
              <a:rPr lang="de-DE" sz="1200" dirty="0">
                <a:solidFill>
                  <a:srgbClr val="FF0000"/>
                </a:solidFill>
              </a:rPr>
              <a:t> </a:t>
            </a:r>
            <a:r>
              <a:rPr lang="de-DE" sz="1200" b="1" dirty="0" err="1">
                <a:solidFill>
                  <a:srgbClr val="FF0000"/>
                </a:solidFill>
              </a:rPr>
              <a:t>don‘t</a:t>
            </a:r>
            <a:r>
              <a:rPr lang="de-DE" sz="1200" b="1" dirty="0">
                <a:solidFill>
                  <a:srgbClr val="FF0000"/>
                </a:solidFill>
              </a:rPr>
              <a:t> </a:t>
            </a:r>
            <a:r>
              <a:rPr lang="de-DE" sz="1200" b="1" dirty="0" err="1">
                <a:solidFill>
                  <a:srgbClr val="FF0000"/>
                </a:solidFill>
              </a:rPr>
              <a:t>need</a:t>
            </a:r>
            <a:r>
              <a:rPr lang="de-DE" sz="1200" dirty="0">
                <a:solidFill>
                  <a:srgbClr val="FF0000"/>
                </a:solidFill>
              </a:rPr>
              <a:t> </a:t>
            </a:r>
            <a:r>
              <a:rPr lang="de-DE" sz="1200" dirty="0" err="1">
                <a:solidFill>
                  <a:srgbClr val="FF0000"/>
                </a:solidFill>
              </a:rPr>
              <a:t>to</a:t>
            </a:r>
            <a:r>
              <a:rPr lang="de-DE" sz="1200" dirty="0">
                <a:solidFill>
                  <a:srgbClr val="FF0000"/>
                </a:solidFill>
              </a:rPr>
              <a:t> </a:t>
            </a:r>
            <a:r>
              <a:rPr lang="de-DE" sz="1200" dirty="0" err="1">
                <a:solidFill>
                  <a:srgbClr val="FF0000"/>
                </a:solidFill>
              </a:rPr>
              <a:t>have</a:t>
            </a:r>
            <a:r>
              <a:rPr lang="de-DE" sz="1200" dirty="0">
                <a:solidFill>
                  <a:srgbClr val="FF0000"/>
                </a:solidFill>
              </a:rPr>
              <a:t> </a:t>
            </a:r>
            <a:r>
              <a:rPr lang="de-DE" sz="1200" b="1" dirty="0">
                <a:solidFill>
                  <a:srgbClr val="FF0000"/>
                </a:solidFill>
              </a:rPr>
              <a:t>a real </a:t>
            </a:r>
            <a:r>
              <a:rPr lang="de-DE" sz="1200" b="1" dirty="0" err="1">
                <a:solidFill>
                  <a:srgbClr val="FF0000"/>
                </a:solidFill>
              </a:rPr>
              <a:t>project</a:t>
            </a:r>
            <a:r>
              <a:rPr lang="de-DE" sz="1200" b="1" dirty="0">
                <a:solidFill>
                  <a:srgbClr val="FF0000"/>
                </a:solidFill>
              </a:rPr>
              <a:t> </a:t>
            </a:r>
            <a:r>
              <a:rPr lang="de-DE" sz="1200" dirty="0">
                <a:solidFill>
                  <a:srgbClr val="FF0000"/>
                </a:solidFill>
              </a:rPr>
              <a:t>in </a:t>
            </a:r>
            <a:r>
              <a:rPr lang="de-DE" sz="1200" dirty="0" err="1">
                <a:solidFill>
                  <a:srgbClr val="FF0000"/>
                </a:solidFill>
              </a:rPr>
              <a:t>order</a:t>
            </a:r>
            <a:r>
              <a:rPr lang="de-DE" sz="1200" dirty="0">
                <a:solidFill>
                  <a:srgbClr val="FF0000"/>
                </a:solidFill>
              </a:rPr>
              <a:t> </a:t>
            </a:r>
            <a:r>
              <a:rPr lang="de-DE" sz="1200" dirty="0" err="1">
                <a:solidFill>
                  <a:srgbClr val="FF0000"/>
                </a:solidFill>
              </a:rPr>
              <a:t>to</a:t>
            </a:r>
            <a:r>
              <a:rPr lang="de-DE" sz="1200" dirty="0">
                <a:solidFill>
                  <a:srgbClr val="FF0000"/>
                </a:solidFill>
              </a:rPr>
              <a:t> </a:t>
            </a:r>
            <a:r>
              <a:rPr lang="de-DE" sz="1200" b="1" dirty="0" err="1">
                <a:solidFill>
                  <a:srgbClr val="FF0000"/>
                </a:solidFill>
              </a:rPr>
              <a:t>learn</a:t>
            </a:r>
            <a:r>
              <a:rPr lang="de-DE" sz="1200" b="1" dirty="0">
                <a:solidFill>
                  <a:srgbClr val="FF0000"/>
                </a:solidFill>
              </a:rPr>
              <a:t> </a:t>
            </a:r>
            <a:r>
              <a:rPr lang="de-DE" sz="1200" b="1" dirty="0" err="1">
                <a:solidFill>
                  <a:srgbClr val="FF0000"/>
                </a:solidFill>
              </a:rPr>
              <a:t>how</a:t>
            </a:r>
            <a:r>
              <a:rPr lang="de-DE" sz="1200" b="1" dirty="0">
                <a:solidFill>
                  <a:srgbClr val="FF0000"/>
                </a:solidFill>
              </a:rPr>
              <a:t> </a:t>
            </a:r>
            <a:r>
              <a:rPr lang="de-DE" sz="1200" b="1" dirty="0" err="1">
                <a:solidFill>
                  <a:srgbClr val="FF0000"/>
                </a:solidFill>
              </a:rPr>
              <a:t>to</a:t>
            </a:r>
            <a:r>
              <a:rPr lang="de-DE" sz="1200" b="1" dirty="0">
                <a:solidFill>
                  <a:srgbClr val="FF0000"/>
                </a:solidFill>
              </a:rPr>
              <a:t> pitch!</a:t>
            </a:r>
          </a:p>
          <a:p>
            <a:pPr marL="171450" lvl="0" indent="-171450" algn="l" rtl="0">
              <a:spcBef>
                <a:spcPts val="0"/>
              </a:spcBef>
              <a:spcAft>
                <a:spcPts val="0"/>
              </a:spcAft>
            </a:pPr>
            <a:endParaRPr lang="de-DE" sz="1200" dirty="0">
              <a:solidFill>
                <a:srgbClr val="FF0000"/>
              </a:solidFill>
            </a:endParaRPr>
          </a:p>
          <a:p>
            <a:pPr marL="171450" lvl="0" indent="-171450" algn="l" rtl="0">
              <a:spcBef>
                <a:spcPts val="0"/>
              </a:spcBef>
              <a:spcAft>
                <a:spcPts val="0"/>
              </a:spcAft>
              <a:buFont typeface="Arial" panose="020B0604020202020204" pitchFamily="34" charset="0"/>
              <a:buChar char="•"/>
            </a:pPr>
            <a:r>
              <a:rPr lang="de-DE" sz="1200" dirty="0">
                <a:solidFill>
                  <a:srgbClr val="FF0000"/>
                </a:solidFill>
              </a:rPr>
              <a:t>So </a:t>
            </a:r>
            <a:r>
              <a:rPr lang="de-DE" sz="1200" dirty="0" err="1">
                <a:solidFill>
                  <a:srgbClr val="FF0000"/>
                </a:solidFill>
              </a:rPr>
              <a:t>when</a:t>
            </a:r>
            <a:r>
              <a:rPr lang="de-DE" sz="1200" dirty="0">
                <a:solidFill>
                  <a:srgbClr val="FF0000"/>
                </a:solidFill>
              </a:rPr>
              <a:t> </a:t>
            </a:r>
            <a:r>
              <a:rPr lang="de-DE" sz="1200" dirty="0" err="1">
                <a:solidFill>
                  <a:srgbClr val="FF0000"/>
                </a:solidFill>
              </a:rPr>
              <a:t>it</a:t>
            </a:r>
            <a:r>
              <a:rPr lang="de-DE" sz="1200" dirty="0">
                <a:solidFill>
                  <a:srgbClr val="FF0000"/>
                </a:solidFill>
              </a:rPr>
              <a:t> </a:t>
            </a:r>
            <a:r>
              <a:rPr lang="de-DE" sz="1200" dirty="0" err="1">
                <a:solidFill>
                  <a:srgbClr val="FF0000"/>
                </a:solidFill>
              </a:rPr>
              <a:t>comes</a:t>
            </a:r>
            <a:r>
              <a:rPr lang="de-DE" sz="1200" dirty="0">
                <a:solidFill>
                  <a:srgbClr val="FF0000"/>
                </a:solidFill>
              </a:rPr>
              <a:t> </a:t>
            </a:r>
            <a:r>
              <a:rPr lang="de-DE" sz="1200" dirty="0" err="1">
                <a:solidFill>
                  <a:srgbClr val="FF0000"/>
                </a:solidFill>
              </a:rPr>
              <a:t>to</a:t>
            </a:r>
            <a:r>
              <a:rPr lang="de-DE" sz="1200" dirty="0">
                <a:solidFill>
                  <a:srgbClr val="FF0000"/>
                </a:solidFill>
              </a:rPr>
              <a:t> WHAT </a:t>
            </a:r>
            <a:r>
              <a:rPr lang="de-DE" sz="1200" dirty="0" err="1">
                <a:solidFill>
                  <a:srgbClr val="FF0000"/>
                </a:solidFill>
              </a:rPr>
              <a:t>it</a:t>
            </a:r>
            <a:r>
              <a:rPr lang="de-DE" sz="1200" dirty="0">
                <a:solidFill>
                  <a:srgbClr val="FF0000"/>
                </a:solidFill>
              </a:rPr>
              <a:t> </a:t>
            </a:r>
            <a:r>
              <a:rPr lang="de-DE" sz="1200" dirty="0" err="1">
                <a:solidFill>
                  <a:srgbClr val="FF0000"/>
                </a:solidFill>
              </a:rPr>
              <a:t>is</a:t>
            </a:r>
            <a:r>
              <a:rPr lang="de-DE" sz="1200" dirty="0">
                <a:solidFill>
                  <a:srgbClr val="FF0000"/>
                </a:solidFill>
              </a:rPr>
              <a:t> </a:t>
            </a:r>
            <a:r>
              <a:rPr lang="de-DE" sz="1200" dirty="0" err="1">
                <a:solidFill>
                  <a:srgbClr val="FF0000"/>
                </a:solidFill>
              </a:rPr>
              <a:t>that</a:t>
            </a:r>
            <a:r>
              <a:rPr lang="de-DE" sz="1200" dirty="0">
                <a:solidFill>
                  <a:srgbClr val="FF0000"/>
                </a:solidFill>
              </a:rPr>
              <a:t> </a:t>
            </a:r>
            <a:r>
              <a:rPr lang="de-DE" sz="1200" dirty="0" err="1">
                <a:solidFill>
                  <a:srgbClr val="FF0000"/>
                </a:solidFill>
              </a:rPr>
              <a:t>you</a:t>
            </a:r>
            <a:r>
              <a:rPr lang="de-DE" sz="1200" dirty="0">
                <a:solidFill>
                  <a:srgbClr val="FF0000"/>
                </a:solidFill>
              </a:rPr>
              <a:t> </a:t>
            </a:r>
            <a:r>
              <a:rPr lang="de-DE" sz="1200" dirty="0" err="1">
                <a:solidFill>
                  <a:srgbClr val="FF0000"/>
                </a:solidFill>
              </a:rPr>
              <a:t>want</a:t>
            </a:r>
            <a:r>
              <a:rPr lang="de-DE" sz="1200" dirty="0">
                <a:solidFill>
                  <a:srgbClr val="FF0000"/>
                </a:solidFill>
              </a:rPr>
              <a:t> </a:t>
            </a:r>
            <a:r>
              <a:rPr lang="de-DE" sz="1200" dirty="0" err="1">
                <a:solidFill>
                  <a:srgbClr val="FF0000"/>
                </a:solidFill>
              </a:rPr>
              <a:t>to</a:t>
            </a:r>
            <a:r>
              <a:rPr lang="de-DE" sz="1200" dirty="0">
                <a:solidFill>
                  <a:srgbClr val="FF0000"/>
                </a:solidFill>
              </a:rPr>
              <a:t> pitch </a:t>
            </a:r>
            <a:r>
              <a:rPr lang="de-DE" sz="1200" dirty="0" err="1">
                <a:solidFill>
                  <a:srgbClr val="FF0000"/>
                </a:solidFill>
              </a:rPr>
              <a:t>today</a:t>
            </a:r>
            <a:r>
              <a:rPr lang="de-DE" sz="1200" dirty="0">
                <a:solidFill>
                  <a:srgbClr val="FF0000"/>
                </a:solidFill>
              </a:rPr>
              <a:t>, </a:t>
            </a:r>
            <a:r>
              <a:rPr lang="de-DE" sz="1200" dirty="0" err="1">
                <a:solidFill>
                  <a:srgbClr val="FF0000"/>
                </a:solidFill>
              </a:rPr>
              <a:t>you</a:t>
            </a:r>
            <a:r>
              <a:rPr lang="de-DE" sz="1200" dirty="0">
                <a:solidFill>
                  <a:srgbClr val="FF0000"/>
                </a:solidFill>
              </a:rPr>
              <a:t> </a:t>
            </a:r>
            <a:r>
              <a:rPr lang="de-DE" sz="1200" dirty="0" err="1">
                <a:solidFill>
                  <a:srgbClr val="FF0000"/>
                </a:solidFill>
              </a:rPr>
              <a:t>have</a:t>
            </a:r>
            <a:r>
              <a:rPr lang="de-DE" sz="1200" dirty="0">
                <a:solidFill>
                  <a:srgbClr val="FF0000"/>
                </a:solidFill>
              </a:rPr>
              <a:t> </a:t>
            </a:r>
            <a:r>
              <a:rPr lang="de-DE" sz="1200" dirty="0" err="1">
                <a:solidFill>
                  <a:srgbClr val="FF0000"/>
                </a:solidFill>
              </a:rPr>
              <a:t>options</a:t>
            </a:r>
            <a:r>
              <a:rPr lang="de-DE" sz="1200" dirty="0">
                <a:solidFill>
                  <a:srgbClr val="FF0000"/>
                </a:solidFill>
              </a:rPr>
              <a:t> </a:t>
            </a:r>
            <a:r>
              <a:rPr lang="de-DE" sz="1200" dirty="0" err="1">
                <a:solidFill>
                  <a:srgbClr val="FF0000"/>
                </a:solidFill>
              </a:rPr>
              <a:t>to</a:t>
            </a:r>
            <a:r>
              <a:rPr lang="de-DE" sz="1200" dirty="0">
                <a:solidFill>
                  <a:srgbClr val="FF0000"/>
                </a:solidFill>
              </a:rPr>
              <a:t> </a:t>
            </a:r>
            <a:r>
              <a:rPr lang="de-DE" sz="1200" dirty="0" err="1">
                <a:solidFill>
                  <a:srgbClr val="FF0000"/>
                </a:solidFill>
              </a:rPr>
              <a:t>choose</a:t>
            </a:r>
            <a:r>
              <a:rPr lang="de-DE" sz="1200" dirty="0">
                <a:solidFill>
                  <a:srgbClr val="FF0000"/>
                </a:solidFill>
              </a:rPr>
              <a:t> </a:t>
            </a:r>
            <a:r>
              <a:rPr lang="de-DE" sz="1200" dirty="0" err="1">
                <a:solidFill>
                  <a:srgbClr val="FF0000"/>
                </a:solidFill>
              </a:rPr>
              <a:t>from</a:t>
            </a:r>
            <a:r>
              <a:rPr lang="de-DE" sz="1200" dirty="0">
                <a:solidFill>
                  <a:srgbClr val="FF0000"/>
                </a:solidFill>
              </a:rPr>
              <a:t>:</a:t>
            </a:r>
          </a:p>
          <a:p>
            <a:pPr marL="514350" lvl="1" indent="-171450" algn="l" rtl="0">
              <a:spcBef>
                <a:spcPts val="0"/>
              </a:spcBef>
              <a:spcAft>
                <a:spcPts val="0"/>
              </a:spcAft>
              <a:buFont typeface="Arial" panose="020B0604020202020204" pitchFamily="34" charset="0"/>
              <a:buChar char="•"/>
            </a:pPr>
            <a:r>
              <a:rPr lang="de-DE" sz="1200" dirty="0" err="1">
                <a:solidFill>
                  <a:srgbClr val="FF0000"/>
                </a:solidFill>
              </a:rPr>
              <a:t>You</a:t>
            </a:r>
            <a:r>
              <a:rPr lang="de-DE" sz="1200" dirty="0">
                <a:solidFill>
                  <a:srgbClr val="FF0000"/>
                </a:solidFill>
              </a:rPr>
              <a:t> </a:t>
            </a:r>
            <a:r>
              <a:rPr lang="de-DE" sz="1200" dirty="0" err="1">
                <a:solidFill>
                  <a:srgbClr val="FF0000"/>
                </a:solidFill>
              </a:rPr>
              <a:t>can</a:t>
            </a:r>
            <a:r>
              <a:rPr lang="de-DE" sz="1200" dirty="0">
                <a:solidFill>
                  <a:srgbClr val="FF0000"/>
                </a:solidFill>
              </a:rPr>
              <a:t> </a:t>
            </a:r>
            <a:r>
              <a:rPr lang="de-DE" sz="1200" dirty="0" err="1">
                <a:solidFill>
                  <a:srgbClr val="FF0000"/>
                </a:solidFill>
              </a:rPr>
              <a:t>either</a:t>
            </a:r>
            <a:r>
              <a:rPr lang="de-DE" sz="1200" dirty="0">
                <a:solidFill>
                  <a:srgbClr val="FF0000"/>
                </a:solidFill>
              </a:rPr>
              <a:t> </a:t>
            </a:r>
            <a:r>
              <a:rPr lang="de-DE" sz="1200" dirty="0" err="1">
                <a:solidFill>
                  <a:srgbClr val="FF0000"/>
                </a:solidFill>
              </a:rPr>
              <a:t>chosse</a:t>
            </a:r>
            <a:r>
              <a:rPr lang="de-DE" sz="1200" dirty="0">
                <a:solidFill>
                  <a:srgbClr val="FF0000"/>
                </a:solidFill>
              </a:rPr>
              <a:t> </a:t>
            </a:r>
            <a:r>
              <a:rPr lang="de-DE" sz="1200" dirty="0" err="1">
                <a:solidFill>
                  <a:srgbClr val="FF0000"/>
                </a:solidFill>
              </a:rPr>
              <a:t>to</a:t>
            </a:r>
            <a:r>
              <a:rPr lang="de-DE" sz="1200" dirty="0">
                <a:solidFill>
                  <a:srgbClr val="FF0000"/>
                </a:solidFill>
              </a:rPr>
              <a:t> </a:t>
            </a:r>
            <a:r>
              <a:rPr lang="de-DE" sz="1200" dirty="0" err="1">
                <a:solidFill>
                  <a:srgbClr val="FF0000"/>
                </a:solidFill>
              </a:rPr>
              <a:t>go</a:t>
            </a:r>
            <a:r>
              <a:rPr lang="de-DE" sz="1200" dirty="0">
                <a:solidFill>
                  <a:srgbClr val="FF0000"/>
                </a:solidFill>
              </a:rPr>
              <a:t> </a:t>
            </a:r>
            <a:r>
              <a:rPr lang="de-DE" sz="1200" dirty="0" err="1">
                <a:solidFill>
                  <a:srgbClr val="FF0000"/>
                </a:solidFill>
              </a:rPr>
              <a:t>with</a:t>
            </a:r>
            <a:r>
              <a:rPr lang="de-DE" sz="1200" dirty="0">
                <a:solidFill>
                  <a:srgbClr val="FF0000"/>
                </a:solidFill>
              </a:rPr>
              <a:t> </a:t>
            </a:r>
            <a:r>
              <a:rPr lang="de-DE" sz="1200" b="1" dirty="0" err="1">
                <a:solidFill>
                  <a:srgbClr val="FF0000"/>
                </a:solidFill>
              </a:rPr>
              <a:t>your</a:t>
            </a:r>
            <a:r>
              <a:rPr lang="de-DE" sz="1200" b="1" dirty="0">
                <a:solidFill>
                  <a:srgbClr val="FF0000"/>
                </a:solidFill>
              </a:rPr>
              <a:t> own </a:t>
            </a:r>
            <a:r>
              <a:rPr lang="de-DE" sz="1200" b="1" dirty="0" err="1">
                <a:solidFill>
                  <a:srgbClr val="FF0000"/>
                </a:solidFill>
              </a:rPr>
              <a:t>idea</a:t>
            </a:r>
            <a:endParaRPr lang="de-DE" sz="1200" b="1" dirty="0">
              <a:solidFill>
                <a:srgbClr val="FF0000"/>
              </a:solidFill>
            </a:endParaRPr>
          </a:p>
          <a:p>
            <a:pPr marL="514350" lvl="1" indent="-171450" algn="l" rtl="0">
              <a:spcBef>
                <a:spcPts val="0"/>
              </a:spcBef>
              <a:spcAft>
                <a:spcPts val="0"/>
              </a:spcAft>
              <a:buFont typeface="Arial" panose="020B0604020202020204" pitchFamily="34" charset="0"/>
              <a:buChar char="•"/>
            </a:pPr>
            <a:r>
              <a:rPr lang="de-DE" sz="1200" dirty="0">
                <a:solidFill>
                  <a:srgbClr val="FF0000"/>
                </a:solidFill>
              </a:rPr>
              <a:t>OR </a:t>
            </a:r>
            <a:r>
              <a:rPr lang="de-DE" sz="1200" dirty="0" err="1">
                <a:solidFill>
                  <a:srgbClr val="FF0000"/>
                </a:solidFill>
              </a:rPr>
              <a:t>you</a:t>
            </a:r>
            <a:r>
              <a:rPr lang="de-DE" sz="1200" dirty="0">
                <a:solidFill>
                  <a:srgbClr val="FF0000"/>
                </a:solidFill>
              </a:rPr>
              <a:t> just </a:t>
            </a:r>
            <a:r>
              <a:rPr lang="de-DE" sz="1200" dirty="0" err="1">
                <a:solidFill>
                  <a:srgbClr val="FF0000"/>
                </a:solidFill>
              </a:rPr>
              <a:t>choose</a:t>
            </a:r>
            <a:r>
              <a:rPr lang="de-DE" sz="1200" dirty="0">
                <a:solidFill>
                  <a:srgbClr val="FF0000"/>
                </a:solidFill>
              </a:rPr>
              <a:t> an </a:t>
            </a:r>
            <a:r>
              <a:rPr lang="de-DE" sz="1200" b="1" dirty="0" err="1">
                <a:solidFill>
                  <a:srgbClr val="FF0000"/>
                </a:solidFill>
              </a:rPr>
              <a:t>object</a:t>
            </a:r>
            <a:r>
              <a:rPr lang="de-DE" sz="1200" dirty="0">
                <a:solidFill>
                  <a:srgbClr val="FF0000"/>
                </a:solidFill>
              </a:rPr>
              <a:t> in in </a:t>
            </a:r>
            <a:r>
              <a:rPr lang="de-DE" sz="1200" dirty="0" err="1">
                <a:solidFill>
                  <a:srgbClr val="FF0000"/>
                </a:solidFill>
              </a:rPr>
              <a:t>your</a:t>
            </a:r>
            <a:r>
              <a:rPr lang="de-DE" sz="1200" dirty="0">
                <a:solidFill>
                  <a:srgbClr val="FF0000"/>
                </a:solidFill>
              </a:rPr>
              <a:t> </a:t>
            </a:r>
            <a:r>
              <a:rPr lang="de-DE" sz="1200" dirty="0" err="1">
                <a:solidFill>
                  <a:srgbClr val="FF0000"/>
                </a:solidFill>
              </a:rPr>
              <a:t>direct</a:t>
            </a:r>
            <a:r>
              <a:rPr lang="de-DE" sz="1200" dirty="0">
                <a:solidFill>
                  <a:srgbClr val="FF0000"/>
                </a:solidFill>
              </a:rPr>
              <a:t> </a:t>
            </a:r>
            <a:r>
              <a:rPr lang="de-DE" sz="1200" dirty="0" err="1">
                <a:solidFill>
                  <a:srgbClr val="FF0000"/>
                </a:solidFill>
              </a:rPr>
              <a:t>environment</a:t>
            </a:r>
            <a:r>
              <a:rPr lang="de-DE" sz="1200" dirty="0">
                <a:solidFill>
                  <a:srgbClr val="FF0000"/>
                </a:solidFill>
              </a:rPr>
              <a:t> </a:t>
            </a:r>
            <a:r>
              <a:rPr lang="de-DE" sz="1200" dirty="0" err="1">
                <a:solidFill>
                  <a:srgbClr val="FF0000"/>
                </a:solidFill>
              </a:rPr>
              <a:t>that</a:t>
            </a:r>
            <a:r>
              <a:rPr lang="de-DE" sz="1200" dirty="0">
                <a:solidFill>
                  <a:srgbClr val="FF0000"/>
                </a:solidFill>
              </a:rPr>
              <a:t> </a:t>
            </a:r>
            <a:r>
              <a:rPr lang="de-DE" sz="1200" dirty="0" err="1">
                <a:solidFill>
                  <a:srgbClr val="FF0000"/>
                </a:solidFill>
              </a:rPr>
              <a:t>somehow</a:t>
            </a:r>
            <a:r>
              <a:rPr lang="de-DE" sz="1200" dirty="0">
                <a:solidFill>
                  <a:srgbClr val="FF0000"/>
                </a:solidFill>
              </a:rPr>
              <a:t> </a:t>
            </a:r>
            <a:r>
              <a:rPr lang="de-DE" sz="1200" dirty="0" err="1">
                <a:solidFill>
                  <a:srgbClr val="FF0000"/>
                </a:solidFill>
              </a:rPr>
              <a:t>speaks</a:t>
            </a:r>
            <a:r>
              <a:rPr lang="de-DE" sz="1200" dirty="0">
                <a:solidFill>
                  <a:srgbClr val="FF0000"/>
                </a:solidFill>
              </a:rPr>
              <a:t> </a:t>
            </a:r>
            <a:r>
              <a:rPr lang="de-DE" sz="1200" dirty="0" err="1">
                <a:solidFill>
                  <a:srgbClr val="FF0000"/>
                </a:solidFill>
              </a:rPr>
              <a:t>to</a:t>
            </a:r>
            <a:r>
              <a:rPr lang="de-DE" sz="1200" dirty="0">
                <a:solidFill>
                  <a:srgbClr val="FF0000"/>
                </a:solidFill>
              </a:rPr>
              <a:t> </a:t>
            </a:r>
            <a:r>
              <a:rPr lang="de-DE" sz="1200" dirty="0" err="1">
                <a:solidFill>
                  <a:srgbClr val="FF0000"/>
                </a:solidFill>
              </a:rPr>
              <a:t>you</a:t>
            </a:r>
            <a:r>
              <a:rPr lang="de-DE" sz="1200" dirty="0">
                <a:solidFill>
                  <a:srgbClr val="FF0000"/>
                </a:solidFill>
              </a:rPr>
              <a:t>, </a:t>
            </a:r>
            <a:r>
              <a:rPr lang="de-DE" sz="1200" b="1" dirty="0">
                <a:solidFill>
                  <a:srgbClr val="FF0000"/>
                </a:solidFill>
              </a:rPr>
              <a:t>like a </a:t>
            </a:r>
            <a:r>
              <a:rPr lang="de-DE" sz="1200" b="1" dirty="0" err="1">
                <a:solidFill>
                  <a:srgbClr val="FF0000"/>
                </a:solidFill>
              </a:rPr>
              <a:t>pen</a:t>
            </a:r>
            <a:r>
              <a:rPr lang="de-DE" sz="1200" b="1" dirty="0">
                <a:solidFill>
                  <a:srgbClr val="FF0000"/>
                </a:solidFill>
              </a:rPr>
              <a:t> </a:t>
            </a:r>
            <a:r>
              <a:rPr lang="de-DE" sz="1200" b="1" dirty="0" err="1">
                <a:solidFill>
                  <a:srgbClr val="FF0000"/>
                </a:solidFill>
              </a:rPr>
              <a:t>or</a:t>
            </a:r>
            <a:r>
              <a:rPr lang="de-DE" sz="1200" b="1" dirty="0">
                <a:solidFill>
                  <a:srgbClr val="FF0000"/>
                </a:solidFill>
              </a:rPr>
              <a:t> a </a:t>
            </a:r>
            <a:r>
              <a:rPr lang="de-DE" sz="1200" b="1" dirty="0" err="1">
                <a:solidFill>
                  <a:srgbClr val="FF0000"/>
                </a:solidFill>
              </a:rPr>
              <a:t>book</a:t>
            </a:r>
            <a:r>
              <a:rPr lang="de-DE" sz="1200" b="1" dirty="0">
                <a:solidFill>
                  <a:srgbClr val="FF0000"/>
                </a:solidFill>
              </a:rPr>
              <a:t> </a:t>
            </a:r>
            <a:r>
              <a:rPr lang="de-DE" sz="1200" b="1" dirty="0" err="1">
                <a:solidFill>
                  <a:srgbClr val="FF0000"/>
                </a:solidFill>
              </a:rPr>
              <a:t>for</a:t>
            </a:r>
            <a:r>
              <a:rPr lang="de-DE" sz="1200" b="1" dirty="0">
                <a:solidFill>
                  <a:srgbClr val="FF0000"/>
                </a:solidFill>
              </a:rPr>
              <a:t> </a:t>
            </a:r>
            <a:r>
              <a:rPr lang="de-DE" sz="1200" b="1" dirty="0" err="1">
                <a:solidFill>
                  <a:srgbClr val="FF0000"/>
                </a:solidFill>
              </a:rPr>
              <a:t>example</a:t>
            </a:r>
            <a:endParaRPr lang="de-DE" sz="1200" b="1" dirty="0">
              <a:solidFill>
                <a:srgbClr val="FF0000"/>
              </a:solidFil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726494fd45_1_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726494fd45_1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de-DE" sz="1200" dirty="0" err="1">
                <a:solidFill>
                  <a:srgbClr val="FF0000"/>
                </a:solidFill>
              </a:rPr>
              <a:t>Let‘s</a:t>
            </a:r>
            <a:r>
              <a:rPr lang="de-DE" sz="1200" dirty="0">
                <a:solidFill>
                  <a:srgbClr val="FF0000"/>
                </a:solidFill>
              </a:rPr>
              <a:t> </a:t>
            </a:r>
            <a:r>
              <a:rPr lang="de-DE" sz="1200" dirty="0" err="1">
                <a:solidFill>
                  <a:srgbClr val="FF0000"/>
                </a:solidFill>
              </a:rPr>
              <a:t>have</a:t>
            </a:r>
            <a:r>
              <a:rPr lang="de-DE" sz="1200" dirty="0">
                <a:solidFill>
                  <a:srgbClr val="FF0000"/>
                </a:solidFill>
              </a:rPr>
              <a:t> a </a:t>
            </a:r>
            <a:r>
              <a:rPr lang="de-DE" sz="1200" dirty="0" err="1">
                <a:solidFill>
                  <a:srgbClr val="FF0000"/>
                </a:solidFill>
              </a:rPr>
              <a:t>look</a:t>
            </a:r>
            <a:r>
              <a:rPr lang="de-DE" sz="1200" dirty="0">
                <a:solidFill>
                  <a:srgbClr val="FF0000"/>
                </a:solidFill>
              </a:rPr>
              <a:t> at </a:t>
            </a:r>
            <a:r>
              <a:rPr lang="de-DE" sz="1200" dirty="0" err="1">
                <a:solidFill>
                  <a:srgbClr val="FF0000"/>
                </a:solidFill>
              </a:rPr>
              <a:t>step</a:t>
            </a:r>
            <a:r>
              <a:rPr lang="de-DE" sz="1200" dirty="0">
                <a:solidFill>
                  <a:srgbClr val="FF0000"/>
                </a:solidFill>
              </a:rPr>
              <a:t> 1:</a:t>
            </a:r>
          </a:p>
          <a:p>
            <a:pPr marL="171450" lvl="0" indent="-171450" algn="l" rtl="0">
              <a:spcBef>
                <a:spcPts val="0"/>
              </a:spcBef>
              <a:spcAft>
                <a:spcPts val="0"/>
              </a:spcAft>
            </a:pPr>
            <a:endParaRPr lang="de-DE" sz="1200" dirty="0">
              <a:solidFill>
                <a:srgbClr val="FF0000"/>
              </a:solidFill>
            </a:endParaRPr>
          </a:p>
          <a:p>
            <a:pPr marL="171450" lvl="0" indent="-171450" algn="l" rtl="0">
              <a:spcBef>
                <a:spcPts val="0"/>
              </a:spcBef>
              <a:spcAft>
                <a:spcPts val="0"/>
              </a:spcAft>
            </a:pPr>
            <a:r>
              <a:rPr lang="de-DE" sz="1200" dirty="0">
                <a:solidFill>
                  <a:srgbClr val="FF0000"/>
                </a:solidFill>
              </a:rPr>
              <a:t>So </a:t>
            </a:r>
            <a:r>
              <a:rPr lang="de-DE" sz="1200" dirty="0" err="1">
                <a:solidFill>
                  <a:srgbClr val="FF0000"/>
                </a:solidFill>
              </a:rPr>
              <a:t>once</a:t>
            </a:r>
            <a:r>
              <a:rPr lang="de-DE" sz="1200" dirty="0">
                <a:solidFill>
                  <a:srgbClr val="FF0000"/>
                </a:solidFill>
              </a:rPr>
              <a:t> </a:t>
            </a:r>
            <a:r>
              <a:rPr lang="de-DE" sz="1200" dirty="0" err="1">
                <a:solidFill>
                  <a:srgbClr val="FF0000"/>
                </a:solidFill>
              </a:rPr>
              <a:t>you</a:t>
            </a:r>
            <a:r>
              <a:rPr lang="de-DE" sz="1200" dirty="0">
                <a:solidFill>
                  <a:srgbClr val="FF0000"/>
                </a:solidFill>
              </a:rPr>
              <a:t> </a:t>
            </a:r>
            <a:r>
              <a:rPr lang="de-DE" sz="1200" dirty="0" err="1">
                <a:solidFill>
                  <a:srgbClr val="FF0000"/>
                </a:solidFill>
              </a:rPr>
              <a:t>know</a:t>
            </a:r>
            <a:r>
              <a:rPr lang="de-DE" sz="1200" dirty="0">
                <a:solidFill>
                  <a:srgbClr val="FF0000"/>
                </a:solidFill>
              </a:rPr>
              <a:t> </a:t>
            </a:r>
            <a:r>
              <a:rPr lang="de-DE" sz="1200" dirty="0" err="1">
                <a:solidFill>
                  <a:srgbClr val="FF0000"/>
                </a:solidFill>
              </a:rPr>
              <a:t>what</a:t>
            </a:r>
            <a:r>
              <a:rPr lang="de-DE" sz="1200" dirty="0">
                <a:solidFill>
                  <a:srgbClr val="FF0000"/>
                </a:solidFill>
              </a:rPr>
              <a:t> </a:t>
            </a:r>
            <a:r>
              <a:rPr lang="de-DE" sz="1200" dirty="0" err="1">
                <a:solidFill>
                  <a:srgbClr val="FF0000"/>
                </a:solidFill>
              </a:rPr>
              <a:t>you</a:t>
            </a:r>
            <a:r>
              <a:rPr lang="de-DE" sz="1200" dirty="0">
                <a:solidFill>
                  <a:srgbClr val="FF0000"/>
                </a:solidFill>
              </a:rPr>
              <a:t> </a:t>
            </a:r>
            <a:r>
              <a:rPr lang="de-DE" sz="1200" dirty="0" err="1">
                <a:solidFill>
                  <a:srgbClr val="FF0000"/>
                </a:solidFill>
              </a:rPr>
              <a:t>want</a:t>
            </a:r>
            <a:r>
              <a:rPr lang="de-DE" sz="1200" dirty="0">
                <a:solidFill>
                  <a:srgbClr val="FF0000"/>
                </a:solidFill>
              </a:rPr>
              <a:t> </a:t>
            </a:r>
            <a:r>
              <a:rPr lang="de-DE" sz="1200" dirty="0" err="1">
                <a:solidFill>
                  <a:srgbClr val="FF0000"/>
                </a:solidFill>
              </a:rPr>
              <a:t>to</a:t>
            </a:r>
            <a:r>
              <a:rPr lang="de-DE" sz="1200" dirty="0">
                <a:solidFill>
                  <a:srgbClr val="FF0000"/>
                </a:solidFill>
              </a:rPr>
              <a:t> pitch, </a:t>
            </a:r>
            <a:r>
              <a:rPr lang="de-DE" sz="1200" dirty="0" err="1">
                <a:solidFill>
                  <a:srgbClr val="FF0000"/>
                </a:solidFill>
              </a:rPr>
              <a:t>let‘s</a:t>
            </a:r>
            <a:r>
              <a:rPr lang="de-DE" sz="1200" dirty="0">
                <a:solidFill>
                  <a:srgbClr val="FF0000"/>
                </a:solidFill>
              </a:rPr>
              <a:t> </a:t>
            </a:r>
            <a:r>
              <a:rPr lang="de-DE" sz="1200" dirty="0" err="1">
                <a:solidFill>
                  <a:srgbClr val="FF0000"/>
                </a:solidFill>
              </a:rPr>
              <a:t>have</a:t>
            </a:r>
            <a:r>
              <a:rPr lang="de-DE" sz="1200" dirty="0">
                <a:solidFill>
                  <a:srgbClr val="FF0000"/>
                </a:solidFill>
              </a:rPr>
              <a:t> a </a:t>
            </a:r>
            <a:r>
              <a:rPr lang="de-DE" sz="1200" dirty="0" err="1">
                <a:solidFill>
                  <a:srgbClr val="FF0000"/>
                </a:solidFill>
              </a:rPr>
              <a:t>look</a:t>
            </a:r>
            <a:r>
              <a:rPr lang="de-DE" sz="1200" dirty="0">
                <a:solidFill>
                  <a:srgbClr val="FF0000"/>
                </a:solidFill>
              </a:rPr>
              <a:t> on </a:t>
            </a:r>
            <a:r>
              <a:rPr lang="de-DE" sz="1200" dirty="0" err="1">
                <a:solidFill>
                  <a:srgbClr val="FF0000"/>
                </a:solidFill>
              </a:rPr>
              <a:t>how</a:t>
            </a:r>
            <a:r>
              <a:rPr lang="de-DE" sz="1200" dirty="0">
                <a:solidFill>
                  <a:srgbClr val="FF0000"/>
                </a:solidFill>
              </a:rPr>
              <a:t> </a:t>
            </a:r>
            <a:r>
              <a:rPr lang="de-DE" sz="1200" dirty="0" err="1">
                <a:solidFill>
                  <a:srgbClr val="FF0000"/>
                </a:solidFill>
              </a:rPr>
              <a:t>to</a:t>
            </a:r>
            <a:r>
              <a:rPr lang="de-DE" sz="1200" dirty="0">
                <a:solidFill>
                  <a:srgbClr val="FF0000"/>
                </a:solidFill>
              </a:rPr>
              <a:t> </a:t>
            </a:r>
            <a:r>
              <a:rPr lang="de-DE" sz="1200" dirty="0" err="1">
                <a:solidFill>
                  <a:srgbClr val="FF0000"/>
                </a:solidFill>
              </a:rPr>
              <a:t>build</a:t>
            </a:r>
            <a:r>
              <a:rPr lang="de-DE" sz="1200" dirty="0">
                <a:solidFill>
                  <a:srgbClr val="FF0000"/>
                </a:solidFill>
              </a:rPr>
              <a:t> a pitch!</a:t>
            </a:r>
          </a:p>
          <a:p>
            <a:pPr marL="171450" lvl="0" indent="-171450" algn="l" rtl="0">
              <a:spcBef>
                <a:spcPts val="0"/>
              </a:spcBef>
              <a:spcAft>
                <a:spcPts val="0"/>
              </a:spcAft>
            </a:pPr>
            <a:endParaRPr lang="de-DE" sz="1200" dirty="0">
              <a:solidFill>
                <a:srgbClr val="FF0000"/>
              </a:solidFill>
            </a:endParaRPr>
          </a:p>
          <a:p>
            <a:pPr marL="171450" lvl="0" indent="-171450" algn="l" rtl="0">
              <a:spcBef>
                <a:spcPts val="0"/>
              </a:spcBef>
              <a:spcAft>
                <a:spcPts val="0"/>
              </a:spcAft>
              <a:buFont typeface="Arial" panose="020B0604020202020204" pitchFamily="34" charset="0"/>
              <a:buChar char="•"/>
            </a:pPr>
            <a:r>
              <a:rPr lang="de-DE" sz="1200" dirty="0" err="1">
                <a:solidFill>
                  <a:srgbClr val="FF0000"/>
                </a:solidFill>
              </a:rPr>
              <a:t>Since</a:t>
            </a:r>
            <a:r>
              <a:rPr lang="de-DE" sz="1200" dirty="0">
                <a:solidFill>
                  <a:srgbClr val="FF0000"/>
                </a:solidFill>
              </a:rPr>
              <a:t> </a:t>
            </a:r>
            <a:r>
              <a:rPr lang="de-DE" sz="1200" dirty="0" err="1">
                <a:solidFill>
                  <a:srgbClr val="FF0000"/>
                </a:solidFill>
              </a:rPr>
              <a:t>we</a:t>
            </a:r>
            <a:r>
              <a:rPr lang="de-DE" sz="1200" dirty="0">
                <a:solidFill>
                  <a:srgbClr val="FF0000"/>
                </a:solidFill>
              </a:rPr>
              <a:t> will not </a:t>
            </a:r>
            <a:r>
              <a:rPr lang="de-DE" sz="1200" dirty="0" err="1">
                <a:solidFill>
                  <a:srgbClr val="FF0000"/>
                </a:solidFill>
              </a:rPr>
              <a:t>have</a:t>
            </a:r>
            <a:r>
              <a:rPr lang="de-DE" sz="1200" dirty="0">
                <a:solidFill>
                  <a:srgbClr val="FF0000"/>
                </a:solidFill>
              </a:rPr>
              <a:t> </a:t>
            </a:r>
            <a:r>
              <a:rPr lang="de-DE" sz="1200" dirty="0" err="1">
                <a:solidFill>
                  <a:srgbClr val="FF0000"/>
                </a:solidFill>
              </a:rPr>
              <a:t>the</a:t>
            </a:r>
            <a:r>
              <a:rPr lang="de-DE" sz="1200" dirty="0">
                <a:solidFill>
                  <a:srgbClr val="FF0000"/>
                </a:solidFill>
              </a:rPr>
              <a:t> time </a:t>
            </a:r>
            <a:r>
              <a:rPr lang="de-DE" sz="1200" dirty="0" err="1">
                <a:solidFill>
                  <a:srgbClr val="FF0000"/>
                </a:solidFill>
              </a:rPr>
              <a:t>to</a:t>
            </a:r>
            <a:r>
              <a:rPr lang="de-DE" sz="1200" dirty="0">
                <a:solidFill>
                  <a:srgbClr val="FF0000"/>
                </a:solidFill>
              </a:rPr>
              <a:t> </a:t>
            </a:r>
            <a:r>
              <a:rPr lang="de-DE" sz="1200" dirty="0" err="1">
                <a:solidFill>
                  <a:srgbClr val="FF0000"/>
                </a:solidFill>
              </a:rPr>
              <a:t>build</a:t>
            </a:r>
            <a:r>
              <a:rPr lang="de-DE" sz="1200" dirty="0">
                <a:solidFill>
                  <a:srgbClr val="FF0000"/>
                </a:solidFill>
              </a:rPr>
              <a:t> </a:t>
            </a:r>
            <a:r>
              <a:rPr lang="de-DE" sz="1200" dirty="0" err="1">
                <a:solidFill>
                  <a:srgbClr val="FF0000"/>
                </a:solidFill>
              </a:rPr>
              <a:t>your</a:t>
            </a:r>
            <a:r>
              <a:rPr lang="de-DE" sz="1200" dirty="0">
                <a:solidFill>
                  <a:srgbClr val="FF0000"/>
                </a:solidFill>
              </a:rPr>
              <a:t> pitch </a:t>
            </a:r>
            <a:r>
              <a:rPr lang="de-DE" sz="1200" dirty="0" err="1">
                <a:solidFill>
                  <a:srgbClr val="FF0000"/>
                </a:solidFill>
              </a:rPr>
              <a:t>step</a:t>
            </a:r>
            <a:r>
              <a:rPr lang="de-DE" sz="1200" dirty="0">
                <a:solidFill>
                  <a:srgbClr val="FF0000"/>
                </a:solidFill>
              </a:rPr>
              <a:t> </a:t>
            </a:r>
            <a:r>
              <a:rPr lang="de-DE" sz="1200" dirty="0" err="1">
                <a:solidFill>
                  <a:srgbClr val="FF0000"/>
                </a:solidFill>
              </a:rPr>
              <a:t>by</a:t>
            </a:r>
            <a:r>
              <a:rPr lang="de-DE" sz="1200" dirty="0">
                <a:solidFill>
                  <a:srgbClr val="FF0000"/>
                </a:solidFill>
              </a:rPr>
              <a:t> </a:t>
            </a:r>
            <a:r>
              <a:rPr lang="de-DE" sz="1200" dirty="0" err="1">
                <a:solidFill>
                  <a:srgbClr val="FF0000"/>
                </a:solidFill>
              </a:rPr>
              <a:t>step</a:t>
            </a:r>
            <a:r>
              <a:rPr lang="de-DE" sz="1200" dirty="0">
                <a:solidFill>
                  <a:srgbClr val="FF0000"/>
                </a:solidFill>
              </a:rPr>
              <a:t> all </a:t>
            </a:r>
            <a:r>
              <a:rPr lang="de-DE" sz="1200" dirty="0" err="1">
                <a:solidFill>
                  <a:srgbClr val="FF0000"/>
                </a:solidFill>
              </a:rPr>
              <a:t>togethter</a:t>
            </a:r>
            <a:r>
              <a:rPr lang="de-DE" sz="1200" dirty="0">
                <a:solidFill>
                  <a:srgbClr val="FF0000"/>
                </a:solidFill>
              </a:rPr>
              <a:t> </a:t>
            </a:r>
            <a:r>
              <a:rPr lang="de-DE" sz="1200" dirty="0" err="1">
                <a:solidFill>
                  <a:srgbClr val="FF0000"/>
                </a:solidFill>
              </a:rPr>
              <a:t>today</a:t>
            </a:r>
            <a:r>
              <a:rPr lang="de-DE" sz="1200" dirty="0">
                <a:solidFill>
                  <a:srgbClr val="FF0000"/>
                </a:solidFill>
              </a:rPr>
              <a:t>, </a:t>
            </a:r>
            <a:r>
              <a:rPr lang="de-DE" sz="1200" b="1" dirty="0" err="1">
                <a:solidFill>
                  <a:srgbClr val="FF0000"/>
                </a:solidFill>
              </a:rPr>
              <a:t>we</a:t>
            </a:r>
            <a:r>
              <a:rPr lang="de-DE" sz="1200" b="1" dirty="0">
                <a:solidFill>
                  <a:srgbClr val="FF0000"/>
                </a:solidFill>
              </a:rPr>
              <a:t> will </a:t>
            </a:r>
            <a:r>
              <a:rPr lang="de-DE" sz="1200" b="1" dirty="0" err="1">
                <a:solidFill>
                  <a:srgbClr val="FF0000"/>
                </a:solidFill>
              </a:rPr>
              <a:t>focous</a:t>
            </a:r>
            <a:r>
              <a:rPr lang="de-DE" sz="1200" b="1" dirty="0">
                <a:solidFill>
                  <a:srgbClr val="FF0000"/>
                </a:solidFill>
              </a:rPr>
              <a:t> an </a:t>
            </a:r>
            <a:r>
              <a:rPr lang="de-DE" sz="1200" b="1" dirty="0" err="1">
                <a:solidFill>
                  <a:srgbClr val="FF0000"/>
                </a:solidFill>
              </a:rPr>
              <a:t>the</a:t>
            </a:r>
            <a:r>
              <a:rPr lang="de-DE" sz="1200" b="1" dirty="0">
                <a:solidFill>
                  <a:srgbClr val="FF0000"/>
                </a:solidFill>
              </a:rPr>
              <a:t> </a:t>
            </a:r>
            <a:r>
              <a:rPr lang="de-DE" sz="1200" b="1" dirty="0" err="1">
                <a:solidFill>
                  <a:srgbClr val="FF0000"/>
                </a:solidFill>
              </a:rPr>
              <a:t>core</a:t>
            </a:r>
            <a:r>
              <a:rPr lang="de-DE" sz="1200" b="1" dirty="0">
                <a:solidFill>
                  <a:srgbClr val="FF0000"/>
                </a:solidFill>
              </a:rPr>
              <a:t> </a:t>
            </a:r>
            <a:r>
              <a:rPr lang="de-DE" sz="1200" b="1" dirty="0" err="1">
                <a:solidFill>
                  <a:srgbClr val="FF0000"/>
                </a:solidFill>
              </a:rPr>
              <a:t>of</a:t>
            </a:r>
            <a:r>
              <a:rPr lang="de-DE" sz="1200" b="1" dirty="0">
                <a:solidFill>
                  <a:srgbClr val="FF0000"/>
                </a:solidFill>
              </a:rPr>
              <a:t> </a:t>
            </a:r>
            <a:r>
              <a:rPr lang="de-DE" sz="1200" b="1" dirty="0" err="1">
                <a:solidFill>
                  <a:srgbClr val="FF0000"/>
                </a:solidFill>
              </a:rPr>
              <a:t>each</a:t>
            </a:r>
            <a:r>
              <a:rPr lang="de-DE" sz="1200" b="1" dirty="0">
                <a:solidFill>
                  <a:srgbClr val="FF0000"/>
                </a:solidFill>
              </a:rPr>
              <a:t> pitch</a:t>
            </a:r>
            <a:r>
              <a:rPr lang="de-DE" sz="1200" dirty="0">
                <a:solidFill>
                  <a:srgbClr val="FF0000"/>
                </a:solidFill>
              </a:rPr>
              <a:t>:</a:t>
            </a:r>
            <a:endParaRPr lang="de-DE" sz="1200" b="0" dirty="0">
              <a:solidFill>
                <a:srgbClr val="FF0000"/>
              </a:solidFill>
            </a:endParaRPr>
          </a:p>
          <a:p>
            <a:pPr marL="171450" lvl="0" indent="-171450" algn="l" rtl="0">
              <a:spcBef>
                <a:spcPts val="0"/>
              </a:spcBef>
              <a:spcAft>
                <a:spcPts val="0"/>
              </a:spcAft>
              <a:buFont typeface="Arial" panose="020B0604020202020204" pitchFamily="34" charset="0"/>
              <a:buChar char="•"/>
            </a:pPr>
            <a:r>
              <a:rPr lang="de-DE" sz="1200" dirty="0">
                <a:solidFill>
                  <a:srgbClr val="FF0000"/>
                </a:solidFill>
              </a:rPr>
              <a:t>The </a:t>
            </a:r>
            <a:r>
              <a:rPr lang="de-DE" sz="1200" dirty="0" err="1">
                <a:solidFill>
                  <a:srgbClr val="FF0000"/>
                </a:solidFill>
              </a:rPr>
              <a:t>most</a:t>
            </a:r>
            <a:r>
              <a:rPr lang="de-DE" sz="1200" dirty="0">
                <a:solidFill>
                  <a:srgbClr val="FF0000"/>
                </a:solidFill>
              </a:rPr>
              <a:t> </a:t>
            </a:r>
            <a:r>
              <a:rPr lang="de-DE" sz="1200" dirty="0" err="1">
                <a:solidFill>
                  <a:srgbClr val="FF0000"/>
                </a:solidFill>
              </a:rPr>
              <a:t>important</a:t>
            </a:r>
            <a:r>
              <a:rPr lang="de-DE" sz="1200" dirty="0">
                <a:solidFill>
                  <a:srgbClr val="FF0000"/>
                </a:solidFill>
              </a:rPr>
              <a:t> </a:t>
            </a:r>
            <a:r>
              <a:rPr lang="de-DE" sz="1200" dirty="0" err="1">
                <a:solidFill>
                  <a:srgbClr val="FF0000"/>
                </a:solidFill>
              </a:rPr>
              <a:t>aspect</a:t>
            </a:r>
            <a:r>
              <a:rPr lang="de-DE" sz="1200" dirty="0">
                <a:solidFill>
                  <a:srgbClr val="FF0000"/>
                </a:solidFill>
              </a:rPr>
              <a:t> </a:t>
            </a:r>
            <a:r>
              <a:rPr lang="de-DE" sz="1200" dirty="0" err="1">
                <a:solidFill>
                  <a:srgbClr val="FF0000"/>
                </a:solidFill>
              </a:rPr>
              <a:t>of</a:t>
            </a:r>
            <a:r>
              <a:rPr lang="de-DE" sz="1200" dirty="0">
                <a:solidFill>
                  <a:srgbClr val="FF0000"/>
                </a:solidFill>
              </a:rPr>
              <a:t> a pitch </a:t>
            </a:r>
            <a:r>
              <a:rPr lang="de-DE" sz="1200" dirty="0" err="1">
                <a:solidFill>
                  <a:srgbClr val="FF0000"/>
                </a:solidFill>
              </a:rPr>
              <a:t>is</a:t>
            </a:r>
            <a:r>
              <a:rPr lang="de-DE" sz="1200" dirty="0">
                <a:solidFill>
                  <a:srgbClr val="FF0000"/>
                </a:solidFill>
              </a:rPr>
              <a:t> a </a:t>
            </a:r>
            <a:r>
              <a:rPr lang="de-DE" sz="1200" b="1" dirty="0">
                <a:solidFill>
                  <a:srgbClr val="FF0000"/>
                </a:solidFill>
              </a:rPr>
              <a:t>strong »problem-solution fit«</a:t>
            </a:r>
          </a:p>
          <a:p>
            <a:pPr marL="685800" lvl="1" indent="-228600" algn="l" rtl="0">
              <a:spcBef>
                <a:spcPts val="0"/>
              </a:spcBef>
              <a:spcAft>
                <a:spcPts val="0"/>
              </a:spcAft>
              <a:buClr>
                <a:schemeClr val="dk1"/>
              </a:buClr>
              <a:buSzPts val="1100"/>
              <a:buFont typeface="+mj-lt"/>
              <a:buAutoNum type="arabicPeriod"/>
            </a:pPr>
            <a:r>
              <a:rPr lang="de-DE" sz="1200" dirty="0">
                <a:solidFill>
                  <a:srgbClr val="FF0000"/>
                </a:solidFill>
              </a:rPr>
              <a:t>Who </a:t>
            </a:r>
            <a:r>
              <a:rPr lang="de-DE" sz="1200" dirty="0" err="1">
                <a:solidFill>
                  <a:srgbClr val="FF0000"/>
                </a:solidFill>
              </a:rPr>
              <a:t>are</a:t>
            </a:r>
            <a:r>
              <a:rPr lang="de-DE" sz="1200" dirty="0">
                <a:solidFill>
                  <a:srgbClr val="FF0000"/>
                </a:solidFill>
              </a:rPr>
              <a:t> </a:t>
            </a:r>
            <a:r>
              <a:rPr lang="de-DE" sz="1200" dirty="0" err="1">
                <a:solidFill>
                  <a:srgbClr val="FF0000"/>
                </a:solidFill>
              </a:rPr>
              <a:t>your</a:t>
            </a:r>
            <a:r>
              <a:rPr lang="de-DE" sz="1200" dirty="0">
                <a:solidFill>
                  <a:srgbClr val="FF0000"/>
                </a:solidFill>
              </a:rPr>
              <a:t> </a:t>
            </a:r>
            <a:r>
              <a:rPr lang="de-DE" sz="1200" dirty="0" err="1">
                <a:solidFill>
                  <a:srgbClr val="FF0000"/>
                </a:solidFill>
              </a:rPr>
              <a:t>users</a:t>
            </a:r>
            <a:r>
              <a:rPr lang="de-DE" sz="1200" dirty="0">
                <a:solidFill>
                  <a:srgbClr val="FF0000"/>
                </a:solidFill>
              </a:rPr>
              <a:t>?</a:t>
            </a:r>
          </a:p>
          <a:p>
            <a:pPr marL="685800" lvl="1" indent="-228600" algn="l" rtl="0">
              <a:spcBef>
                <a:spcPts val="0"/>
              </a:spcBef>
              <a:spcAft>
                <a:spcPts val="0"/>
              </a:spcAft>
              <a:buClr>
                <a:schemeClr val="dk1"/>
              </a:buClr>
              <a:buSzPts val="1100"/>
              <a:buFont typeface="+mj-lt"/>
              <a:buAutoNum type="arabicPeriod"/>
            </a:pPr>
            <a:r>
              <a:rPr lang="de-DE" sz="1200" dirty="0" err="1">
                <a:solidFill>
                  <a:srgbClr val="FF0000"/>
                </a:solidFill>
              </a:rPr>
              <a:t>What</a:t>
            </a:r>
            <a:r>
              <a:rPr lang="de-DE" sz="1200" dirty="0">
                <a:solidFill>
                  <a:srgbClr val="FF0000"/>
                </a:solidFill>
              </a:rPr>
              <a:t> </a:t>
            </a:r>
            <a:r>
              <a:rPr lang="de-DE" sz="1200" dirty="0" err="1">
                <a:solidFill>
                  <a:srgbClr val="FF0000"/>
                </a:solidFill>
              </a:rPr>
              <a:t>is</a:t>
            </a:r>
            <a:r>
              <a:rPr lang="de-DE" sz="1200" dirty="0">
                <a:solidFill>
                  <a:srgbClr val="FF0000"/>
                </a:solidFill>
              </a:rPr>
              <a:t> </a:t>
            </a:r>
            <a:r>
              <a:rPr lang="de-DE" sz="1200" dirty="0" err="1">
                <a:solidFill>
                  <a:srgbClr val="FF0000"/>
                </a:solidFill>
              </a:rPr>
              <a:t>their</a:t>
            </a:r>
            <a:r>
              <a:rPr lang="de-DE" sz="1200" dirty="0">
                <a:solidFill>
                  <a:srgbClr val="FF0000"/>
                </a:solidFill>
              </a:rPr>
              <a:t> </a:t>
            </a:r>
            <a:r>
              <a:rPr lang="de-DE" sz="1200" dirty="0" err="1">
                <a:solidFill>
                  <a:srgbClr val="FF0000"/>
                </a:solidFill>
              </a:rPr>
              <a:t>problem</a:t>
            </a:r>
            <a:r>
              <a:rPr lang="de-DE" sz="1200" dirty="0">
                <a:solidFill>
                  <a:srgbClr val="FF0000"/>
                </a:solidFill>
              </a:rPr>
              <a:t>?</a:t>
            </a:r>
          </a:p>
          <a:p>
            <a:pPr marL="685800" lvl="1" indent="-228600" algn="l" rtl="0">
              <a:spcBef>
                <a:spcPts val="0"/>
              </a:spcBef>
              <a:spcAft>
                <a:spcPts val="0"/>
              </a:spcAft>
              <a:buClr>
                <a:schemeClr val="dk1"/>
              </a:buClr>
              <a:buSzPts val="1100"/>
              <a:buFont typeface="+mj-lt"/>
              <a:buAutoNum type="arabicPeriod"/>
            </a:pPr>
            <a:r>
              <a:rPr lang="de-DE" sz="1200" dirty="0" err="1">
                <a:solidFill>
                  <a:srgbClr val="FF0000"/>
                </a:solidFill>
              </a:rPr>
              <a:t>How</a:t>
            </a:r>
            <a:r>
              <a:rPr lang="de-DE" sz="1200" dirty="0">
                <a:solidFill>
                  <a:srgbClr val="FF0000"/>
                </a:solidFill>
              </a:rPr>
              <a:t> </a:t>
            </a:r>
            <a:r>
              <a:rPr lang="de-DE" sz="1200" dirty="0" err="1">
                <a:solidFill>
                  <a:srgbClr val="FF0000"/>
                </a:solidFill>
              </a:rPr>
              <a:t>is</a:t>
            </a:r>
            <a:r>
              <a:rPr lang="de-DE" sz="1200" dirty="0">
                <a:solidFill>
                  <a:srgbClr val="FF0000"/>
                </a:solidFill>
              </a:rPr>
              <a:t> </a:t>
            </a:r>
            <a:r>
              <a:rPr lang="de-DE" sz="1200" dirty="0" err="1">
                <a:solidFill>
                  <a:srgbClr val="FF0000"/>
                </a:solidFill>
              </a:rPr>
              <a:t>your</a:t>
            </a:r>
            <a:r>
              <a:rPr lang="de-DE" sz="1200" dirty="0">
                <a:solidFill>
                  <a:srgbClr val="FF0000"/>
                </a:solidFill>
              </a:rPr>
              <a:t> </a:t>
            </a:r>
            <a:r>
              <a:rPr lang="de-DE" sz="1200" dirty="0" err="1">
                <a:solidFill>
                  <a:srgbClr val="FF0000"/>
                </a:solidFill>
              </a:rPr>
              <a:t>idea</a:t>
            </a:r>
            <a:r>
              <a:rPr lang="de-DE" sz="1200" dirty="0">
                <a:solidFill>
                  <a:srgbClr val="FF0000"/>
                </a:solidFill>
              </a:rPr>
              <a:t>/</a:t>
            </a:r>
            <a:r>
              <a:rPr lang="de-DE" sz="1200" dirty="0" err="1">
                <a:solidFill>
                  <a:srgbClr val="FF0000"/>
                </a:solidFill>
              </a:rPr>
              <a:t>product</a:t>
            </a:r>
            <a:r>
              <a:rPr lang="de-DE" sz="1200" dirty="0">
                <a:solidFill>
                  <a:srgbClr val="FF0000"/>
                </a:solidFill>
              </a:rPr>
              <a:t> </a:t>
            </a:r>
            <a:r>
              <a:rPr lang="de-DE" sz="1200" dirty="0" err="1">
                <a:solidFill>
                  <a:srgbClr val="FF0000"/>
                </a:solidFill>
              </a:rPr>
              <a:t>solving</a:t>
            </a:r>
            <a:r>
              <a:rPr lang="de-DE" sz="1200" dirty="0">
                <a:solidFill>
                  <a:srgbClr val="FF0000"/>
                </a:solidFill>
              </a:rPr>
              <a:t> </a:t>
            </a:r>
            <a:r>
              <a:rPr lang="de-DE" sz="1200" dirty="0" err="1">
                <a:solidFill>
                  <a:srgbClr val="FF0000"/>
                </a:solidFill>
              </a:rPr>
              <a:t>that</a:t>
            </a:r>
            <a:r>
              <a:rPr lang="de-DE" sz="1200" dirty="0">
                <a:solidFill>
                  <a:srgbClr val="FF0000"/>
                </a:solidFill>
              </a:rPr>
              <a:t> </a:t>
            </a:r>
            <a:r>
              <a:rPr lang="de-DE" sz="1200" dirty="0" err="1">
                <a:solidFill>
                  <a:srgbClr val="FF0000"/>
                </a:solidFill>
              </a:rPr>
              <a:t>problem</a:t>
            </a:r>
            <a:r>
              <a:rPr lang="de-DE" sz="1200" dirty="0">
                <a:solidFill>
                  <a:srgbClr val="FF0000"/>
                </a:solidFill>
              </a:rPr>
              <a:t>?</a:t>
            </a:r>
          </a:p>
          <a:p>
            <a:pPr marL="685800" lvl="1" indent="-228600" algn="l" rtl="0">
              <a:spcBef>
                <a:spcPts val="0"/>
              </a:spcBef>
              <a:spcAft>
                <a:spcPts val="0"/>
              </a:spcAft>
              <a:buClr>
                <a:schemeClr val="dk1"/>
              </a:buClr>
              <a:buSzPts val="1100"/>
              <a:buFont typeface="+mj-lt"/>
              <a:buAutoNum type="arabicPeriod"/>
            </a:pPr>
            <a:endParaRPr lang="de-DE" sz="1200" dirty="0">
              <a:solidFill>
                <a:srgbClr val="FF0000"/>
              </a:solidFill>
            </a:endParaRPr>
          </a:p>
          <a:p>
            <a:pPr marL="171450" lvl="0" indent="-171450" algn="l" rtl="0">
              <a:spcBef>
                <a:spcPts val="0"/>
              </a:spcBef>
              <a:spcAft>
                <a:spcPts val="0"/>
              </a:spcAft>
            </a:pPr>
            <a:endParaRPr lang="de-DE" sz="1200" dirty="0">
              <a:solidFill>
                <a:srgbClr val="FF0000"/>
              </a:solidFill>
            </a:endParaRPr>
          </a:p>
          <a:p>
            <a:pPr marL="228600" lvl="0" indent="-228600" algn="l" rtl="0">
              <a:spcBef>
                <a:spcPts val="0"/>
              </a:spcBef>
              <a:spcAft>
                <a:spcPts val="0"/>
              </a:spcAft>
              <a:buClr>
                <a:schemeClr val="dk1"/>
              </a:buClr>
              <a:buSzPts val="1100"/>
              <a:buFont typeface="+mj-lt"/>
              <a:buAutoNum type="arabicPeriod"/>
            </a:pPr>
            <a:endParaRPr lang="de-DE" sz="1200" dirty="0">
              <a:solidFill>
                <a:srgbClr val="FF0000"/>
              </a:solidFill>
            </a:endParaRPr>
          </a:p>
        </p:txBody>
      </p:sp>
    </p:spTree>
    <p:extLst>
      <p:ext uri="{BB962C8B-B14F-4D97-AF65-F5344CB8AC3E}">
        <p14:creationId xmlns:p14="http://schemas.microsoft.com/office/powerpoint/2010/main" val="382212083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71450" lvl="0" indent="-171450" algn="l" rtl="0">
              <a:spcBef>
                <a:spcPts val="0"/>
              </a:spcBef>
              <a:spcAft>
                <a:spcPts val="0"/>
              </a:spcAft>
            </a:pPr>
            <a:r>
              <a:rPr lang="de-DE" sz="1100" dirty="0" err="1">
                <a:solidFill>
                  <a:srgbClr val="FF0000"/>
                </a:solidFill>
              </a:rPr>
              <a:t>Step</a:t>
            </a:r>
            <a:r>
              <a:rPr lang="de-DE" sz="1100" dirty="0">
                <a:solidFill>
                  <a:srgbClr val="FF0000"/>
                </a:solidFill>
              </a:rPr>
              <a:t> 2: </a:t>
            </a:r>
            <a:r>
              <a:rPr lang="de-DE" sz="1100" dirty="0" err="1">
                <a:solidFill>
                  <a:srgbClr val="FF0000"/>
                </a:solidFill>
              </a:rPr>
              <a:t>Once</a:t>
            </a:r>
            <a:r>
              <a:rPr lang="de-DE" sz="1100" dirty="0">
                <a:solidFill>
                  <a:srgbClr val="FF0000"/>
                </a:solidFill>
              </a:rPr>
              <a:t> </a:t>
            </a:r>
            <a:r>
              <a:rPr lang="de-DE" sz="1100" dirty="0" err="1">
                <a:solidFill>
                  <a:srgbClr val="FF0000"/>
                </a:solidFill>
              </a:rPr>
              <a:t>you</a:t>
            </a:r>
            <a:r>
              <a:rPr lang="de-DE" sz="1100" dirty="0">
                <a:solidFill>
                  <a:srgbClr val="FF0000"/>
                </a:solidFill>
              </a:rPr>
              <a:t> </a:t>
            </a:r>
            <a:r>
              <a:rPr lang="de-DE" sz="1100" dirty="0" err="1">
                <a:solidFill>
                  <a:srgbClr val="FF0000"/>
                </a:solidFill>
              </a:rPr>
              <a:t>defined</a:t>
            </a:r>
            <a:r>
              <a:rPr lang="de-DE" sz="1100" dirty="0">
                <a:solidFill>
                  <a:srgbClr val="FF0000"/>
                </a:solidFill>
              </a:rPr>
              <a:t> </a:t>
            </a:r>
            <a:r>
              <a:rPr lang="de-DE" sz="1100" dirty="0" err="1">
                <a:solidFill>
                  <a:srgbClr val="FF0000"/>
                </a:solidFill>
              </a:rPr>
              <a:t>the</a:t>
            </a:r>
            <a:r>
              <a:rPr lang="de-DE" sz="1100" dirty="0">
                <a:solidFill>
                  <a:srgbClr val="FF0000"/>
                </a:solidFill>
              </a:rPr>
              <a:t> problem-solution-fit </a:t>
            </a:r>
            <a:r>
              <a:rPr lang="de-DE" sz="1100" dirty="0" err="1">
                <a:solidFill>
                  <a:srgbClr val="FF0000"/>
                </a:solidFill>
              </a:rPr>
              <a:t>it‘s</a:t>
            </a:r>
            <a:r>
              <a:rPr lang="de-DE" sz="1100" dirty="0">
                <a:solidFill>
                  <a:srgbClr val="FF0000"/>
                </a:solidFill>
              </a:rPr>
              <a:t> all </a:t>
            </a:r>
            <a:r>
              <a:rPr lang="de-DE" sz="1100" dirty="0" err="1">
                <a:solidFill>
                  <a:srgbClr val="FF0000"/>
                </a:solidFill>
              </a:rPr>
              <a:t>about</a:t>
            </a:r>
            <a:r>
              <a:rPr lang="de-DE" sz="1100" dirty="0">
                <a:solidFill>
                  <a:srgbClr val="FF0000"/>
                </a:solidFill>
              </a:rPr>
              <a:t>  </a:t>
            </a:r>
            <a:r>
              <a:rPr lang="de-DE" sz="1100" dirty="0" err="1">
                <a:solidFill>
                  <a:srgbClr val="FF0000"/>
                </a:solidFill>
              </a:rPr>
              <a:t>putting</a:t>
            </a:r>
            <a:r>
              <a:rPr lang="de-DE" sz="1100" dirty="0">
                <a:solidFill>
                  <a:srgbClr val="FF0000"/>
                </a:solidFill>
              </a:rPr>
              <a:t> </a:t>
            </a:r>
            <a:r>
              <a:rPr lang="de-DE" sz="1100" dirty="0" err="1">
                <a:solidFill>
                  <a:srgbClr val="FF0000"/>
                </a:solidFill>
              </a:rPr>
              <a:t>together</a:t>
            </a:r>
            <a:r>
              <a:rPr lang="de-DE" sz="1100" dirty="0">
                <a:solidFill>
                  <a:srgbClr val="FF0000"/>
                </a:solidFill>
              </a:rPr>
              <a:t> a </a:t>
            </a:r>
            <a:r>
              <a:rPr lang="de-DE" sz="1100" dirty="0" err="1">
                <a:solidFill>
                  <a:srgbClr val="FF0000"/>
                </a:solidFill>
              </a:rPr>
              <a:t>story</a:t>
            </a:r>
            <a:r>
              <a:rPr lang="de-DE" sz="1100" dirty="0">
                <a:solidFill>
                  <a:srgbClr val="FF0000"/>
                </a:solidFill>
              </a:rPr>
              <a:t>, </a:t>
            </a:r>
            <a:r>
              <a:rPr lang="de-DE" sz="1100" dirty="0" err="1">
                <a:solidFill>
                  <a:srgbClr val="FF0000"/>
                </a:solidFill>
              </a:rPr>
              <a:t>that</a:t>
            </a:r>
            <a:r>
              <a:rPr lang="de-DE" sz="1100" dirty="0">
                <a:solidFill>
                  <a:srgbClr val="FF0000"/>
                </a:solidFill>
              </a:rPr>
              <a:t> </a:t>
            </a:r>
            <a:r>
              <a:rPr lang="de-DE" sz="1100" dirty="0" err="1">
                <a:solidFill>
                  <a:srgbClr val="FF0000"/>
                </a:solidFill>
              </a:rPr>
              <a:t>people</a:t>
            </a:r>
            <a:r>
              <a:rPr lang="de-DE" sz="1100" dirty="0">
                <a:solidFill>
                  <a:srgbClr val="FF0000"/>
                </a:solidFill>
              </a:rPr>
              <a:t> </a:t>
            </a:r>
            <a:r>
              <a:rPr lang="de-DE" sz="1100" dirty="0" err="1">
                <a:solidFill>
                  <a:srgbClr val="FF0000"/>
                </a:solidFill>
              </a:rPr>
              <a:t>can</a:t>
            </a:r>
            <a:r>
              <a:rPr lang="de-DE" sz="1100" dirty="0">
                <a:solidFill>
                  <a:srgbClr val="FF0000"/>
                </a:solidFill>
              </a:rPr>
              <a:t> </a:t>
            </a:r>
            <a:r>
              <a:rPr lang="de-DE" sz="1100" dirty="0" err="1">
                <a:solidFill>
                  <a:srgbClr val="FF0000"/>
                </a:solidFill>
              </a:rPr>
              <a:t>relate</a:t>
            </a:r>
            <a:r>
              <a:rPr lang="de-DE" sz="1100" dirty="0">
                <a:solidFill>
                  <a:srgbClr val="FF0000"/>
                </a:solidFill>
              </a:rPr>
              <a:t> </a:t>
            </a:r>
            <a:r>
              <a:rPr lang="de-DE" sz="1100" dirty="0" err="1">
                <a:solidFill>
                  <a:srgbClr val="FF0000"/>
                </a:solidFill>
              </a:rPr>
              <a:t>to</a:t>
            </a:r>
            <a:r>
              <a:rPr lang="de-DE" sz="1100" dirty="0">
                <a:solidFill>
                  <a:srgbClr val="FF0000"/>
                </a:solidFill>
              </a:rPr>
              <a:t> and </a:t>
            </a:r>
            <a:r>
              <a:rPr lang="de-DE" sz="1100" dirty="0" err="1">
                <a:solidFill>
                  <a:srgbClr val="FF0000"/>
                </a:solidFill>
              </a:rPr>
              <a:t>that</a:t>
            </a:r>
            <a:r>
              <a:rPr lang="de-DE" sz="1100" dirty="0">
                <a:solidFill>
                  <a:srgbClr val="FF0000"/>
                </a:solidFill>
              </a:rPr>
              <a:t> </a:t>
            </a:r>
            <a:r>
              <a:rPr lang="de-DE" sz="1100" dirty="0" err="1">
                <a:solidFill>
                  <a:srgbClr val="FF0000"/>
                </a:solidFill>
              </a:rPr>
              <a:t>people</a:t>
            </a:r>
            <a:r>
              <a:rPr lang="de-DE" sz="1100" dirty="0">
                <a:solidFill>
                  <a:srgbClr val="FF0000"/>
                </a:solidFill>
              </a:rPr>
              <a:t> will </a:t>
            </a:r>
            <a:r>
              <a:rPr lang="de-DE" sz="1100" dirty="0" err="1">
                <a:solidFill>
                  <a:srgbClr val="FF0000"/>
                </a:solidFill>
              </a:rPr>
              <a:t>remember</a:t>
            </a:r>
            <a:r>
              <a:rPr lang="de-DE" sz="1100" dirty="0">
                <a:solidFill>
                  <a:srgbClr val="FF0000"/>
                </a:solidFill>
              </a:rPr>
              <a:t>.</a:t>
            </a:r>
          </a:p>
          <a:p>
            <a:pPr marL="171450" lvl="0" indent="-171450" algn="l" rtl="0">
              <a:spcBef>
                <a:spcPts val="0"/>
              </a:spcBef>
              <a:spcAft>
                <a:spcPts val="0"/>
              </a:spcAft>
            </a:pPr>
            <a:endParaRPr lang="de-DE" sz="1100" dirty="0">
              <a:solidFill>
                <a:srgbClr val="FF0000"/>
              </a:solidFill>
            </a:endParaRPr>
          </a:p>
          <a:p>
            <a:pPr marL="171450" lvl="0" indent="-171450" algn="l" rtl="0">
              <a:spcBef>
                <a:spcPts val="0"/>
              </a:spcBef>
              <a:spcAft>
                <a:spcPts val="0"/>
              </a:spcAft>
              <a:buFont typeface="Arial" panose="020B0604020202020204" pitchFamily="34" charset="0"/>
              <a:buChar char="•"/>
            </a:pPr>
            <a:r>
              <a:rPr lang="de-DE" sz="1100" dirty="0" err="1">
                <a:solidFill>
                  <a:srgbClr val="FF0000"/>
                </a:solidFill>
              </a:rPr>
              <a:t>Now</a:t>
            </a:r>
            <a:r>
              <a:rPr lang="de-DE" sz="1100" dirty="0">
                <a:solidFill>
                  <a:srgbClr val="FF0000"/>
                </a:solidFill>
              </a:rPr>
              <a:t> </a:t>
            </a:r>
            <a:r>
              <a:rPr lang="de-DE" sz="1100" dirty="0" err="1">
                <a:solidFill>
                  <a:srgbClr val="FF0000"/>
                </a:solidFill>
              </a:rPr>
              <a:t>your</a:t>
            </a:r>
            <a:r>
              <a:rPr lang="de-DE" sz="1100" dirty="0">
                <a:solidFill>
                  <a:srgbClr val="FF0000"/>
                </a:solidFill>
              </a:rPr>
              <a:t> </a:t>
            </a:r>
            <a:r>
              <a:rPr lang="de-DE" sz="1100" dirty="0" err="1">
                <a:solidFill>
                  <a:srgbClr val="FF0000"/>
                </a:solidFill>
              </a:rPr>
              <a:t>might</a:t>
            </a:r>
            <a:r>
              <a:rPr lang="de-DE" sz="1100" dirty="0">
                <a:solidFill>
                  <a:srgbClr val="FF0000"/>
                </a:solidFill>
              </a:rPr>
              <a:t> </a:t>
            </a:r>
            <a:r>
              <a:rPr lang="de-DE" sz="1100" dirty="0" err="1">
                <a:solidFill>
                  <a:srgbClr val="FF0000"/>
                </a:solidFill>
              </a:rPr>
              <a:t>be</a:t>
            </a:r>
            <a:r>
              <a:rPr lang="de-DE" sz="1100" dirty="0">
                <a:solidFill>
                  <a:srgbClr val="FF0000"/>
                </a:solidFill>
              </a:rPr>
              <a:t> </a:t>
            </a:r>
            <a:r>
              <a:rPr lang="de-DE" sz="1100" dirty="0" err="1">
                <a:solidFill>
                  <a:srgbClr val="FF0000"/>
                </a:solidFill>
              </a:rPr>
              <a:t>thinking</a:t>
            </a:r>
            <a:r>
              <a:rPr lang="de-DE" sz="1100" dirty="0">
                <a:solidFill>
                  <a:srgbClr val="FF0000"/>
                </a:solidFill>
              </a:rPr>
              <a:t>: </a:t>
            </a:r>
            <a:r>
              <a:rPr lang="de-DE" sz="1100" b="1" dirty="0">
                <a:solidFill>
                  <a:srgbClr val="FF0000"/>
                </a:solidFill>
              </a:rPr>
              <a:t>»</a:t>
            </a:r>
            <a:r>
              <a:rPr lang="de-DE" sz="1100" b="1" dirty="0" err="1">
                <a:solidFill>
                  <a:srgbClr val="FF0000"/>
                </a:solidFill>
              </a:rPr>
              <a:t>How</a:t>
            </a:r>
            <a:r>
              <a:rPr lang="de-DE" sz="1100" b="1" dirty="0">
                <a:solidFill>
                  <a:srgbClr val="FF0000"/>
                </a:solidFill>
              </a:rPr>
              <a:t> </a:t>
            </a:r>
            <a:r>
              <a:rPr lang="de-DE" sz="1100" b="1" dirty="0" err="1">
                <a:solidFill>
                  <a:srgbClr val="FF0000"/>
                </a:solidFill>
              </a:rPr>
              <a:t>the</a:t>
            </a:r>
            <a:r>
              <a:rPr lang="de-DE" sz="1100" b="1" dirty="0">
                <a:solidFill>
                  <a:srgbClr val="FF0000"/>
                </a:solidFill>
              </a:rPr>
              <a:t> hell </a:t>
            </a:r>
            <a:r>
              <a:rPr lang="de-DE" sz="1100" b="1" dirty="0" err="1">
                <a:solidFill>
                  <a:srgbClr val="FF0000"/>
                </a:solidFill>
              </a:rPr>
              <a:t>should</a:t>
            </a:r>
            <a:r>
              <a:rPr lang="de-DE" sz="1100" b="1" dirty="0">
                <a:solidFill>
                  <a:srgbClr val="FF0000"/>
                </a:solidFill>
              </a:rPr>
              <a:t> I </a:t>
            </a:r>
            <a:r>
              <a:rPr lang="de-DE" sz="1100" b="1" dirty="0" err="1">
                <a:solidFill>
                  <a:srgbClr val="FF0000"/>
                </a:solidFill>
              </a:rPr>
              <a:t>work</a:t>
            </a:r>
            <a:r>
              <a:rPr lang="de-DE" sz="1100" b="1" dirty="0">
                <a:solidFill>
                  <a:srgbClr val="FF0000"/>
                </a:solidFill>
              </a:rPr>
              <a:t> on </a:t>
            </a:r>
            <a:r>
              <a:rPr lang="de-DE" sz="1100" b="1" dirty="0" err="1">
                <a:solidFill>
                  <a:srgbClr val="FF0000"/>
                </a:solidFill>
              </a:rPr>
              <a:t>that</a:t>
            </a:r>
            <a:r>
              <a:rPr lang="de-DE" sz="1100" b="1" dirty="0">
                <a:solidFill>
                  <a:srgbClr val="FF0000"/>
                </a:solidFill>
              </a:rPr>
              <a:t> </a:t>
            </a:r>
            <a:r>
              <a:rPr lang="de-DE" sz="1100" b="1" dirty="0" err="1">
                <a:solidFill>
                  <a:srgbClr val="FF0000"/>
                </a:solidFill>
              </a:rPr>
              <a:t>if</a:t>
            </a:r>
            <a:r>
              <a:rPr lang="de-DE" sz="1100" b="1" dirty="0">
                <a:solidFill>
                  <a:srgbClr val="FF0000"/>
                </a:solidFill>
              </a:rPr>
              <a:t> I </a:t>
            </a:r>
            <a:r>
              <a:rPr lang="de-DE" sz="1100" b="1" dirty="0" err="1">
                <a:solidFill>
                  <a:srgbClr val="FF0000"/>
                </a:solidFill>
              </a:rPr>
              <a:t>don‘t</a:t>
            </a:r>
            <a:r>
              <a:rPr lang="de-DE" sz="1100" b="1" dirty="0">
                <a:solidFill>
                  <a:srgbClr val="FF0000"/>
                </a:solidFill>
              </a:rPr>
              <a:t> </a:t>
            </a:r>
            <a:r>
              <a:rPr lang="de-DE" sz="1100" b="1" dirty="0" err="1">
                <a:solidFill>
                  <a:srgbClr val="FF0000"/>
                </a:solidFill>
              </a:rPr>
              <a:t>have</a:t>
            </a:r>
            <a:r>
              <a:rPr lang="de-DE" sz="1100" b="1" dirty="0">
                <a:solidFill>
                  <a:srgbClr val="FF0000"/>
                </a:solidFill>
              </a:rPr>
              <a:t> </a:t>
            </a:r>
            <a:r>
              <a:rPr lang="de-DE" sz="1100" b="1" dirty="0" err="1">
                <a:solidFill>
                  <a:srgbClr val="FF0000"/>
                </a:solidFill>
              </a:rPr>
              <a:t>my</a:t>
            </a:r>
            <a:r>
              <a:rPr lang="de-DE" sz="1100" b="1" dirty="0">
                <a:solidFill>
                  <a:srgbClr val="FF0000"/>
                </a:solidFill>
              </a:rPr>
              <a:t> own </a:t>
            </a:r>
            <a:r>
              <a:rPr lang="de-DE" sz="1100" b="1" dirty="0" err="1">
                <a:solidFill>
                  <a:srgbClr val="FF0000"/>
                </a:solidFill>
              </a:rPr>
              <a:t>idea</a:t>
            </a:r>
            <a:r>
              <a:rPr lang="de-DE" sz="1100" b="1" dirty="0">
                <a:solidFill>
                  <a:srgbClr val="FF0000"/>
                </a:solidFill>
              </a:rPr>
              <a:t> </a:t>
            </a:r>
            <a:r>
              <a:rPr lang="de-DE" sz="1100" b="1" dirty="0" err="1">
                <a:solidFill>
                  <a:srgbClr val="FF0000"/>
                </a:solidFill>
              </a:rPr>
              <a:t>yet</a:t>
            </a:r>
            <a:r>
              <a:rPr lang="de-DE" sz="1100" b="1" dirty="0">
                <a:solidFill>
                  <a:srgbClr val="FF0000"/>
                </a:solidFill>
              </a:rPr>
              <a:t>?«</a:t>
            </a:r>
            <a:br>
              <a:rPr lang="de-DE" sz="1100" b="1" dirty="0">
                <a:solidFill>
                  <a:srgbClr val="FF0000"/>
                </a:solidFill>
              </a:rPr>
            </a:br>
            <a:endParaRPr lang="de-DE" sz="1100" b="1" dirty="0">
              <a:solidFill>
                <a:srgbClr val="FF0000"/>
              </a:solidFill>
            </a:endParaRPr>
          </a:p>
          <a:p>
            <a:pPr marL="171450" lvl="0" indent="-171450" algn="l" rtl="0">
              <a:spcBef>
                <a:spcPts val="0"/>
              </a:spcBef>
              <a:spcAft>
                <a:spcPts val="0"/>
              </a:spcAft>
              <a:buFont typeface="Arial" panose="020B0604020202020204" pitchFamily="34" charset="0"/>
              <a:buChar char="•"/>
            </a:pPr>
            <a:r>
              <a:rPr lang="de-DE" sz="1100" dirty="0">
                <a:solidFill>
                  <a:srgbClr val="FF0000"/>
                </a:solidFill>
              </a:rPr>
              <a:t>Well, </a:t>
            </a:r>
            <a:r>
              <a:rPr lang="de-DE" sz="1100" dirty="0" err="1">
                <a:solidFill>
                  <a:srgbClr val="FF0000"/>
                </a:solidFill>
              </a:rPr>
              <a:t>you</a:t>
            </a:r>
            <a:r>
              <a:rPr lang="de-DE" sz="1100" dirty="0">
                <a:solidFill>
                  <a:srgbClr val="FF0000"/>
                </a:solidFill>
              </a:rPr>
              <a:t> </a:t>
            </a:r>
            <a:r>
              <a:rPr lang="de-DE" sz="1100" dirty="0" err="1">
                <a:solidFill>
                  <a:srgbClr val="FF0000"/>
                </a:solidFill>
              </a:rPr>
              <a:t>can</a:t>
            </a:r>
            <a:r>
              <a:rPr lang="de-DE" sz="1100" dirty="0">
                <a:solidFill>
                  <a:srgbClr val="FF0000"/>
                </a:solidFill>
              </a:rPr>
              <a:t> </a:t>
            </a:r>
            <a:r>
              <a:rPr lang="de-DE" sz="1100" b="1" dirty="0" err="1">
                <a:solidFill>
                  <a:srgbClr val="FF0000"/>
                </a:solidFill>
              </a:rPr>
              <a:t>wonderfully</a:t>
            </a:r>
            <a:r>
              <a:rPr lang="de-DE" sz="1100" b="1" dirty="0">
                <a:solidFill>
                  <a:srgbClr val="FF0000"/>
                </a:solidFill>
              </a:rPr>
              <a:t> </a:t>
            </a:r>
            <a:r>
              <a:rPr lang="de-DE" sz="1100" b="1" dirty="0" err="1">
                <a:solidFill>
                  <a:srgbClr val="FF0000"/>
                </a:solidFill>
              </a:rPr>
              <a:t>practise</a:t>
            </a:r>
            <a:r>
              <a:rPr lang="de-DE" sz="1100" b="1" dirty="0">
                <a:solidFill>
                  <a:srgbClr val="FF0000"/>
                </a:solidFill>
              </a:rPr>
              <a:t> </a:t>
            </a:r>
            <a:r>
              <a:rPr lang="de-DE" sz="1100" b="1" dirty="0" err="1">
                <a:solidFill>
                  <a:srgbClr val="FF0000"/>
                </a:solidFill>
              </a:rPr>
              <a:t>your</a:t>
            </a:r>
            <a:r>
              <a:rPr lang="de-DE" sz="1100" b="1" dirty="0">
                <a:solidFill>
                  <a:srgbClr val="FF0000"/>
                </a:solidFill>
              </a:rPr>
              <a:t> </a:t>
            </a:r>
            <a:r>
              <a:rPr lang="de-DE" sz="1100" b="1" dirty="0" err="1">
                <a:solidFill>
                  <a:srgbClr val="FF0000"/>
                </a:solidFill>
              </a:rPr>
              <a:t>pitching</a:t>
            </a:r>
            <a:r>
              <a:rPr lang="de-DE" sz="1100" dirty="0">
                <a:solidFill>
                  <a:srgbClr val="FF0000"/>
                </a:solidFill>
              </a:rPr>
              <a:t> </a:t>
            </a:r>
            <a:r>
              <a:rPr lang="de-DE" sz="1100" dirty="0" err="1">
                <a:solidFill>
                  <a:srgbClr val="FF0000"/>
                </a:solidFill>
              </a:rPr>
              <a:t>skills</a:t>
            </a:r>
            <a:r>
              <a:rPr lang="de-DE" sz="1100" dirty="0">
                <a:solidFill>
                  <a:srgbClr val="FF0000"/>
                </a:solidFill>
              </a:rPr>
              <a:t> </a:t>
            </a:r>
            <a:r>
              <a:rPr lang="de-DE" sz="1100" dirty="0" err="1">
                <a:solidFill>
                  <a:srgbClr val="FF0000"/>
                </a:solidFill>
              </a:rPr>
              <a:t>by</a:t>
            </a:r>
            <a:r>
              <a:rPr lang="de-DE" sz="1100" dirty="0">
                <a:solidFill>
                  <a:srgbClr val="FF0000"/>
                </a:solidFill>
              </a:rPr>
              <a:t> </a:t>
            </a:r>
            <a:r>
              <a:rPr lang="de-DE" sz="1100" dirty="0" err="1">
                <a:solidFill>
                  <a:srgbClr val="FF0000"/>
                </a:solidFill>
              </a:rPr>
              <a:t>pitching</a:t>
            </a:r>
            <a:r>
              <a:rPr lang="de-DE" sz="1100" dirty="0">
                <a:solidFill>
                  <a:srgbClr val="FF0000"/>
                </a:solidFill>
              </a:rPr>
              <a:t> a </a:t>
            </a:r>
            <a:r>
              <a:rPr lang="de-DE" sz="1100" dirty="0" err="1">
                <a:solidFill>
                  <a:srgbClr val="FF0000"/>
                </a:solidFill>
              </a:rPr>
              <a:t>random</a:t>
            </a:r>
            <a:r>
              <a:rPr lang="de-DE" sz="1100" dirty="0">
                <a:solidFill>
                  <a:srgbClr val="FF0000"/>
                </a:solidFill>
              </a:rPr>
              <a:t> </a:t>
            </a:r>
            <a:r>
              <a:rPr lang="de-DE" sz="1100" dirty="0" err="1">
                <a:solidFill>
                  <a:srgbClr val="FF0000"/>
                </a:solidFill>
              </a:rPr>
              <a:t>object</a:t>
            </a:r>
            <a:r>
              <a:rPr lang="de-DE" sz="1100" dirty="0">
                <a:solidFill>
                  <a:srgbClr val="FF0000"/>
                </a:solidFill>
              </a:rPr>
              <a:t> and </a:t>
            </a:r>
            <a:r>
              <a:rPr lang="de-DE" sz="1100" b="1" dirty="0" err="1">
                <a:solidFill>
                  <a:srgbClr val="FF0000"/>
                </a:solidFill>
              </a:rPr>
              <a:t>pretend</a:t>
            </a:r>
            <a:r>
              <a:rPr lang="de-DE" sz="1100" b="1" dirty="0">
                <a:solidFill>
                  <a:srgbClr val="FF0000"/>
                </a:solidFill>
              </a:rPr>
              <a:t> </a:t>
            </a:r>
            <a:r>
              <a:rPr lang="de-DE" sz="1100" b="1" dirty="0" err="1">
                <a:solidFill>
                  <a:srgbClr val="FF0000"/>
                </a:solidFill>
              </a:rPr>
              <a:t>that</a:t>
            </a:r>
            <a:r>
              <a:rPr lang="de-DE" sz="1100" b="1" dirty="0">
                <a:solidFill>
                  <a:srgbClr val="FF0000"/>
                </a:solidFill>
              </a:rPr>
              <a:t> </a:t>
            </a:r>
            <a:r>
              <a:rPr lang="de-DE" sz="1100" b="1" dirty="0" err="1">
                <a:solidFill>
                  <a:srgbClr val="FF0000"/>
                </a:solidFill>
              </a:rPr>
              <a:t>you</a:t>
            </a:r>
            <a:r>
              <a:rPr lang="de-DE" sz="1100" b="1" dirty="0">
                <a:solidFill>
                  <a:srgbClr val="FF0000"/>
                </a:solidFill>
              </a:rPr>
              <a:t> just </a:t>
            </a:r>
            <a:r>
              <a:rPr lang="de-DE" sz="1100" b="1" dirty="0" err="1">
                <a:solidFill>
                  <a:srgbClr val="FF0000"/>
                </a:solidFill>
              </a:rPr>
              <a:t>had</a:t>
            </a:r>
            <a:r>
              <a:rPr lang="de-DE" sz="1100" b="1" dirty="0">
                <a:solidFill>
                  <a:srgbClr val="FF0000"/>
                </a:solidFill>
              </a:rPr>
              <a:t> </a:t>
            </a:r>
            <a:r>
              <a:rPr lang="de-DE" sz="1100" b="1" dirty="0" err="1">
                <a:solidFill>
                  <a:srgbClr val="FF0000"/>
                </a:solidFill>
              </a:rPr>
              <a:t>the</a:t>
            </a:r>
            <a:r>
              <a:rPr lang="de-DE" sz="1100" b="1" dirty="0">
                <a:solidFill>
                  <a:srgbClr val="FF0000"/>
                </a:solidFill>
              </a:rPr>
              <a:t> </a:t>
            </a:r>
            <a:r>
              <a:rPr lang="de-DE" sz="1100" b="1" dirty="0" err="1">
                <a:solidFill>
                  <a:srgbClr val="FF0000"/>
                </a:solidFill>
              </a:rPr>
              <a:t>idea</a:t>
            </a:r>
            <a:r>
              <a:rPr lang="de-DE" sz="1100" b="1" dirty="0">
                <a:solidFill>
                  <a:srgbClr val="FF0000"/>
                </a:solidFill>
              </a:rPr>
              <a:t> </a:t>
            </a:r>
            <a:r>
              <a:rPr lang="de-DE" sz="1100" b="1" dirty="0" err="1">
                <a:solidFill>
                  <a:srgbClr val="FF0000"/>
                </a:solidFill>
              </a:rPr>
              <a:t>to</a:t>
            </a:r>
            <a:r>
              <a:rPr lang="de-DE" sz="1100" b="1" dirty="0">
                <a:solidFill>
                  <a:srgbClr val="FF0000"/>
                </a:solidFill>
              </a:rPr>
              <a:t> </a:t>
            </a:r>
            <a:r>
              <a:rPr lang="de-DE" sz="1100" b="1" dirty="0" err="1">
                <a:solidFill>
                  <a:srgbClr val="FF0000"/>
                </a:solidFill>
              </a:rPr>
              <a:t>develop</a:t>
            </a:r>
            <a:r>
              <a:rPr lang="de-DE" sz="1100" b="1" dirty="0">
                <a:solidFill>
                  <a:srgbClr val="FF0000"/>
                </a:solidFill>
              </a:rPr>
              <a:t> </a:t>
            </a:r>
            <a:r>
              <a:rPr lang="de-DE" sz="1100" b="1" dirty="0" err="1">
                <a:solidFill>
                  <a:srgbClr val="FF0000"/>
                </a:solidFill>
              </a:rPr>
              <a:t>that</a:t>
            </a:r>
            <a:r>
              <a:rPr lang="de-DE" sz="1100" b="1" dirty="0">
                <a:solidFill>
                  <a:srgbClr val="FF0000"/>
                </a:solidFill>
              </a:rPr>
              <a:t> </a:t>
            </a:r>
            <a:r>
              <a:rPr lang="de-DE" sz="1100" b="1" dirty="0" err="1">
                <a:solidFill>
                  <a:srgbClr val="FF0000"/>
                </a:solidFill>
              </a:rPr>
              <a:t>exact</a:t>
            </a:r>
            <a:r>
              <a:rPr lang="de-DE" sz="1100" b="1" dirty="0">
                <a:solidFill>
                  <a:srgbClr val="FF0000"/>
                </a:solidFill>
              </a:rPr>
              <a:t> </a:t>
            </a:r>
            <a:r>
              <a:rPr lang="de-DE" sz="1100" b="1" dirty="0" err="1">
                <a:solidFill>
                  <a:srgbClr val="FF0000"/>
                </a:solidFill>
              </a:rPr>
              <a:t>object</a:t>
            </a:r>
            <a:r>
              <a:rPr lang="de-DE" sz="1100" b="1" dirty="0">
                <a:solidFill>
                  <a:srgbClr val="FF0000"/>
                </a:solidFill>
              </a:rPr>
              <a:t> </a:t>
            </a:r>
            <a:r>
              <a:rPr lang="de-DE" sz="1100" dirty="0">
                <a:solidFill>
                  <a:srgbClr val="FF0000"/>
                </a:solidFill>
              </a:rPr>
              <a:t>and </a:t>
            </a:r>
            <a:r>
              <a:rPr lang="de-DE" sz="1100" dirty="0" err="1">
                <a:solidFill>
                  <a:srgbClr val="FF0000"/>
                </a:solidFill>
              </a:rPr>
              <a:t>you</a:t>
            </a:r>
            <a:r>
              <a:rPr lang="de-DE" sz="1100" dirty="0">
                <a:solidFill>
                  <a:srgbClr val="FF0000"/>
                </a:solidFill>
              </a:rPr>
              <a:t> </a:t>
            </a:r>
            <a:r>
              <a:rPr lang="de-DE" sz="1100" dirty="0" err="1">
                <a:solidFill>
                  <a:srgbClr val="FF0000"/>
                </a:solidFill>
              </a:rPr>
              <a:t>now</a:t>
            </a:r>
            <a:r>
              <a:rPr lang="de-DE" sz="1100" dirty="0">
                <a:solidFill>
                  <a:srgbClr val="FF0000"/>
                </a:solidFill>
              </a:rPr>
              <a:t> </a:t>
            </a:r>
            <a:r>
              <a:rPr lang="de-DE" sz="1100" dirty="0" err="1">
                <a:solidFill>
                  <a:srgbClr val="FF0000"/>
                </a:solidFill>
              </a:rPr>
              <a:t>want</a:t>
            </a:r>
            <a:r>
              <a:rPr lang="de-DE" sz="1100" dirty="0">
                <a:solidFill>
                  <a:srgbClr val="FF0000"/>
                </a:solidFill>
              </a:rPr>
              <a:t> </a:t>
            </a:r>
            <a:r>
              <a:rPr lang="de-DE" sz="1100" dirty="0" err="1">
                <a:solidFill>
                  <a:srgbClr val="FF0000"/>
                </a:solidFill>
              </a:rPr>
              <a:t>to</a:t>
            </a:r>
            <a:r>
              <a:rPr lang="de-DE" sz="1100" dirty="0">
                <a:solidFill>
                  <a:srgbClr val="FF0000"/>
                </a:solidFill>
              </a:rPr>
              <a:t> </a:t>
            </a:r>
            <a:r>
              <a:rPr lang="de-DE" sz="1100" b="1" dirty="0">
                <a:solidFill>
                  <a:srgbClr val="FF0000"/>
                </a:solidFill>
              </a:rPr>
              <a:t>pitch </a:t>
            </a:r>
            <a:r>
              <a:rPr lang="de-DE" sz="1100" b="1" dirty="0" err="1">
                <a:solidFill>
                  <a:srgbClr val="FF0000"/>
                </a:solidFill>
              </a:rPr>
              <a:t>it</a:t>
            </a:r>
            <a:r>
              <a:rPr lang="de-DE" sz="1100" b="1" dirty="0">
                <a:solidFill>
                  <a:srgbClr val="FF0000"/>
                </a:solidFill>
              </a:rPr>
              <a:t> </a:t>
            </a:r>
            <a:r>
              <a:rPr lang="de-DE" sz="1100" b="1" dirty="0" err="1">
                <a:solidFill>
                  <a:srgbClr val="FF0000"/>
                </a:solidFill>
              </a:rPr>
              <a:t>to</a:t>
            </a:r>
            <a:r>
              <a:rPr lang="de-DE" sz="1100" b="1" dirty="0">
                <a:solidFill>
                  <a:srgbClr val="FF0000"/>
                </a:solidFill>
              </a:rPr>
              <a:t> potential </a:t>
            </a:r>
            <a:r>
              <a:rPr lang="de-DE" sz="1100" b="1" dirty="0" err="1">
                <a:solidFill>
                  <a:srgbClr val="FF0000"/>
                </a:solidFill>
              </a:rPr>
              <a:t>investors</a:t>
            </a:r>
            <a:r>
              <a:rPr lang="de-DE" sz="1100" dirty="0">
                <a:solidFill>
                  <a:srgbClr val="FF0000"/>
                </a:solidFill>
              </a:rPr>
              <a:t>.</a:t>
            </a:r>
          </a:p>
          <a:p>
            <a:pPr marL="171450" lvl="0" indent="-171450" algn="l" rtl="0">
              <a:spcBef>
                <a:spcPts val="0"/>
              </a:spcBef>
              <a:spcAft>
                <a:spcPts val="0"/>
              </a:spcAft>
              <a:buFont typeface="Arial" panose="020B0604020202020204" pitchFamily="34" charset="0"/>
              <a:buChar char="•"/>
            </a:pPr>
            <a:endParaRPr lang="de-DE" sz="1100" dirty="0">
              <a:solidFill>
                <a:srgbClr val="FF0000"/>
              </a:solidFill>
            </a:endParaRPr>
          </a:p>
          <a:p>
            <a:pPr marL="0" lvl="0" indent="0" algn="l" rtl="0">
              <a:spcBef>
                <a:spcPts val="0"/>
              </a:spcBef>
              <a:spcAft>
                <a:spcPts val="0"/>
              </a:spcAft>
              <a:buFont typeface="Arial" panose="020B0604020202020204" pitchFamily="34" charset="0"/>
              <a:buNone/>
            </a:pPr>
            <a:r>
              <a:rPr lang="de-DE" sz="1100" dirty="0">
                <a:solidFill>
                  <a:srgbClr val="FF0000"/>
                </a:solidFill>
              </a:rPr>
              <a:t>Just </a:t>
            </a:r>
            <a:r>
              <a:rPr lang="de-DE" sz="1100" dirty="0" err="1">
                <a:solidFill>
                  <a:srgbClr val="FF0000"/>
                </a:solidFill>
              </a:rPr>
              <a:t>give</a:t>
            </a:r>
            <a:r>
              <a:rPr lang="de-DE" sz="1100" dirty="0">
                <a:solidFill>
                  <a:srgbClr val="FF0000"/>
                </a:solidFill>
              </a:rPr>
              <a:t> </a:t>
            </a:r>
            <a:r>
              <a:rPr lang="de-DE" sz="1100" dirty="0" err="1">
                <a:solidFill>
                  <a:srgbClr val="FF0000"/>
                </a:solidFill>
              </a:rPr>
              <a:t>it</a:t>
            </a:r>
            <a:r>
              <a:rPr lang="de-DE" sz="1100" dirty="0">
                <a:solidFill>
                  <a:srgbClr val="FF0000"/>
                </a:solidFill>
              </a:rPr>
              <a:t> a </a:t>
            </a:r>
            <a:r>
              <a:rPr lang="de-DE" sz="1100" dirty="0" err="1">
                <a:solidFill>
                  <a:srgbClr val="FF0000"/>
                </a:solidFill>
              </a:rPr>
              <a:t>try</a:t>
            </a:r>
            <a:r>
              <a:rPr lang="de-DE" sz="1100" dirty="0">
                <a:solidFill>
                  <a:srgbClr val="FF0000"/>
                </a:solidFill>
              </a:rPr>
              <a:t> and </a:t>
            </a:r>
            <a:r>
              <a:rPr lang="de-DE" sz="1100" dirty="0" err="1">
                <a:solidFill>
                  <a:srgbClr val="FF0000"/>
                </a:solidFill>
              </a:rPr>
              <a:t>if</a:t>
            </a:r>
            <a:r>
              <a:rPr lang="de-DE" sz="1100" dirty="0">
                <a:solidFill>
                  <a:srgbClr val="FF0000"/>
                </a:solidFill>
              </a:rPr>
              <a:t> </a:t>
            </a:r>
            <a:r>
              <a:rPr lang="de-DE" sz="1100" dirty="0" err="1">
                <a:solidFill>
                  <a:srgbClr val="FF0000"/>
                </a:solidFill>
              </a:rPr>
              <a:t>you</a:t>
            </a:r>
            <a:r>
              <a:rPr lang="de-DE" sz="1100" dirty="0">
                <a:solidFill>
                  <a:srgbClr val="FF0000"/>
                </a:solidFill>
              </a:rPr>
              <a:t> </a:t>
            </a:r>
            <a:r>
              <a:rPr lang="de-DE" sz="1100" dirty="0" err="1">
                <a:solidFill>
                  <a:srgbClr val="FF0000"/>
                </a:solidFill>
              </a:rPr>
              <a:t>have</a:t>
            </a:r>
            <a:r>
              <a:rPr lang="de-DE" sz="1100" dirty="0">
                <a:solidFill>
                  <a:srgbClr val="FF0000"/>
                </a:solidFill>
              </a:rPr>
              <a:t> </a:t>
            </a:r>
            <a:r>
              <a:rPr lang="de-DE" sz="1100" dirty="0" err="1">
                <a:solidFill>
                  <a:srgbClr val="FF0000"/>
                </a:solidFill>
              </a:rPr>
              <a:t>any</a:t>
            </a:r>
            <a:r>
              <a:rPr lang="de-DE" sz="1100" dirty="0">
                <a:solidFill>
                  <a:srgbClr val="FF0000"/>
                </a:solidFill>
              </a:rPr>
              <a:t> </a:t>
            </a:r>
            <a:r>
              <a:rPr lang="de-DE" sz="1100" dirty="0" err="1">
                <a:solidFill>
                  <a:srgbClr val="FF0000"/>
                </a:solidFill>
              </a:rPr>
              <a:t>questions</a:t>
            </a:r>
            <a:r>
              <a:rPr lang="de-DE" sz="1100" dirty="0">
                <a:solidFill>
                  <a:srgbClr val="FF0000"/>
                </a:solidFill>
              </a:rPr>
              <a:t> – </a:t>
            </a:r>
            <a:r>
              <a:rPr lang="de-DE" sz="1100" dirty="0" err="1">
                <a:solidFill>
                  <a:srgbClr val="FF0000"/>
                </a:solidFill>
              </a:rPr>
              <a:t>we</a:t>
            </a:r>
            <a:r>
              <a:rPr lang="de-DE" sz="1100" dirty="0">
                <a:solidFill>
                  <a:srgbClr val="FF0000"/>
                </a:solidFill>
              </a:rPr>
              <a:t> </a:t>
            </a:r>
            <a:r>
              <a:rPr lang="de-DE" sz="1100" dirty="0" err="1">
                <a:solidFill>
                  <a:srgbClr val="FF0000"/>
                </a:solidFill>
              </a:rPr>
              <a:t>are</a:t>
            </a:r>
            <a:r>
              <a:rPr lang="de-DE" sz="1100" dirty="0">
                <a:solidFill>
                  <a:srgbClr val="FF0000"/>
                </a:solidFill>
              </a:rPr>
              <a:t> </a:t>
            </a:r>
            <a:r>
              <a:rPr lang="de-DE" sz="1100" dirty="0" err="1">
                <a:solidFill>
                  <a:srgbClr val="FF0000"/>
                </a:solidFill>
              </a:rPr>
              <a:t>here</a:t>
            </a:r>
            <a:r>
              <a:rPr lang="de-DE" sz="1100" dirty="0">
                <a:solidFill>
                  <a:srgbClr val="FF0000"/>
                </a:solidFill>
              </a:rPr>
              <a:t> </a:t>
            </a:r>
            <a:r>
              <a:rPr lang="de-DE" sz="1100" dirty="0" err="1">
                <a:solidFill>
                  <a:srgbClr val="FF0000"/>
                </a:solidFill>
              </a:rPr>
              <a:t>for</a:t>
            </a:r>
            <a:r>
              <a:rPr lang="de-DE" sz="1100" dirty="0">
                <a:solidFill>
                  <a:srgbClr val="FF0000"/>
                </a:solidFill>
              </a:rPr>
              <a:t> </a:t>
            </a:r>
            <a:r>
              <a:rPr lang="de-DE" sz="1100" dirty="0" err="1">
                <a:solidFill>
                  <a:srgbClr val="FF0000"/>
                </a:solidFill>
              </a:rPr>
              <a:t>you</a:t>
            </a:r>
            <a:r>
              <a:rPr lang="de-DE" sz="1100" dirty="0">
                <a:solidFill>
                  <a:srgbClr val="FF0000"/>
                </a:solidFill>
              </a:rPr>
              <a:t>!!</a:t>
            </a:r>
          </a:p>
        </p:txBody>
      </p:sp>
    </p:spTree>
    <p:extLst>
      <p:ext uri="{BB962C8B-B14F-4D97-AF65-F5344CB8AC3E}">
        <p14:creationId xmlns:p14="http://schemas.microsoft.com/office/powerpoint/2010/main" val="40812788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7263be4a94_1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7263be4a94_1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sz="1100" b="0" dirty="0">
                <a:solidFill>
                  <a:schemeClr val="dk1"/>
                </a:solidFill>
                <a:highlight>
                  <a:schemeClr val="lt1"/>
                </a:highlight>
                <a:latin typeface="DINOT-Bold" panose="020B0504020101020102" pitchFamily="34" charset="77"/>
              </a:rPr>
              <a:t>[</a:t>
            </a:r>
            <a:r>
              <a:rPr lang="de-DE" sz="1100" b="0" dirty="0" err="1">
                <a:solidFill>
                  <a:schemeClr val="dk1"/>
                </a:solidFill>
                <a:highlight>
                  <a:schemeClr val="lt1"/>
                </a:highlight>
                <a:latin typeface="DINOT-Bold" panose="020B0504020101020102" pitchFamily="34" charset="77"/>
              </a:rPr>
              <a:t>read</a:t>
            </a:r>
            <a:r>
              <a:rPr lang="de-DE" sz="1100" b="0" dirty="0">
                <a:solidFill>
                  <a:schemeClr val="dk1"/>
                </a:solidFill>
                <a:highlight>
                  <a:schemeClr val="lt1"/>
                </a:highlight>
                <a:latin typeface="DINOT-Bold" panose="020B0504020101020102" pitchFamily="34" charset="77"/>
              </a:rPr>
              <a:t> out </a:t>
            </a:r>
            <a:r>
              <a:rPr lang="de-DE" sz="1100" b="0" dirty="0" err="1">
                <a:solidFill>
                  <a:schemeClr val="dk1"/>
                </a:solidFill>
                <a:highlight>
                  <a:schemeClr val="lt1"/>
                </a:highlight>
                <a:latin typeface="DINOT-Bold" panose="020B0504020101020102" pitchFamily="34" charset="77"/>
              </a:rPr>
              <a:t>slide</a:t>
            </a:r>
            <a:r>
              <a:rPr lang="de-DE" sz="1100" b="0" dirty="0">
                <a:solidFill>
                  <a:schemeClr val="dk1"/>
                </a:solidFill>
                <a:highlight>
                  <a:schemeClr val="lt1"/>
                </a:highlight>
                <a:latin typeface="DINOT-Bold" panose="020B0504020101020102" pitchFamily="34" charset="77"/>
              </a:rPr>
              <a: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sz="1100" b="0" dirty="0">
                <a:solidFill>
                  <a:schemeClr val="dk1"/>
                </a:solidFill>
                <a:highlight>
                  <a:schemeClr val="lt1"/>
                </a:highlight>
                <a:latin typeface="DINOT-Bold" panose="020B0504020101020102" pitchFamily="34" charset="77"/>
              </a:rPr>
              <a:t>[</a:t>
            </a:r>
            <a:r>
              <a:rPr lang="de-DE" sz="1100" b="0" dirty="0" err="1">
                <a:solidFill>
                  <a:schemeClr val="dk1"/>
                </a:solidFill>
                <a:highlight>
                  <a:schemeClr val="lt1"/>
                </a:highlight>
                <a:latin typeface="DINOT-Bold" panose="020B0504020101020102" pitchFamily="34" charset="77"/>
              </a:rPr>
              <a:t>emphasise</a:t>
            </a:r>
            <a:r>
              <a:rPr lang="de-DE" sz="1100" b="0" dirty="0">
                <a:solidFill>
                  <a:schemeClr val="dk1"/>
                </a:solidFill>
                <a:highlight>
                  <a:schemeClr val="lt1"/>
                </a:highlight>
                <a:latin typeface="DINOT-Bold" panose="020B0504020101020102" pitchFamily="34" charset="77"/>
              </a:rPr>
              <a:t> </a:t>
            </a:r>
            <a:r>
              <a:rPr lang="de-DE" sz="1100" b="0" dirty="0" err="1">
                <a:solidFill>
                  <a:schemeClr val="dk1"/>
                </a:solidFill>
                <a:highlight>
                  <a:schemeClr val="lt1"/>
                </a:highlight>
                <a:latin typeface="DINOT-Bold" panose="020B0504020101020102" pitchFamily="34" charset="77"/>
              </a:rPr>
              <a:t>that</a:t>
            </a:r>
            <a:r>
              <a:rPr lang="de-DE" sz="1100" b="0" dirty="0">
                <a:solidFill>
                  <a:schemeClr val="dk1"/>
                </a:solidFill>
                <a:highlight>
                  <a:schemeClr val="lt1"/>
                </a:highlight>
                <a:latin typeface="DINOT-Bold" panose="020B0504020101020102" pitchFamily="34" charset="77"/>
              </a:rPr>
              <a:t> </a:t>
            </a:r>
            <a:r>
              <a:rPr lang="de-DE" sz="1100" b="0" dirty="0" err="1">
                <a:solidFill>
                  <a:schemeClr val="dk1"/>
                </a:solidFill>
                <a:highlight>
                  <a:schemeClr val="lt1"/>
                </a:highlight>
                <a:latin typeface="DINOT-Bold" panose="020B0504020101020102" pitchFamily="34" charset="77"/>
              </a:rPr>
              <a:t>the</a:t>
            </a:r>
            <a:r>
              <a:rPr lang="de-DE" sz="1100" b="0" dirty="0">
                <a:solidFill>
                  <a:schemeClr val="dk1"/>
                </a:solidFill>
                <a:highlight>
                  <a:schemeClr val="lt1"/>
                </a:highlight>
                <a:latin typeface="DINOT-Bold" panose="020B0504020101020102" pitchFamily="34" charset="77"/>
              </a:rPr>
              <a:t> pitch </a:t>
            </a:r>
            <a:r>
              <a:rPr lang="de-DE" sz="1100" b="0" dirty="0" err="1">
                <a:solidFill>
                  <a:schemeClr val="dk1"/>
                </a:solidFill>
                <a:highlight>
                  <a:schemeClr val="lt1"/>
                </a:highlight>
                <a:latin typeface="DINOT-Bold" panose="020B0504020101020102" pitchFamily="34" charset="77"/>
              </a:rPr>
              <a:t>should</a:t>
            </a:r>
            <a:r>
              <a:rPr lang="de-DE" sz="1100" b="0" dirty="0">
                <a:solidFill>
                  <a:schemeClr val="dk1"/>
                </a:solidFill>
                <a:highlight>
                  <a:schemeClr val="lt1"/>
                </a:highlight>
                <a:latin typeface="DINOT-Bold" panose="020B0504020101020102" pitchFamily="34" charset="77"/>
              </a:rPr>
              <a:t> </a:t>
            </a:r>
            <a:r>
              <a:rPr lang="de-DE" sz="1100" b="0" dirty="0" err="1">
                <a:solidFill>
                  <a:schemeClr val="dk1"/>
                </a:solidFill>
                <a:highlight>
                  <a:schemeClr val="lt1"/>
                </a:highlight>
                <a:latin typeface="DINOT-Bold" panose="020B0504020101020102" pitchFamily="34" charset="77"/>
              </a:rPr>
              <a:t>be</a:t>
            </a:r>
            <a:r>
              <a:rPr lang="de-DE" sz="1100" b="0" dirty="0">
                <a:solidFill>
                  <a:schemeClr val="dk1"/>
                </a:solidFill>
                <a:highlight>
                  <a:schemeClr val="lt1"/>
                </a:highlight>
                <a:latin typeface="DINOT-Bold" panose="020B0504020101020102" pitchFamily="34" charset="77"/>
              </a:rPr>
              <a:t> 2 </a:t>
            </a:r>
            <a:r>
              <a:rPr lang="de-DE" sz="1100" b="0" dirty="0" err="1">
                <a:solidFill>
                  <a:schemeClr val="dk1"/>
                </a:solidFill>
                <a:highlight>
                  <a:schemeClr val="lt1"/>
                </a:highlight>
                <a:latin typeface="DINOT-Bold" panose="020B0504020101020102" pitchFamily="34" charset="77"/>
              </a:rPr>
              <a:t>minutes</a:t>
            </a:r>
            <a:r>
              <a:rPr lang="de-DE" sz="1100" b="0" dirty="0">
                <a:solidFill>
                  <a:schemeClr val="dk1"/>
                </a:solidFill>
                <a:highlight>
                  <a:schemeClr val="lt1"/>
                </a:highlight>
                <a:latin typeface="DINOT-Bold" panose="020B0504020101020102" pitchFamily="34" charset="77"/>
              </a:rPr>
              <a:t> </a:t>
            </a:r>
            <a:r>
              <a:rPr lang="de-DE" sz="1100" b="0" dirty="0" err="1">
                <a:solidFill>
                  <a:schemeClr val="dk1"/>
                </a:solidFill>
                <a:highlight>
                  <a:schemeClr val="lt1"/>
                </a:highlight>
                <a:latin typeface="DINOT-Bold" panose="020B0504020101020102" pitchFamily="34" charset="77"/>
              </a:rPr>
              <a:t>long</a:t>
            </a:r>
            <a:r>
              <a:rPr lang="de-DE" sz="1100" b="0" dirty="0">
                <a:solidFill>
                  <a:schemeClr val="dk1"/>
                </a:solidFill>
                <a:highlight>
                  <a:schemeClr val="lt1"/>
                </a:highlight>
                <a:latin typeface="DINOT-Bold" panose="020B0504020101020102" pitchFamily="34" charset="77"/>
              </a:rPr>
              <a:t>]</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dirty="0"/>
              <a:t>Take a </a:t>
            </a:r>
            <a:r>
              <a:rPr lang="de-DE" dirty="0" err="1"/>
              <a:t>piece</a:t>
            </a:r>
            <a:r>
              <a:rPr lang="de-DE" dirty="0"/>
              <a:t> </a:t>
            </a:r>
            <a:r>
              <a:rPr lang="de-DE" dirty="0" err="1"/>
              <a:t>of</a:t>
            </a:r>
            <a:r>
              <a:rPr lang="de-DE" dirty="0"/>
              <a:t> </a:t>
            </a:r>
            <a:r>
              <a:rPr lang="de-DE" dirty="0" err="1"/>
              <a:t>paper</a:t>
            </a:r>
            <a:endParaRPr lang="de-DE" dirty="0"/>
          </a:p>
          <a:p>
            <a:pPr marL="171450" indent="-171450">
              <a:buFont typeface="Arial" panose="020B0604020202020204" pitchFamily="34" charset="0"/>
              <a:buChar char="•"/>
            </a:pPr>
            <a:r>
              <a:rPr lang="de-DE" dirty="0"/>
              <a:t>Work </a:t>
            </a:r>
            <a:r>
              <a:rPr lang="de-DE" dirty="0" err="1"/>
              <a:t>your</a:t>
            </a:r>
            <a:r>
              <a:rPr lang="de-DE" dirty="0"/>
              <a:t> </a:t>
            </a:r>
            <a:r>
              <a:rPr lang="de-DE" dirty="0" err="1"/>
              <a:t>way</a:t>
            </a:r>
            <a:r>
              <a:rPr lang="de-DE" dirty="0"/>
              <a:t> </a:t>
            </a:r>
            <a:r>
              <a:rPr lang="de-DE" dirty="0" err="1"/>
              <a:t>through</a:t>
            </a:r>
            <a:r>
              <a:rPr lang="de-DE" dirty="0"/>
              <a:t> </a:t>
            </a:r>
            <a:r>
              <a:rPr lang="de-DE" b="1" dirty="0" err="1"/>
              <a:t>step</a:t>
            </a:r>
            <a:r>
              <a:rPr lang="de-DE" b="1" dirty="0"/>
              <a:t> 1 </a:t>
            </a:r>
            <a:r>
              <a:rPr lang="de-DE" b="1" dirty="0" err="1"/>
              <a:t>first</a:t>
            </a:r>
            <a:endParaRPr lang="de-DE" b="1" dirty="0"/>
          </a:p>
          <a:p>
            <a:pPr marL="171450" indent="-171450">
              <a:buFont typeface="Arial" panose="020B0604020202020204" pitchFamily="34" charset="0"/>
              <a:buChar char="•"/>
            </a:pPr>
            <a:r>
              <a:rPr lang="de-DE" dirty="0"/>
              <a:t>and </a:t>
            </a:r>
            <a:r>
              <a:rPr lang="de-DE" dirty="0" err="1"/>
              <a:t>based</a:t>
            </a:r>
            <a:r>
              <a:rPr lang="de-DE" dirty="0"/>
              <a:t> on </a:t>
            </a:r>
            <a:r>
              <a:rPr lang="de-DE" dirty="0" err="1"/>
              <a:t>that</a:t>
            </a:r>
            <a:r>
              <a:rPr lang="de-DE" dirty="0"/>
              <a:t> </a:t>
            </a:r>
            <a:r>
              <a:rPr lang="de-DE" dirty="0" err="1"/>
              <a:t>then</a:t>
            </a:r>
            <a:r>
              <a:rPr lang="de-DE" dirty="0"/>
              <a:t> </a:t>
            </a:r>
            <a:r>
              <a:rPr lang="de-DE" dirty="0" err="1"/>
              <a:t>build</a:t>
            </a:r>
            <a:r>
              <a:rPr lang="de-DE" dirty="0"/>
              <a:t> an </a:t>
            </a:r>
            <a:r>
              <a:rPr lang="de-DE" dirty="0" err="1"/>
              <a:t>engaging</a:t>
            </a:r>
            <a:r>
              <a:rPr lang="de-DE" dirty="0"/>
              <a:t> </a:t>
            </a:r>
            <a:r>
              <a:rPr lang="de-DE" dirty="0" err="1"/>
              <a:t>storyline</a:t>
            </a:r>
            <a:r>
              <a:rPr lang="de-DE" dirty="0"/>
              <a:t> </a:t>
            </a:r>
            <a:r>
              <a:rPr lang="de-DE" b="1" dirty="0"/>
              <a:t>in </a:t>
            </a:r>
            <a:r>
              <a:rPr lang="de-DE" b="1" dirty="0" err="1"/>
              <a:t>step</a:t>
            </a:r>
            <a:r>
              <a:rPr lang="de-DE" b="1" dirty="0"/>
              <a:t> 2!</a:t>
            </a:r>
          </a:p>
          <a:p>
            <a:endParaRPr lang="de-DE" dirty="0"/>
          </a:p>
          <a:p>
            <a:r>
              <a:rPr lang="de-DE" dirty="0" err="1"/>
              <a:t>You</a:t>
            </a:r>
            <a:r>
              <a:rPr lang="de-DE" dirty="0"/>
              <a:t> </a:t>
            </a:r>
            <a:r>
              <a:rPr lang="de-DE" dirty="0" err="1"/>
              <a:t>have</a:t>
            </a:r>
            <a:r>
              <a:rPr lang="de-DE" dirty="0"/>
              <a:t> </a:t>
            </a:r>
            <a:r>
              <a:rPr lang="de-DE" dirty="0" err="1"/>
              <a:t>got</a:t>
            </a:r>
            <a:r>
              <a:rPr lang="de-DE" dirty="0"/>
              <a:t> </a:t>
            </a:r>
            <a:r>
              <a:rPr lang="de-DE" b="1" dirty="0"/>
              <a:t>10 </a:t>
            </a:r>
            <a:r>
              <a:rPr lang="de-DE" b="1" dirty="0" err="1"/>
              <a:t>minutes</a:t>
            </a:r>
            <a:r>
              <a:rPr lang="de-DE" b="1" dirty="0"/>
              <a:t> </a:t>
            </a:r>
            <a:r>
              <a:rPr lang="de-DE" dirty="0"/>
              <a:t>in total.</a:t>
            </a:r>
          </a:p>
          <a:p>
            <a:endParaRPr lang="de-DE" dirty="0"/>
          </a:p>
          <a:p>
            <a:r>
              <a:rPr lang="de-DE" dirty="0" err="1"/>
              <a:t>Stay</a:t>
            </a:r>
            <a:r>
              <a:rPr lang="de-DE" dirty="0"/>
              <a:t> in </a:t>
            </a:r>
            <a:r>
              <a:rPr lang="de-DE" dirty="0" err="1"/>
              <a:t>main</a:t>
            </a:r>
            <a:r>
              <a:rPr lang="de-DE" dirty="0"/>
              <a:t> </a:t>
            </a:r>
            <a:r>
              <a:rPr lang="de-DE" dirty="0" err="1"/>
              <a:t>room</a:t>
            </a:r>
            <a:r>
              <a:rPr lang="de-DE" dirty="0"/>
              <a:t> </a:t>
            </a:r>
            <a:r>
              <a:rPr lang="de-DE" dirty="0" err="1"/>
              <a:t>please</a:t>
            </a:r>
            <a:r>
              <a:rPr lang="de-DE" dirty="0"/>
              <a:t>, </a:t>
            </a:r>
            <a:r>
              <a:rPr lang="de-DE" dirty="0" err="1"/>
              <a:t>if</a:t>
            </a:r>
            <a:r>
              <a:rPr lang="de-DE" dirty="0"/>
              <a:t> </a:t>
            </a:r>
            <a:r>
              <a:rPr lang="de-DE" dirty="0" err="1"/>
              <a:t>you</a:t>
            </a:r>
            <a:r>
              <a:rPr lang="de-DE" dirty="0"/>
              <a:t> </a:t>
            </a:r>
            <a:r>
              <a:rPr lang="de-DE" dirty="0" err="1"/>
              <a:t>want</a:t>
            </a:r>
            <a:r>
              <a:rPr lang="de-DE" dirty="0"/>
              <a:t> </a:t>
            </a:r>
            <a:r>
              <a:rPr lang="de-DE" dirty="0" err="1"/>
              <a:t>to</a:t>
            </a:r>
            <a:r>
              <a:rPr lang="de-DE" dirty="0"/>
              <a:t> </a:t>
            </a:r>
            <a:r>
              <a:rPr lang="de-DE" dirty="0" err="1"/>
              <a:t>you</a:t>
            </a:r>
            <a:r>
              <a:rPr lang="de-DE" dirty="0"/>
              <a:t> </a:t>
            </a:r>
            <a:r>
              <a:rPr lang="de-DE" b="1" dirty="0" err="1"/>
              <a:t>can</a:t>
            </a:r>
            <a:r>
              <a:rPr lang="de-DE" b="1" dirty="0"/>
              <a:t> turn off </a:t>
            </a:r>
            <a:r>
              <a:rPr lang="de-DE" b="1" dirty="0" err="1"/>
              <a:t>the</a:t>
            </a:r>
            <a:r>
              <a:rPr lang="de-DE" b="1" dirty="0"/>
              <a:t> </a:t>
            </a:r>
            <a:r>
              <a:rPr lang="de-DE" b="1" dirty="0" err="1"/>
              <a:t>camera</a:t>
            </a:r>
            <a:r>
              <a:rPr lang="de-DE" dirty="0"/>
              <a:t>. </a:t>
            </a:r>
            <a:br>
              <a:rPr lang="de-DE" dirty="0"/>
            </a:br>
            <a:r>
              <a:rPr lang="de-DE" dirty="0" err="1"/>
              <a:t>We</a:t>
            </a:r>
            <a:r>
              <a:rPr lang="de-DE" dirty="0"/>
              <a:t> will </a:t>
            </a:r>
            <a:r>
              <a:rPr lang="de-DE" dirty="0" err="1"/>
              <a:t>stay</a:t>
            </a:r>
            <a:r>
              <a:rPr lang="de-DE" dirty="0"/>
              <a:t> </a:t>
            </a:r>
            <a:r>
              <a:rPr lang="de-DE" dirty="0" err="1"/>
              <a:t>here</a:t>
            </a:r>
            <a:r>
              <a:rPr lang="de-DE" dirty="0"/>
              <a:t> and </a:t>
            </a:r>
            <a:r>
              <a:rPr lang="de-DE" dirty="0" err="1"/>
              <a:t>give</a:t>
            </a:r>
            <a:r>
              <a:rPr lang="de-DE" dirty="0"/>
              <a:t> </a:t>
            </a:r>
            <a:r>
              <a:rPr lang="de-DE" dirty="0" err="1"/>
              <a:t>you</a:t>
            </a:r>
            <a:r>
              <a:rPr lang="de-DE" dirty="0"/>
              <a:t> </a:t>
            </a:r>
            <a:r>
              <a:rPr lang="de-DE" b="1" dirty="0"/>
              <a:t>a </a:t>
            </a:r>
            <a:r>
              <a:rPr lang="de-DE" b="1" dirty="0" err="1"/>
              <a:t>heads</a:t>
            </a:r>
            <a:r>
              <a:rPr lang="de-DE" b="1" dirty="0"/>
              <a:t> </a:t>
            </a:r>
            <a:r>
              <a:rPr lang="de-DE" b="1" dirty="0" err="1"/>
              <a:t>up</a:t>
            </a:r>
            <a:r>
              <a:rPr lang="de-DE" b="1" dirty="0"/>
              <a:t>, </a:t>
            </a:r>
            <a:r>
              <a:rPr lang="de-DE" b="1" dirty="0" err="1"/>
              <a:t>when</a:t>
            </a:r>
            <a:r>
              <a:rPr lang="de-DE" b="1" dirty="0"/>
              <a:t> 5 </a:t>
            </a:r>
            <a:r>
              <a:rPr lang="de-DE" b="1" dirty="0" err="1"/>
              <a:t>minutes</a:t>
            </a:r>
            <a:r>
              <a:rPr lang="de-DE" b="1" dirty="0"/>
              <a:t> </a:t>
            </a:r>
            <a:r>
              <a:rPr lang="de-DE" b="1" dirty="0" err="1"/>
              <a:t>are</a:t>
            </a:r>
            <a:r>
              <a:rPr lang="de-DE" b="1" dirty="0"/>
              <a:t> </a:t>
            </a:r>
            <a:r>
              <a:rPr lang="de-DE" b="1" dirty="0" err="1"/>
              <a:t>over</a:t>
            </a:r>
            <a:r>
              <a:rPr lang="de-DE" b="1" dirty="0"/>
              <a:t> </a:t>
            </a:r>
          </a:p>
          <a:p>
            <a:endParaRPr lang="de-DE" b="1" dirty="0"/>
          </a:p>
        </p:txBody>
      </p:sp>
    </p:spTree>
    <p:extLst>
      <p:ext uri="{BB962C8B-B14F-4D97-AF65-F5344CB8AC3E}">
        <p14:creationId xmlns:p14="http://schemas.microsoft.com/office/powerpoint/2010/main" val="204179969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726494fd45_1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726494fd45_1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sz="1100" dirty="0" err="1">
                <a:solidFill>
                  <a:srgbClr val="FF0000"/>
                </a:solidFill>
              </a:rPr>
              <a:t>Now</a:t>
            </a:r>
            <a:r>
              <a:rPr lang="de-DE" sz="1100" dirty="0">
                <a:solidFill>
                  <a:srgbClr val="FF0000"/>
                </a:solidFill>
              </a:rPr>
              <a:t> </a:t>
            </a:r>
            <a:r>
              <a:rPr lang="de-DE" sz="1100" dirty="0" err="1">
                <a:solidFill>
                  <a:srgbClr val="FF0000"/>
                </a:solidFill>
              </a:rPr>
              <a:t>we</a:t>
            </a:r>
            <a:r>
              <a:rPr lang="de-DE" sz="1100" dirty="0">
                <a:solidFill>
                  <a:srgbClr val="FF0000"/>
                </a:solidFill>
              </a:rPr>
              <a:t> </a:t>
            </a:r>
            <a:r>
              <a:rPr lang="de-DE" sz="1100" dirty="0" err="1">
                <a:solidFill>
                  <a:srgbClr val="FF0000"/>
                </a:solidFill>
              </a:rPr>
              <a:t>would</a:t>
            </a:r>
            <a:r>
              <a:rPr lang="de-DE" sz="1100" dirty="0">
                <a:solidFill>
                  <a:srgbClr val="FF0000"/>
                </a:solidFill>
              </a:rPr>
              <a:t> like </a:t>
            </a:r>
            <a:r>
              <a:rPr lang="de-DE" sz="1100" dirty="0" err="1">
                <a:solidFill>
                  <a:srgbClr val="FF0000"/>
                </a:solidFill>
              </a:rPr>
              <a:t>to</a:t>
            </a:r>
            <a:r>
              <a:rPr lang="de-DE" sz="1100" dirty="0">
                <a:solidFill>
                  <a:srgbClr val="FF0000"/>
                </a:solidFill>
              </a:rPr>
              <a:t> </a:t>
            </a:r>
            <a:r>
              <a:rPr lang="de-DE" sz="1100" dirty="0" err="1">
                <a:solidFill>
                  <a:srgbClr val="FF0000"/>
                </a:solidFill>
              </a:rPr>
              <a:t>give</a:t>
            </a:r>
            <a:r>
              <a:rPr lang="de-DE" sz="1100" dirty="0">
                <a:solidFill>
                  <a:srgbClr val="FF0000"/>
                </a:solidFill>
              </a:rPr>
              <a:t> </a:t>
            </a:r>
            <a:r>
              <a:rPr lang="de-DE" sz="1100" dirty="0" err="1">
                <a:solidFill>
                  <a:srgbClr val="FF0000"/>
                </a:solidFill>
              </a:rPr>
              <a:t>you</a:t>
            </a:r>
            <a:r>
              <a:rPr lang="de-DE" sz="1100" dirty="0">
                <a:solidFill>
                  <a:srgbClr val="FF0000"/>
                </a:solidFill>
              </a:rPr>
              <a:t> </a:t>
            </a:r>
            <a:r>
              <a:rPr lang="de-DE" sz="1100" dirty="0" err="1">
                <a:solidFill>
                  <a:srgbClr val="FF0000"/>
                </a:solidFill>
              </a:rPr>
              <a:t>some</a:t>
            </a:r>
            <a:r>
              <a:rPr lang="de-DE" sz="1100" dirty="0">
                <a:solidFill>
                  <a:srgbClr val="FF0000"/>
                </a:solidFill>
              </a:rPr>
              <a:t> time </a:t>
            </a:r>
            <a:r>
              <a:rPr lang="de-DE" sz="1100" dirty="0" err="1">
                <a:solidFill>
                  <a:srgbClr val="FF0000"/>
                </a:solidFill>
              </a:rPr>
              <a:t>to</a:t>
            </a:r>
            <a:r>
              <a:rPr lang="de-DE" sz="1100" dirty="0">
                <a:solidFill>
                  <a:srgbClr val="FF0000"/>
                </a:solidFill>
              </a:rPr>
              <a:t> </a:t>
            </a:r>
            <a:r>
              <a:rPr lang="de-DE" sz="1100" dirty="0" err="1">
                <a:solidFill>
                  <a:srgbClr val="FF0000"/>
                </a:solidFill>
              </a:rPr>
              <a:t>get</a:t>
            </a:r>
            <a:r>
              <a:rPr lang="de-DE" sz="1100" dirty="0">
                <a:solidFill>
                  <a:srgbClr val="FF0000"/>
                </a:solidFill>
              </a:rPr>
              <a:t> </a:t>
            </a:r>
            <a:r>
              <a:rPr lang="de-DE" sz="1100" dirty="0" err="1">
                <a:solidFill>
                  <a:srgbClr val="FF0000"/>
                </a:solidFill>
              </a:rPr>
              <a:t>into</a:t>
            </a:r>
            <a:r>
              <a:rPr lang="de-DE" sz="1100" dirty="0">
                <a:solidFill>
                  <a:srgbClr val="FF0000"/>
                </a:solidFill>
              </a:rPr>
              <a:t> </a:t>
            </a:r>
            <a:r>
              <a:rPr lang="de-DE" sz="1100" dirty="0" err="1">
                <a:solidFill>
                  <a:srgbClr val="FF0000"/>
                </a:solidFill>
              </a:rPr>
              <a:t>the</a:t>
            </a:r>
            <a:r>
              <a:rPr lang="de-DE" sz="1100" dirty="0">
                <a:solidFill>
                  <a:srgbClr val="FF0000"/>
                </a:solidFill>
              </a:rPr>
              <a:t> groove and </a:t>
            </a:r>
            <a:r>
              <a:rPr lang="de-DE" sz="1100" dirty="0" err="1">
                <a:solidFill>
                  <a:srgbClr val="FF0000"/>
                </a:solidFill>
              </a:rPr>
              <a:t>practise</a:t>
            </a:r>
            <a:r>
              <a:rPr lang="de-DE" sz="1100" dirty="0">
                <a:solidFill>
                  <a:srgbClr val="FF0000"/>
                </a:solidFill>
              </a:rPr>
              <a:t> </a:t>
            </a:r>
            <a:r>
              <a:rPr lang="de-DE" sz="1100" dirty="0" err="1">
                <a:solidFill>
                  <a:srgbClr val="FF0000"/>
                </a:solidFill>
              </a:rPr>
              <a:t>your</a:t>
            </a:r>
            <a:r>
              <a:rPr lang="de-DE" sz="1100" dirty="0">
                <a:solidFill>
                  <a:srgbClr val="FF0000"/>
                </a:solidFill>
              </a:rPr>
              <a:t> pitch </a:t>
            </a:r>
            <a:r>
              <a:rPr lang="de-DE" sz="1100" dirty="0" err="1">
                <a:solidFill>
                  <a:srgbClr val="FF0000"/>
                </a:solidFill>
              </a:rPr>
              <a:t>with</a:t>
            </a:r>
            <a:r>
              <a:rPr lang="de-DE" sz="1100" dirty="0">
                <a:solidFill>
                  <a:srgbClr val="FF0000"/>
                </a:solidFill>
              </a:rPr>
              <a:t> </a:t>
            </a:r>
            <a:r>
              <a:rPr lang="de-DE" sz="1100" dirty="0" err="1">
                <a:solidFill>
                  <a:srgbClr val="FF0000"/>
                </a:solidFill>
              </a:rPr>
              <a:t>the</a:t>
            </a:r>
            <a:r>
              <a:rPr lang="de-DE" sz="1100" dirty="0">
                <a:solidFill>
                  <a:srgbClr val="FF0000"/>
                </a:solidFill>
              </a:rPr>
              <a:t> </a:t>
            </a:r>
            <a:r>
              <a:rPr lang="de-DE" sz="1100" dirty="0" err="1">
                <a:solidFill>
                  <a:srgbClr val="FF0000"/>
                </a:solidFill>
              </a:rPr>
              <a:t>group</a:t>
            </a:r>
            <a:r>
              <a:rPr lang="de-DE" sz="1100" dirty="0">
                <a:solidFill>
                  <a:srgbClr val="FF0000"/>
                </a:solidFill>
              </a:rPr>
              <a: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de-DE" sz="1100" dirty="0">
              <a:solidFill>
                <a:srgbClr val="FF0000"/>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sz="1100" dirty="0">
                <a:solidFill>
                  <a:srgbClr val="FF0000"/>
                </a:solidFill>
              </a:rPr>
              <a:t>As </a:t>
            </a:r>
            <a:r>
              <a:rPr lang="de-DE" sz="1100" dirty="0" err="1">
                <a:solidFill>
                  <a:srgbClr val="FF0000"/>
                </a:solidFill>
              </a:rPr>
              <a:t>you</a:t>
            </a:r>
            <a:r>
              <a:rPr lang="de-DE" sz="1100" dirty="0">
                <a:solidFill>
                  <a:srgbClr val="FF0000"/>
                </a:solidFill>
              </a:rPr>
              <a:t> will </a:t>
            </a:r>
            <a:r>
              <a:rPr lang="de-DE" sz="1100" dirty="0" err="1">
                <a:solidFill>
                  <a:srgbClr val="FF0000"/>
                </a:solidFill>
              </a:rPr>
              <a:t>give</a:t>
            </a:r>
            <a:r>
              <a:rPr lang="de-DE" sz="1100" dirty="0">
                <a:solidFill>
                  <a:srgbClr val="FF0000"/>
                </a:solidFill>
              </a:rPr>
              <a:t> and </a:t>
            </a:r>
            <a:r>
              <a:rPr lang="de-DE" sz="1100" dirty="0" err="1">
                <a:solidFill>
                  <a:srgbClr val="FF0000"/>
                </a:solidFill>
              </a:rPr>
              <a:t>receive</a:t>
            </a:r>
            <a:r>
              <a:rPr lang="de-DE" sz="1100" dirty="0">
                <a:solidFill>
                  <a:srgbClr val="FF0000"/>
                </a:solidFill>
              </a:rPr>
              <a:t> </a:t>
            </a:r>
            <a:r>
              <a:rPr lang="de-DE" sz="1100" dirty="0" err="1">
                <a:solidFill>
                  <a:srgbClr val="FF0000"/>
                </a:solidFill>
              </a:rPr>
              <a:t>feedback</a:t>
            </a:r>
            <a:r>
              <a:rPr lang="de-DE" sz="1100" dirty="0">
                <a:solidFill>
                  <a:srgbClr val="FF0000"/>
                </a:solidFill>
              </a:rPr>
              <a:t> – </a:t>
            </a:r>
            <a:r>
              <a:rPr lang="de-DE" sz="1100" dirty="0" err="1">
                <a:solidFill>
                  <a:srgbClr val="FF0000"/>
                </a:solidFill>
              </a:rPr>
              <a:t>here</a:t>
            </a:r>
            <a:r>
              <a:rPr lang="de-DE" sz="1100" dirty="0">
                <a:solidFill>
                  <a:srgbClr val="FF0000"/>
                </a:solidFill>
              </a:rPr>
              <a:t> </a:t>
            </a:r>
            <a:r>
              <a:rPr lang="de-DE" sz="1100" dirty="0" err="1">
                <a:solidFill>
                  <a:srgbClr val="FF0000"/>
                </a:solidFill>
              </a:rPr>
              <a:t>is</a:t>
            </a:r>
            <a:r>
              <a:rPr lang="de-DE" sz="1100" dirty="0">
                <a:solidFill>
                  <a:srgbClr val="FF0000"/>
                </a:solidFill>
              </a:rPr>
              <a:t> a </a:t>
            </a:r>
            <a:r>
              <a:rPr lang="de-DE" sz="1100" dirty="0" err="1">
                <a:solidFill>
                  <a:srgbClr val="FF0000"/>
                </a:solidFill>
              </a:rPr>
              <a:t>little</a:t>
            </a:r>
            <a:r>
              <a:rPr lang="de-DE" sz="1100" dirty="0">
                <a:solidFill>
                  <a:srgbClr val="FF0000"/>
                </a:solidFill>
              </a:rPr>
              <a:t> </a:t>
            </a:r>
            <a:r>
              <a:rPr lang="de-DE" sz="1100" b="1" dirty="0" err="1">
                <a:solidFill>
                  <a:srgbClr val="FF0000"/>
                </a:solidFill>
              </a:rPr>
              <a:t>how</a:t>
            </a:r>
            <a:r>
              <a:rPr lang="de-DE" sz="1100" b="1" dirty="0">
                <a:solidFill>
                  <a:srgbClr val="FF0000"/>
                </a:solidFill>
              </a:rPr>
              <a:t> </a:t>
            </a:r>
            <a:r>
              <a:rPr lang="de-DE" sz="1100" b="1" dirty="0" err="1">
                <a:solidFill>
                  <a:srgbClr val="FF0000"/>
                </a:solidFill>
              </a:rPr>
              <a:t>to</a:t>
            </a:r>
            <a:r>
              <a:rPr lang="de-DE" sz="1100" b="1" dirty="0">
                <a:solidFill>
                  <a:srgbClr val="FF0000"/>
                </a:solidFill>
              </a:rPr>
              <a:t> </a:t>
            </a:r>
            <a:r>
              <a:rPr lang="de-DE" sz="1100" b="0" dirty="0" err="1">
                <a:solidFill>
                  <a:srgbClr val="FF0000"/>
                </a:solidFill>
              </a:rPr>
              <a:t>to</a:t>
            </a:r>
            <a:r>
              <a:rPr lang="de-DE" sz="1100" b="0" dirty="0">
                <a:solidFill>
                  <a:srgbClr val="FF0000"/>
                </a:solidFill>
              </a:rPr>
              <a:t> do </a:t>
            </a:r>
            <a:r>
              <a:rPr lang="de-DE" sz="1100" b="0" dirty="0" err="1">
                <a:solidFill>
                  <a:srgbClr val="FF0000"/>
                </a:solidFill>
              </a:rPr>
              <a:t>this</a:t>
            </a:r>
            <a:r>
              <a:rPr lang="de-DE" sz="1100" b="0" dirty="0">
                <a:solidFill>
                  <a:srgbClr val="FF0000"/>
                </a:solidFill>
              </a:rPr>
              <a:t> in en </a:t>
            </a:r>
            <a:r>
              <a:rPr lang="de-DE" sz="1100" b="0" dirty="0" err="1">
                <a:solidFill>
                  <a:srgbClr val="FF0000"/>
                </a:solidFill>
              </a:rPr>
              <a:t>effective</a:t>
            </a:r>
            <a:r>
              <a:rPr lang="de-DE" sz="1100" b="0" dirty="0">
                <a:solidFill>
                  <a:srgbClr val="FF0000"/>
                </a:solidFill>
              </a:rPr>
              <a:t> </a:t>
            </a:r>
            <a:r>
              <a:rPr lang="de-DE" sz="1100" b="0" dirty="0" err="1">
                <a:solidFill>
                  <a:srgbClr val="FF0000"/>
                </a:solidFill>
              </a:rPr>
              <a:t>way</a:t>
            </a:r>
            <a:r>
              <a:rPr lang="de-DE" sz="1100" b="0" dirty="0">
                <a:solidFill>
                  <a:srgbClr val="FF0000"/>
                </a:solidFill>
              </a:rPr>
              <a:t>.</a:t>
            </a:r>
            <a:endParaRPr lang="de-DE" sz="1100" b="1" dirty="0">
              <a:solidFill>
                <a:srgbClr val="FF0000"/>
              </a:solidFil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9076852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726494fd45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726494fd45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indent="-171450"/>
            <a:r>
              <a:rPr lang="de-DE" err="1">
                <a:cs typeface="Calibri"/>
              </a:rPr>
              <a:t>Our</a:t>
            </a:r>
            <a:r>
              <a:rPr lang="de-DE">
                <a:cs typeface="Calibri"/>
              </a:rPr>
              <a:t> </a:t>
            </a:r>
            <a:r>
              <a:rPr lang="de-DE" err="1">
                <a:cs typeface="Calibri"/>
              </a:rPr>
              <a:t>training</a:t>
            </a:r>
            <a:r>
              <a:rPr lang="de-DE">
                <a:cs typeface="Calibri"/>
              </a:rPr>
              <a:t> </a:t>
            </a:r>
            <a:r>
              <a:rPr lang="de-DE" err="1">
                <a:cs typeface="Calibri"/>
              </a:rPr>
              <a:t>setting</a:t>
            </a:r>
            <a:r>
              <a:rPr lang="de-DE">
                <a:cs typeface="Calibri"/>
              </a:rPr>
              <a:t> </a:t>
            </a:r>
            <a:r>
              <a:rPr lang="de-DE" err="1">
                <a:cs typeface="Calibri"/>
              </a:rPr>
              <a:t>for</a:t>
            </a:r>
            <a:r>
              <a:rPr lang="de-DE">
                <a:cs typeface="Calibri"/>
              </a:rPr>
              <a:t> </a:t>
            </a:r>
            <a:r>
              <a:rPr lang="de-DE" err="1">
                <a:cs typeface="Calibri"/>
              </a:rPr>
              <a:t>today</a:t>
            </a:r>
            <a:r>
              <a:rPr lang="de-DE">
                <a:cs typeface="Calibri"/>
              </a:rPr>
              <a:t>:</a:t>
            </a:r>
          </a:p>
          <a:p>
            <a:pPr marL="628650" lvl="1" indent="-171450"/>
            <a:r>
              <a:rPr lang="de-DE">
                <a:cs typeface="Calibri"/>
              </a:rPr>
              <a:t>Work on MIRO </a:t>
            </a:r>
            <a:r>
              <a:rPr lang="de-DE" err="1">
                <a:cs typeface="Calibri"/>
              </a:rPr>
              <a:t>for</a:t>
            </a:r>
            <a:r>
              <a:rPr lang="de-DE">
                <a:cs typeface="Calibri"/>
              </a:rPr>
              <a:t> </a:t>
            </a:r>
            <a:r>
              <a:rPr lang="de-DE" err="1">
                <a:cs typeface="Calibri"/>
              </a:rPr>
              <a:t>those</a:t>
            </a:r>
            <a:r>
              <a:rPr lang="de-DE">
                <a:cs typeface="Calibri"/>
              </a:rPr>
              <a:t> </a:t>
            </a:r>
            <a:r>
              <a:rPr lang="de-DE" err="1">
                <a:cs typeface="Calibri"/>
              </a:rPr>
              <a:t>who</a:t>
            </a:r>
            <a:r>
              <a:rPr lang="de-DE">
                <a:cs typeface="Calibri"/>
              </a:rPr>
              <a:t> </a:t>
            </a:r>
            <a:r>
              <a:rPr lang="de-DE" err="1">
                <a:cs typeface="Calibri"/>
              </a:rPr>
              <a:t>don't</a:t>
            </a:r>
            <a:r>
              <a:rPr lang="de-DE">
                <a:cs typeface="Calibri"/>
              </a:rPr>
              <a:t> </a:t>
            </a:r>
            <a:r>
              <a:rPr lang="de-DE" err="1">
                <a:cs typeface="Calibri"/>
              </a:rPr>
              <a:t>know</a:t>
            </a:r>
            <a:r>
              <a:rPr lang="de-DE">
                <a:cs typeface="Calibri"/>
              </a:rPr>
              <a:t> </a:t>
            </a:r>
            <a:r>
              <a:rPr lang="de-DE" err="1">
                <a:cs typeface="Calibri"/>
              </a:rPr>
              <a:t>it</a:t>
            </a:r>
            <a:endParaRPr lang="de-DE">
              <a:cs typeface="Calibri"/>
            </a:endParaRPr>
          </a:p>
          <a:p>
            <a:pPr marL="628650" lvl="1" indent="-171450"/>
            <a:r>
              <a:rPr lang="de-DE" err="1">
                <a:cs typeface="Calibri"/>
              </a:rPr>
              <a:t>Get</a:t>
            </a:r>
            <a:r>
              <a:rPr lang="de-DE">
                <a:cs typeface="Calibri"/>
              </a:rPr>
              <a:t> </a:t>
            </a:r>
            <a:r>
              <a:rPr lang="de-DE" err="1">
                <a:cs typeface="Calibri"/>
              </a:rPr>
              <a:t>inspired</a:t>
            </a:r>
            <a:r>
              <a:rPr lang="de-DE">
                <a:cs typeface="Calibri"/>
              </a:rPr>
              <a:t> </a:t>
            </a:r>
            <a:r>
              <a:rPr lang="de-DE" err="1">
                <a:cs typeface="Calibri"/>
              </a:rPr>
              <a:t>by</a:t>
            </a:r>
            <a:r>
              <a:rPr lang="de-DE">
                <a:cs typeface="Calibri"/>
              </a:rPr>
              <a:t> </a:t>
            </a:r>
            <a:r>
              <a:rPr lang="de-DE" err="1">
                <a:cs typeface="Calibri"/>
              </a:rPr>
              <a:t>short</a:t>
            </a:r>
            <a:r>
              <a:rPr lang="de-DE">
                <a:cs typeface="Calibri"/>
              </a:rPr>
              <a:t> </a:t>
            </a:r>
            <a:r>
              <a:rPr lang="de-DE" err="1">
                <a:cs typeface="Calibri"/>
              </a:rPr>
              <a:t>videos</a:t>
            </a:r>
            <a:r>
              <a:rPr lang="de-DE">
                <a:cs typeface="Calibri"/>
              </a:rPr>
              <a:t> </a:t>
            </a:r>
            <a:r>
              <a:rPr lang="de-DE" err="1">
                <a:cs typeface="Calibri"/>
              </a:rPr>
              <a:t>from</a:t>
            </a:r>
            <a:r>
              <a:rPr lang="de-DE">
                <a:cs typeface="Calibri"/>
              </a:rPr>
              <a:t> </a:t>
            </a:r>
            <a:r>
              <a:rPr lang="de-DE" err="1">
                <a:cs typeface="Calibri"/>
              </a:rPr>
              <a:t>women</a:t>
            </a:r>
            <a:r>
              <a:rPr lang="de-DE">
                <a:cs typeface="Calibri"/>
              </a:rPr>
              <a:t> </a:t>
            </a:r>
            <a:r>
              <a:rPr lang="de-DE" err="1">
                <a:cs typeface="Calibri"/>
              </a:rPr>
              <a:t>founders</a:t>
            </a:r>
            <a:r>
              <a:rPr lang="de-DE">
                <a:cs typeface="Calibri"/>
              </a:rPr>
              <a:t> </a:t>
            </a:r>
            <a:r>
              <a:rPr lang="de-DE" err="1">
                <a:cs typeface="Calibri"/>
              </a:rPr>
              <a:t>with</a:t>
            </a:r>
            <a:r>
              <a:rPr lang="de-DE">
                <a:cs typeface="Calibri"/>
              </a:rPr>
              <a:t> </a:t>
            </a:r>
            <a:r>
              <a:rPr lang="de-DE" err="1">
                <a:cs typeface="Calibri"/>
              </a:rPr>
              <a:t>scientific</a:t>
            </a:r>
            <a:r>
              <a:rPr lang="de-DE">
                <a:cs typeface="Calibri"/>
              </a:rPr>
              <a:t> </a:t>
            </a:r>
            <a:r>
              <a:rPr lang="de-DE" err="1">
                <a:cs typeface="Calibri"/>
              </a:rPr>
              <a:t>background</a:t>
            </a:r>
            <a:endParaRPr lang="de-DE">
              <a:cs typeface="Calibri"/>
            </a:endParaRPr>
          </a:p>
          <a:p>
            <a:pPr marL="628650" lvl="1" indent="-171450"/>
            <a:endParaRPr lang="de-DE">
              <a:cs typeface="Calibri"/>
            </a:endParaRPr>
          </a:p>
          <a:p>
            <a:pPr marL="628650" lvl="1" indent="-171450"/>
            <a:endParaRPr lang="de-DE">
              <a:cs typeface="Calibri"/>
            </a:endParaRPr>
          </a:p>
          <a:p>
            <a:pPr marL="457200" lvl="1" indent="0">
              <a:buNone/>
            </a:pPr>
            <a:r>
              <a:rPr lang="de-DE">
                <a:cs typeface="Calibri"/>
              </a:rPr>
              <a:t>Any </a:t>
            </a:r>
            <a:r>
              <a:rPr lang="de-DE" err="1">
                <a:cs typeface="Calibri"/>
              </a:rPr>
              <a:t>questions</a:t>
            </a:r>
            <a:r>
              <a:rPr lang="de-DE">
                <a:cs typeface="Calibri"/>
              </a:rPr>
              <a:t> so </a:t>
            </a:r>
            <a:r>
              <a:rPr lang="de-DE" err="1">
                <a:cs typeface="Calibri"/>
              </a:rPr>
              <a:t>far</a:t>
            </a:r>
            <a:r>
              <a:rPr lang="de-DE">
                <a:cs typeface="Calibri"/>
              </a:rPr>
              <a:t>?</a:t>
            </a:r>
          </a:p>
        </p:txBody>
      </p:sp>
    </p:spTree>
    <p:extLst>
      <p:ext uri="{BB962C8B-B14F-4D97-AF65-F5344CB8AC3E}">
        <p14:creationId xmlns:p14="http://schemas.microsoft.com/office/powerpoint/2010/main" val="239153662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dirty="0" err="1"/>
              <a:t>Some</a:t>
            </a:r>
            <a:r>
              <a:rPr lang="de-DE" dirty="0"/>
              <a:t> </a:t>
            </a:r>
            <a:r>
              <a:rPr lang="de-DE" dirty="0" err="1"/>
              <a:t>basic</a:t>
            </a:r>
            <a:r>
              <a:rPr lang="de-DE" dirty="0"/>
              <a:t> </a:t>
            </a:r>
            <a:r>
              <a:rPr lang="de-DE" dirty="0" err="1"/>
              <a:t>ground</a:t>
            </a:r>
            <a:r>
              <a:rPr lang="de-DE" dirty="0"/>
              <a:t> </a:t>
            </a:r>
            <a:r>
              <a:rPr lang="de-DE" dirty="0" err="1"/>
              <a:t>rules</a:t>
            </a:r>
            <a:r>
              <a:rPr lang="de-DE" dirty="0"/>
              <a:t>:</a:t>
            </a:r>
          </a:p>
          <a:p>
            <a:pPr marL="171450" indent="-171450">
              <a:buFont typeface="Arial" panose="020B0604020202020204" pitchFamily="34" charset="0"/>
              <a:buChar char="•"/>
            </a:pPr>
            <a:r>
              <a:rPr lang="de-DE" b="0" i="0" u="none" strike="noStrike" dirty="0" err="1">
                <a:solidFill>
                  <a:srgbClr val="000000"/>
                </a:solidFill>
                <a:effectLst/>
                <a:latin typeface="-webkit-standard"/>
              </a:rPr>
              <a:t>Make</a:t>
            </a:r>
            <a:r>
              <a:rPr lang="de-DE" b="0" i="0" u="none" strike="noStrike" dirty="0">
                <a:solidFill>
                  <a:srgbClr val="000000"/>
                </a:solidFill>
                <a:effectLst/>
                <a:latin typeface="-webkit-standard"/>
              </a:rPr>
              <a:t> </a:t>
            </a:r>
            <a:r>
              <a:rPr lang="de-DE" b="0" i="0" u="none" strike="noStrike" dirty="0" err="1">
                <a:solidFill>
                  <a:srgbClr val="000000"/>
                </a:solidFill>
                <a:effectLst/>
                <a:latin typeface="-webkit-standard"/>
              </a:rPr>
              <a:t>sure</a:t>
            </a:r>
            <a:r>
              <a:rPr lang="de-DE" b="0" i="0" u="none" strike="noStrike" dirty="0">
                <a:solidFill>
                  <a:srgbClr val="000000"/>
                </a:solidFill>
                <a:effectLst/>
                <a:latin typeface="-webkit-standard"/>
              </a:rPr>
              <a:t> </a:t>
            </a:r>
            <a:r>
              <a:rPr lang="de-DE" b="0" i="0" u="none" strike="noStrike" dirty="0" err="1">
                <a:solidFill>
                  <a:srgbClr val="000000"/>
                </a:solidFill>
                <a:effectLst/>
                <a:latin typeface="-webkit-standard"/>
              </a:rPr>
              <a:t>your</a:t>
            </a:r>
            <a:r>
              <a:rPr lang="de-DE" b="0" i="0" u="none" strike="noStrike" dirty="0">
                <a:solidFill>
                  <a:srgbClr val="000000"/>
                </a:solidFill>
                <a:effectLst/>
                <a:latin typeface="-webkit-standard"/>
              </a:rPr>
              <a:t> </a:t>
            </a:r>
            <a:r>
              <a:rPr lang="de-DE" b="1" i="0" u="none" strike="noStrike" dirty="0" err="1">
                <a:solidFill>
                  <a:srgbClr val="000000"/>
                </a:solidFill>
                <a:effectLst/>
                <a:latin typeface="-webkit-standard"/>
              </a:rPr>
              <a:t>feedback</a:t>
            </a:r>
            <a:r>
              <a:rPr lang="de-DE" b="1" i="0" u="none" strike="noStrike" dirty="0">
                <a:solidFill>
                  <a:srgbClr val="000000"/>
                </a:solidFill>
                <a:effectLst/>
                <a:latin typeface="-webkit-standard"/>
              </a:rPr>
              <a:t> </a:t>
            </a:r>
            <a:r>
              <a:rPr lang="de-DE" b="1" i="0" u="none" strike="noStrike" dirty="0" err="1">
                <a:solidFill>
                  <a:srgbClr val="000000"/>
                </a:solidFill>
                <a:effectLst/>
                <a:latin typeface="-webkit-standard"/>
              </a:rPr>
              <a:t>is</a:t>
            </a:r>
            <a:r>
              <a:rPr lang="de-DE" b="1" i="0" u="none" strike="noStrike" dirty="0">
                <a:solidFill>
                  <a:srgbClr val="000000"/>
                </a:solidFill>
                <a:effectLst/>
                <a:latin typeface="-webkit-standard"/>
              </a:rPr>
              <a:t> </a:t>
            </a:r>
            <a:r>
              <a:rPr lang="de-DE" b="1" i="0" u="none" strike="noStrike" dirty="0" err="1">
                <a:solidFill>
                  <a:srgbClr val="000000"/>
                </a:solidFill>
                <a:effectLst/>
                <a:latin typeface="-webkit-standard"/>
              </a:rPr>
              <a:t>clear</a:t>
            </a:r>
            <a:r>
              <a:rPr lang="de-DE" b="1" i="0" u="none" strike="noStrike" dirty="0">
                <a:solidFill>
                  <a:srgbClr val="000000"/>
                </a:solidFill>
                <a:effectLst/>
                <a:latin typeface="-webkit-standard"/>
              </a:rPr>
              <a:t> and </a:t>
            </a:r>
            <a:r>
              <a:rPr lang="de-DE" b="1" i="0" u="none" strike="noStrike" dirty="0" err="1">
                <a:solidFill>
                  <a:srgbClr val="000000"/>
                </a:solidFill>
                <a:effectLst/>
                <a:latin typeface="-webkit-standard"/>
              </a:rPr>
              <a:t>actionable</a:t>
            </a:r>
            <a:r>
              <a:rPr lang="de-DE" b="0" i="0" u="none" strike="noStrike" dirty="0">
                <a:solidFill>
                  <a:srgbClr val="000000"/>
                </a:solidFill>
                <a:effectLst/>
                <a:latin typeface="-webkit-standard"/>
              </a:rPr>
              <a:t>, so </a:t>
            </a:r>
            <a:r>
              <a:rPr lang="de-DE" b="0" i="0" u="none" strike="noStrike" dirty="0" err="1">
                <a:solidFill>
                  <a:srgbClr val="000000"/>
                </a:solidFill>
                <a:effectLst/>
                <a:latin typeface="-webkit-standard"/>
              </a:rPr>
              <a:t>please</a:t>
            </a:r>
            <a:r>
              <a:rPr lang="de-DE" b="0" i="0" u="none" strike="noStrike" dirty="0">
                <a:solidFill>
                  <a:srgbClr val="000000"/>
                </a:solidFill>
                <a:effectLst/>
                <a:latin typeface="-webkit-standard"/>
              </a:rPr>
              <a:t> </a:t>
            </a:r>
            <a:r>
              <a:rPr lang="de-DE" b="1" i="0" u="none" strike="noStrike" dirty="0">
                <a:solidFill>
                  <a:srgbClr val="000000"/>
                </a:solidFill>
                <a:effectLst/>
                <a:latin typeface="-webkit-standard"/>
              </a:rPr>
              <a:t>highlight </a:t>
            </a:r>
            <a:r>
              <a:rPr lang="de-DE" b="1" i="0" u="none" strike="noStrike" dirty="0" err="1">
                <a:solidFill>
                  <a:srgbClr val="000000"/>
                </a:solidFill>
                <a:effectLst/>
                <a:latin typeface="-webkit-standard"/>
              </a:rPr>
              <a:t>what</a:t>
            </a:r>
            <a:r>
              <a:rPr lang="de-DE" b="1" i="0" u="none" strike="noStrike" dirty="0">
                <a:solidFill>
                  <a:srgbClr val="000000"/>
                </a:solidFill>
                <a:effectLst/>
                <a:latin typeface="-webkit-standard"/>
              </a:rPr>
              <a:t> </a:t>
            </a:r>
            <a:r>
              <a:rPr lang="de-DE" b="1" i="0" u="none" strike="noStrike" dirty="0" err="1">
                <a:solidFill>
                  <a:srgbClr val="000000"/>
                </a:solidFill>
                <a:effectLst/>
                <a:latin typeface="-webkit-standard"/>
              </a:rPr>
              <a:t>could</a:t>
            </a:r>
            <a:r>
              <a:rPr lang="de-DE" b="1" i="0" u="none" strike="noStrike" dirty="0">
                <a:solidFill>
                  <a:srgbClr val="000000"/>
                </a:solidFill>
                <a:effectLst/>
                <a:latin typeface="-webkit-standard"/>
              </a:rPr>
              <a:t> </a:t>
            </a:r>
            <a:r>
              <a:rPr lang="de-DE" b="1" i="0" u="none" strike="noStrike" dirty="0" err="1">
                <a:solidFill>
                  <a:srgbClr val="000000"/>
                </a:solidFill>
                <a:effectLst/>
                <a:latin typeface="-webkit-standard"/>
              </a:rPr>
              <a:t>be</a:t>
            </a:r>
            <a:r>
              <a:rPr lang="de-DE" b="1" i="0" u="none" strike="noStrike" dirty="0">
                <a:solidFill>
                  <a:srgbClr val="000000"/>
                </a:solidFill>
                <a:effectLst/>
                <a:latin typeface="-webkit-standard"/>
              </a:rPr>
              <a:t> </a:t>
            </a:r>
            <a:r>
              <a:rPr lang="de-DE" b="1" i="0" u="none" strike="noStrike" dirty="0" err="1">
                <a:solidFill>
                  <a:srgbClr val="000000"/>
                </a:solidFill>
                <a:effectLst/>
                <a:latin typeface="-webkit-standard"/>
              </a:rPr>
              <a:t>improved</a:t>
            </a:r>
            <a:r>
              <a:rPr lang="de-DE" b="1" i="0" u="none" strike="noStrike" dirty="0">
                <a:solidFill>
                  <a:srgbClr val="000000"/>
                </a:solidFill>
                <a:effectLst/>
                <a:latin typeface="-webkit-standard"/>
              </a:rPr>
              <a:t> and </a:t>
            </a:r>
            <a:r>
              <a:rPr lang="de-DE" b="1" i="0" u="none" strike="noStrike" dirty="0" err="1">
                <a:solidFill>
                  <a:srgbClr val="000000"/>
                </a:solidFill>
                <a:effectLst/>
                <a:latin typeface="-webkit-standard"/>
              </a:rPr>
              <a:t>why</a:t>
            </a:r>
            <a:r>
              <a:rPr lang="de-DE" b="0" i="0" u="none" strike="noStrike" dirty="0">
                <a:solidFill>
                  <a:srgbClr val="000000"/>
                </a:solidFill>
                <a:effectLst/>
                <a:latin typeface="-webkit-standard"/>
              </a:rPr>
              <a:t>.</a:t>
            </a:r>
            <a:endParaRPr lang="de-DE" b="1" i="0" u="none" strike="noStrike" dirty="0">
              <a:solidFill>
                <a:srgbClr val="000000"/>
              </a:solidFill>
              <a:effectLst/>
              <a:latin typeface="-webkit-standard"/>
            </a:endParaRPr>
          </a:p>
          <a:p>
            <a:pPr marL="171450" indent="-171450">
              <a:buFont typeface="Arial" panose="020B0604020202020204" pitchFamily="34" charset="0"/>
              <a:buChar char="•"/>
            </a:pPr>
            <a:r>
              <a:rPr lang="de-DE" b="0" i="0" u="none" strike="noStrike" dirty="0">
                <a:solidFill>
                  <a:srgbClr val="000000"/>
                </a:solidFill>
                <a:effectLst/>
                <a:latin typeface="-webkit-standard"/>
              </a:rPr>
              <a:t>Feedback </a:t>
            </a:r>
            <a:r>
              <a:rPr lang="de-DE" b="1" i="0" u="none" strike="noStrike" dirty="0" err="1">
                <a:solidFill>
                  <a:srgbClr val="000000"/>
                </a:solidFill>
                <a:effectLst/>
                <a:latin typeface="-webkit-standard"/>
              </a:rPr>
              <a:t>should</a:t>
            </a:r>
            <a:r>
              <a:rPr lang="de-DE" b="1" i="0" u="none" strike="noStrike" dirty="0">
                <a:solidFill>
                  <a:srgbClr val="000000"/>
                </a:solidFill>
                <a:effectLst/>
                <a:latin typeface="-webkit-standard"/>
              </a:rPr>
              <a:t> </a:t>
            </a:r>
            <a:r>
              <a:rPr lang="de-DE" b="1" i="0" u="none" strike="noStrike" dirty="0" err="1">
                <a:solidFill>
                  <a:srgbClr val="000000"/>
                </a:solidFill>
                <a:effectLst/>
                <a:latin typeface="-webkit-standard"/>
              </a:rPr>
              <a:t>address</a:t>
            </a:r>
            <a:r>
              <a:rPr lang="de-DE" b="1" i="0" u="none" strike="noStrike" dirty="0">
                <a:solidFill>
                  <a:srgbClr val="000000"/>
                </a:solidFill>
                <a:effectLst/>
                <a:latin typeface="-webkit-standard"/>
              </a:rPr>
              <a:t> </a:t>
            </a:r>
            <a:r>
              <a:rPr lang="de-DE" b="1" i="0" u="none" strike="noStrike" dirty="0" err="1">
                <a:solidFill>
                  <a:srgbClr val="000000"/>
                </a:solidFill>
                <a:effectLst/>
                <a:latin typeface="-webkit-standard"/>
              </a:rPr>
              <a:t>actions</a:t>
            </a:r>
            <a:r>
              <a:rPr lang="de-DE" b="1" i="0" u="none" strike="noStrike" dirty="0">
                <a:solidFill>
                  <a:srgbClr val="000000"/>
                </a:solidFill>
                <a:effectLst/>
                <a:latin typeface="-webkit-standard"/>
              </a:rPr>
              <a:t> and </a:t>
            </a:r>
            <a:r>
              <a:rPr lang="de-DE" b="1" i="0" u="none" strike="noStrike" dirty="0" err="1">
                <a:solidFill>
                  <a:srgbClr val="000000"/>
                </a:solidFill>
                <a:effectLst/>
                <a:latin typeface="-webkit-standard"/>
              </a:rPr>
              <a:t>outcomes</a:t>
            </a:r>
            <a:r>
              <a:rPr lang="de-DE" b="0" i="0" u="none" strike="noStrike" dirty="0">
                <a:solidFill>
                  <a:srgbClr val="000000"/>
                </a:solidFill>
                <a:effectLst/>
                <a:latin typeface="-webkit-standard"/>
              </a:rPr>
              <a:t>, not personal </a:t>
            </a:r>
            <a:r>
              <a:rPr lang="de-DE" b="0" i="0" u="none" strike="noStrike" dirty="0" err="1">
                <a:solidFill>
                  <a:srgbClr val="000000"/>
                </a:solidFill>
                <a:effectLst/>
                <a:latin typeface="-webkit-standard"/>
              </a:rPr>
              <a:t>traits</a:t>
            </a:r>
            <a:r>
              <a:rPr lang="de-DE" b="0" i="0" u="none" strike="noStrike" dirty="0">
                <a:solidFill>
                  <a:srgbClr val="000000"/>
                </a:solidFill>
                <a:effectLst/>
                <a:latin typeface="-webkit-standard"/>
              </a:rPr>
              <a:t>. This </a:t>
            </a:r>
            <a:r>
              <a:rPr lang="de-DE" b="0" i="0" u="none" strike="noStrike" dirty="0" err="1">
                <a:solidFill>
                  <a:srgbClr val="000000"/>
                </a:solidFill>
                <a:effectLst/>
                <a:latin typeface="-webkit-standard"/>
              </a:rPr>
              <a:t>makes</a:t>
            </a:r>
            <a:r>
              <a:rPr lang="de-DE" b="0" i="0" u="none" strike="noStrike" dirty="0">
                <a:solidFill>
                  <a:srgbClr val="000000"/>
                </a:solidFill>
                <a:effectLst/>
                <a:latin typeface="-webkit-standard"/>
              </a:rPr>
              <a:t> </a:t>
            </a:r>
            <a:r>
              <a:rPr lang="de-DE" b="0" i="0" u="none" strike="noStrike" dirty="0" err="1">
                <a:solidFill>
                  <a:srgbClr val="000000"/>
                </a:solidFill>
                <a:effectLst/>
                <a:latin typeface="-webkit-standard"/>
              </a:rPr>
              <a:t>the</a:t>
            </a:r>
            <a:r>
              <a:rPr lang="de-DE" b="0" i="0" u="none" strike="noStrike" dirty="0">
                <a:solidFill>
                  <a:srgbClr val="000000"/>
                </a:solidFill>
                <a:effectLst/>
                <a:latin typeface="-webkit-standard"/>
              </a:rPr>
              <a:t> </a:t>
            </a:r>
            <a:r>
              <a:rPr lang="de-DE" b="0" i="0" u="none" strike="noStrike" dirty="0" err="1">
                <a:solidFill>
                  <a:srgbClr val="000000"/>
                </a:solidFill>
                <a:effectLst/>
                <a:latin typeface="-webkit-standard"/>
              </a:rPr>
              <a:t>feedback</a:t>
            </a:r>
            <a:r>
              <a:rPr lang="de-DE" b="0" i="0" u="none" strike="noStrike" dirty="0">
                <a:solidFill>
                  <a:srgbClr val="000000"/>
                </a:solidFill>
                <a:effectLst/>
                <a:latin typeface="-webkit-standard"/>
              </a:rPr>
              <a:t> </a:t>
            </a:r>
            <a:r>
              <a:rPr lang="de-DE" b="0" i="0" u="none" strike="noStrike" dirty="0" err="1">
                <a:solidFill>
                  <a:srgbClr val="000000"/>
                </a:solidFill>
                <a:effectLst/>
                <a:latin typeface="-webkit-standard"/>
              </a:rPr>
              <a:t>easier</a:t>
            </a:r>
            <a:r>
              <a:rPr lang="de-DE" b="0" i="0" u="none" strike="noStrike" dirty="0">
                <a:solidFill>
                  <a:srgbClr val="000000"/>
                </a:solidFill>
                <a:effectLst/>
                <a:latin typeface="-webkit-standard"/>
              </a:rPr>
              <a:t> </a:t>
            </a:r>
            <a:r>
              <a:rPr lang="de-DE" b="0" i="0" u="none" strike="noStrike" dirty="0" err="1">
                <a:solidFill>
                  <a:srgbClr val="000000"/>
                </a:solidFill>
                <a:effectLst/>
                <a:latin typeface="-webkit-standard"/>
              </a:rPr>
              <a:t>to</a:t>
            </a:r>
            <a:r>
              <a:rPr lang="de-DE" b="0" i="0" u="none" strike="noStrike" dirty="0">
                <a:solidFill>
                  <a:srgbClr val="000000"/>
                </a:solidFill>
                <a:effectLst/>
                <a:latin typeface="-webkit-standard"/>
              </a:rPr>
              <a:t> </a:t>
            </a:r>
            <a:r>
              <a:rPr lang="de-DE" b="0" i="0" u="none" strike="noStrike" dirty="0" err="1">
                <a:solidFill>
                  <a:srgbClr val="000000"/>
                </a:solidFill>
                <a:effectLst/>
                <a:latin typeface="-webkit-standard"/>
              </a:rPr>
              <a:t>accept</a:t>
            </a:r>
            <a:r>
              <a:rPr lang="de-DE" b="0" i="0" u="none" strike="noStrike" dirty="0">
                <a:solidFill>
                  <a:srgbClr val="000000"/>
                </a:solidFill>
                <a:effectLst/>
                <a:latin typeface="-webkit-standard"/>
              </a:rPr>
              <a:t> and </a:t>
            </a:r>
            <a:r>
              <a:rPr lang="de-DE" b="0" i="0" u="none" strike="noStrike" dirty="0" err="1">
                <a:solidFill>
                  <a:srgbClr val="000000"/>
                </a:solidFill>
                <a:effectLst/>
                <a:latin typeface="-webkit-standard"/>
              </a:rPr>
              <a:t>act</a:t>
            </a:r>
            <a:r>
              <a:rPr lang="de-DE" b="0" i="0" u="none" strike="noStrike" dirty="0">
                <a:solidFill>
                  <a:srgbClr val="000000"/>
                </a:solidFill>
                <a:effectLst/>
                <a:latin typeface="-webkit-standard"/>
              </a:rPr>
              <a:t> upon.</a:t>
            </a:r>
          </a:p>
          <a:p>
            <a:pPr marL="171450" indent="-171450">
              <a:buFont typeface="Arial" panose="020B0604020202020204" pitchFamily="34" charset="0"/>
              <a:buChar char="•"/>
            </a:pPr>
            <a:r>
              <a:rPr lang="de-DE" b="1" i="0" u="none" strike="noStrike" dirty="0">
                <a:solidFill>
                  <a:srgbClr val="000000"/>
                </a:solidFill>
                <a:effectLst/>
                <a:latin typeface="-webkit-standard"/>
              </a:rPr>
              <a:t>Begin </a:t>
            </a:r>
            <a:r>
              <a:rPr lang="de-DE" b="1" i="0" u="none" strike="noStrike" dirty="0" err="1">
                <a:solidFill>
                  <a:srgbClr val="000000"/>
                </a:solidFill>
                <a:effectLst/>
                <a:latin typeface="-webkit-standard"/>
              </a:rPr>
              <a:t>with</a:t>
            </a:r>
            <a:r>
              <a:rPr lang="de-DE" b="1" i="0" u="none" strike="noStrike" dirty="0">
                <a:solidFill>
                  <a:srgbClr val="000000"/>
                </a:solidFill>
                <a:effectLst/>
                <a:latin typeface="-webkit-standard"/>
              </a:rPr>
              <a:t> </a:t>
            </a:r>
            <a:r>
              <a:rPr lang="de-DE" b="1" i="0" u="none" strike="noStrike" dirty="0" err="1">
                <a:solidFill>
                  <a:srgbClr val="000000"/>
                </a:solidFill>
                <a:effectLst/>
                <a:latin typeface="-webkit-standard"/>
              </a:rPr>
              <a:t>something</a:t>
            </a:r>
            <a:r>
              <a:rPr lang="de-DE" b="1" i="0" u="none" strike="noStrike" dirty="0">
                <a:solidFill>
                  <a:srgbClr val="000000"/>
                </a:solidFill>
                <a:effectLst/>
                <a:latin typeface="-webkit-standard"/>
              </a:rPr>
              <a:t> positive </a:t>
            </a:r>
            <a:r>
              <a:rPr lang="de-DE" b="0" i="0" u="none" strike="noStrike" dirty="0" err="1">
                <a:solidFill>
                  <a:srgbClr val="000000"/>
                </a:solidFill>
                <a:effectLst/>
                <a:latin typeface="-webkit-standard"/>
              </a:rPr>
              <a:t>to</a:t>
            </a:r>
            <a:r>
              <a:rPr lang="de-DE" b="0" i="0" u="none" strike="noStrike" dirty="0">
                <a:solidFill>
                  <a:srgbClr val="000000"/>
                </a:solidFill>
                <a:effectLst/>
                <a:latin typeface="-webkit-standard"/>
              </a:rPr>
              <a:t> </a:t>
            </a:r>
            <a:r>
              <a:rPr lang="de-DE" b="0" i="0" u="none" strike="noStrike" dirty="0" err="1">
                <a:solidFill>
                  <a:srgbClr val="000000"/>
                </a:solidFill>
                <a:effectLst/>
                <a:latin typeface="-webkit-standard"/>
              </a:rPr>
              <a:t>build</a:t>
            </a:r>
            <a:r>
              <a:rPr lang="de-DE" b="0" i="0" u="none" strike="noStrike" dirty="0">
                <a:solidFill>
                  <a:srgbClr val="000000"/>
                </a:solidFill>
                <a:effectLst/>
                <a:latin typeface="-webkit-standard"/>
              </a:rPr>
              <a:t> </a:t>
            </a:r>
            <a:r>
              <a:rPr lang="de-DE" b="0" i="0" u="none" strike="noStrike" dirty="0" err="1">
                <a:solidFill>
                  <a:srgbClr val="000000"/>
                </a:solidFill>
                <a:effectLst/>
                <a:latin typeface="-webkit-standard"/>
              </a:rPr>
              <a:t>trust</a:t>
            </a:r>
            <a:r>
              <a:rPr lang="de-DE" b="0" i="0" u="none" strike="noStrike" dirty="0">
                <a:solidFill>
                  <a:srgbClr val="000000"/>
                </a:solidFill>
                <a:effectLst/>
                <a:latin typeface="-webkit-standard"/>
              </a:rPr>
              <a:t>. This </a:t>
            </a:r>
            <a:r>
              <a:rPr lang="de-DE" b="0" i="0" u="none" strike="noStrike" dirty="0" err="1">
                <a:solidFill>
                  <a:srgbClr val="000000"/>
                </a:solidFill>
                <a:effectLst/>
                <a:latin typeface="-webkit-standard"/>
              </a:rPr>
              <a:t>way</a:t>
            </a:r>
            <a:r>
              <a:rPr lang="de-DE" b="0" i="0" u="none" strike="noStrike" dirty="0">
                <a:solidFill>
                  <a:srgbClr val="000000"/>
                </a:solidFill>
                <a:effectLst/>
                <a:latin typeface="-webkit-standard"/>
              </a:rPr>
              <a:t> </a:t>
            </a:r>
            <a:r>
              <a:rPr lang="de-DE" b="0" i="0" u="none" strike="noStrike" dirty="0" err="1">
                <a:solidFill>
                  <a:srgbClr val="000000"/>
                </a:solidFill>
                <a:effectLst/>
                <a:latin typeface="-webkit-standard"/>
              </a:rPr>
              <a:t>the</a:t>
            </a:r>
            <a:r>
              <a:rPr lang="de-DE" b="0" i="0" u="none" strike="noStrike" dirty="0">
                <a:solidFill>
                  <a:srgbClr val="000000"/>
                </a:solidFill>
                <a:effectLst/>
                <a:latin typeface="-webkit-standard"/>
              </a:rPr>
              <a:t> </a:t>
            </a:r>
            <a:r>
              <a:rPr lang="de-DE" b="0" i="0" u="none" strike="noStrike" dirty="0" err="1">
                <a:solidFill>
                  <a:srgbClr val="000000"/>
                </a:solidFill>
                <a:effectLst/>
                <a:latin typeface="-webkit-standard"/>
              </a:rPr>
              <a:t>recipient</a:t>
            </a:r>
            <a:r>
              <a:rPr lang="de-DE" b="0" i="0" u="none" strike="noStrike" dirty="0">
                <a:solidFill>
                  <a:srgbClr val="000000"/>
                </a:solidFill>
                <a:effectLst/>
                <a:latin typeface="-webkit-standard"/>
              </a:rPr>
              <a:t> </a:t>
            </a:r>
            <a:r>
              <a:rPr lang="de-DE" b="0" i="0" u="none" strike="noStrike" dirty="0" err="1">
                <a:solidFill>
                  <a:srgbClr val="000000"/>
                </a:solidFill>
                <a:effectLst/>
                <a:latin typeface="-webkit-standard"/>
              </a:rPr>
              <a:t>can</a:t>
            </a:r>
            <a:r>
              <a:rPr lang="de-DE" b="0" i="0" u="none" strike="noStrike" dirty="0">
                <a:solidFill>
                  <a:srgbClr val="000000"/>
                </a:solidFill>
                <a:effectLst/>
                <a:latin typeface="-webkit-standard"/>
              </a:rPr>
              <a:t> </a:t>
            </a:r>
            <a:r>
              <a:rPr lang="de-DE" b="0" i="0" u="none" strike="noStrike" dirty="0" err="1">
                <a:solidFill>
                  <a:srgbClr val="000000"/>
                </a:solidFill>
                <a:effectLst/>
                <a:latin typeface="-webkit-standard"/>
              </a:rPr>
              <a:t>accept</a:t>
            </a:r>
            <a:r>
              <a:rPr lang="de-DE" b="0" i="0" u="none" strike="noStrike" dirty="0">
                <a:solidFill>
                  <a:srgbClr val="000000"/>
                </a:solidFill>
                <a:effectLst/>
                <a:latin typeface="-webkit-standard"/>
              </a:rPr>
              <a:t> </a:t>
            </a:r>
            <a:r>
              <a:rPr lang="de-DE" b="0" i="0" u="none" strike="noStrike" dirty="0" err="1">
                <a:solidFill>
                  <a:srgbClr val="000000"/>
                </a:solidFill>
                <a:effectLst/>
                <a:latin typeface="-webkit-standard"/>
              </a:rPr>
              <a:t>critical</a:t>
            </a:r>
            <a:r>
              <a:rPr lang="de-DE" b="0" i="0" u="none" strike="noStrike" dirty="0">
                <a:solidFill>
                  <a:srgbClr val="000000"/>
                </a:solidFill>
                <a:effectLst/>
                <a:latin typeface="-webkit-standard"/>
              </a:rPr>
              <a:t> </a:t>
            </a:r>
            <a:r>
              <a:rPr lang="de-DE" b="0" i="0" u="none" strike="noStrike" dirty="0" err="1">
                <a:solidFill>
                  <a:srgbClr val="000000"/>
                </a:solidFill>
                <a:effectLst/>
                <a:latin typeface="-webkit-standard"/>
              </a:rPr>
              <a:t>feedback</a:t>
            </a:r>
            <a:r>
              <a:rPr lang="de-DE" b="0" i="0" u="none" strike="noStrike" dirty="0">
                <a:solidFill>
                  <a:srgbClr val="000000"/>
                </a:solidFill>
                <a:effectLst/>
                <a:latin typeface="-webkit-standard"/>
              </a:rPr>
              <a:t> </a:t>
            </a:r>
            <a:r>
              <a:rPr lang="de-DE" b="0" i="0" u="none" strike="noStrike" dirty="0" err="1">
                <a:solidFill>
                  <a:srgbClr val="000000"/>
                </a:solidFill>
                <a:effectLst/>
                <a:latin typeface="-webkit-standard"/>
              </a:rPr>
              <a:t>way</a:t>
            </a:r>
            <a:r>
              <a:rPr lang="de-DE" b="0" i="0" u="none" strike="noStrike" dirty="0">
                <a:solidFill>
                  <a:srgbClr val="000000"/>
                </a:solidFill>
                <a:effectLst/>
                <a:latin typeface="-webkit-standard"/>
              </a:rPr>
              <a:t> </a:t>
            </a:r>
            <a:r>
              <a:rPr lang="de-DE" b="0" i="0" u="none" strike="noStrike" dirty="0" err="1">
                <a:solidFill>
                  <a:srgbClr val="000000"/>
                </a:solidFill>
                <a:effectLst/>
                <a:latin typeface="-webkit-standard"/>
              </a:rPr>
              <a:t>better</a:t>
            </a:r>
            <a:r>
              <a:rPr lang="de-DE" b="0" i="0" u="none" strike="noStrike" dirty="0">
                <a:solidFill>
                  <a:srgbClr val="000000"/>
                </a:solidFill>
                <a:effectLst/>
                <a:latin typeface="-webkit-standard"/>
              </a:rPr>
              <a:t>.</a:t>
            </a:r>
            <a:endParaRPr lang="de-DE" dirty="0"/>
          </a:p>
        </p:txBody>
      </p:sp>
    </p:spTree>
    <p:extLst>
      <p:ext uri="{BB962C8B-B14F-4D97-AF65-F5344CB8AC3E}">
        <p14:creationId xmlns:p14="http://schemas.microsoft.com/office/powerpoint/2010/main" val="415786763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7263be4a94_1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7263be4a94_1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a:r>
              <a:rPr lang="de-DE" sz="2800" b="0" i="0" u="none" strike="noStrike" dirty="0" err="1">
                <a:solidFill>
                  <a:srgbClr val="000000"/>
                </a:solidFill>
                <a:effectLst/>
              </a:rPr>
              <a:t>We</a:t>
            </a:r>
            <a:r>
              <a:rPr lang="de-DE" sz="2800" b="0" i="0" u="none" strike="noStrike" dirty="0">
                <a:solidFill>
                  <a:srgbClr val="000000"/>
                </a:solidFill>
                <a:effectLst/>
              </a:rPr>
              <a:t> </a:t>
            </a:r>
            <a:r>
              <a:rPr lang="de-DE" sz="2800" b="0" i="0" u="none" strike="noStrike" dirty="0" err="1">
                <a:solidFill>
                  <a:srgbClr val="000000"/>
                </a:solidFill>
                <a:effectLst/>
              </a:rPr>
              <a:t>love</a:t>
            </a:r>
            <a:r>
              <a:rPr lang="de-DE" sz="2800" b="0" i="0" u="none" strike="noStrike" dirty="0">
                <a:solidFill>
                  <a:srgbClr val="000000"/>
                </a:solidFill>
                <a:effectLst/>
              </a:rPr>
              <a:t> </a:t>
            </a:r>
            <a:r>
              <a:rPr lang="de-DE" sz="2800" b="0" i="0" u="none" strike="noStrike" dirty="0" err="1">
                <a:solidFill>
                  <a:srgbClr val="000000"/>
                </a:solidFill>
                <a:effectLst/>
              </a:rPr>
              <a:t>to</a:t>
            </a:r>
            <a:r>
              <a:rPr lang="de-DE" sz="2800" b="0" i="0" u="none" strike="noStrike" dirty="0">
                <a:solidFill>
                  <a:srgbClr val="000000"/>
                </a:solidFill>
                <a:effectLst/>
              </a:rPr>
              <a:t> </a:t>
            </a:r>
            <a:r>
              <a:rPr lang="de-DE" sz="2800" b="0" i="0" u="none" strike="noStrike" dirty="0" err="1">
                <a:solidFill>
                  <a:srgbClr val="000000"/>
                </a:solidFill>
                <a:effectLst/>
              </a:rPr>
              <a:t>use</a:t>
            </a:r>
            <a:r>
              <a:rPr lang="de-DE" sz="2800" b="0" i="0" u="none" strike="noStrike" dirty="0">
                <a:solidFill>
                  <a:srgbClr val="000000"/>
                </a:solidFill>
                <a:effectLst/>
              </a:rPr>
              <a:t> </a:t>
            </a:r>
            <a:r>
              <a:rPr lang="de-DE" sz="2800" b="0" i="0" u="none" strike="noStrike" dirty="0" err="1">
                <a:solidFill>
                  <a:srgbClr val="000000"/>
                </a:solidFill>
                <a:effectLst/>
              </a:rPr>
              <a:t>this</a:t>
            </a:r>
            <a:r>
              <a:rPr lang="de-DE" sz="2800" b="0" i="0" u="none" strike="noStrike" dirty="0">
                <a:solidFill>
                  <a:srgbClr val="000000"/>
                </a:solidFill>
                <a:effectLst/>
              </a:rPr>
              <a:t> </a:t>
            </a:r>
            <a:r>
              <a:rPr lang="de-DE" sz="2800" b="0" i="0" u="none" strike="noStrike" dirty="0" err="1">
                <a:solidFill>
                  <a:srgbClr val="000000"/>
                </a:solidFill>
                <a:effectLst/>
              </a:rPr>
              <a:t>feedback</a:t>
            </a:r>
            <a:r>
              <a:rPr lang="de-DE" sz="2800" b="0" i="0" u="none" strike="noStrike" dirty="0">
                <a:solidFill>
                  <a:srgbClr val="000000"/>
                </a:solidFill>
                <a:effectLst/>
              </a:rPr>
              <a:t> </a:t>
            </a:r>
            <a:r>
              <a:rPr lang="de-DE" sz="2800" b="0" i="0" u="none" strike="noStrike" dirty="0" err="1">
                <a:solidFill>
                  <a:srgbClr val="000000"/>
                </a:solidFill>
                <a:effectLst/>
              </a:rPr>
              <a:t>grid</a:t>
            </a:r>
            <a:r>
              <a:rPr lang="de-DE" sz="2800" b="0" i="0" u="none" strike="noStrike" dirty="0">
                <a:solidFill>
                  <a:srgbClr val="000000"/>
                </a:solidFill>
                <a:effectLst/>
              </a:rPr>
              <a:t> </a:t>
            </a:r>
            <a:r>
              <a:rPr lang="de-DE" sz="2800" b="0" i="0" u="none" strike="noStrike" dirty="0" err="1">
                <a:solidFill>
                  <a:srgbClr val="000000"/>
                </a:solidFill>
                <a:effectLst/>
              </a:rPr>
              <a:t>when</a:t>
            </a:r>
            <a:r>
              <a:rPr lang="de-DE" sz="2800" b="0" i="0" u="none" strike="noStrike" dirty="0">
                <a:solidFill>
                  <a:srgbClr val="000000"/>
                </a:solidFill>
                <a:effectLst/>
              </a:rPr>
              <a:t> </a:t>
            </a:r>
            <a:r>
              <a:rPr lang="de-DE" sz="2800" b="0" i="0" u="none" strike="noStrike" dirty="0" err="1">
                <a:solidFill>
                  <a:srgbClr val="000000"/>
                </a:solidFill>
                <a:effectLst/>
              </a:rPr>
              <a:t>giving</a:t>
            </a:r>
            <a:r>
              <a:rPr lang="de-DE" sz="2800" b="0" i="0" u="none" strike="noStrike" dirty="0">
                <a:solidFill>
                  <a:srgbClr val="000000"/>
                </a:solidFill>
                <a:effectLst/>
              </a:rPr>
              <a:t> and </a:t>
            </a:r>
            <a:r>
              <a:rPr lang="de-DE" sz="2800" b="0" i="0" u="none" strike="noStrike" dirty="0" err="1">
                <a:solidFill>
                  <a:srgbClr val="000000"/>
                </a:solidFill>
                <a:effectLst/>
              </a:rPr>
              <a:t>receiving</a:t>
            </a:r>
            <a:r>
              <a:rPr lang="de-DE" sz="2800" b="0" i="0" u="none" strike="noStrike" dirty="0">
                <a:solidFill>
                  <a:srgbClr val="000000"/>
                </a:solidFill>
                <a:effectLst/>
              </a:rPr>
              <a:t> </a:t>
            </a:r>
            <a:r>
              <a:rPr lang="de-DE" sz="2800" b="0" i="0" u="none" strike="noStrike" dirty="0" err="1">
                <a:solidFill>
                  <a:srgbClr val="000000"/>
                </a:solidFill>
                <a:effectLst/>
              </a:rPr>
              <a:t>feedback</a:t>
            </a:r>
            <a:r>
              <a:rPr lang="de-DE" sz="2800" b="0" i="0" u="none" strike="noStrike" dirty="0">
                <a:solidFill>
                  <a:srgbClr val="000000"/>
                </a:solidFill>
                <a:effectLst/>
              </a:rPr>
              <a:t>:</a:t>
            </a:r>
          </a:p>
          <a:p>
            <a:pPr algn="l"/>
            <a:endParaRPr lang="de-DE" sz="2800" b="1" i="0" u="none" strike="noStrike" dirty="0">
              <a:solidFill>
                <a:srgbClr val="000000"/>
              </a:solidFill>
              <a:effectLst/>
            </a:endParaRPr>
          </a:p>
          <a:p>
            <a:pPr algn="l"/>
            <a:r>
              <a:rPr lang="de-DE" sz="2800" b="1" i="0" u="none" strike="noStrike" dirty="0">
                <a:solidFill>
                  <a:srgbClr val="000000"/>
                </a:solidFill>
                <a:effectLst/>
              </a:rPr>
              <a:t>1. I Like:</a:t>
            </a:r>
            <a:r>
              <a:rPr lang="de-DE" sz="2800" b="0" i="0" u="none" strike="noStrike" dirty="0">
                <a:solidFill>
                  <a:srgbClr val="000000"/>
                </a:solidFill>
                <a:effectLst/>
              </a:rPr>
              <a:t> Highlight </a:t>
            </a:r>
            <a:r>
              <a:rPr lang="de-DE" sz="2800" b="0" i="0" u="none" strike="noStrike" dirty="0" err="1">
                <a:solidFill>
                  <a:srgbClr val="000000"/>
                </a:solidFill>
                <a:effectLst/>
              </a:rPr>
              <a:t>what</a:t>
            </a:r>
            <a:r>
              <a:rPr lang="de-DE" sz="2800" b="0" i="0" u="none" strike="noStrike" dirty="0">
                <a:solidFill>
                  <a:srgbClr val="000000"/>
                </a:solidFill>
                <a:effectLst/>
              </a:rPr>
              <a:t> </a:t>
            </a:r>
            <a:r>
              <a:rPr lang="de-DE" sz="2800" b="0" i="0" u="none" strike="noStrike" dirty="0" err="1">
                <a:solidFill>
                  <a:srgbClr val="000000"/>
                </a:solidFill>
                <a:effectLst/>
              </a:rPr>
              <a:t>works</a:t>
            </a:r>
            <a:r>
              <a:rPr lang="de-DE" sz="2800" b="0" i="0" u="none" strike="noStrike" dirty="0">
                <a:solidFill>
                  <a:srgbClr val="000000"/>
                </a:solidFill>
                <a:effectLst/>
              </a:rPr>
              <a:t> </a:t>
            </a:r>
            <a:r>
              <a:rPr lang="de-DE" sz="2800" b="0" i="0" u="none" strike="noStrike" dirty="0" err="1">
                <a:solidFill>
                  <a:srgbClr val="000000"/>
                </a:solidFill>
                <a:effectLst/>
              </a:rPr>
              <a:t>well</a:t>
            </a:r>
            <a:r>
              <a:rPr lang="de-DE" sz="2800" b="0" i="0" u="none" strike="noStrike" dirty="0">
                <a:solidFill>
                  <a:srgbClr val="000000"/>
                </a:solidFill>
                <a:effectLst/>
              </a:rPr>
              <a:t>, e.g., </a:t>
            </a:r>
            <a:r>
              <a:rPr lang="de-DE" sz="2800" b="0" i="1" u="none" strike="noStrike" dirty="0">
                <a:solidFill>
                  <a:srgbClr val="000000"/>
                </a:solidFill>
                <a:effectLst/>
              </a:rPr>
              <a:t>“I like </a:t>
            </a:r>
            <a:r>
              <a:rPr lang="de-DE" sz="2800" b="0" i="1" u="none" strike="noStrike" dirty="0" err="1">
                <a:solidFill>
                  <a:srgbClr val="000000"/>
                </a:solidFill>
                <a:effectLst/>
              </a:rPr>
              <a:t>how</a:t>
            </a:r>
            <a:r>
              <a:rPr lang="de-DE" sz="2800" b="0" i="1" u="none" strike="noStrike" dirty="0">
                <a:solidFill>
                  <a:srgbClr val="000000"/>
                </a:solidFill>
                <a:effectLst/>
              </a:rPr>
              <a:t> </a:t>
            </a:r>
            <a:r>
              <a:rPr lang="de-DE" sz="2800" b="0" i="1" u="none" strike="noStrike" dirty="0" err="1">
                <a:solidFill>
                  <a:srgbClr val="000000"/>
                </a:solidFill>
                <a:effectLst/>
              </a:rPr>
              <a:t>clear</a:t>
            </a:r>
            <a:r>
              <a:rPr lang="de-DE" sz="2800" b="0" i="1" u="none" strike="noStrike" dirty="0">
                <a:solidFill>
                  <a:srgbClr val="000000"/>
                </a:solidFill>
                <a:effectLst/>
              </a:rPr>
              <a:t> and </a:t>
            </a:r>
            <a:r>
              <a:rPr lang="de-DE" sz="2800" b="0" i="1" u="none" strike="noStrike" dirty="0" err="1">
                <a:solidFill>
                  <a:srgbClr val="000000"/>
                </a:solidFill>
                <a:effectLst/>
              </a:rPr>
              <a:t>engaging</a:t>
            </a:r>
            <a:r>
              <a:rPr lang="de-DE" sz="2800" b="0" i="1" u="none" strike="noStrike" dirty="0">
                <a:solidFill>
                  <a:srgbClr val="000000"/>
                </a:solidFill>
                <a:effectLst/>
              </a:rPr>
              <a:t> </a:t>
            </a:r>
            <a:r>
              <a:rPr lang="de-DE" sz="2800" b="0" i="1" u="none" strike="noStrike" dirty="0" err="1">
                <a:solidFill>
                  <a:srgbClr val="000000"/>
                </a:solidFill>
                <a:effectLst/>
              </a:rPr>
              <a:t>your</a:t>
            </a:r>
            <a:r>
              <a:rPr lang="de-DE" sz="2800" b="0" i="1" u="none" strike="noStrike" dirty="0">
                <a:solidFill>
                  <a:srgbClr val="000000"/>
                </a:solidFill>
                <a:effectLst/>
              </a:rPr>
              <a:t> </a:t>
            </a:r>
            <a:r>
              <a:rPr lang="de-DE" sz="2800" b="0" i="1" u="none" strike="noStrike" dirty="0" err="1">
                <a:solidFill>
                  <a:srgbClr val="000000"/>
                </a:solidFill>
                <a:effectLst/>
              </a:rPr>
              <a:t>storyline</a:t>
            </a:r>
            <a:r>
              <a:rPr lang="de-DE" sz="2800" b="0" i="1" u="none" strike="noStrike" dirty="0">
                <a:solidFill>
                  <a:srgbClr val="000000"/>
                </a:solidFill>
                <a:effectLst/>
              </a:rPr>
              <a:t> was.”</a:t>
            </a:r>
            <a:endParaRPr lang="de-DE" sz="2800" b="0" i="0" u="none" strike="noStrike" dirty="0">
              <a:solidFill>
                <a:srgbClr val="000000"/>
              </a:solidFill>
              <a:effectLst/>
            </a:endParaRPr>
          </a:p>
          <a:p>
            <a:pPr algn="l"/>
            <a:r>
              <a:rPr lang="de-DE" sz="2800" b="1" i="0" u="none" strike="noStrike" dirty="0">
                <a:solidFill>
                  <a:srgbClr val="000000"/>
                </a:solidFill>
                <a:effectLst/>
              </a:rPr>
              <a:t>2. I </a:t>
            </a:r>
            <a:r>
              <a:rPr lang="de-DE" sz="2800" b="1" i="0" u="none" strike="noStrike" dirty="0" err="1">
                <a:solidFill>
                  <a:srgbClr val="000000"/>
                </a:solidFill>
                <a:effectLst/>
              </a:rPr>
              <a:t>Wish</a:t>
            </a:r>
            <a:r>
              <a:rPr lang="de-DE" sz="2800" b="1" i="0" u="none" strike="noStrike" dirty="0">
                <a:solidFill>
                  <a:srgbClr val="000000"/>
                </a:solidFill>
                <a:effectLst/>
              </a:rPr>
              <a:t>:</a:t>
            </a:r>
            <a:r>
              <a:rPr lang="de-DE" sz="2800" b="0" i="0" u="none" strike="noStrike" dirty="0">
                <a:solidFill>
                  <a:srgbClr val="000000"/>
                </a:solidFill>
                <a:effectLst/>
              </a:rPr>
              <a:t> </a:t>
            </a:r>
            <a:r>
              <a:rPr lang="de-DE" sz="2800" b="0" i="0" u="none" strike="noStrike" dirty="0" err="1">
                <a:solidFill>
                  <a:srgbClr val="000000"/>
                </a:solidFill>
                <a:effectLst/>
              </a:rPr>
              <a:t>Suggest</a:t>
            </a:r>
            <a:r>
              <a:rPr lang="de-DE" sz="2800" b="0" i="0" u="none" strike="noStrike" dirty="0">
                <a:solidFill>
                  <a:srgbClr val="000000"/>
                </a:solidFill>
                <a:effectLst/>
              </a:rPr>
              <a:t> </a:t>
            </a:r>
            <a:r>
              <a:rPr lang="de-DE" sz="2800" b="0" i="0" u="none" strike="noStrike" dirty="0" err="1">
                <a:solidFill>
                  <a:srgbClr val="000000"/>
                </a:solidFill>
                <a:effectLst/>
              </a:rPr>
              <a:t>areas</a:t>
            </a:r>
            <a:r>
              <a:rPr lang="de-DE" sz="2800" b="0" i="0" u="none" strike="noStrike" dirty="0">
                <a:solidFill>
                  <a:srgbClr val="000000"/>
                </a:solidFill>
                <a:effectLst/>
              </a:rPr>
              <a:t> </a:t>
            </a:r>
            <a:r>
              <a:rPr lang="de-DE" sz="2800" b="0" i="0" u="none" strike="noStrike" dirty="0" err="1">
                <a:solidFill>
                  <a:srgbClr val="000000"/>
                </a:solidFill>
                <a:effectLst/>
              </a:rPr>
              <a:t>for</a:t>
            </a:r>
            <a:r>
              <a:rPr lang="de-DE" sz="2800" b="0" i="0" u="none" strike="noStrike" dirty="0">
                <a:solidFill>
                  <a:srgbClr val="000000"/>
                </a:solidFill>
                <a:effectLst/>
              </a:rPr>
              <a:t> </a:t>
            </a:r>
            <a:r>
              <a:rPr lang="de-DE" sz="2800" b="0" i="0" u="none" strike="noStrike" dirty="0" err="1">
                <a:solidFill>
                  <a:srgbClr val="000000"/>
                </a:solidFill>
                <a:effectLst/>
              </a:rPr>
              <a:t>improvement</a:t>
            </a:r>
            <a:r>
              <a:rPr lang="de-DE" sz="2800" b="0" i="0" u="none" strike="noStrike" dirty="0">
                <a:solidFill>
                  <a:srgbClr val="000000"/>
                </a:solidFill>
                <a:effectLst/>
              </a:rPr>
              <a:t>, e.g., </a:t>
            </a:r>
            <a:r>
              <a:rPr lang="de-DE" sz="2800" b="0" i="1" u="none" strike="noStrike" dirty="0">
                <a:solidFill>
                  <a:srgbClr val="000000"/>
                </a:solidFill>
                <a:effectLst/>
              </a:rPr>
              <a:t>“I </a:t>
            </a:r>
            <a:r>
              <a:rPr lang="de-DE" sz="2800" b="0" i="1" u="none" strike="noStrike" dirty="0" err="1">
                <a:solidFill>
                  <a:srgbClr val="000000"/>
                </a:solidFill>
                <a:effectLst/>
              </a:rPr>
              <a:t>wish</a:t>
            </a:r>
            <a:r>
              <a:rPr lang="de-DE" sz="2800" b="0" i="1" u="none" strike="noStrike" dirty="0">
                <a:solidFill>
                  <a:srgbClr val="000000"/>
                </a:solidFill>
                <a:effectLst/>
              </a:rPr>
              <a:t> </a:t>
            </a:r>
            <a:r>
              <a:rPr lang="de-DE" sz="2800" b="0" i="1" u="none" strike="noStrike" dirty="0" err="1">
                <a:solidFill>
                  <a:srgbClr val="000000"/>
                </a:solidFill>
                <a:effectLst/>
              </a:rPr>
              <a:t>the</a:t>
            </a:r>
            <a:r>
              <a:rPr lang="de-DE" sz="2800" b="0" i="1" u="none" strike="noStrike" dirty="0">
                <a:solidFill>
                  <a:srgbClr val="000000"/>
                </a:solidFill>
                <a:effectLst/>
              </a:rPr>
              <a:t> </a:t>
            </a:r>
            <a:r>
              <a:rPr lang="de-DE" sz="2800" b="0" i="1" u="none" strike="noStrike" dirty="0" err="1">
                <a:solidFill>
                  <a:srgbClr val="000000"/>
                </a:solidFill>
                <a:effectLst/>
              </a:rPr>
              <a:t>call</a:t>
            </a:r>
            <a:r>
              <a:rPr lang="de-DE" sz="2800" b="0" i="1" u="none" strike="noStrike" dirty="0">
                <a:solidFill>
                  <a:srgbClr val="000000"/>
                </a:solidFill>
                <a:effectLst/>
              </a:rPr>
              <a:t> </a:t>
            </a:r>
            <a:r>
              <a:rPr lang="de-DE" sz="2800" b="0" i="1" u="none" strike="noStrike" dirty="0" err="1">
                <a:solidFill>
                  <a:srgbClr val="000000"/>
                </a:solidFill>
                <a:effectLst/>
              </a:rPr>
              <a:t>to</a:t>
            </a:r>
            <a:r>
              <a:rPr lang="de-DE" sz="2800" b="0" i="1" u="none" strike="noStrike" dirty="0">
                <a:solidFill>
                  <a:srgbClr val="000000"/>
                </a:solidFill>
                <a:effectLst/>
              </a:rPr>
              <a:t> </a:t>
            </a:r>
            <a:r>
              <a:rPr lang="de-DE" sz="2800" b="0" i="1" u="none" strike="noStrike" dirty="0" err="1">
                <a:solidFill>
                  <a:srgbClr val="000000"/>
                </a:solidFill>
                <a:effectLst/>
              </a:rPr>
              <a:t>cation</a:t>
            </a:r>
            <a:r>
              <a:rPr lang="de-DE" sz="2800" b="0" i="1" u="none" strike="noStrike" dirty="0">
                <a:solidFill>
                  <a:srgbClr val="000000"/>
                </a:solidFill>
                <a:effectLst/>
              </a:rPr>
              <a:t> </a:t>
            </a:r>
            <a:r>
              <a:rPr lang="de-DE" sz="2800" b="0" i="1" u="none" strike="noStrike" dirty="0" err="1">
                <a:solidFill>
                  <a:srgbClr val="000000"/>
                </a:solidFill>
                <a:effectLst/>
              </a:rPr>
              <a:t>summarized</a:t>
            </a:r>
            <a:r>
              <a:rPr lang="de-DE" sz="2800" b="0" i="1" u="none" strike="noStrike" dirty="0">
                <a:solidFill>
                  <a:srgbClr val="000000"/>
                </a:solidFill>
                <a:effectLst/>
              </a:rPr>
              <a:t> </a:t>
            </a:r>
            <a:r>
              <a:rPr lang="de-DE" sz="2800" b="0" i="1" u="none" strike="noStrike" dirty="0" err="1">
                <a:solidFill>
                  <a:srgbClr val="000000"/>
                </a:solidFill>
                <a:effectLst/>
              </a:rPr>
              <a:t>your</a:t>
            </a:r>
            <a:r>
              <a:rPr lang="de-DE" sz="2800" b="0" i="1" u="none" strike="noStrike" dirty="0">
                <a:solidFill>
                  <a:srgbClr val="000000"/>
                </a:solidFill>
                <a:effectLst/>
              </a:rPr>
              <a:t> </a:t>
            </a:r>
            <a:r>
              <a:rPr lang="de-DE" sz="2800" b="0" i="1" u="none" strike="noStrike" dirty="0" err="1">
                <a:solidFill>
                  <a:srgbClr val="000000"/>
                </a:solidFill>
                <a:effectLst/>
              </a:rPr>
              <a:t>key</a:t>
            </a:r>
            <a:r>
              <a:rPr lang="de-DE" sz="2800" b="0" i="1" u="none" strike="noStrike" dirty="0">
                <a:solidFill>
                  <a:srgbClr val="000000"/>
                </a:solidFill>
                <a:effectLst/>
              </a:rPr>
              <a:t> </a:t>
            </a:r>
            <a:r>
              <a:rPr lang="de-DE" sz="2800" b="0" i="1" u="none" strike="noStrike" dirty="0" err="1">
                <a:solidFill>
                  <a:srgbClr val="000000"/>
                </a:solidFill>
                <a:effectLst/>
              </a:rPr>
              <a:t>message</a:t>
            </a:r>
            <a:r>
              <a:rPr lang="de-DE" sz="2800" b="0" i="1" u="none" strike="noStrike" dirty="0">
                <a:solidFill>
                  <a:srgbClr val="000000"/>
                </a:solidFill>
                <a:effectLst/>
              </a:rPr>
              <a:t> </a:t>
            </a:r>
            <a:r>
              <a:rPr lang="de-DE" sz="2800" b="0" i="1" u="none" strike="noStrike" dirty="0" err="1">
                <a:solidFill>
                  <a:srgbClr val="000000"/>
                </a:solidFill>
                <a:effectLst/>
              </a:rPr>
              <a:t>more</a:t>
            </a:r>
            <a:r>
              <a:rPr lang="de-DE" sz="2800" b="0" i="1" u="none" strike="noStrike" dirty="0">
                <a:solidFill>
                  <a:srgbClr val="000000"/>
                </a:solidFill>
                <a:effectLst/>
              </a:rPr>
              <a:t> </a:t>
            </a:r>
            <a:r>
              <a:rPr lang="de-DE" sz="2800" b="0" i="1" u="none" strike="noStrike" dirty="0" err="1">
                <a:solidFill>
                  <a:srgbClr val="000000"/>
                </a:solidFill>
                <a:effectLst/>
              </a:rPr>
              <a:t>clearly</a:t>
            </a:r>
            <a:r>
              <a:rPr lang="de-DE" sz="2800" b="0" i="1" u="none" strike="noStrike" dirty="0">
                <a:solidFill>
                  <a:srgbClr val="000000"/>
                </a:solidFill>
                <a:effectLst/>
              </a:rPr>
              <a:t>.”</a:t>
            </a:r>
            <a:endParaRPr lang="de-DE" sz="2800" b="0" i="0" u="none" strike="noStrike" dirty="0">
              <a:solidFill>
                <a:srgbClr val="000000"/>
              </a:solidFill>
              <a:effectLst/>
            </a:endParaRPr>
          </a:p>
          <a:p>
            <a:pPr algn="l"/>
            <a:r>
              <a:rPr lang="de-DE" sz="2800" b="1" i="0" u="none" strike="noStrike" dirty="0">
                <a:solidFill>
                  <a:srgbClr val="000000"/>
                </a:solidFill>
                <a:effectLst/>
              </a:rPr>
              <a:t>3. New </a:t>
            </a:r>
            <a:r>
              <a:rPr lang="de-DE" sz="2800" b="1" i="0" u="none" strike="noStrike" dirty="0" err="1">
                <a:solidFill>
                  <a:srgbClr val="000000"/>
                </a:solidFill>
                <a:effectLst/>
              </a:rPr>
              <a:t>Ideas</a:t>
            </a:r>
            <a:r>
              <a:rPr lang="de-DE" sz="2800" b="1" i="0" u="none" strike="noStrike" dirty="0">
                <a:solidFill>
                  <a:srgbClr val="000000"/>
                </a:solidFill>
                <a:effectLst/>
              </a:rPr>
              <a:t>:</a:t>
            </a:r>
            <a:r>
              <a:rPr lang="de-DE" sz="2800" b="0" i="0" u="none" strike="noStrike" dirty="0">
                <a:solidFill>
                  <a:srgbClr val="000000"/>
                </a:solidFill>
                <a:effectLst/>
              </a:rPr>
              <a:t> </a:t>
            </a:r>
            <a:r>
              <a:rPr lang="de-DE" sz="2800" b="0" i="0" u="none" strike="noStrike" dirty="0" err="1">
                <a:solidFill>
                  <a:srgbClr val="000000"/>
                </a:solidFill>
                <a:effectLst/>
              </a:rPr>
              <a:t>Offer</a:t>
            </a:r>
            <a:r>
              <a:rPr lang="de-DE" sz="2800" b="0" i="0" u="none" strike="noStrike" dirty="0">
                <a:solidFill>
                  <a:srgbClr val="000000"/>
                </a:solidFill>
                <a:effectLst/>
              </a:rPr>
              <a:t> </a:t>
            </a:r>
            <a:r>
              <a:rPr lang="de-DE" sz="2800" b="0" i="0" u="none" strike="noStrike" dirty="0" err="1">
                <a:solidFill>
                  <a:srgbClr val="000000"/>
                </a:solidFill>
                <a:effectLst/>
              </a:rPr>
              <a:t>creative</a:t>
            </a:r>
            <a:r>
              <a:rPr lang="de-DE" sz="2800" b="0" i="0" u="none" strike="noStrike" dirty="0">
                <a:solidFill>
                  <a:srgbClr val="000000"/>
                </a:solidFill>
                <a:effectLst/>
              </a:rPr>
              <a:t> </a:t>
            </a:r>
            <a:r>
              <a:rPr lang="de-DE" sz="2800" b="0" i="0" u="none" strike="noStrike" dirty="0" err="1">
                <a:solidFill>
                  <a:srgbClr val="000000"/>
                </a:solidFill>
                <a:effectLst/>
              </a:rPr>
              <a:t>suggestions</a:t>
            </a:r>
            <a:r>
              <a:rPr lang="de-DE" sz="2800" b="0" i="0" u="none" strike="noStrike" dirty="0">
                <a:solidFill>
                  <a:srgbClr val="000000"/>
                </a:solidFill>
                <a:effectLst/>
              </a:rPr>
              <a:t>, e.g., </a:t>
            </a:r>
            <a:r>
              <a:rPr lang="de-DE" sz="2800" b="0" i="1" u="none" strike="noStrike" dirty="0">
                <a:solidFill>
                  <a:srgbClr val="000000"/>
                </a:solidFill>
                <a:effectLst/>
              </a:rPr>
              <a:t>“</a:t>
            </a:r>
            <a:r>
              <a:rPr lang="de-DE" sz="2800" b="0" i="1" u="none" strike="noStrike" dirty="0" err="1">
                <a:solidFill>
                  <a:srgbClr val="000000"/>
                </a:solidFill>
                <a:effectLst/>
              </a:rPr>
              <a:t>You</a:t>
            </a:r>
            <a:r>
              <a:rPr lang="de-DE" sz="2800" b="0" i="1" u="none" strike="noStrike" dirty="0">
                <a:solidFill>
                  <a:srgbClr val="000000"/>
                </a:solidFill>
                <a:effectLst/>
              </a:rPr>
              <a:t> </a:t>
            </a:r>
            <a:r>
              <a:rPr lang="de-DE" sz="2800" b="0" i="1" u="none" strike="noStrike" dirty="0" err="1">
                <a:solidFill>
                  <a:srgbClr val="000000"/>
                </a:solidFill>
                <a:effectLst/>
              </a:rPr>
              <a:t>could</a:t>
            </a:r>
            <a:r>
              <a:rPr lang="de-DE" sz="2800" b="0" i="1" u="none" strike="noStrike" dirty="0">
                <a:solidFill>
                  <a:srgbClr val="000000"/>
                </a:solidFill>
                <a:effectLst/>
              </a:rPr>
              <a:t> </a:t>
            </a:r>
            <a:r>
              <a:rPr lang="de-DE" sz="2800" b="0" i="1" u="none" strike="noStrike" dirty="0" err="1">
                <a:solidFill>
                  <a:srgbClr val="000000"/>
                </a:solidFill>
                <a:effectLst/>
              </a:rPr>
              <a:t>try</a:t>
            </a:r>
            <a:r>
              <a:rPr lang="de-DE" sz="2800" b="0" i="1" u="none" strike="noStrike" dirty="0">
                <a:solidFill>
                  <a:srgbClr val="000000"/>
                </a:solidFill>
                <a:effectLst/>
              </a:rPr>
              <a:t> </a:t>
            </a:r>
            <a:r>
              <a:rPr lang="de-DE" sz="2800" b="0" i="1" u="none" strike="noStrike" dirty="0" err="1">
                <a:solidFill>
                  <a:srgbClr val="000000"/>
                </a:solidFill>
                <a:effectLst/>
              </a:rPr>
              <a:t>to</a:t>
            </a:r>
            <a:r>
              <a:rPr lang="de-DE" sz="2800" b="0" i="1" u="none" strike="noStrike" dirty="0">
                <a:solidFill>
                  <a:srgbClr val="000000"/>
                </a:solidFill>
                <a:effectLst/>
              </a:rPr>
              <a:t> </a:t>
            </a:r>
            <a:r>
              <a:rPr lang="de-DE" sz="2800" b="0" i="1" u="none" strike="noStrike" dirty="0" err="1">
                <a:solidFill>
                  <a:srgbClr val="000000"/>
                </a:solidFill>
                <a:effectLst/>
              </a:rPr>
              <a:t>make</a:t>
            </a:r>
            <a:r>
              <a:rPr lang="de-DE" sz="2800" b="0" i="1" u="none" strike="noStrike" dirty="0">
                <a:solidFill>
                  <a:srgbClr val="000000"/>
                </a:solidFill>
                <a:effectLst/>
              </a:rPr>
              <a:t> </a:t>
            </a:r>
            <a:r>
              <a:rPr lang="de-DE" sz="2800" b="0" i="1" u="none" strike="noStrike" dirty="0" err="1">
                <a:solidFill>
                  <a:srgbClr val="000000"/>
                </a:solidFill>
                <a:effectLst/>
              </a:rPr>
              <a:t>the</a:t>
            </a:r>
            <a:r>
              <a:rPr lang="de-DE" sz="2800" b="0" i="1" u="none" strike="noStrike" dirty="0">
                <a:solidFill>
                  <a:srgbClr val="000000"/>
                </a:solidFill>
                <a:effectLst/>
              </a:rPr>
              <a:t> </a:t>
            </a:r>
            <a:r>
              <a:rPr lang="de-DE" sz="2800" b="0" i="1" u="none" strike="noStrike" dirty="0" err="1">
                <a:solidFill>
                  <a:srgbClr val="000000"/>
                </a:solidFill>
                <a:effectLst/>
              </a:rPr>
              <a:t>person</a:t>
            </a:r>
            <a:r>
              <a:rPr lang="de-DE" sz="2800" b="0" i="1" u="none" strike="noStrike" dirty="0">
                <a:solidFill>
                  <a:srgbClr val="000000"/>
                </a:solidFill>
                <a:effectLst/>
              </a:rPr>
              <a:t> </a:t>
            </a:r>
            <a:r>
              <a:rPr lang="de-DE" sz="2800" b="0" i="1" u="none" strike="noStrike" dirty="0" err="1">
                <a:solidFill>
                  <a:srgbClr val="000000"/>
                </a:solidFill>
                <a:effectLst/>
              </a:rPr>
              <a:t>more</a:t>
            </a:r>
            <a:r>
              <a:rPr lang="de-DE" sz="2800" b="0" i="1" u="none" strike="noStrike" dirty="0">
                <a:solidFill>
                  <a:srgbClr val="000000"/>
                </a:solidFill>
                <a:effectLst/>
              </a:rPr>
              <a:t> tangible </a:t>
            </a:r>
            <a:r>
              <a:rPr lang="de-DE" sz="2800" b="0" i="1" u="none" strike="noStrike" dirty="0" err="1">
                <a:solidFill>
                  <a:srgbClr val="000000"/>
                </a:solidFill>
                <a:effectLst/>
              </a:rPr>
              <a:t>to</a:t>
            </a:r>
            <a:r>
              <a:rPr lang="de-DE" sz="2800" b="0" i="1" u="none" strike="noStrike" dirty="0">
                <a:solidFill>
                  <a:srgbClr val="000000"/>
                </a:solidFill>
                <a:effectLst/>
              </a:rPr>
              <a:t> </a:t>
            </a:r>
            <a:r>
              <a:rPr lang="de-DE" sz="2800" b="0" i="1" u="none" strike="noStrike" dirty="0" err="1">
                <a:solidFill>
                  <a:srgbClr val="000000"/>
                </a:solidFill>
                <a:effectLst/>
              </a:rPr>
              <a:t>make</a:t>
            </a:r>
            <a:r>
              <a:rPr lang="de-DE" sz="2800" b="0" i="1" u="none" strike="noStrike" dirty="0">
                <a:solidFill>
                  <a:srgbClr val="000000"/>
                </a:solidFill>
                <a:effectLst/>
              </a:rPr>
              <a:t> </a:t>
            </a:r>
            <a:r>
              <a:rPr lang="de-DE" sz="2800" b="0" i="1" u="none" strike="noStrike" dirty="0" err="1">
                <a:solidFill>
                  <a:srgbClr val="000000"/>
                </a:solidFill>
                <a:effectLst/>
              </a:rPr>
              <a:t>your</a:t>
            </a:r>
            <a:r>
              <a:rPr lang="de-DE" sz="2800" b="0" i="1" u="none" strike="noStrike" dirty="0">
                <a:solidFill>
                  <a:srgbClr val="000000"/>
                </a:solidFill>
                <a:effectLst/>
              </a:rPr>
              <a:t> </a:t>
            </a:r>
            <a:r>
              <a:rPr lang="de-DE" sz="2800" b="0" i="1" u="none" strike="noStrike" dirty="0" err="1">
                <a:solidFill>
                  <a:srgbClr val="000000"/>
                </a:solidFill>
                <a:effectLst/>
              </a:rPr>
              <a:t>message</a:t>
            </a:r>
            <a:r>
              <a:rPr lang="de-DE" sz="2800" b="0" i="1" u="none" strike="noStrike" dirty="0">
                <a:solidFill>
                  <a:srgbClr val="000000"/>
                </a:solidFill>
                <a:effectLst/>
              </a:rPr>
              <a:t> </a:t>
            </a:r>
            <a:r>
              <a:rPr lang="de-DE" sz="2800" b="0" i="1" u="none" strike="noStrike" dirty="0" err="1">
                <a:solidFill>
                  <a:srgbClr val="000000"/>
                </a:solidFill>
                <a:effectLst/>
              </a:rPr>
              <a:t>more</a:t>
            </a:r>
            <a:r>
              <a:rPr lang="de-DE" sz="2800" b="0" i="1" u="none" strike="noStrike" dirty="0">
                <a:solidFill>
                  <a:srgbClr val="000000"/>
                </a:solidFill>
                <a:effectLst/>
              </a:rPr>
              <a:t> </a:t>
            </a:r>
            <a:r>
              <a:rPr lang="de-DE" sz="2800" b="0" i="1" u="none" strike="noStrike" dirty="0" err="1">
                <a:solidFill>
                  <a:srgbClr val="000000"/>
                </a:solidFill>
                <a:effectLst/>
              </a:rPr>
              <a:t>relatable</a:t>
            </a:r>
            <a:r>
              <a:rPr lang="de-DE" sz="2800" b="0" i="1" u="none" strike="noStrike" dirty="0">
                <a:solidFill>
                  <a:srgbClr val="000000"/>
                </a:solidFill>
                <a:effectLst/>
              </a:rPr>
              <a:t>.”</a:t>
            </a:r>
            <a:endParaRPr lang="de-DE" sz="2800" b="0" i="0" u="none" strike="noStrike" dirty="0">
              <a:solidFill>
                <a:srgbClr val="000000"/>
              </a:solidFill>
              <a:effectLst/>
            </a:endParaRPr>
          </a:p>
          <a:p>
            <a:pPr algn="l"/>
            <a:r>
              <a:rPr lang="de-DE" sz="2800" b="1" i="0" u="none" strike="noStrike" dirty="0">
                <a:solidFill>
                  <a:srgbClr val="000000"/>
                </a:solidFill>
                <a:effectLst/>
              </a:rPr>
              <a:t>4. Open Questions:</a:t>
            </a:r>
            <a:r>
              <a:rPr lang="de-DE" sz="2800" b="0" i="0" u="none" strike="noStrike" dirty="0">
                <a:solidFill>
                  <a:srgbClr val="000000"/>
                </a:solidFill>
                <a:effectLst/>
              </a:rPr>
              <a:t> Pose </a:t>
            </a:r>
            <a:r>
              <a:rPr lang="de-DE" sz="2800" b="0" i="0" u="none" strike="noStrike" dirty="0" err="1">
                <a:solidFill>
                  <a:srgbClr val="000000"/>
                </a:solidFill>
                <a:effectLst/>
              </a:rPr>
              <a:t>questions</a:t>
            </a:r>
            <a:r>
              <a:rPr lang="de-DE" sz="2800" b="0" i="0" u="none" strike="noStrike" dirty="0">
                <a:solidFill>
                  <a:srgbClr val="000000"/>
                </a:solidFill>
                <a:effectLst/>
              </a:rPr>
              <a:t> </a:t>
            </a:r>
            <a:r>
              <a:rPr lang="de-DE" sz="2800" b="0" i="0" u="none" strike="noStrike" dirty="0" err="1">
                <a:solidFill>
                  <a:srgbClr val="000000"/>
                </a:solidFill>
                <a:effectLst/>
              </a:rPr>
              <a:t>for</a:t>
            </a:r>
            <a:r>
              <a:rPr lang="de-DE" sz="2800" b="0" i="0" u="none" strike="noStrike" dirty="0">
                <a:solidFill>
                  <a:srgbClr val="000000"/>
                </a:solidFill>
                <a:effectLst/>
              </a:rPr>
              <a:t> </a:t>
            </a:r>
            <a:r>
              <a:rPr lang="de-DE" sz="2800" b="0" i="0" u="none" strike="noStrike" dirty="0" err="1">
                <a:solidFill>
                  <a:srgbClr val="000000"/>
                </a:solidFill>
                <a:effectLst/>
              </a:rPr>
              <a:t>reflection</a:t>
            </a:r>
            <a:r>
              <a:rPr lang="de-DE" sz="2800" b="0" i="0" u="none" strike="noStrike" dirty="0">
                <a:solidFill>
                  <a:srgbClr val="000000"/>
                </a:solidFill>
                <a:effectLst/>
              </a:rPr>
              <a:t> and </a:t>
            </a:r>
            <a:r>
              <a:rPr lang="de-DE" sz="2800" b="0" i="0" u="none" strike="noStrike" dirty="0" err="1">
                <a:solidFill>
                  <a:srgbClr val="000000"/>
                </a:solidFill>
                <a:effectLst/>
              </a:rPr>
              <a:t>further</a:t>
            </a:r>
            <a:r>
              <a:rPr lang="de-DE" sz="2800" b="0" i="0" u="none" strike="noStrike" dirty="0">
                <a:solidFill>
                  <a:srgbClr val="000000"/>
                </a:solidFill>
                <a:effectLst/>
              </a:rPr>
              <a:t> </a:t>
            </a:r>
            <a:r>
              <a:rPr lang="de-DE" sz="2800" b="0" i="0" u="none" strike="noStrike" dirty="0" err="1">
                <a:solidFill>
                  <a:srgbClr val="000000"/>
                </a:solidFill>
                <a:effectLst/>
              </a:rPr>
              <a:t>development</a:t>
            </a:r>
            <a:r>
              <a:rPr lang="de-DE" sz="2800" b="0" i="0" u="none" strike="noStrike" dirty="0">
                <a:solidFill>
                  <a:srgbClr val="000000"/>
                </a:solidFill>
                <a:effectLst/>
              </a:rPr>
              <a:t>, e.g., </a:t>
            </a:r>
            <a:r>
              <a:rPr lang="de-DE" sz="2800" b="0" i="1" u="none" strike="noStrike" dirty="0">
                <a:solidFill>
                  <a:srgbClr val="000000"/>
                </a:solidFill>
                <a:effectLst/>
              </a:rPr>
              <a:t>“</a:t>
            </a:r>
            <a:r>
              <a:rPr lang="de-DE" sz="2800" b="0" i="1" u="none" strike="noStrike" dirty="0" err="1">
                <a:solidFill>
                  <a:srgbClr val="000000"/>
                </a:solidFill>
                <a:effectLst/>
              </a:rPr>
              <a:t>How</a:t>
            </a:r>
            <a:r>
              <a:rPr lang="de-DE" sz="2800" b="0" i="1" u="none" strike="noStrike" dirty="0">
                <a:solidFill>
                  <a:srgbClr val="000000"/>
                </a:solidFill>
                <a:effectLst/>
              </a:rPr>
              <a:t> </a:t>
            </a:r>
            <a:r>
              <a:rPr lang="de-DE" sz="2800" b="0" i="1" u="none" strike="noStrike" dirty="0" err="1">
                <a:solidFill>
                  <a:srgbClr val="000000"/>
                </a:solidFill>
                <a:effectLst/>
              </a:rPr>
              <a:t>might</a:t>
            </a:r>
            <a:r>
              <a:rPr lang="de-DE" sz="2800" b="0" i="1" u="none" strike="noStrike" dirty="0">
                <a:solidFill>
                  <a:srgbClr val="000000"/>
                </a:solidFill>
                <a:effectLst/>
              </a:rPr>
              <a:t> </a:t>
            </a:r>
            <a:r>
              <a:rPr lang="de-DE" sz="2800" b="0" i="1" u="none" strike="noStrike" dirty="0" err="1">
                <a:solidFill>
                  <a:srgbClr val="000000"/>
                </a:solidFill>
                <a:effectLst/>
              </a:rPr>
              <a:t>you</a:t>
            </a:r>
            <a:r>
              <a:rPr lang="de-DE" sz="2800" b="0" i="1" u="none" strike="noStrike" dirty="0">
                <a:solidFill>
                  <a:srgbClr val="000000"/>
                </a:solidFill>
                <a:effectLst/>
              </a:rPr>
              <a:t> </a:t>
            </a:r>
            <a:r>
              <a:rPr lang="de-DE" sz="2800" b="0" i="1" u="none" strike="noStrike" dirty="0" err="1">
                <a:solidFill>
                  <a:srgbClr val="000000"/>
                </a:solidFill>
                <a:effectLst/>
              </a:rPr>
              <a:t>make</a:t>
            </a:r>
            <a:r>
              <a:rPr lang="de-DE" sz="2800" b="0" i="1" u="none" strike="noStrike" dirty="0">
                <a:solidFill>
                  <a:srgbClr val="000000"/>
                </a:solidFill>
                <a:effectLst/>
              </a:rPr>
              <a:t> </a:t>
            </a:r>
            <a:r>
              <a:rPr lang="de-DE" sz="2800" b="0" i="1" u="none" strike="noStrike" dirty="0" err="1">
                <a:solidFill>
                  <a:srgbClr val="000000"/>
                </a:solidFill>
                <a:effectLst/>
              </a:rPr>
              <a:t>your</a:t>
            </a:r>
            <a:r>
              <a:rPr lang="de-DE" sz="2800" b="0" i="1" u="none" strike="noStrike" dirty="0">
                <a:solidFill>
                  <a:srgbClr val="000000"/>
                </a:solidFill>
                <a:effectLst/>
              </a:rPr>
              <a:t> pitch </a:t>
            </a:r>
            <a:r>
              <a:rPr lang="de-DE" sz="2800" b="0" i="1" u="none" strike="noStrike" dirty="0" err="1">
                <a:solidFill>
                  <a:srgbClr val="000000"/>
                </a:solidFill>
                <a:effectLst/>
              </a:rPr>
              <a:t>more</a:t>
            </a:r>
            <a:r>
              <a:rPr lang="de-DE" sz="2800" b="0" i="1" u="none" strike="noStrike" dirty="0">
                <a:solidFill>
                  <a:srgbClr val="000000"/>
                </a:solidFill>
                <a:effectLst/>
              </a:rPr>
              <a:t> </a:t>
            </a:r>
            <a:r>
              <a:rPr lang="de-DE" sz="2800" b="0" i="1" u="none" strike="noStrike" dirty="0" err="1">
                <a:solidFill>
                  <a:srgbClr val="000000"/>
                </a:solidFill>
                <a:effectLst/>
              </a:rPr>
              <a:t>interactive</a:t>
            </a:r>
            <a:r>
              <a:rPr lang="de-DE" sz="2800" b="0" i="1" u="none" strike="noStrike" dirty="0">
                <a:solidFill>
                  <a:srgbClr val="000000"/>
                </a:solidFill>
                <a:effectLst/>
              </a:rPr>
              <a:t> </a:t>
            </a:r>
            <a:r>
              <a:rPr lang="de-DE" sz="2800" b="0" i="1" u="none" strike="noStrike" dirty="0" err="1">
                <a:solidFill>
                  <a:srgbClr val="000000"/>
                </a:solidFill>
                <a:effectLst/>
              </a:rPr>
              <a:t>for</a:t>
            </a:r>
            <a:r>
              <a:rPr lang="de-DE" sz="2800" b="0" i="1" u="none" strike="noStrike" dirty="0">
                <a:solidFill>
                  <a:srgbClr val="000000"/>
                </a:solidFill>
                <a:effectLst/>
              </a:rPr>
              <a:t> </a:t>
            </a:r>
            <a:r>
              <a:rPr lang="de-DE" sz="2800" b="0" i="1" u="none" strike="noStrike" dirty="0" err="1">
                <a:solidFill>
                  <a:srgbClr val="000000"/>
                </a:solidFill>
                <a:effectLst/>
              </a:rPr>
              <a:t>the</a:t>
            </a:r>
            <a:r>
              <a:rPr lang="de-DE" sz="2800" b="0" i="1" u="none" strike="noStrike" dirty="0">
                <a:solidFill>
                  <a:srgbClr val="000000"/>
                </a:solidFill>
                <a:effectLst/>
              </a:rPr>
              <a:t> </a:t>
            </a:r>
            <a:r>
              <a:rPr lang="de-DE" sz="2800" b="0" i="1" u="none" strike="noStrike" dirty="0" err="1">
                <a:solidFill>
                  <a:srgbClr val="000000"/>
                </a:solidFill>
                <a:effectLst/>
              </a:rPr>
              <a:t>audience</a:t>
            </a:r>
            <a:r>
              <a:rPr lang="de-DE" sz="2800" b="0" i="1" u="none" strike="noStrike" dirty="0">
                <a:solidFill>
                  <a:srgbClr val="000000"/>
                </a:solidFill>
                <a:effectLst/>
              </a:rPr>
              <a:t>?”</a:t>
            </a:r>
            <a:endParaRPr lang="de-DE" sz="2800" b="0" i="0" u="none" strike="noStrike" dirty="0">
              <a:solidFill>
                <a:srgbClr val="000000"/>
              </a:solidFill>
              <a:effectLst/>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de-DE" sz="1100" b="0" dirty="0">
              <a:solidFill>
                <a:schemeClr val="dk1"/>
              </a:solidFill>
              <a:highlight>
                <a:schemeClr val="lt1"/>
              </a:highlight>
              <a:latin typeface="DINOT-Bold" panose="020B0504020101020102" pitchFamily="34" charset="77"/>
            </a:endParaRPr>
          </a:p>
        </p:txBody>
      </p:sp>
    </p:spTree>
    <p:extLst>
      <p:ext uri="{BB962C8B-B14F-4D97-AF65-F5344CB8AC3E}">
        <p14:creationId xmlns:p14="http://schemas.microsoft.com/office/powerpoint/2010/main" val="194038297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726494fd45_1_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726494fd45_1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de-DE" sz="1200" b="0" dirty="0">
                <a:solidFill>
                  <a:srgbClr val="FF0000"/>
                </a:solidFill>
              </a:rPr>
              <a:t>But </a:t>
            </a:r>
            <a:r>
              <a:rPr lang="de-DE" sz="1200" b="0" dirty="0" err="1">
                <a:solidFill>
                  <a:srgbClr val="FF0000"/>
                </a:solidFill>
              </a:rPr>
              <a:t>giving</a:t>
            </a:r>
            <a:r>
              <a:rPr lang="de-DE" sz="1200" b="0" dirty="0">
                <a:solidFill>
                  <a:srgbClr val="FF0000"/>
                </a:solidFill>
              </a:rPr>
              <a:t> </a:t>
            </a:r>
            <a:r>
              <a:rPr lang="de-DE" sz="1200" b="0" dirty="0" err="1">
                <a:solidFill>
                  <a:srgbClr val="FF0000"/>
                </a:solidFill>
              </a:rPr>
              <a:t>feedback</a:t>
            </a:r>
            <a:r>
              <a:rPr lang="de-DE" sz="1200" b="0" dirty="0">
                <a:solidFill>
                  <a:srgbClr val="FF0000"/>
                </a:solidFill>
              </a:rPr>
              <a:t> </a:t>
            </a:r>
            <a:r>
              <a:rPr lang="de-DE" sz="1200" b="0" dirty="0" err="1">
                <a:solidFill>
                  <a:srgbClr val="FF0000"/>
                </a:solidFill>
              </a:rPr>
              <a:t>is</a:t>
            </a:r>
            <a:r>
              <a:rPr lang="de-DE" sz="1200" b="0" dirty="0">
                <a:solidFill>
                  <a:srgbClr val="FF0000"/>
                </a:solidFill>
              </a:rPr>
              <a:t> </a:t>
            </a:r>
            <a:r>
              <a:rPr lang="de-DE" sz="1200" b="0" dirty="0" err="1">
                <a:solidFill>
                  <a:srgbClr val="FF0000"/>
                </a:solidFill>
              </a:rPr>
              <a:t>only</a:t>
            </a:r>
            <a:r>
              <a:rPr lang="de-DE" sz="1200" b="0" dirty="0">
                <a:solidFill>
                  <a:srgbClr val="FF0000"/>
                </a:solidFill>
              </a:rPr>
              <a:t> </a:t>
            </a:r>
            <a:r>
              <a:rPr lang="de-DE" sz="1200" b="0" dirty="0" err="1">
                <a:solidFill>
                  <a:srgbClr val="FF0000"/>
                </a:solidFill>
              </a:rPr>
              <a:t>one</a:t>
            </a:r>
            <a:r>
              <a:rPr lang="de-DE" sz="1200" b="0" dirty="0">
                <a:solidFill>
                  <a:srgbClr val="FF0000"/>
                </a:solidFill>
              </a:rPr>
              <a:t> </a:t>
            </a:r>
            <a:r>
              <a:rPr lang="de-DE" sz="1200" b="0" dirty="0" err="1">
                <a:solidFill>
                  <a:srgbClr val="FF0000"/>
                </a:solidFill>
              </a:rPr>
              <a:t>side</a:t>
            </a:r>
            <a:r>
              <a:rPr lang="de-DE" sz="1200" b="0" dirty="0">
                <a:solidFill>
                  <a:srgbClr val="FF0000"/>
                </a:solidFill>
              </a:rPr>
              <a:t> </a:t>
            </a:r>
            <a:r>
              <a:rPr lang="de-DE" sz="1200" b="0" dirty="0" err="1">
                <a:solidFill>
                  <a:srgbClr val="FF0000"/>
                </a:solidFill>
              </a:rPr>
              <a:t>of</a:t>
            </a:r>
            <a:r>
              <a:rPr lang="de-DE" sz="1200" b="0" dirty="0">
                <a:solidFill>
                  <a:srgbClr val="FF0000"/>
                </a:solidFill>
              </a:rPr>
              <a:t> </a:t>
            </a:r>
            <a:r>
              <a:rPr lang="de-DE" sz="1200" b="0" dirty="0" err="1">
                <a:solidFill>
                  <a:srgbClr val="FF0000"/>
                </a:solidFill>
              </a:rPr>
              <a:t>the</a:t>
            </a:r>
            <a:r>
              <a:rPr lang="de-DE" sz="1200" b="0" dirty="0">
                <a:solidFill>
                  <a:srgbClr val="FF0000"/>
                </a:solidFill>
              </a:rPr>
              <a:t> </a:t>
            </a:r>
            <a:r>
              <a:rPr lang="de-DE" sz="1200" b="0" dirty="0" err="1">
                <a:solidFill>
                  <a:srgbClr val="FF0000"/>
                </a:solidFill>
              </a:rPr>
              <a:t>medal</a:t>
            </a:r>
            <a:r>
              <a:rPr lang="de-DE" sz="1200" b="0" dirty="0">
                <a:solidFill>
                  <a:srgbClr val="FF0000"/>
                </a:solidFill>
              </a:rPr>
              <a:t>. As </a:t>
            </a:r>
            <a:r>
              <a:rPr lang="de-DE" sz="1200" b="0" dirty="0" err="1">
                <a:solidFill>
                  <a:srgbClr val="FF0000"/>
                </a:solidFill>
              </a:rPr>
              <a:t>you</a:t>
            </a:r>
            <a:r>
              <a:rPr lang="de-DE" sz="1200" b="0" dirty="0">
                <a:solidFill>
                  <a:srgbClr val="FF0000"/>
                </a:solidFill>
              </a:rPr>
              <a:t> will also </a:t>
            </a:r>
            <a:r>
              <a:rPr lang="de-DE" sz="1200" b="0" dirty="0" err="1">
                <a:solidFill>
                  <a:srgbClr val="FF0000"/>
                </a:solidFill>
              </a:rPr>
              <a:t>give</a:t>
            </a:r>
            <a:r>
              <a:rPr lang="de-DE" sz="1200" b="0" dirty="0">
                <a:solidFill>
                  <a:srgbClr val="FF0000"/>
                </a:solidFill>
              </a:rPr>
              <a:t> </a:t>
            </a:r>
            <a:r>
              <a:rPr lang="de-DE" sz="1200" b="0" dirty="0" err="1">
                <a:solidFill>
                  <a:srgbClr val="FF0000"/>
                </a:solidFill>
              </a:rPr>
              <a:t>your</a:t>
            </a:r>
            <a:r>
              <a:rPr lang="de-DE" sz="1200" b="0" dirty="0">
                <a:solidFill>
                  <a:srgbClr val="FF0000"/>
                </a:solidFill>
              </a:rPr>
              <a:t> pitch </a:t>
            </a:r>
            <a:r>
              <a:rPr lang="de-DE" sz="1200" b="0" dirty="0" err="1">
                <a:solidFill>
                  <a:srgbClr val="FF0000"/>
                </a:solidFill>
              </a:rPr>
              <a:t>it‘s</a:t>
            </a:r>
            <a:r>
              <a:rPr lang="de-DE" sz="1200" b="0" dirty="0">
                <a:solidFill>
                  <a:srgbClr val="FF0000"/>
                </a:solidFill>
              </a:rPr>
              <a:t> also </a:t>
            </a:r>
            <a:r>
              <a:rPr lang="de-DE" sz="1200" b="0" dirty="0" err="1">
                <a:solidFill>
                  <a:srgbClr val="FF0000"/>
                </a:solidFill>
              </a:rPr>
              <a:t>important</a:t>
            </a:r>
            <a:r>
              <a:rPr lang="de-DE" sz="1200" b="0" dirty="0">
                <a:solidFill>
                  <a:srgbClr val="FF0000"/>
                </a:solidFill>
              </a:rPr>
              <a:t> </a:t>
            </a:r>
            <a:r>
              <a:rPr lang="de-DE" sz="1200" b="0" dirty="0" err="1">
                <a:solidFill>
                  <a:srgbClr val="FF0000"/>
                </a:solidFill>
              </a:rPr>
              <a:t>for</a:t>
            </a:r>
            <a:r>
              <a:rPr lang="de-DE" sz="1200" b="0" dirty="0">
                <a:solidFill>
                  <a:srgbClr val="FF0000"/>
                </a:solidFill>
              </a:rPr>
              <a:t> </a:t>
            </a:r>
            <a:r>
              <a:rPr lang="de-DE" sz="1200" b="0" dirty="0" err="1">
                <a:solidFill>
                  <a:srgbClr val="FF0000"/>
                </a:solidFill>
              </a:rPr>
              <a:t>you</a:t>
            </a:r>
            <a:r>
              <a:rPr lang="de-DE" sz="1200" b="0" dirty="0">
                <a:solidFill>
                  <a:srgbClr val="FF0000"/>
                </a:solidFill>
              </a:rPr>
              <a:t> </a:t>
            </a:r>
            <a:r>
              <a:rPr lang="de-DE" sz="1200" b="0" dirty="0" err="1">
                <a:solidFill>
                  <a:srgbClr val="FF0000"/>
                </a:solidFill>
              </a:rPr>
              <a:t>to</a:t>
            </a:r>
            <a:r>
              <a:rPr lang="de-DE" sz="1200" b="0" dirty="0">
                <a:solidFill>
                  <a:srgbClr val="FF0000"/>
                </a:solidFill>
              </a:rPr>
              <a:t> </a:t>
            </a:r>
            <a:r>
              <a:rPr lang="de-DE" sz="1200" b="1" dirty="0" err="1">
                <a:solidFill>
                  <a:srgbClr val="FF0000"/>
                </a:solidFill>
              </a:rPr>
              <a:t>embrace</a:t>
            </a:r>
            <a:r>
              <a:rPr lang="de-DE" sz="1200" b="1" dirty="0">
                <a:solidFill>
                  <a:srgbClr val="FF0000"/>
                </a:solidFill>
              </a:rPr>
              <a:t> </a:t>
            </a:r>
            <a:r>
              <a:rPr lang="de-DE" sz="1200" b="1" dirty="0" err="1">
                <a:solidFill>
                  <a:srgbClr val="FF0000"/>
                </a:solidFill>
              </a:rPr>
              <a:t>the</a:t>
            </a:r>
            <a:r>
              <a:rPr lang="de-DE" sz="1200" b="1" dirty="0">
                <a:solidFill>
                  <a:srgbClr val="FF0000"/>
                </a:solidFill>
              </a:rPr>
              <a:t> </a:t>
            </a:r>
            <a:r>
              <a:rPr lang="de-DE" sz="1200" b="1" dirty="0" err="1">
                <a:solidFill>
                  <a:srgbClr val="FF0000"/>
                </a:solidFill>
              </a:rPr>
              <a:t>feedback</a:t>
            </a:r>
            <a:r>
              <a:rPr lang="de-DE" sz="1200" b="1" dirty="0">
                <a:solidFill>
                  <a:srgbClr val="FF0000"/>
                </a:solidFill>
              </a:rPr>
              <a:t> </a:t>
            </a:r>
            <a:r>
              <a:rPr lang="de-DE" sz="1200" b="1" dirty="0" err="1">
                <a:solidFill>
                  <a:srgbClr val="FF0000"/>
                </a:solidFill>
              </a:rPr>
              <a:t>you</a:t>
            </a:r>
            <a:r>
              <a:rPr lang="de-DE" sz="1200" b="1" dirty="0">
                <a:solidFill>
                  <a:srgbClr val="FF0000"/>
                </a:solidFill>
              </a:rPr>
              <a:t> </a:t>
            </a:r>
            <a:r>
              <a:rPr lang="de-DE" sz="1200" b="1" dirty="0" err="1">
                <a:solidFill>
                  <a:srgbClr val="FF0000"/>
                </a:solidFill>
              </a:rPr>
              <a:t>get</a:t>
            </a:r>
            <a:r>
              <a:rPr lang="de-DE" sz="1200" b="0" dirty="0">
                <a:solidFill>
                  <a:srgbClr val="FF0000"/>
                </a:solidFill>
              </a:rPr>
              <a:t>.</a:t>
            </a:r>
          </a:p>
          <a:p>
            <a:pPr marL="171450" lvl="0" indent="-171450" algn="l" rtl="0">
              <a:spcBef>
                <a:spcPts val="0"/>
              </a:spcBef>
              <a:spcAft>
                <a:spcPts val="0"/>
              </a:spcAft>
            </a:pPr>
            <a:endParaRPr lang="de-DE" sz="1200" b="0" dirty="0">
              <a:solidFill>
                <a:srgbClr val="FF0000"/>
              </a:solidFill>
            </a:endParaRPr>
          </a:p>
          <a:p>
            <a:pPr marL="171450" lvl="0" indent="-171450" algn="l" rtl="0">
              <a:spcBef>
                <a:spcPts val="0"/>
              </a:spcBef>
              <a:spcAft>
                <a:spcPts val="0"/>
              </a:spcAft>
            </a:pPr>
            <a:r>
              <a:rPr lang="de-DE" sz="1200" b="0" dirty="0">
                <a:solidFill>
                  <a:srgbClr val="FF0000"/>
                </a:solidFill>
              </a:rPr>
              <a:t>So:</a:t>
            </a:r>
          </a:p>
          <a:p>
            <a:pPr marL="171450" lvl="0" indent="-171450" algn="l" rtl="0">
              <a:spcBef>
                <a:spcPts val="0"/>
              </a:spcBef>
              <a:spcAft>
                <a:spcPts val="0"/>
              </a:spcAft>
              <a:buFont typeface="Arial" panose="020B0604020202020204" pitchFamily="34" charset="0"/>
              <a:buChar char="•"/>
            </a:pPr>
            <a:r>
              <a:rPr lang="de-DE" sz="1200" b="0" dirty="0" err="1">
                <a:solidFill>
                  <a:srgbClr val="FF0000"/>
                </a:solidFill>
              </a:rPr>
              <a:t>Understand</a:t>
            </a:r>
            <a:r>
              <a:rPr lang="de-DE" sz="1200" b="0" dirty="0">
                <a:solidFill>
                  <a:srgbClr val="FF0000"/>
                </a:solidFill>
              </a:rPr>
              <a:t> </a:t>
            </a:r>
            <a:r>
              <a:rPr lang="de-DE" sz="1200" b="0" dirty="0" err="1">
                <a:solidFill>
                  <a:srgbClr val="FF0000"/>
                </a:solidFill>
              </a:rPr>
              <a:t>feedback</a:t>
            </a:r>
            <a:r>
              <a:rPr lang="de-DE" sz="1200" b="0" dirty="0">
                <a:solidFill>
                  <a:srgbClr val="FF0000"/>
                </a:solidFill>
              </a:rPr>
              <a:t> </a:t>
            </a:r>
            <a:r>
              <a:rPr lang="de-DE" sz="1200" b="0" dirty="0" err="1">
                <a:solidFill>
                  <a:srgbClr val="FF0000"/>
                </a:solidFill>
              </a:rPr>
              <a:t>as</a:t>
            </a:r>
            <a:r>
              <a:rPr lang="de-DE" sz="1200" b="0" dirty="0">
                <a:solidFill>
                  <a:srgbClr val="FF0000"/>
                </a:solidFill>
              </a:rPr>
              <a:t> a </a:t>
            </a:r>
            <a:r>
              <a:rPr lang="de-DE" sz="1200" b="0" dirty="0" err="1">
                <a:solidFill>
                  <a:srgbClr val="FF0000"/>
                </a:solidFill>
              </a:rPr>
              <a:t>learning</a:t>
            </a:r>
            <a:r>
              <a:rPr lang="de-DE" sz="1200" b="0" dirty="0">
                <a:solidFill>
                  <a:srgbClr val="FF0000"/>
                </a:solidFill>
              </a:rPr>
              <a:t> </a:t>
            </a:r>
            <a:r>
              <a:rPr lang="de-DE" sz="1200" b="0" dirty="0" err="1">
                <a:solidFill>
                  <a:srgbClr val="FF0000"/>
                </a:solidFill>
              </a:rPr>
              <a:t>opportunity</a:t>
            </a:r>
            <a:endParaRPr lang="de-DE" sz="1200" b="0" dirty="0">
              <a:solidFill>
                <a:srgbClr val="FF0000"/>
              </a:solidFill>
            </a:endParaRPr>
          </a:p>
          <a:p>
            <a:pPr marL="171450" lvl="0" indent="-171450" algn="l" rtl="0">
              <a:spcBef>
                <a:spcPts val="0"/>
              </a:spcBef>
              <a:spcAft>
                <a:spcPts val="0"/>
              </a:spcAft>
              <a:buFont typeface="Arial" panose="020B0604020202020204" pitchFamily="34" charset="0"/>
              <a:buChar char="•"/>
            </a:pPr>
            <a:r>
              <a:rPr lang="de-DE" sz="1200" b="0" dirty="0" err="1">
                <a:solidFill>
                  <a:srgbClr val="FF0000"/>
                </a:solidFill>
              </a:rPr>
              <a:t>Don’t</a:t>
            </a:r>
            <a:r>
              <a:rPr lang="de-DE" sz="1200" b="0" dirty="0">
                <a:solidFill>
                  <a:srgbClr val="FF0000"/>
                </a:solidFill>
              </a:rPr>
              <a:t> </a:t>
            </a:r>
            <a:r>
              <a:rPr lang="de-DE" sz="1200" b="0" dirty="0" err="1">
                <a:solidFill>
                  <a:srgbClr val="FF0000"/>
                </a:solidFill>
              </a:rPr>
              <a:t>defend</a:t>
            </a:r>
            <a:r>
              <a:rPr lang="de-DE" sz="1200" b="0" dirty="0">
                <a:solidFill>
                  <a:srgbClr val="FF0000"/>
                </a:solidFill>
              </a:rPr>
              <a:t> </a:t>
            </a:r>
            <a:r>
              <a:rPr lang="de-DE" sz="1200" b="0" dirty="0" err="1">
                <a:solidFill>
                  <a:srgbClr val="FF0000"/>
                </a:solidFill>
              </a:rPr>
              <a:t>your</a:t>
            </a:r>
            <a:r>
              <a:rPr lang="de-DE" sz="1200" b="0" dirty="0">
                <a:solidFill>
                  <a:srgbClr val="FF0000"/>
                </a:solidFill>
              </a:rPr>
              <a:t> </a:t>
            </a:r>
            <a:r>
              <a:rPr lang="de-DE" sz="1200" b="0" dirty="0" err="1">
                <a:solidFill>
                  <a:srgbClr val="FF0000"/>
                </a:solidFill>
              </a:rPr>
              <a:t>idea</a:t>
            </a:r>
            <a:r>
              <a:rPr lang="de-DE" sz="1200" b="0" dirty="0">
                <a:solidFill>
                  <a:srgbClr val="FF0000"/>
                </a:solidFill>
              </a:rPr>
              <a:t> </a:t>
            </a:r>
            <a:r>
              <a:rPr lang="de-DE" sz="1200" b="0" dirty="0" err="1">
                <a:solidFill>
                  <a:srgbClr val="FF0000"/>
                </a:solidFill>
              </a:rPr>
              <a:t>or</a:t>
            </a:r>
            <a:r>
              <a:rPr lang="de-DE" sz="1200" b="0" dirty="0">
                <a:solidFill>
                  <a:srgbClr val="FF0000"/>
                </a:solidFill>
              </a:rPr>
              <a:t> </a:t>
            </a:r>
            <a:r>
              <a:rPr lang="de-DE" sz="1200" b="0" dirty="0" err="1">
                <a:solidFill>
                  <a:srgbClr val="FF0000"/>
                </a:solidFill>
              </a:rPr>
              <a:t>your</a:t>
            </a:r>
            <a:r>
              <a:rPr lang="de-DE" sz="1200" b="0" dirty="0">
                <a:solidFill>
                  <a:srgbClr val="FF0000"/>
                </a:solidFill>
              </a:rPr>
              <a:t> pitch (listen and </a:t>
            </a:r>
            <a:r>
              <a:rPr lang="de-DE" sz="1200" b="0" dirty="0" err="1">
                <a:solidFill>
                  <a:srgbClr val="FF0000"/>
                </a:solidFill>
              </a:rPr>
              <a:t>learn</a:t>
            </a:r>
            <a:r>
              <a:rPr lang="de-DE" sz="1200" b="0" dirty="0">
                <a:solidFill>
                  <a:srgbClr val="FF0000"/>
                </a:solidFill>
              </a:rPr>
              <a:t>!) </a:t>
            </a:r>
          </a:p>
          <a:p>
            <a:pPr marL="171450" lvl="0" indent="-171450" algn="l" rtl="0">
              <a:spcBef>
                <a:spcPts val="0"/>
              </a:spcBef>
              <a:spcAft>
                <a:spcPts val="0"/>
              </a:spcAft>
              <a:buFont typeface="Arial" panose="020B0604020202020204" pitchFamily="34" charset="0"/>
              <a:buChar char="•"/>
            </a:pPr>
            <a:r>
              <a:rPr lang="de-DE" sz="1200" b="0" dirty="0">
                <a:solidFill>
                  <a:srgbClr val="FF0000"/>
                </a:solidFill>
              </a:rPr>
              <a:t>Take </a:t>
            </a:r>
            <a:r>
              <a:rPr lang="de-DE" sz="1200" b="0" dirty="0" err="1">
                <a:solidFill>
                  <a:srgbClr val="FF0000"/>
                </a:solidFill>
              </a:rPr>
              <a:t>notes</a:t>
            </a:r>
            <a:endParaRPr lang="de-DE" sz="1200" b="0" dirty="0">
              <a:solidFill>
                <a:srgbClr val="FF0000"/>
              </a:solidFill>
            </a:endParaRPr>
          </a:p>
        </p:txBody>
      </p:sp>
    </p:spTree>
    <p:extLst>
      <p:ext uri="{BB962C8B-B14F-4D97-AF65-F5344CB8AC3E}">
        <p14:creationId xmlns:p14="http://schemas.microsoft.com/office/powerpoint/2010/main" val="374844586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7263be4a94_1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7263be4a94_1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sz="1100" b="0" dirty="0">
                <a:solidFill>
                  <a:schemeClr val="dk1"/>
                </a:solidFill>
                <a:highlight>
                  <a:schemeClr val="lt1"/>
                </a:highlight>
                <a:latin typeface="DINOT-Bold" panose="020B0504020101020102" pitchFamily="34" charset="77"/>
              </a:rPr>
              <a:t>[</a:t>
            </a:r>
            <a:r>
              <a:rPr lang="de-DE" sz="1100" b="0" dirty="0" err="1">
                <a:solidFill>
                  <a:schemeClr val="dk1"/>
                </a:solidFill>
                <a:highlight>
                  <a:schemeClr val="lt1"/>
                </a:highlight>
                <a:latin typeface="DINOT-Bold" panose="020B0504020101020102" pitchFamily="34" charset="77"/>
              </a:rPr>
              <a:t>read</a:t>
            </a:r>
            <a:r>
              <a:rPr lang="de-DE" sz="1100" b="0" dirty="0">
                <a:solidFill>
                  <a:schemeClr val="dk1"/>
                </a:solidFill>
                <a:highlight>
                  <a:schemeClr val="lt1"/>
                </a:highlight>
                <a:latin typeface="DINOT-Bold" panose="020B0504020101020102" pitchFamily="34" charset="77"/>
              </a:rPr>
              <a:t> out </a:t>
            </a:r>
            <a:r>
              <a:rPr lang="de-DE" sz="1100" b="0" dirty="0" err="1">
                <a:solidFill>
                  <a:schemeClr val="dk1"/>
                </a:solidFill>
                <a:highlight>
                  <a:schemeClr val="lt1"/>
                </a:highlight>
                <a:latin typeface="DINOT-Bold" panose="020B0504020101020102" pitchFamily="34" charset="77"/>
              </a:rPr>
              <a:t>instuctions</a:t>
            </a:r>
            <a:r>
              <a:rPr lang="de-DE" sz="1100" b="0" dirty="0">
                <a:solidFill>
                  <a:schemeClr val="dk1"/>
                </a:solidFill>
                <a:highlight>
                  <a:schemeClr val="lt1"/>
                </a:highlight>
                <a:latin typeface="DINOT-Bold" panose="020B0504020101020102" pitchFamily="34" charset="77"/>
              </a:rPr>
              <a: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de-DE" sz="1100" b="0" dirty="0">
              <a:solidFill>
                <a:schemeClr val="dk1"/>
              </a:solidFill>
              <a:highlight>
                <a:schemeClr val="lt1"/>
              </a:highlight>
              <a:latin typeface="DINOT-Bold" panose="020B0504020101020102" pitchFamily="34" charset="77"/>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sz="1100" b="1" dirty="0">
                <a:solidFill>
                  <a:schemeClr val="dk1"/>
                </a:solidFill>
                <a:highlight>
                  <a:schemeClr val="lt1"/>
                </a:highlight>
                <a:latin typeface="DINOT-Bold" panose="020B0504020101020102" pitchFamily="34" charset="77"/>
              </a:rPr>
              <a:t>TIME YOUR OWN PITCH! THEY SHOULD BE 2 MINUTES LONG!</a:t>
            </a:r>
            <a:endParaRPr lang="de-DE" sz="1100" b="0" dirty="0">
              <a:solidFill>
                <a:schemeClr val="dk1"/>
              </a:solidFill>
              <a:highlight>
                <a:schemeClr val="lt1"/>
              </a:highlight>
              <a:latin typeface="DINOT-Bold" panose="020B0504020101020102" pitchFamily="34" charset="77"/>
            </a:endParaRP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endParaRPr lang="de-DE" sz="1100" b="0" i="0" u="none" strike="noStrike" cap="none" dirty="0">
              <a:solidFill>
                <a:srgbClr val="000000"/>
              </a:solidFill>
              <a:effectLst/>
              <a:highlight>
                <a:schemeClr val="lt1"/>
              </a:highlight>
              <a:latin typeface="Arial"/>
              <a:ea typeface="Arial"/>
              <a:cs typeface="Arial"/>
              <a:sym typeface="Arial"/>
            </a:endParaRP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de-DE" sz="1100" b="0" dirty="0" err="1">
                <a:solidFill>
                  <a:schemeClr val="dk1"/>
                </a:solidFill>
                <a:highlight>
                  <a:schemeClr val="lt1"/>
                </a:highlight>
                <a:latin typeface="DINOT-Bold" panose="020B0504020101020102" pitchFamily="34" charset="77"/>
              </a:rPr>
              <a:t>We</a:t>
            </a:r>
            <a:r>
              <a:rPr lang="de-DE" sz="1100" b="0" dirty="0">
                <a:solidFill>
                  <a:schemeClr val="dk1"/>
                </a:solidFill>
                <a:highlight>
                  <a:schemeClr val="lt1"/>
                </a:highlight>
                <a:latin typeface="DINOT-Bold" panose="020B0504020101020102" pitchFamily="34" charset="77"/>
              </a:rPr>
              <a:t> will </a:t>
            </a:r>
            <a:r>
              <a:rPr lang="de-DE" sz="1100" b="1" dirty="0" err="1">
                <a:solidFill>
                  <a:schemeClr val="dk1"/>
                </a:solidFill>
                <a:highlight>
                  <a:schemeClr val="lt1"/>
                </a:highlight>
                <a:latin typeface="DINOT-Bold" panose="020B0504020101020102" pitchFamily="34" charset="77"/>
              </a:rPr>
              <a:t>transfer</a:t>
            </a:r>
            <a:r>
              <a:rPr lang="de-DE" sz="1100" b="1" dirty="0">
                <a:solidFill>
                  <a:schemeClr val="dk1"/>
                </a:solidFill>
                <a:highlight>
                  <a:schemeClr val="lt1"/>
                </a:highlight>
                <a:latin typeface="DINOT-Bold" panose="020B0504020101020102" pitchFamily="34" charset="77"/>
              </a:rPr>
              <a:t> </a:t>
            </a:r>
            <a:r>
              <a:rPr lang="de-DE" sz="1100" b="1" dirty="0" err="1">
                <a:solidFill>
                  <a:schemeClr val="dk1"/>
                </a:solidFill>
                <a:highlight>
                  <a:schemeClr val="lt1"/>
                </a:highlight>
                <a:latin typeface="DINOT-Bold" panose="020B0504020101020102" pitchFamily="34" charset="77"/>
              </a:rPr>
              <a:t>you</a:t>
            </a:r>
            <a:r>
              <a:rPr lang="de-DE" sz="1100" b="1" dirty="0">
                <a:solidFill>
                  <a:schemeClr val="dk1"/>
                </a:solidFill>
                <a:highlight>
                  <a:schemeClr val="lt1"/>
                </a:highlight>
                <a:latin typeface="DINOT-Bold" panose="020B0504020101020102" pitchFamily="34" charset="77"/>
              </a:rPr>
              <a:t> </a:t>
            </a:r>
            <a:r>
              <a:rPr lang="de-DE" sz="1100" b="1" dirty="0" err="1">
                <a:solidFill>
                  <a:schemeClr val="dk1"/>
                </a:solidFill>
                <a:highlight>
                  <a:schemeClr val="lt1"/>
                </a:highlight>
                <a:latin typeface="DINOT-Bold" panose="020B0504020101020102" pitchFamily="34" charset="77"/>
              </a:rPr>
              <a:t>to</a:t>
            </a:r>
            <a:r>
              <a:rPr lang="de-DE" sz="1100" b="1" dirty="0">
                <a:solidFill>
                  <a:schemeClr val="dk1"/>
                </a:solidFill>
                <a:highlight>
                  <a:schemeClr val="lt1"/>
                </a:highlight>
                <a:latin typeface="DINOT-Bold" panose="020B0504020101020102" pitchFamily="34" charset="77"/>
              </a:rPr>
              <a:t> </a:t>
            </a:r>
            <a:r>
              <a:rPr lang="de-DE" sz="1100" b="1" dirty="0" err="1">
                <a:solidFill>
                  <a:schemeClr val="dk1"/>
                </a:solidFill>
                <a:highlight>
                  <a:schemeClr val="lt1"/>
                </a:highlight>
                <a:latin typeface="DINOT-Bold" panose="020B0504020101020102" pitchFamily="34" charset="77"/>
              </a:rPr>
              <a:t>your</a:t>
            </a:r>
            <a:r>
              <a:rPr lang="de-DE" sz="1100" b="1" dirty="0">
                <a:solidFill>
                  <a:schemeClr val="dk1"/>
                </a:solidFill>
                <a:highlight>
                  <a:schemeClr val="lt1"/>
                </a:highlight>
                <a:latin typeface="DINOT-Bold" panose="020B0504020101020102" pitchFamily="34" charset="77"/>
              </a:rPr>
              <a:t> </a:t>
            </a:r>
            <a:r>
              <a:rPr lang="de-DE" sz="1100" b="1" dirty="0" err="1">
                <a:solidFill>
                  <a:schemeClr val="dk1"/>
                </a:solidFill>
                <a:highlight>
                  <a:schemeClr val="lt1"/>
                </a:highlight>
                <a:latin typeface="DINOT-Bold" panose="020B0504020101020102" pitchFamily="34" charset="77"/>
              </a:rPr>
              <a:t>breakout</a:t>
            </a:r>
            <a:r>
              <a:rPr lang="de-DE" sz="1100" b="1" dirty="0">
                <a:solidFill>
                  <a:schemeClr val="dk1"/>
                </a:solidFill>
                <a:highlight>
                  <a:schemeClr val="lt1"/>
                </a:highlight>
                <a:latin typeface="DINOT-Bold" panose="020B0504020101020102" pitchFamily="34" charset="77"/>
              </a:rPr>
              <a:t> </a:t>
            </a:r>
            <a:r>
              <a:rPr lang="de-DE" sz="1100" b="1" dirty="0" err="1">
                <a:solidFill>
                  <a:schemeClr val="dk1"/>
                </a:solidFill>
                <a:highlight>
                  <a:schemeClr val="lt1"/>
                </a:highlight>
                <a:latin typeface="DINOT-Bold" panose="020B0504020101020102" pitchFamily="34" charset="77"/>
              </a:rPr>
              <a:t>rooms</a:t>
            </a:r>
            <a:r>
              <a:rPr lang="de-DE" sz="1100" b="0" dirty="0">
                <a:solidFill>
                  <a:schemeClr val="dk1"/>
                </a:solidFill>
                <a:highlight>
                  <a:schemeClr val="lt1"/>
                </a:highlight>
                <a:latin typeface="DINOT-Bold" panose="020B0504020101020102" pitchFamily="34" charset="77"/>
              </a:rPr>
              <a:t> </a:t>
            </a:r>
            <a:r>
              <a:rPr lang="de-DE" sz="1100" b="0" dirty="0" err="1">
                <a:solidFill>
                  <a:schemeClr val="dk1"/>
                </a:solidFill>
                <a:highlight>
                  <a:schemeClr val="lt1"/>
                </a:highlight>
                <a:latin typeface="DINOT-Bold" panose="020B0504020101020102" pitchFamily="34" charset="77"/>
              </a:rPr>
              <a:t>with</a:t>
            </a:r>
            <a:r>
              <a:rPr lang="de-DE" sz="1100" b="0" dirty="0">
                <a:solidFill>
                  <a:schemeClr val="dk1"/>
                </a:solidFill>
                <a:highlight>
                  <a:schemeClr val="lt1"/>
                </a:highlight>
                <a:latin typeface="DINOT-Bold" panose="020B0504020101020102" pitchFamily="34" charset="77"/>
              </a:rPr>
              <a:t> 3 </a:t>
            </a:r>
            <a:r>
              <a:rPr lang="de-DE" sz="1100" b="0" dirty="0" err="1">
                <a:solidFill>
                  <a:schemeClr val="dk1"/>
                </a:solidFill>
                <a:highlight>
                  <a:schemeClr val="lt1"/>
                </a:highlight>
                <a:latin typeface="DINOT-Bold" panose="020B0504020101020102" pitchFamily="34" charset="77"/>
              </a:rPr>
              <a:t>people</a:t>
            </a:r>
            <a:r>
              <a:rPr lang="de-DE" sz="1100" b="0" dirty="0">
                <a:solidFill>
                  <a:schemeClr val="dk1"/>
                </a:solidFill>
                <a:highlight>
                  <a:schemeClr val="lt1"/>
                </a:highlight>
                <a:latin typeface="DINOT-Bold" panose="020B0504020101020102" pitchFamily="34" charset="77"/>
              </a:rPr>
              <a:t> in </a:t>
            </a:r>
            <a:r>
              <a:rPr lang="de-DE" sz="1100" b="0" dirty="0" err="1">
                <a:solidFill>
                  <a:schemeClr val="dk1"/>
                </a:solidFill>
                <a:highlight>
                  <a:schemeClr val="lt1"/>
                </a:highlight>
                <a:latin typeface="DINOT-Bold" panose="020B0504020101020102" pitchFamily="34" charset="77"/>
              </a:rPr>
              <a:t>the</a:t>
            </a:r>
            <a:r>
              <a:rPr lang="de-DE" sz="1100" b="0" dirty="0">
                <a:solidFill>
                  <a:schemeClr val="dk1"/>
                </a:solidFill>
                <a:highlight>
                  <a:schemeClr val="lt1"/>
                </a:highlight>
                <a:latin typeface="DINOT-Bold" panose="020B0504020101020102" pitchFamily="34" charset="77"/>
              </a:rPr>
              <a:t> </a:t>
            </a:r>
            <a:r>
              <a:rPr lang="de-DE" sz="1100" b="0" dirty="0" err="1">
                <a:solidFill>
                  <a:schemeClr val="dk1"/>
                </a:solidFill>
                <a:highlight>
                  <a:schemeClr val="lt1"/>
                </a:highlight>
                <a:latin typeface="DINOT-Bold" panose="020B0504020101020102" pitchFamily="34" charset="77"/>
              </a:rPr>
              <a:t>next</a:t>
            </a:r>
            <a:r>
              <a:rPr lang="de-DE" sz="1100" b="0" dirty="0">
                <a:solidFill>
                  <a:schemeClr val="dk1"/>
                </a:solidFill>
                <a:highlight>
                  <a:schemeClr val="lt1"/>
                </a:highlight>
                <a:latin typeface="DINOT-Bold" panose="020B0504020101020102" pitchFamily="34" charset="77"/>
              </a:rPr>
              <a:t> </a:t>
            </a:r>
            <a:r>
              <a:rPr lang="de-DE" sz="1100" b="0" dirty="0" err="1">
                <a:solidFill>
                  <a:schemeClr val="dk1"/>
                </a:solidFill>
                <a:highlight>
                  <a:schemeClr val="lt1"/>
                </a:highlight>
                <a:latin typeface="DINOT-Bold" panose="020B0504020101020102" pitchFamily="34" charset="77"/>
              </a:rPr>
              <a:t>step</a:t>
            </a:r>
            <a:r>
              <a:rPr lang="de-DE" sz="1100" b="0" dirty="0">
                <a:solidFill>
                  <a:schemeClr val="dk1"/>
                </a:solidFill>
                <a:highlight>
                  <a:schemeClr val="lt1"/>
                </a:highlight>
                <a:latin typeface="DINOT-Bold" panose="020B0504020101020102" pitchFamily="34" charset="77"/>
              </a:rPr>
              <a:t> </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endParaRPr lang="de-DE" sz="1100" b="0" dirty="0">
              <a:solidFill>
                <a:schemeClr val="dk1"/>
              </a:solidFill>
              <a:highlight>
                <a:schemeClr val="lt1"/>
              </a:highlight>
              <a:latin typeface="DINOT-Bold" panose="020B0504020101020102" pitchFamily="34" charset="77"/>
            </a:endParaRP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de-DE" sz="1100" b="0" dirty="0" err="1">
                <a:solidFill>
                  <a:schemeClr val="dk1"/>
                </a:solidFill>
                <a:highlight>
                  <a:schemeClr val="lt1"/>
                </a:highlight>
                <a:latin typeface="DINOT-Bold" panose="020B0504020101020102" pitchFamily="34" charset="77"/>
              </a:rPr>
              <a:t>If</a:t>
            </a:r>
            <a:r>
              <a:rPr lang="de-DE" sz="1100" b="0" dirty="0">
                <a:solidFill>
                  <a:schemeClr val="dk1"/>
                </a:solidFill>
                <a:highlight>
                  <a:schemeClr val="lt1"/>
                </a:highlight>
                <a:latin typeface="DINOT-Bold" panose="020B0504020101020102" pitchFamily="34" charset="77"/>
              </a:rPr>
              <a:t> </a:t>
            </a:r>
            <a:r>
              <a:rPr lang="de-DE" sz="1100" b="0" dirty="0" err="1">
                <a:solidFill>
                  <a:schemeClr val="dk1"/>
                </a:solidFill>
                <a:highlight>
                  <a:schemeClr val="lt1"/>
                </a:highlight>
                <a:latin typeface="DINOT-Bold" panose="020B0504020101020102" pitchFamily="34" charset="77"/>
              </a:rPr>
              <a:t>you</a:t>
            </a:r>
            <a:r>
              <a:rPr lang="de-DE" sz="1100" b="0" dirty="0">
                <a:solidFill>
                  <a:schemeClr val="dk1"/>
                </a:solidFill>
                <a:highlight>
                  <a:schemeClr val="lt1"/>
                </a:highlight>
                <a:latin typeface="DINOT-Bold" panose="020B0504020101020102" pitchFamily="34" charset="77"/>
              </a:rPr>
              <a:t> </a:t>
            </a:r>
            <a:r>
              <a:rPr lang="de-DE" sz="1100" b="0" dirty="0" err="1">
                <a:solidFill>
                  <a:schemeClr val="dk1"/>
                </a:solidFill>
                <a:highlight>
                  <a:schemeClr val="lt1"/>
                </a:highlight>
                <a:latin typeface="DINOT-Bold" panose="020B0504020101020102" pitchFamily="34" charset="77"/>
              </a:rPr>
              <a:t>have</a:t>
            </a:r>
            <a:r>
              <a:rPr lang="de-DE" sz="1100" b="0" dirty="0">
                <a:solidFill>
                  <a:schemeClr val="dk1"/>
                </a:solidFill>
                <a:highlight>
                  <a:schemeClr val="lt1"/>
                </a:highlight>
                <a:latin typeface="DINOT-Bold" panose="020B0504020101020102" pitchFamily="34" charset="77"/>
              </a:rPr>
              <a:t> </a:t>
            </a:r>
            <a:r>
              <a:rPr lang="de-DE" sz="1100" b="0" dirty="0" err="1">
                <a:solidFill>
                  <a:schemeClr val="dk1"/>
                </a:solidFill>
                <a:highlight>
                  <a:schemeClr val="lt1"/>
                </a:highlight>
                <a:latin typeface="DINOT-Bold" panose="020B0504020101020102" pitchFamily="34" charset="77"/>
              </a:rPr>
              <a:t>any</a:t>
            </a:r>
            <a:r>
              <a:rPr lang="de-DE" sz="1100" b="0" dirty="0">
                <a:solidFill>
                  <a:schemeClr val="dk1"/>
                </a:solidFill>
                <a:highlight>
                  <a:schemeClr val="lt1"/>
                </a:highlight>
                <a:latin typeface="DINOT-Bold" panose="020B0504020101020102" pitchFamily="34" charset="77"/>
              </a:rPr>
              <a:t> </a:t>
            </a:r>
            <a:r>
              <a:rPr lang="de-DE" sz="1100" b="0" dirty="0" err="1">
                <a:solidFill>
                  <a:schemeClr val="dk1"/>
                </a:solidFill>
                <a:highlight>
                  <a:schemeClr val="lt1"/>
                </a:highlight>
                <a:latin typeface="DINOT-Bold" panose="020B0504020101020102" pitchFamily="34" charset="77"/>
              </a:rPr>
              <a:t>questions</a:t>
            </a:r>
            <a:r>
              <a:rPr lang="de-DE" sz="1100" b="0" dirty="0">
                <a:solidFill>
                  <a:schemeClr val="dk1"/>
                </a:solidFill>
                <a:highlight>
                  <a:schemeClr val="lt1"/>
                </a:highlight>
                <a:latin typeface="DINOT-Bold" panose="020B0504020101020102" pitchFamily="34" charset="77"/>
              </a:rPr>
              <a:t> – like </a:t>
            </a:r>
            <a:r>
              <a:rPr lang="de-DE" sz="1100" b="0" dirty="0" err="1">
                <a:solidFill>
                  <a:schemeClr val="dk1"/>
                </a:solidFill>
                <a:highlight>
                  <a:schemeClr val="lt1"/>
                </a:highlight>
                <a:latin typeface="DINOT-Bold" panose="020B0504020101020102" pitchFamily="34" charset="77"/>
              </a:rPr>
              <a:t>always</a:t>
            </a:r>
            <a:r>
              <a:rPr lang="de-DE" sz="1100" b="0" dirty="0">
                <a:solidFill>
                  <a:schemeClr val="dk1"/>
                </a:solidFill>
                <a:highlight>
                  <a:schemeClr val="lt1"/>
                </a:highlight>
                <a:latin typeface="DINOT-Bold" panose="020B0504020101020102" pitchFamily="34" charset="77"/>
              </a:rPr>
              <a:t>: </a:t>
            </a:r>
            <a:r>
              <a:rPr lang="de-DE" sz="1100" b="1" dirty="0" err="1">
                <a:solidFill>
                  <a:schemeClr val="dk1"/>
                </a:solidFill>
                <a:highlight>
                  <a:schemeClr val="lt1"/>
                </a:highlight>
                <a:latin typeface="DINOT-Bold" panose="020B0504020101020102" pitchFamily="34" charset="77"/>
              </a:rPr>
              <a:t>please</a:t>
            </a:r>
            <a:r>
              <a:rPr lang="de-DE" sz="1100" b="1" dirty="0">
                <a:solidFill>
                  <a:schemeClr val="dk1"/>
                </a:solidFill>
                <a:highlight>
                  <a:schemeClr val="lt1"/>
                </a:highlight>
                <a:latin typeface="DINOT-Bold" panose="020B0504020101020102" pitchFamily="34" charset="77"/>
              </a:rPr>
              <a:t> </a:t>
            </a:r>
            <a:r>
              <a:rPr lang="de-DE" sz="1100" b="1" dirty="0" err="1">
                <a:solidFill>
                  <a:schemeClr val="dk1"/>
                </a:solidFill>
                <a:highlight>
                  <a:schemeClr val="lt1"/>
                </a:highlight>
                <a:latin typeface="DINOT-Bold" panose="020B0504020101020102" pitchFamily="34" charset="77"/>
              </a:rPr>
              <a:t>call</a:t>
            </a:r>
            <a:r>
              <a:rPr lang="de-DE" sz="1100" b="1" dirty="0">
                <a:solidFill>
                  <a:schemeClr val="dk1"/>
                </a:solidFill>
                <a:highlight>
                  <a:schemeClr val="lt1"/>
                </a:highlight>
                <a:latin typeface="DINOT-Bold" panose="020B0504020101020102" pitchFamily="34" charset="77"/>
              </a:rPr>
              <a:t> </a:t>
            </a:r>
            <a:r>
              <a:rPr lang="de-DE" sz="1100" b="1" dirty="0" err="1">
                <a:solidFill>
                  <a:schemeClr val="dk1"/>
                </a:solidFill>
                <a:highlight>
                  <a:schemeClr val="lt1"/>
                </a:highlight>
                <a:latin typeface="DINOT-Bold" panose="020B0504020101020102" pitchFamily="34" charset="77"/>
              </a:rPr>
              <a:t>us</a:t>
            </a:r>
            <a:r>
              <a:rPr lang="de-DE" sz="1100" b="1" dirty="0">
                <a:solidFill>
                  <a:schemeClr val="dk1"/>
                </a:solidFill>
                <a:highlight>
                  <a:schemeClr val="lt1"/>
                </a:highlight>
                <a:latin typeface="DINOT-Bold" panose="020B0504020101020102" pitchFamily="34" charset="77"/>
              </a:rPr>
              <a:t> in!</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endParaRPr lang="de-DE" sz="1100" b="0" dirty="0">
              <a:solidFill>
                <a:schemeClr val="dk1"/>
              </a:solidFill>
              <a:highlight>
                <a:schemeClr val="lt1"/>
              </a:highlight>
              <a:latin typeface="DINOT-Bold" panose="020B0504020101020102" pitchFamily="34" charset="77"/>
            </a:endParaRP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de-DE" sz="1100" b="0" dirty="0" err="1">
                <a:solidFill>
                  <a:schemeClr val="dk1"/>
                </a:solidFill>
                <a:highlight>
                  <a:schemeClr val="lt1"/>
                </a:highlight>
                <a:latin typeface="DINOT-Bold" panose="020B0504020101020102" pitchFamily="34" charset="77"/>
              </a:rPr>
              <a:t>Have</a:t>
            </a:r>
            <a:r>
              <a:rPr lang="de-DE" sz="1100" b="0" dirty="0">
                <a:solidFill>
                  <a:schemeClr val="dk1"/>
                </a:solidFill>
                <a:highlight>
                  <a:schemeClr val="lt1"/>
                </a:highlight>
                <a:latin typeface="DINOT-Bold" panose="020B0504020101020102" pitchFamily="34" charset="77"/>
              </a:rPr>
              <a:t> </a:t>
            </a:r>
            <a:r>
              <a:rPr lang="de-DE" sz="1100" b="0" dirty="0" err="1">
                <a:solidFill>
                  <a:schemeClr val="dk1"/>
                </a:solidFill>
                <a:highlight>
                  <a:schemeClr val="lt1"/>
                </a:highlight>
                <a:latin typeface="DINOT-Bold" panose="020B0504020101020102" pitchFamily="34" charset="77"/>
              </a:rPr>
              <a:t>fun</a:t>
            </a:r>
            <a:r>
              <a:rPr lang="de-DE" sz="1100" b="0" dirty="0">
                <a:solidFill>
                  <a:schemeClr val="dk1"/>
                </a:solidFill>
                <a:highlight>
                  <a:schemeClr val="lt1"/>
                </a:highlight>
                <a:latin typeface="DINOT-Bold" panose="020B0504020101020102" pitchFamily="34" charset="77"/>
              </a:rPr>
              <a:t> and </a:t>
            </a:r>
            <a:r>
              <a:rPr lang="de-DE" sz="1100" b="0" dirty="0" err="1">
                <a:solidFill>
                  <a:schemeClr val="dk1"/>
                </a:solidFill>
                <a:highlight>
                  <a:schemeClr val="lt1"/>
                </a:highlight>
                <a:latin typeface="DINOT-Bold" panose="020B0504020101020102" pitchFamily="34" charset="77"/>
              </a:rPr>
              <a:t>see</a:t>
            </a:r>
            <a:r>
              <a:rPr lang="de-DE" sz="1100" b="0" dirty="0">
                <a:solidFill>
                  <a:schemeClr val="dk1"/>
                </a:solidFill>
                <a:highlight>
                  <a:schemeClr val="lt1"/>
                </a:highlight>
                <a:latin typeface="DINOT-Bold" panose="020B0504020101020102" pitchFamily="34" charset="77"/>
              </a:rPr>
              <a:t> </a:t>
            </a:r>
            <a:r>
              <a:rPr lang="de-DE" sz="1100" b="0" dirty="0" err="1">
                <a:solidFill>
                  <a:schemeClr val="dk1"/>
                </a:solidFill>
                <a:highlight>
                  <a:schemeClr val="lt1"/>
                </a:highlight>
                <a:latin typeface="DINOT-Bold" panose="020B0504020101020102" pitchFamily="34" charset="77"/>
              </a:rPr>
              <a:t>you</a:t>
            </a:r>
            <a:r>
              <a:rPr lang="de-DE" sz="1100" b="0" dirty="0">
                <a:solidFill>
                  <a:schemeClr val="dk1"/>
                </a:solidFill>
                <a:highlight>
                  <a:schemeClr val="lt1"/>
                </a:highlight>
                <a:latin typeface="DINOT-Bold" panose="020B0504020101020102" pitchFamily="34" charset="77"/>
              </a:rPr>
              <a:t> back </a:t>
            </a:r>
            <a:r>
              <a:rPr lang="de-DE" sz="1100" b="0" dirty="0" err="1">
                <a:solidFill>
                  <a:schemeClr val="dk1"/>
                </a:solidFill>
                <a:highlight>
                  <a:schemeClr val="lt1"/>
                </a:highlight>
                <a:latin typeface="DINOT-Bold" panose="020B0504020101020102" pitchFamily="34" charset="77"/>
              </a:rPr>
              <a:t>here</a:t>
            </a:r>
            <a:r>
              <a:rPr lang="de-DE" sz="1100" b="0" dirty="0">
                <a:solidFill>
                  <a:schemeClr val="dk1"/>
                </a:solidFill>
                <a:highlight>
                  <a:schemeClr val="lt1"/>
                </a:highlight>
                <a:latin typeface="DINOT-Bold" panose="020B0504020101020102" pitchFamily="34" charset="77"/>
              </a:rPr>
              <a:t> in 15 </a:t>
            </a:r>
            <a:r>
              <a:rPr lang="de-DE" sz="1100" b="0" dirty="0" err="1">
                <a:solidFill>
                  <a:schemeClr val="dk1"/>
                </a:solidFill>
                <a:highlight>
                  <a:schemeClr val="lt1"/>
                </a:highlight>
                <a:latin typeface="DINOT-Bold" panose="020B0504020101020102" pitchFamily="34" charset="77"/>
              </a:rPr>
              <a:t>minutes</a:t>
            </a:r>
            <a:r>
              <a:rPr lang="de-DE" sz="1100" b="0" dirty="0">
                <a:solidFill>
                  <a:schemeClr val="dk1"/>
                </a:solidFill>
                <a:highlight>
                  <a:schemeClr val="lt1"/>
                </a:highlight>
                <a:latin typeface="DINOT-Bold" panose="020B0504020101020102" pitchFamily="34" charset="77"/>
              </a:rPr>
              <a: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de-DE" sz="1100" b="0" dirty="0">
              <a:solidFill>
                <a:schemeClr val="dk1"/>
              </a:solidFill>
              <a:highlight>
                <a:schemeClr val="lt1"/>
              </a:highlight>
              <a:latin typeface="DINOT-Bold" panose="020B0504020101020102" pitchFamily="34" charset="77"/>
            </a:endParaRPr>
          </a:p>
        </p:txBody>
      </p:sp>
    </p:spTree>
    <p:extLst>
      <p:ext uri="{BB962C8B-B14F-4D97-AF65-F5344CB8AC3E}">
        <p14:creationId xmlns:p14="http://schemas.microsoft.com/office/powerpoint/2010/main" val="146846676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726494fd45_1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726494fd45_1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2230909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726494fd45_1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726494fd45_1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 dirty="0"/>
              <a:t>Everybody is back? All went well? </a:t>
            </a:r>
          </a:p>
          <a:p>
            <a:pPr marL="171450" lvl="0" indent="-171450" algn="l" rtl="0">
              <a:spcBef>
                <a:spcPts val="0"/>
              </a:spcBef>
              <a:spcAft>
                <a:spcPts val="0"/>
              </a:spcAft>
            </a:pPr>
            <a:r>
              <a:rPr lang="en" dirty="0"/>
              <a:t>Thumbs up if you’re with me please!</a:t>
            </a:r>
            <a:endParaRPr dirty="0"/>
          </a:p>
        </p:txBody>
      </p:sp>
    </p:spTree>
    <p:extLst>
      <p:ext uri="{BB962C8B-B14F-4D97-AF65-F5344CB8AC3E}">
        <p14:creationId xmlns:p14="http://schemas.microsoft.com/office/powerpoint/2010/main" val="196646962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726494fd45_1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726494fd45_1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sz="1000" dirty="0" err="1">
                <a:solidFill>
                  <a:schemeClr val="dk1"/>
                </a:solidFill>
                <a:highlight>
                  <a:schemeClr val="lt1"/>
                </a:highlight>
              </a:rPr>
              <a:t>It‘s</a:t>
            </a:r>
            <a:r>
              <a:rPr lang="de-DE" sz="1000" dirty="0">
                <a:solidFill>
                  <a:schemeClr val="dk1"/>
                </a:solidFill>
                <a:highlight>
                  <a:schemeClr val="lt1"/>
                </a:highlight>
              </a:rPr>
              <a:t> time </a:t>
            </a:r>
            <a:r>
              <a:rPr lang="de-DE" sz="1000" dirty="0" err="1">
                <a:solidFill>
                  <a:schemeClr val="dk1"/>
                </a:solidFill>
                <a:highlight>
                  <a:schemeClr val="lt1"/>
                </a:highlight>
              </a:rPr>
              <a:t>for</a:t>
            </a:r>
            <a:r>
              <a:rPr lang="de-DE" sz="1000" dirty="0">
                <a:solidFill>
                  <a:schemeClr val="dk1"/>
                </a:solidFill>
                <a:highlight>
                  <a:schemeClr val="lt1"/>
                </a:highlight>
              </a:rPr>
              <a:t> a break! </a:t>
            </a:r>
            <a:r>
              <a:rPr lang="de-DE" sz="1000" dirty="0" err="1">
                <a:solidFill>
                  <a:schemeClr val="dk1"/>
                </a:solidFill>
                <a:highlight>
                  <a:schemeClr val="lt1"/>
                </a:highlight>
              </a:rPr>
              <a:t>Let‘s</a:t>
            </a:r>
            <a:r>
              <a:rPr lang="de-DE" sz="1000" dirty="0">
                <a:solidFill>
                  <a:schemeClr val="dk1"/>
                </a:solidFill>
                <a:highlight>
                  <a:schemeClr val="lt1"/>
                </a:highlight>
              </a:rPr>
              <a:t> </a:t>
            </a:r>
            <a:r>
              <a:rPr lang="de-DE" sz="1000" dirty="0" err="1">
                <a:solidFill>
                  <a:schemeClr val="dk1"/>
                </a:solidFill>
                <a:highlight>
                  <a:schemeClr val="lt1"/>
                </a:highlight>
              </a:rPr>
              <a:t>more</a:t>
            </a:r>
            <a:r>
              <a:rPr lang="de-DE" sz="1000" dirty="0">
                <a:solidFill>
                  <a:schemeClr val="dk1"/>
                </a:solidFill>
                <a:highlight>
                  <a:schemeClr val="lt1"/>
                </a:highlight>
              </a:rPr>
              <a:t>. </a:t>
            </a:r>
            <a:r>
              <a:rPr lang="de-DE" sz="1000" dirty="0" err="1">
                <a:solidFill>
                  <a:schemeClr val="dk1"/>
                </a:solidFill>
                <a:highlight>
                  <a:schemeClr val="lt1"/>
                </a:highlight>
              </a:rPr>
              <a:t>Around</a:t>
            </a:r>
            <a:r>
              <a:rPr lang="de-DE" sz="1000" dirty="0">
                <a:solidFill>
                  <a:schemeClr val="dk1"/>
                </a:solidFill>
                <a:highlight>
                  <a:schemeClr val="lt1"/>
                </a:highlight>
              </a:rPr>
              <a:t> and </a:t>
            </a:r>
            <a:r>
              <a:rPr lang="de-DE" sz="1000" dirty="0" err="1">
                <a:solidFill>
                  <a:schemeClr val="dk1"/>
                </a:solidFill>
                <a:highlight>
                  <a:schemeClr val="lt1"/>
                </a:highlight>
              </a:rPr>
              <a:t>refesh</a:t>
            </a:r>
            <a:r>
              <a:rPr lang="de-DE" sz="1000" dirty="0">
                <a:solidFill>
                  <a:schemeClr val="dk1"/>
                </a:solidFill>
                <a:highlight>
                  <a:schemeClr val="lt1"/>
                </a:highlight>
              </a:rPr>
              <a:t>!</a:t>
            </a:r>
          </a:p>
          <a:p>
            <a:pPr marL="0" lvl="0" indent="0" algn="l" rtl="0">
              <a:spcBef>
                <a:spcPts val="0"/>
              </a:spcBef>
              <a:spcAft>
                <a:spcPts val="0"/>
              </a:spcAft>
              <a:buNone/>
            </a:pPr>
            <a:endParaRPr lang="de-DE" sz="1000" dirty="0">
              <a:solidFill>
                <a:schemeClr val="dk1"/>
              </a:solidFill>
              <a:highlight>
                <a:schemeClr val="lt1"/>
              </a:highlight>
            </a:endParaRPr>
          </a:p>
          <a:p>
            <a:pPr marL="0" lvl="0" indent="0" algn="l" rtl="0">
              <a:spcBef>
                <a:spcPts val="0"/>
              </a:spcBef>
              <a:spcAft>
                <a:spcPts val="0"/>
              </a:spcAft>
              <a:buNone/>
            </a:pPr>
            <a:r>
              <a:rPr lang="de-DE" sz="1000" dirty="0">
                <a:solidFill>
                  <a:schemeClr val="dk1"/>
                </a:solidFill>
                <a:highlight>
                  <a:schemeClr val="lt1"/>
                </a:highlight>
              </a:rPr>
              <a:t>After </a:t>
            </a:r>
            <a:r>
              <a:rPr lang="de-DE" sz="1000" dirty="0" err="1">
                <a:solidFill>
                  <a:schemeClr val="dk1"/>
                </a:solidFill>
                <a:highlight>
                  <a:schemeClr val="lt1"/>
                </a:highlight>
              </a:rPr>
              <a:t>the</a:t>
            </a:r>
            <a:r>
              <a:rPr lang="de-DE" sz="1000" dirty="0">
                <a:solidFill>
                  <a:schemeClr val="dk1"/>
                </a:solidFill>
                <a:highlight>
                  <a:schemeClr val="lt1"/>
                </a:highlight>
              </a:rPr>
              <a:t> break </a:t>
            </a:r>
            <a:r>
              <a:rPr lang="de-DE" sz="1000" dirty="0" err="1">
                <a:solidFill>
                  <a:schemeClr val="dk1"/>
                </a:solidFill>
                <a:highlight>
                  <a:schemeClr val="lt1"/>
                </a:highlight>
              </a:rPr>
              <a:t>we‘ll</a:t>
            </a:r>
            <a:r>
              <a:rPr lang="de-DE" sz="1000" dirty="0">
                <a:solidFill>
                  <a:schemeClr val="dk1"/>
                </a:solidFill>
                <a:highlight>
                  <a:schemeClr val="lt1"/>
                </a:highlight>
              </a:rPr>
              <a:t> </a:t>
            </a:r>
            <a:r>
              <a:rPr lang="de-DE" sz="1000" dirty="0" err="1">
                <a:solidFill>
                  <a:schemeClr val="dk1"/>
                </a:solidFill>
                <a:highlight>
                  <a:schemeClr val="lt1"/>
                </a:highlight>
              </a:rPr>
              <a:t>introduce</a:t>
            </a:r>
            <a:r>
              <a:rPr lang="de-DE" sz="1000" dirty="0">
                <a:solidFill>
                  <a:schemeClr val="dk1"/>
                </a:solidFill>
                <a:highlight>
                  <a:schemeClr val="lt1"/>
                </a:highlight>
              </a:rPr>
              <a:t> </a:t>
            </a:r>
            <a:r>
              <a:rPr lang="de-DE" sz="1000" dirty="0" err="1">
                <a:solidFill>
                  <a:schemeClr val="dk1"/>
                </a:solidFill>
                <a:highlight>
                  <a:schemeClr val="lt1"/>
                </a:highlight>
              </a:rPr>
              <a:t>to</a:t>
            </a:r>
            <a:r>
              <a:rPr lang="de-DE" sz="1000" dirty="0">
                <a:solidFill>
                  <a:schemeClr val="dk1"/>
                </a:solidFill>
                <a:highlight>
                  <a:schemeClr val="lt1"/>
                </a:highlight>
              </a:rPr>
              <a:t> </a:t>
            </a:r>
            <a:r>
              <a:rPr lang="de-DE" sz="1000" dirty="0" err="1">
                <a:solidFill>
                  <a:schemeClr val="dk1"/>
                </a:solidFill>
                <a:highlight>
                  <a:schemeClr val="lt1"/>
                </a:highlight>
              </a:rPr>
              <a:t>you</a:t>
            </a:r>
            <a:r>
              <a:rPr lang="de-DE" sz="1000" dirty="0">
                <a:solidFill>
                  <a:schemeClr val="dk1"/>
                </a:solidFill>
                <a:highlight>
                  <a:schemeClr val="lt1"/>
                </a:highlight>
              </a:rPr>
              <a:t> h</a:t>
            </a:r>
            <a:r>
              <a:rPr lang="en-GB" sz="1000" dirty="0">
                <a:latin typeface="Aptos" panose="020B0004020202020204" pitchFamily="34" charset="0"/>
              </a:rPr>
              <a:t>ow to pitch digitally.</a:t>
            </a:r>
          </a:p>
          <a:p>
            <a:pPr marL="0" lvl="0" indent="0" algn="l" rtl="0">
              <a:spcBef>
                <a:spcPts val="0"/>
              </a:spcBef>
              <a:spcAft>
                <a:spcPts val="0"/>
              </a:spcAft>
              <a:buNone/>
            </a:pPr>
            <a:endParaRPr lang="en-GB" sz="1000" dirty="0">
              <a:latin typeface="Aptos" panose="020B0004020202020204" pitchFamily="34" charset="0"/>
            </a:endParaRPr>
          </a:p>
          <a:p>
            <a:pPr marL="0" lvl="0" indent="0" algn="l" rtl="0">
              <a:spcBef>
                <a:spcPts val="0"/>
              </a:spcBef>
              <a:spcAft>
                <a:spcPts val="0"/>
              </a:spcAft>
              <a:buNone/>
            </a:pPr>
            <a:r>
              <a:rPr lang="en-GB" sz="1000" dirty="0">
                <a:latin typeface="Aptos" panose="020B0004020202020204" pitchFamily="34" charset="0"/>
              </a:rPr>
              <a:t>And we’ll also have some guests with us [introduce guests].</a:t>
            </a:r>
          </a:p>
          <a:p>
            <a:pPr marL="171450" lvl="0" indent="-171450" algn="l" rtl="0">
              <a:spcBef>
                <a:spcPts val="0"/>
              </a:spcBef>
              <a:spcAft>
                <a:spcPts val="0"/>
              </a:spcAft>
              <a:buFont typeface="Arial" panose="020B0604020202020204" pitchFamily="34" charset="0"/>
              <a:buChar char="•"/>
            </a:pPr>
            <a:r>
              <a:rPr lang="en-GB" sz="1000" dirty="0">
                <a:latin typeface="Aptos" panose="020B0004020202020204" pitchFamily="34" charset="0"/>
              </a:rPr>
              <a:t>Up to 6 people will be able to practice and give their pitch in front of our experts that will join us.</a:t>
            </a:r>
          </a:p>
          <a:p>
            <a:pPr marL="171450" lvl="0" indent="-171450" algn="l" rtl="0">
              <a:spcBef>
                <a:spcPts val="0"/>
              </a:spcBef>
              <a:spcAft>
                <a:spcPts val="0"/>
              </a:spcAft>
              <a:buFont typeface="Arial" panose="020B0604020202020204" pitchFamily="34" charset="0"/>
              <a:buChar char="•"/>
            </a:pPr>
            <a:r>
              <a:rPr lang="en-GB" sz="1000" dirty="0">
                <a:latin typeface="Aptos" panose="020B0004020202020204" pitchFamily="34" charset="0"/>
              </a:rPr>
              <a:t>They will also give you some feedback on how to improve</a:t>
            </a:r>
          </a:p>
          <a:p>
            <a:pPr marL="171450" lvl="0" indent="-171450" algn="l" rtl="0">
              <a:spcBef>
                <a:spcPts val="0"/>
              </a:spcBef>
              <a:spcAft>
                <a:spcPts val="0"/>
              </a:spcAft>
              <a:buFont typeface="Arial" panose="020B0604020202020204" pitchFamily="34" charset="0"/>
              <a:buChar char="•"/>
            </a:pPr>
            <a:r>
              <a:rPr lang="en-GB" sz="1000" dirty="0">
                <a:latin typeface="Aptos" panose="020B0004020202020204" pitchFamily="34" charset="0"/>
              </a:rPr>
              <a:t>We know this might sound frightening, but we can assure you – this is a very safe setting to try this! </a:t>
            </a:r>
          </a:p>
          <a:p>
            <a:pPr marL="171450" lvl="0" indent="-171450" algn="l" rtl="0">
              <a:spcBef>
                <a:spcPts val="0"/>
              </a:spcBef>
              <a:spcAft>
                <a:spcPts val="0"/>
              </a:spcAft>
              <a:buFont typeface="Arial" panose="020B0604020202020204" pitchFamily="34" charset="0"/>
              <a:buChar char="•"/>
            </a:pPr>
            <a:r>
              <a:rPr lang="en-GB" sz="1000" dirty="0">
                <a:latin typeface="Aptos" panose="020B0004020202020204" pitchFamily="34" charset="0"/>
              </a:rPr>
              <a:t>We are all here for you and there is no pressure at all to be “perfect”</a:t>
            </a:r>
          </a:p>
          <a:p>
            <a:pPr marL="0" lvl="0" indent="0" algn="l" rtl="0">
              <a:spcBef>
                <a:spcPts val="0"/>
              </a:spcBef>
              <a:spcAft>
                <a:spcPts val="0"/>
              </a:spcAft>
              <a:buNone/>
            </a:pPr>
            <a:endParaRPr lang="en-GB" sz="1000" dirty="0">
              <a:latin typeface="Aptos" panose="020B0004020202020204" pitchFamily="34" charset="0"/>
            </a:endParaRPr>
          </a:p>
          <a:p>
            <a:pPr marL="0" lvl="0" indent="0" algn="l" rtl="0">
              <a:spcBef>
                <a:spcPts val="0"/>
              </a:spcBef>
              <a:spcAft>
                <a:spcPts val="0"/>
              </a:spcAft>
              <a:buNone/>
            </a:pPr>
            <a:endParaRPr lang="de-DE" sz="1000" dirty="0">
              <a:solidFill>
                <a:schemeClr val="dk1"/>
              </a:solidFill>
              <a:highlight>
                <a:schemeClr val="lt1"/>
              </a:highlight>
            </a:endParaRPr>
          </a:p>
        </p:txBody>
      </p:sp>
    </p:spTree>
    <p:extLst>
      <p:ext uri="{BB962C8B-B14F-4D97-AF65-F5344CB8AC3E}">
        <p14:creationId xmlns:p14="http://schemas.microsoft.com/office/powerpoint/2010/main" val="333045191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726494fd45_1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726494fd45_1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Font typeface="Arial" panose="020B0604020202020204" pitchFamily="34" charset="0"/>
              <a:buChar char="•"/>
            </a:pPr>
            <a:r>
              <a:rPr lang="de-DE" sz="1000" dirty="0">
                <a:solidFill>
                  <a:schemeClr val="dk1"/>
                </a:solidFill>
                <a:highlight>
                  <a:schemeClr val="lt1"/>
                </a:highlight>
              </a:rPr>
              <a:t>Up </a:t>
            </a:r>
            <a:r>
              <a:rPr lang="de-DE" sz="1000" dirty="0" err="1">
                <a:solidFill>
                  <a:schemeClr val="dk1"/>
                </a:solidFill>
                <a:highlight>
                  <a:schemeClr val="lt1"/>
                </a:highlight>
              </a:rPr>
              <a:t>to</a:t>
            </a:r>
            <a:r>
              <a:rPr lang="de-DE" sz="1000" dirty="0">
                <a:solidFill>
                  <a:schemeClr val="dk1"/>
                </a:solidFill>
                <a:highlight>
                  <a:schemeClr val="lt1"/>
                </a:highlight>
              </a:rPr>
              <a:t> 6 </a:t>
            </a:r>
            <a:r>
              <a:rPr lang="de-DE" sz="1000" dirty="0" err="1">
                <a:solidFill>
                  <a:schemeClr val="dk1"/>
                </a:solidFill>
                <a:highlight>
                  <a:schemeClr val="lt1"/>
                </a:highlight>
              </a:rPr>
              <a:t>participants</a:t>
            </a:r>
            <a:r>
              <a:rPr lang="de-DE" sz="1000" dirty="0">
                <a:solidFill>
                  <a:schemeClr val="dk1"/>
                </a:solidFill>
                <a:highlight>
                  <a:schemeClr val="lt1"/>
                </a:highlight>
              </a:rPr>
              <a:t> </a:t>
            </a:r>
            <a:r>
              <a:rPr lang="de-DE" sz="1000" dirty="0" err="1">
                <a:solidFill>
                  <a:schemeClr val="dk1"/>
                </a:solidFill>
                <a:highlight>
                  <a:schemeClr val="lt1"/>
                </a:highlight>
              </a:rPr>
              <a:t>can</a:t>
            </a:r>
            <a:r>
              <a:rPr lang="de-DE" sz="1000" dirty="0">
                <a:solidFill>
                  <a:schemeClr val="dk1"/>
                </a:solidFill>
                <a:highlight>
                  <a:schemeClr val="lt1"/>
                </a:highlight>
              </a:rPr>
              <a:t> pitch 2 min pitch – 3 min </a:t>
            </a:r>
            <a:r>
              <a:rPr lang="de-DE" sz="1000" dirty="0" err="1">
                <a:solidFill>
                  <a:schemeClr val="dk1"/>
                </a:solidFill>
                <a:highlight>
                  <a:schemeClr val="lt1"/>
                </a:highlight>
              </a:rPr>
              <a:t>feedback</a:t>
            </a:r>
            <a:endParaRPr lang="de-DE" sz="1000" dirty="0">
              <a:solidFill>
                <a:schemeClr val="dk1"/>
              </a:solidFill>
              <a:highlight>
                <a:schemeClr val="lt1"/>
              </a:highlight>
            </a:endParaRPr>
          </a:p>
          <a:p>
            <a:pPr marL="171450" lvl="0" indent="-171450" algn="l" rtl="0">
              <a:spcBef>
                <a:spcPts val="0"/>
              </a:spcBef>
              <a:spcAft>
                <a:spcPts val="0"/>
              </a:spcAft>
              <a:buFont typeface="Arial" panose="020B0604020202020204" pitchFamily="34" charset="0"/>
              <a:buChar char="•"/>
            </a:pPr>
            <a:r>
              <a:rPr lang="de-DE" sz="1000" dirty="0">
                <a:solidFill>
                  <a:schemeClr val="dk1"/>
                </a:solidFill>
                <a:highlight>
                  <a:schemeClr val="lt1"/>
                </a:highlight>
              </a:rPr>
              <a:t>First </a:t>
            </a:r>
            <a:r>
              <a:rPr lang="de-DE" sz="1000" dirty="0" err="1">
                <a:solidFill>
                  <a:schemeClr val="dk1"/>
                </a:solidFill>
                <a:highlight>
                  <a:schemeClr val="lt1"/>
                </a:highlight>
              </a:rPr>
              <a:t>come</a:t>
            </a:r>
            <a:r>
              <a:rPr lang="de-DE" sz="1000" dirty="0">
                <a:solidFill>
                  <a:schemeClr val="dk1"/>
                </a:solidFill>
                <a:highlight>
                  <a:schemeClr val="lt1"/>
                </a:highlight>
              </a:rPr>
              <a:t>, </a:t>
            </a:r>
            <a:r>
              <a:rPr lang="de-DE" sz="1000" dirty="0" err="1">
                <a:solidFill>
                  <a:schemeClr val="dk1"/>
                </a:solidFill>
                <a:highlight>
                  <a:schemeClr val="lt1"/>
                </a:highlight>
              </a:rPr>
              <a:t>first</a:t>
            </a:r>
            <a:r>
              <a:rPr lang="de-DE" sz="1000" dirty="0">
                <a:solidFill>
                  <a:schemeClr val="dk1"/>
                </a:solidFill>
                <a:highlight>
                  <a:schemeClr val="lt1"/>
                </a:highlight>
              </a:rPr>
              <a:t> </a:t>
            </a:r>
            <a:r>
              <a:rPr lang="de-DE" sz="1000" dirty="0" err="1">
                <a:solidFill>
                  <a:schemeClr val="dk1"/>
                </a:solidFill>
                <a:highlight>
                  <a:schemeClr val="lt1"/>
                </a:highlight>
              </a:rPr>
              <a:t>serve</a:t>
            </a:r>
            <a:endParaRPr lang="de-DE" sz="1000" dirty="0">
              <a:solidFill>
                <a:schemeClr val="dk1"/>
              </a:solidFill>
              <a:highlight>
                <a:schemeClr val="lt1"/>
              </a:highlight>
            </a:endParaRPr>
          </a:p>
          <a:p>
            <a:pPr marL="0" lvl="0" indent="0" algn="l" rtl="0">
              <a:spcBef>
                <a:spcPts val="0"/>
              </a:spcBef>
              <a:spcAft>
                <a:spcPts val="0"/>
              </a:spcAft>
              <a:buNone/>
            </a:pPr>
            <a:endParaRPr lang="de-DE" sz="1000" dirty="0">
              <a:solidFill>
                <a:schemeClr val="dk1"/>
              </a:solidFill>
              <a:highlight>
                <a:schemeClr val="lt1"/>
              </a:highlight>
            </a:endParaRPr>
          </a:p>
          <a:p>
            <a:pPr marL="0" lvl="0" indent="0" algn="l" rtl="0">
              <a:spcBef>
                <a:spcPts val="0"/>
              </a:spcBef>
              <a:spcAft>
                <a:spcPts val="0"/>
              </a:spcAft>
              <a:buNone/>
            </a:pPr>
            <a:r>
              <a:rPr lang="de-DE" sz="1000" dirty="0" err="1">
                <a:solidFill>
                  <a:schemeClr val="dk1"/>
                </a:solidFill>
                <a:highlight>
                  <a:schemeClr val="lt1"/>
                </a:highlight>
              </a:rPr>
              <a:t>If</a:t>
            </a:r>
            <a:r>
              <a:rPr lang="de-DE" sz="1000" dirty="0">
                <a:solidFill>
                  <a:schemeClr val="dk1"/>
                </a:solidFill>
                <a:highlight>
                  <a:schemeClr val="lt1"/>
                </a:highlight>
              </a:rPr>
              <a:t> </a:t>
            </a:r>
            <a:r>
              <a:rPr lang="de-DE" sz="1000" dirty="0" err="1">
                <a:solidFill>
                  <a:schemeClr val="dk1"/>
                </a:solidFill>
                <a:highlight>
                  <a:schemeClr val="lt1"/>
                </a:highlight>
              </a:rPr>
              <a:t>you</a:t>
            </a:r>
            <a:r>
              <a:rPr lang="de-DE" sz="1000" dirty="0">
                <a:solidFill>
                  <a:schemeClr val="dk1"/>
                </a:solidFill>
                <a:highlight>
                  <a:schemeClr val="lt1"/>
                </a:highlight>
              </a:rPr>
              <a:t> </a:t>
            </a:r>
            <a:r>
              <a:rPr lang="de-DE" sz="1000" dirty="0" err="1">
                <a:solidFill>
                  <a:schemeClr val="dk1"/>
                </a:solidFill>
                <a:highlight>
                  <a:schemeClr val="lt1"/>
                </a:highlight>
              </a:rPr>
              <a:t>would</a:t>
            </a:r>
            <a:r>
              <a:rPr lang="de-DE" sz="1000" dirty="0">
                <a:solidFill>
                  <a:schemeClr val="dk1"/>
                </a:solidFill>
                <a:highlight>
                  <a:schemeClr val="lt1"/>
                </a:highlight>
              </a:rPr>
              <a:t> like </a:t>
            </a:r>
            <a:r>
              <a:rPr lang="de-DE" sz="1000" dirty="0" err="1">
                <a:solidFill>
                  <a:schemeClr val="dk1"/>
                </a:solidFill>
                <a:highlight>
                  <a:schemeClr val="lt1"/>
                </a:highlight>
              </a:rPr>
              <a:t>to</a:t>
            </a:r>
            <a:r>
              <a:rPr lang="de-DE" sz="1000" dirty="0">
                <a:solidFill>
                  <a:schemeClr val="dk1"/>
                </a:solidFill>
                <a:highlight>
                  <a:schemeClr val="lt1"/>
                </a:highlight>
              </a:rPr>
              <a:t> pitch: </a:t>
            </a:r>
          </a:p>
          <a:p>
            <a:pPr marL="0" lvl="0" indent="0" algn="l" rtl="0">
              <a:spcBef>
                <a:spcPts val="0"/>
              </a:spcBef>
              <a:spcAft>
                <a:spcPts val="0"/>
              </a:spcAft>
              <a:buNone/>
            </a:pPr>
            <a:r>
              <a:rPr lang="en-GB" sz="2000" dirty="0"/>
              <a:t>Please type into the group chat: </a:t>
            </a:r>
          </a:p>
          <a:p>
            <a:pPr>
              <a:lnSpc>
                <a:spcPct val="100000"/>
              </a:lnSpc>
            </a:pPr>
            <a:r>
              <a:rPr lang="en-GB" sz="2000" dirty="0"/>
              <a:t>Your name + your pitch title</a:t>
            </a:r>
          </a:p>
          <a:p>
            <a:pPr marL="0" lvl="0" indent="0" algn="l" rtl="0">
              <a:spcBef>
                <a:spcPts val="0"/>
              </a:spcBef>
              <a:spcAft>
                <a:spcPts val="0"/>
              </a:spcAft>
              <a:buNone/>
            </a:pPr>
            <a:endParaRPr lang="de-DE" sz="1000" dirty="0">
              <a:solidFill>
                <a:schemeClr val="dk1"/>
              </a:solidFill>
              <a:highlight>
                <a:schemeClr val="lt1"/>
              </a:highlight>
            </a:endParaRPr>
          </a:p>
        </p:txBody>
      </p:sp>
    </p:spTree>
    <p:extLst>
      <p:ext uri="{BB962C8B-B14F-4D97-AF65-F5344CB8AC3E}">
        <p14:creationId xmlns:p14="http://schemas.microsoft.com/office/powerpoint/2010/main" val="195809547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1" name="Google Shape;451;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e-DE" dirty="0"/>
              <a:t>M1: ONBOARDING EXPERTS in separate </a:t>
            </a:r>
            <a:r>
              <a:rPr lang="de-DE" dirty="0" err="1"/>
              <a:t>breakout</a:t>
            </a:r>
            <a:r>
              <a:rPr lang="de-DE" dirty="0"/>
              <a:t> </a:t>
            </a:r>
            <a:r>
              <a:rPr lang="de-DE" dirty="0" err="1"/>
              <a:t>room</a:t>
            </a:r>
            <a:r>
              <a:rPr lang="de-DE" dirty="0"/>
              <a:t>:</a:t>
            </a:r>
          </a:p>
          <a:p>
            <a:pPr marL="171450" lvl="0" indent="-171450" algn="l" rtl="0">
              <a:spcBef>
                <a:spcPts val="0"/>
              </a:spcBef>
              <a:spcAft>
                <a:spcPts val="0"/>
              </a:spcAft>
            </a:pPr>
            <a:endParaRPr lang="de-DE" dirty="0"/>
          </a:p>
          <a:p>
            <a:pPr marL="171450" lvl="0" indent="-171450" algn="l" rtl="0">
              <a:spcBef>
                <a:spcPts val="0"/>
              </a:spcBef>
              <a:spcAft>
                <a:spcPts val="0"/>
              </a:spcAft>
              <a:buFont typeface="Arial" panose="020B0604020202020204" pitchFamily="34" charset="0"/>
              <a:buChar char="•"/>
            </a:pPr>
            <a:r>
              <a:rPr lang="de-DE" dirty="0"/>
              <a:t>After </a:t>
            </a:r>
            <a:r>
              <a:rPr lang="de-DE" dirty="0" err="1"/>
              <a:t>the</a:t>
            </a:r>
            <a:r>
              <a:rPr lang="de-DE" dirty="0"/>
              <a:t> break, </a:t>
            </a:r>
            <a:r>
              <a:rPr lang="de-DE" dirty="0" err="1"/>
              <a:t>there</a:t>
            </a:r>
            <a:r>
              <a:rPr lang="de-DE" dirty="0"/>
              <a:t> will </a:t>
            </a:r>
            <a:r>
              <a:rPr lang="de-DE" dirty="0" err="1"/>
              <a:t>be</a:t>
            </a:r>
            <a:r>
              <a:rPr lang="de-DE" dirty="0"/>
              <a:t> a </a:t>
            </a:r>
            <a:r>
              <a:rPr lang="de-DE" dirty="0" err="1"/>
              <a:t>short</a:t>
            </a:r>
            <a:r>
              <a:rPr lang="de-DE" dirty="0"/>
              <a:t>  </a:t>
            </a:r>
            <a:r>
              <a:rPr lang="de-DE" dirty="0" err="1"/>
              <a:t>input</a:t>
            </a:r>
            <a:r>
              <a:rPr lang="de-DE" dirty="0"/>
              <a:t> »Pitch </a:t>
            </a:r>
            <a:r>
              <a:rPr lang="de-DE" dirty="0" err="1"/>
              <a:t>digitally</a:t>
            </a:r>
            <a:r>
              <a:rPr lang="de-DE" dirty="0"/>
              <a:t>«</a:t>
            </a:r>
          </a:p>
          <a:p>
            <a:pPr marL="171450" lvl="0" indent="-171450" algn="l" rtl="0">
              <a:spcBef>
                <a:spcPts val="0"/>
              </a:spcBef>
              <a:spcAft>
                <a:spcPts val="0"/>
              </a:spcAft>
              <a:buFont typeface="Arial" panose="020B0604020202020204" pitchFamily="34" charset="0"/>
              <a:buChar char="•"/>
            </a:pPr>
            <a:r>
              <a:rPr lang="de-DE" dirty="0" err="1"/>
              <a:t>Then</a:t>
            </a:r>
            <a:r>
              <a:rPr lang="de-DE" dirty="0"/>
              <a:t> </a:t>
            </a:r>
            <a:r>
              <a:rPr lang="de-DE" dirty="0" err="1"/>
              <a:t>we</a:t>
            </a:r>
            <a:r>
              <a:rPr lang="de-DE" dirty="0"/>
              <a:t> will </a:t>
            </a:r>
            <a:r>
              <a:rPr lang="de-DE" dirty="0" err="1"/>
              <a:t>introduce</a:t>
            </a:r>
            <a:r>
              <a:rPr lang="de-DE" dirty="0"/>
              <a:t> </a:t>
            </a:r>
            <a:r>
              <a:rPr lang="de-DE" dirty="0" err="1"/>
              <a:t>you</a:t>
            </a:r>
            <a:r>
              <a:rPr lang="de-DE" dirty="0"/>
              <a:t> </a:t>
            </a:r>
            <a:r>
              <a:rPr lang="de-DE" dirty="0" err="1"/>
              <a:t>as</a:t>
            </a:r>
            <a:r>
              <a:rPr lang="de-DE" dirty="0"/>
              <a:t> </a:t>
            </a:r>
            <a:r>
              <a:rPr lang="de-DE" dirty="0" err="1"/>
              <a:t>the</a:t>
            </a:r>
            <a:r>
              <a:rPr lang="de-DE" dirty="0"/>
              <a:t> </a:t>
            </a:r>
            <a:r>
              <a:rPr lang="de-DE" dirty="0" err="1"/>
              <a:t>experts</a:t>
            </a:r>
            <a:r>
              <a:rPr lang="de-DE" dirty="0"/>
              <a:t>. </a:t>
            </a:r>
          </a:p>
          <a:p>
            <a:pPr marL="171450" lvl="0" indent="-171450" algn="l" rtl="0">
              <a:spcBef>
                <a:spcPts val="0"/>
              </a:spcBef>
              <a:spcAft>
                <a:spcPts val="0"/>
              </a:spcAft>
              <a:buFont typeface="Arial" panose="020B0604020202020204" pitchFamily="34" charset="0"/>
              <a:buChar char="•"/>
            </a:pPr>
            <a:r>
              <a:rPr lang="de-DE" dirty="0" err="1"/>
              <a:t>Each</a:t>
            </a:r>
            <a:r>
              <a:rPr lang="de-DE" dirty="0"/>
              <a:t> </a:t>
            </a:r>
            <a:r>
              <a:rPr lang="de-DE" dirty="0" err="1"/>
              <a:t>of</a:t>
            </a:r>
            <a:r>
              <a:rPr lang="de-DE" dirty="0"/>
              <a:t> </a:t>
            </a:r>
            <a:r>
              <a:rPr lang="de-DE" dirty="0" err="1"/>
              <a:t>you</a:t>
            </a:r>
            <a:r>
              <a:rPr lang="de-DE" dirty="0"/>
              <a:t> will </a:t>
            </a:r>
            <a:r>
              <a:rPr lang="de-DE" dirty="0" err="1"/>
              <a:t>have</a:t>
            </a:r>
            <a:r>
              <a:rPr lang="de-DE" dirty="0"/>
              <a:t> 2 </a:t>
            </a:r>
            <a:r>
              <a:rPr lang="de-DE" dirty="0" err="1"/>
              <a:t>minutes</a:t>
            </a:r>
            <a:r>
              <a:rPr lang="de-DE" dirty="0"/>
              <a:t> </a:t>
            </a:r>
            <a:r>
              <a:rPr lang="de-DE" dirty="0" err="1"/>
              <a:t>to</a:t>
            </a:r>
            <a:r>
              <a:rPr lang="de-DE" dirty="0"/>
              <a:t> </a:t>
            </a:r>
            <a:r>
              <a:rPr lang="de-DE" dirty="0" err="1"/>
              <a:t>introduce</a:t>
            </a:r>
            <a:r>
              <a:rPr lang="de-DE" dirty="0"/>
              <a:t> </a:t>
            </a:r>
            <a:r>
              <a:rPr lang="de-DE" dirty="0" err="1"/>
              <a:t>yourself</a:t>
            </a:r>
            <a:r>
              <a:rPr lang="de-DE" dirty="0"/>
              <a:t> </a:t>
            </a:r>
            <a:r>
              <a:rPr lang="de-DE" dirty="0" err="1"/>
              <a:t>individually</a:t>
            </a:r>
            <a:r>
              <a:rPr lang="de-DE" dirty="0"/>
              <a:t> (</a:t>
            </a:r>
            <a:r>
              <a:rPr lang="de-DE" dirty="0" err="1"/>
              <a:t>please</a:t>
            </a:r>
            <a:r>
              <a:rPr lang="de-DE" dirty="0"/>
              <a:t> also </a:t>
            </a:r>
            <a:r>
              <a:rPr lang="de-DE" dirty="0" err="1"/>
              <a:t>explain</a:t>
            </a:r>
            <a:r>
              <a:rPr lang="de-DE" dirty="0"/>
              <a:t> </a:t>
            </a:r>
            <a:r>
              <a:rPr lang="de-DE" dirty="0" err="1"/>
              <a:t>your</a:t>
            </a:r>
            <a:r>
              <a:rPr lang="de-DE" dirty="0"/>
              <a:t> </a:t>
            </a:r>
            <a:r>
              <a:rPr lang="de-DE" dirty="0" err="1"/>
              <a:t>function</a:t>
            </a:r>
            <a:r>
              <a:rPr lang="de-DE" dirty="0"/>
              <a:t> &amp; </a:t>
            </a:r>
            <a:r>
              <a:rPr lang="de-DE" dirty="0" err="1"/>
              <a:t>why</a:t>
            </a:r>
            <a:r>
              <a:rPr lang="de-DE" dirty="0"/>
              <a:t>/</a:t>
            </a:r>
            <a:r>
              <a:rPr lang="de-DE" dirty="0" err="1"/>
              <a:t>what</a:t>
            </a:r>
            <a:r>
              <a:rPr lang="de-DE" dirty="0"/>
              <a:t> </a:t>
            </a:r>
            <a:r>
              <a:rPr lang="de-DE" dirty="0" err="1"/>
              <a:t>you</a:t>
            </a:r>
            <a:r>
              <a:rPr lang="de-DE" dirty="0"/>
              <a:t> </a:t>
            </a:r>
            <a:r>
              <a:rPr lang="de-DE" dirty="0" err="1"/>
              <a:t>are</a:t>
            </a:r>
            <a:r>
              <a:rPr lang="de-DE" dirty="0"/>
              <a:t> </a:t>
            </a:r>
            <a:r>
              <a:rPr lang="de-DE" dirty="0" err="1"/>
              <a:t>here</a:t>
            </a:r>
            <a:r>
              <a:rPr lang="de-DE" dirty="0"/>
              <a:t> </a:t>
            </a:r>
            <a:r>
              <a:rPr lang="de-DE" dirty="0" err="1"/>
              <a:t>as</a:t>
            </a:r>
            <a:r>
              <a:rPr lang="de-DE" dirty="0"/>
              <a:t>)</a:t>
            </a:r>
          </a:p>
          <a:p>
            <a:pPr marL="171450" lvl="0" indent="-171450" algn="l" rtl="0">
              <a:spcBef>
                <a:spcPts val="0"/>
              </a:spcBef>
              <a:spcAft>
                <a:spcPts val="0"/>
              </a:spcAft>
            </a:pPr>
            <a:endParaRPr lang="de-DE" dirty="0"/>
          </a:p>
          <a:p>
            <a:pPr marL="171450" lvl="0" indent="-171450" algn="l" rtl="0">
              <a:spcBef>
                <a:spcPts val="0"/>
              </a:spcBef>
              <a:spcAft>
                <a:spcPts val="0"/>
              </a:spcAft>
            </a:pPr>
            <a:r>
              <a:rPr lang="de-DE" dirty="0"/>
              <a:t>After </a:t>
            </a:r>
            <a:r>
              <a:rPr lang="de-DE" dirty="0" err="1"/>
              <a:t>that</a:t>
            </a:r>
            <a:r>
              <a:rPr lang="de-DE" dirty="0"/>
              <a:t>:</a:t>
            </a:r>
          </a:p>
          <a:p>
            <a:pPr marL="171450" lvl="0" indent="-171450" algn="l" rtl="0">
              <a:spcBef>
                <a:spcPts val="0"/>
              </a:spcBef>
              <a:spcAft>
                <a:spcPts val="0"/>
              </a:spcAft>
              <a:buFont typeface="Arial" panose="020B0604020202020204" pitchFamily="34" charset="0"/>
              <a:buChar char="•"/>
            </a:pPr>
            <a:r>
              <a:rPr lang="de-DE" dirty="0"/>
              <a:t>Max. 6 </a:t>
            </a:r>
            <a:r>
              <a:rPr lang="de-DE" dirty="0" err="1"/>
              <a:t>pitches</a:t>
            </a:r>
            <a:endParaRPr lang="de-DE" dirty="0"/>
          </a:p>
          <a:p>
            <a:pPr marL="171450" lvl="0" indent="-171450" algn="l" rtl="0">
              <a:spcBef>
                <a:spcPts val="0"/>
              </a:spcBef>
              <a:spcAft>
                <a:spcPts val="0"/>
              </a:spcAft>
              <a:buFont typeface="Arial" panose="020B0604020202020204" pitchFamily="34" charset="0"/>
              <a:buChar char="•"/>
            </a:pPr>
            <a:r>
              <a:rPr lang="de-DE" dirty="0" err="1"/>
              <a:t>We</a:t>
            </a:r>
            <a:r>
              <a:rPr lang="de-DE" dirty="0"/>
              <a:t> </a:t>
            </a:r>
            <a:r>
              <a:rPr lang="de-DE" dirty="0" err="1"/>
              <a:t>introduce</a:t>
            </a:r>
            <a:r>
              <a:rPr lang="de-DE" dirty="0"/>
              <a:t> </a:t>
            </a:r>
            <a:r>
              <a:rPr lang="de-DE" dirty="0" err="1"/>
              <a:t>the</a:t>
            </a:r>
            <a:r>
              <a:rPr lang="de-DE" dirty="0"/>
              <a:t> </a:t>
            </a:r>
            <a:r>
              <a:rPr lang="de-DE" dirty="0" err="1"/>
              <a:t>pitches</a:t>
            </a:r>
            <a:r>
              <a:rPr lang="de-DE" dirty="0"/>
              <a:t> and </a:t>
            </a:r>
            <a:r>
              <a:rPr lang="de-DE" dirty="0" err="1"/>
              <a:t>hand</a:t>
            </a:r>
            <a:r>
              <a:rPr lang="de-DE" dirty="0"/>
              <a:t> </a:t>
            </a:r>
            <a:r>
              <a:rPr lang="de-DE" dirty="0" err="1"/>
              <a:t>over</a:t>
            </a:r>
            <a:r>
              <a:rPr lang="de-DE" dirty="0"/>
              <a:t> </a:t>
            </a:r>
            <a:r>
              <a:rPr lang="de-DE" dirty="0" err="1"/>
              <a:t>to</a:t>
            </a:r>
            <a:r>
              <a:rPr lang="de-DE" dirty="0"/>
              <a:t> </a:t>
            </a:r>
            <a:r>
              <a:rPr lang="de-DE" dirty="0" err="1"/>
              <a:t>the</a:t>
            </a:r>
            <a:r>
              <a:rPr lang="de-DE" dirty="0"/>
              <a:t> </a:t>
            </a:r>
            <a:r>
              <a:rPr lang="de-DE" dirty="0" err="1"/>
              <a:t>participants</a:t>
            </a:r>
            <a:r>
              <a:rPr lang="de-DE" dirty="0"/>
              <a:t>:</a:t>
            </a:r>
          </a:p>
          <a:p>
            <a:pPr marL="171450" lvl="0" indent="-171450" algn="l" rtl="0">
              <a:spcBef>
                <a:spcPts val="0"/>
              </a:spcBef>
              <a:spcAft>
                <a:spcPts val="0"/>
              </a:spcAft>
              <a:buFont typeface="Arial" panose="020B0604020202020204" pitchFamily="34" charset="0"/>
              <a:buChar char="•"/>
            </a:pPr>
            <a:r>
              <a:rPr lang="de-DE" dirty="0"/>
              <a:t>2 </a:t>
            </a:r>
            <a:r>
              <a:rPr lang="de-DE" dirty="0" err="1"/>
              <a:t>minutes</a:t>
            </a:r>
            <a:r>
              <a:rPr lang="de-DE" dirty="0"/>
              <a:t> pitch, </a:t>
            </a:r>
            <a:r>
              <a:rPr lang="de-DE" dirty="0" err="1"/>
              <a:t>then</a:t>
            </a:r>
            <a:r>
              <a:rPr lang="de-DE" dirty="0"/>
              <a:t> GONG</a:t>
            </a:r>
          </a:p>
          <a:p>
            <a:pPr marL="171450" lvl="0" indent="-171450" algn="l" rtl="0">
              <a:spcBef>
                <a:spcPts val="0"/>
              </a:spcBef>
              <a:spcAft>
                <a:spcPts val="0"/>
              </a:spcAft>
              <a:buFont typeface="Arial" panose="020B0604020202020204" pitchFamily="34" charset="0"/>
              <a:buChar char="•"/>
            </a:pPr>
            <a:r>
              <a:rPr lang="de-DE" dirty="0"/>
              <a:t>2-3 </a:t>
            </a:r>
            <a:r>
              <a:rPr lang="de-DE" dirty="0" err="1"/>
              <a:t>minutes</a:t>
            </a:r>
            <a:r>
              <a:rPr lang="de-DE" dirty="0"/>
              <a:t> </a:t>
            </a:r>
            <a:r>
              <a:rPr lang="de-DE" dirty="0" err="1"/>
              <a:t>feedback</a:t>
            </a:r>
            <a:r>
              <a:rPr lang="de-DE" dirty="0"/>
              <a:t> </a:t>
            </a:r>
            <a:r>
              <a:rPr lang="de-DE" dirty="0" err="1"/>
              <a:t>of</a:t>
            </a:r>
            <a:r>
              <a:rPr lang="de-DE" dirty="0"/>
              <a:t> </a:t>
            </a:r>
            <a:r>
              <a:rPr lang="de-DE" dirty="0" err="1"/>
              <a:t>you</a:t>
            </a:r>
            <a:r>
              <a:rPr lang="de-DE" dirty="0"/>
              <a:t>, </a:t>
            </a:r>
            <a:r>
              <a:rPr lang="de-DE" dirty="0" err="1"/>
              <a:t>then</a:t>
            </a:r>
            <a:r>
              <a:rPr lang="de-DE" dirty="0"/>
              <a:t> GONG</a:t>
            </a:r>
          </a:p>
          <a:p>
            <a:pPr marL="171450" lvl="0" indent="-171450" algn="l" rtl="0">
              <a:spcBef>
                <a:spcPts val="0"/>
              </a:spcBef>
              <a:spcAft>
                <a:spcPts val="0"/>
              </a:spcAft>
              <a:buFont typeface="Arial" panose="020B0604020202020204" pitchFamily="34" charset="0"/>
              <a:buChar char="•"/>
            </a:pPr>
            <a:r>
              <a:rPr lang="de-DE" dirty="0" err="1"/>
              <a:t>Please</a:t>
            </a:r>
            <a:r>
              <a:rPr lang="de-DE" dirty="0"/>
              <a:t> </a:t>
            </a:r>
            <a:r>
              <a:rPr lang="de-DE" dirty="0" err="1"/>
              <a:t>clarify</a:t>
            </a:r>
            <a:r>
              <a:rPr lang="de-DE" dirty="0"/>
              <a:t> </a:t>
            </a:r>
            <a:r>
              <a:rPr lang="de-DE" dirty="0" err="1"/>
              <a:t>who</a:t>
            </a:r>
            <a:r>
              <a:rPr lang="de-DE" dirty="0"/>
              <a:t> </a:t>
            </a:r>
            <a:r>
              <a:rPr lang="de-DE" dirty="0" err="1"/>
              <a:t>of</a:t>
            </a:r>
            <a:r>
              <a:rPr lang="de-DE" dirty="0"/>
              <a:t> </a:t>
            </a:r>
            <a:r>
              <a:rPr lang="de-DE" dirty="0" err="1"/>
              <a:t>you</a:t>
            </a:r>
            <a:r>
              <a:rPr lang="de-DE" dirty="0"/>
              <a:t> </a:t>
            </a:r>
            <a:r>
              <a:rPr lang="de-DE" dirty="0" err="1"/>
              <a:t>starts</a:t>
            </a:r>
            <a:r>
              <a:rPr lang="de-DE" dirty="0"/>
              <a:t> </a:t>
            </a:r>
            <a:r>
              <a:rPr lang="de-DE" dirty="0" err="1"/>
              <a:t>with</a:t>
            </a:r>
            <a:r>
              <a:rPr lang="de-DE" dirty="0"/>
              <a:t> </a:t>
            </a:r>
            <a:r>
              <a:rPr lang="de-DE" dirty="0" err="1"/>
              <a:t>feedback</a:t>
            </a:r>
            <a:endParaRPr lang="de-DE" dirty="0"/>
          </a:p>
          <a:p>
            <a:pPr marL="171450" lvl="0" indent="-171450" algn="l" rtl="0">
              <a:spcBef>
                <a:spcPts val="0"/>
              </a:spcBef>
              <a:spcAft>
                <a:spcPts val="0"/>
              </a:spcAft>
            </a:pPr>
            <a:endParaRPr lang="de-DE" dirty="0"/>
          </a:p>
          <a:p>
            <a:pPr marL="171450" lvl="0" indent="-171450" algn="l" rtl="0">
              <a:spcBef>
                <a:spcPts val="0"/>
              </a:spcBef>
              <a:spcAft>
                <a:spcPts val="0"/>
              </a:spcAft>
            </a:pPr>
            <a:r>
              <a:rPr lang="de-DE" dirty="0"/>
              <a:t>Note </a:t>
            </a:r>
            <a:r>
              <a:rPr lang="de-DE" dirty="0" err="1"/>
              <a:t>that</a:t>
            </a:r>
            <a:r>
              <a:rPr lang="de-DE" dirty="0"/>
              <a:t> </a:t>
            </a:r>
            <a:r>
              <a:rPr lang="de-DE" dirty="0" err="1"/>
              <a:t>the</a:t>
            </a:r>
            <a:r>
              <a:rPr lang="de-DE" dirty="0"/>
              <a:t> </a:t>
            </a:r>
            <a:r>
              <a:rPr lang="de-DE" dirty="0" err="1"/>
              <a:t>pitches</a:t>
            </a:r>
            <a:r>
              <a:rPr lang="de-DE" dirty="0"/>
              <a:t> </a:t>
            </a:r>
            <a:r>
              <a:rPr lang="de-DE" dirty="0" err="1"/>
              <a:t>were</a:t>
            </a:r>
            <a:r>
              <a:rPr lang="de-DE" dirty="0"/>
              <a:t> </a:t>
            </a:r>
            <a:r>
              <a:rPr lang="de-DE" dirty="0" err="1"/>
              <a:t>created</a:t>
            </a:r>
            <a:r>
              <a:rPr lang="de-DE" dirty="0"/>
              <a:t> in a </a:t>
            </a:r>
            <a:r>
              <a:rPr lang="de-DE" dirty="0" err="1"/>
              <a:t>short</a:t>
            </a:r>
            <a:r>
              <a:rPr lang="de-DE" dirty="0"/>
              <a:t> time and </a:t>
            </a:r>
            <a:r>
              <a:rPr lang="de-DE" dirty="0" err="1"/>
              <a:t>which</a:t>
            </a:r>
            <a:r>
              <a:rPr lang="de-DE" dirty="0"/>
              <a:t> </a:t>
            </a:r>
            <a:r>
              <a:rPr lang="de-DE" dirty="0" err="1"/>
              <a:t>steps</a:t>
            </a:r>
            <a:r>
              <a:rPr lang="de-DE" dirty="0"/>
              <a:t> </a:t>
            </a:r>
            <a:r>
              <a:rPr lang="de-DE" dirty="0" err="1"/>
              <a:t>should</a:t>
            </a:r>
            <a:r>
              <a:rPr lang="de-DE" dirty="0"/>
              <a:t> </a:t>
            </a:r>
            <a:r>
              <a:rPr lang="de-DE" dirty="0" err="1"/>
              <a:t>be</a:t>
            </a:r>
            <a:r>
              <a:rPr lang="de-DE" dirty="0"/>
              <a:t> </a:t>
            </a:r>
            <a:r>
              <a:rPr lang="de-DE" dirty="0" err="1"/>
              <a:t>included</a:t>
            </a:r>
            <a:r>
              <a:rPr lang="de-DE" dirty="0"/>
              <a:t> (</a:t>
            </a:r>
            <a:r>
              <a:rPr lang="de-DE" dirty="0" err="1"/>
              <a:t>problem</a:t>
            </a:r>
            <a:r>
              <a:rPr lang="de-DE" dirty="0"/>
              <a:t>/</a:t>
            </a:r>
            <a:r>
              <a:rPr lang="de-DE" dirty="0" err="1"/>
              <a:t>solution</a:t>
            </a:r>
            <a:r>
              <a:rPr lang="de-DE" dirty="0"/>
              <a:t> fit, </a:t>
            </a:r>
            <a:r>
              <a:rPr lang="de-DE" dirty="0" err="1"/>
              <a:t>target</a:t>
            </a:r>
            <a:r>
              <a:rPr lang="de-DE" dirty="0"/>
              <a:t> </a:t>
            </a:r>
            <a:r>
              <a:rPr lang="de-DE" dirty="0" err="1"/>
              <a:t>audience</a:t>
            </a:r>
            <a:r>
              <a:rPr lang="de-DE" dirty="0"/>
              <a:t>, </a:t>
            </a:r>
            <a:r>
              <a:rPr lang="de-DE" dirty="0" err="1"/>
              <a:t>call</a:t>
            </a:r>
            <a:r>
              <a:rPr lang="de-DE" dirty="0"/>
              <a:t> </a:t>
            </a:r>
            <a:r>
              <a:rPr lang="de-DE" dirty="0" err="1"/>
              <a:t>to</a:t>
            </a:r>
            <a:r>
              <a:rPr lang="de-DE" dirty="0"/>
              <a:t> </a:t>
            </a:r>
            <a:r>
              <a:rPr lang="de-DE" dirty="0" err="1"/>
              <a:t>action</a:t>
            </a:r>
            <a:r>
              <a:rPr lang="de-DE" dirty="0"/>
              <a:t>, </a:t>
            </a:r>
            <a:r>
              <a:rPr lang="de-DE" dirty="0" err="1"/>
              <a:t>storyline</a:t>
            </a:r>
            <a:r>
              <a:rPr lang="de-DE" dirty="0"/>
              <a:t>)</a:t>
            </a:r>
          </a:p>
          <a:p>
            <a:pPr marL="171450" lvl="0" indent="-171450" algn="l" rtl="0">
              <a:spcBef>
                <a:spcPts val="0"/>
              </a:spcBef>
              <a:spcAft>
                <a:spcPts val="0"/>
              </a:spcAft>
            </a:pPr>
            <a:r>
              <a:rPr lang="de-DE" dirty="0" err="1"/>
              <a:t>Please</a:t>
            </a:r>
            <a:r>
              <a:rPr lang="de-DE" dirty="0"/>
              <a:t> </a:t>
            </a:r>
            <a:r>
              <a:rPr lang="de-DE" dirty="0" err="1"/>
              <a:t>give</a:t>
            </a:r>
            <a:r>
              <a:rPr lang="de-DE" dirty="0"/>
              <a:t> </a:t>
            </a:r>
            <a:r>
              <a:rPr lang="de-DE" dirty="0" err="1"/>
              <a:t>feedback</a:t>
            </a:r>
            <a:r>
              <a:rPr lang="de-DE" dirty="0"/>
              <a:t> on </a:t>
            </a:r>
            <a:r>
              <a:rPr lang="de-DE" dirty="0" err="1"/>
              <a:t>the</a:t>
            </a:r>
            <a:r>
              <a:rPr lang="de-DE" dirty="0"/>
              <a:t> pitch </a:t>
            </a:r>
            <a:r>
              <a:rPr lang="de-DE" dirty="0" err="1"/>
              <a:t>rather</a:t>
            </a:r>
            <a:r>
              <a:rPr lang="de-DE" dirty="0"/>
              <a:t> </a:t>
            </a:r>
            <a:r>
              <a:rPr lang="de-DE" dirty="0" err="1"/>
              <a:t>than</a:t>
            </a:r>
            <a:r>
              <a:rPr lang="de-DE" dirty="0"/>
              <a:t> on </a:t>
            </a:r>
            <a:r>
              <a:rPr lang="de-DE" dirty="0" err="1"/>
              <a:t>the</a:t>
            </a:r>
            <a:r>
              <a:rPr lang="de-DE" dirty="0"/>
              <a:t> </a:t>
            </a:r>
            <a:r>
              <a:rPr lang="de-DE" dirty="0" err="1"/>
              <a:t>idea</a:t>
            </a:r>
            <a:r>
              <a:rPr lang="de-DE" dirty="0"/>
              <a:t>: I like / I </a:t>
            </a:r>
            <a:r>
              <a:rPr lang="de-DE" dirty="0" err="1"/>
              <a:t>wish</a:t>
            </a:r>
            <a:r>
              <a:rPr lang="de-DE" dirty="0"/>
              <a:t> / open </a:t>
            </a:r>
            <a:r>
              <a:rPr lang="de-DE" dirty="0" err="1"/>
              <a:t>questions</a:t>
            </a:r>
            <a:r>
              <a:rPr lang="de-DE" dirty="0"/>
              <a:t> / </a:t>
            </a:r>
            <a:r>
              <a:rPr lang="de-DE" dirty="0" err="1"/>
              <a:t>new</a:t>
            </a:r>
            <a:r>
              <a:rPr lang="de-DE" dirty="0"/>
              <a:t> </a:t>
            </a:r>
            <a:r>
              <a:rPr lang="de-DE" dirty="0" err="1"/>
              <a:t>ideas</a:t>
            </a:r>
            <a:endParaRPr lang="de-DE" dirty="0"/>
          </a:p>
          <a:p>
            <a:pPr marL="171450" lvl="0" indent="-171450" algn="l" rtl="0">
              <a:spcBef>
                <a:spcPts val="0"/>
              </a:spcBef>
              <a:spcAft>
                <a:spcPts val="0"/>
              </a:spcAft>
            </a:pPr>
            <a:r>
              <a:rPr lang="de-DE" dirty="0"/>
              <a:t>After </a:t>
            </a:r>
            <a:r>
              <a:rPr lang="de-DE" dirty="0" err="1"/>
              <a:t>that</a:t>
            </a:r>
            <a:r>
              <a:rPr lang="de-DE" dirty="0"/>
              <a:t>, </a:t>
            </a:r>
            <a:r>
              <a:rPr lang="de-DE" dirty="0" err="1"/>
              <a:t>everyone</a:t>
            </a:r>
            <a:r>
              <a:rPr lang="de-DE" dirty="0"/>
              <a:t> in </a:t>
            </a:r>
            <a:r>
              <a:rPr lang="de-DE" dirty="0" err="1"/>
              <a:t>the</a:t>
            </a:r>
            <a:r>
              <a:rPr lang="de-DE" dirty="0"/>
              <a:t> </a:t>
            </a:r>
            <a:r>
              <a:rPr lang="de-DE" dirty="0" err="1"/>
              <a:t>main</a:t>
            </a:r>
            <a:r>
              <a:rPr lang="de-DE" dirty="0"/>
              <a:t> </a:t>
            </a:r>
            <a:r>
              <a:rPr lang="de-DE" dirty="0" err="1"/>
              <a:t>room</a:t>
            </a:r>
            <a:r>
              <a:rPr lang="de-DE" dirty="0"/>
              <a:t> and max. 10 </a:t>
            </a:r>
            <a:r>
              <a:rPr lang="de-DE" dirty="0" err="1"/>
              <a:t>minutes</a:t>
            </a:r>
            <a:r>
              <a:rPr lang="de-DE" dirty="0"/>
              <a:t> </a:t>
            </a:r>
            <a:r>
              <a:rPr lang="de-DE" dirty="0" err="1"/>
              <a:t>input</a:t>
            </a:r>
            <a:r>
              <a:rPr lang="de-DE" dirty="0"/>
              <a:t> </a:t>
            </a:r>
            <a:r>
              <a:rPr lang="de-DE" dirty="0" err="1"/>
              <a:t>from</a:t>
            </a:r>
            <a:r>
              <a:rPr lang="de-DE" dirty="0"/>
              <a:t> </a:t>
            </a:r>
            <a:r>
              <a:rPr lang="de-DE" dirty="0" err="1"/>
              <a:t>the</a:t>
            </a:r>
            <a:r>
              <a:rPr lang="de-DE" dirty="0"/>
              <a:t> </a:t>
            </a:r>
            <a:r>
              <a:rPr lang="de-DE" dirty="0" err="1"/>
              <a:t>start-up</a:t>
            </a:r>
            <a:r>
              <a:rPr lang="de-DE" dirty="0"/>
              <a:t> </a:t>
            </a:r>
            <a:r>
              <a:rPr lang="de-DE" dirty="0" err="1"/>
              <a:t>centers</a:t>
            </a:r>
            <a:r>
              <a:rPr lang="de-DE" dirty="0"/>
              <a:t>: </a:t>
            </a:r>
            <a:r>
              <a:rPr lang="de-DE" dirty="0" err="1"/>
              <a:t>What</a:t>
            </a:r>
            <a:r>
              <a:rPr lang="de-DE" dirty="0"/>
              <a:t> </a:t>
            </a:r>
            <a:r>
              <a:rPr lang="de-DE" dirty="0" err="1"/>
              <a:t>is</a:t>
            </a:r>
            <a:r>
              <a:rPr lang="de-DE" dirty="0"/>
              <a:t> </a:t>
            </a:r>
            <a:r>
              <a:rPr lang="de-DE" dirty="0" err="1"/>
              <a:t>your</a:t>
            </a:r>
            <a:r>
              <a:rPr lang="de-DE" dirty="0"/>
              <a:t> </a:t>
            </a:r>
            <a:r>
              <a:rPr lang="de-DE" dirty="0" err="1"/>
              <a:t>offer</a:t>
            </a:r>
            <a:r>
              <a:rPr lang="de-DE" dirty="0"/>
              <a:t>? </a:t>
            </a:r>
            <a:r>
              <a:rPr lang="de-DE" dirty="0" err="1"/>
              <a:t>What</a:t>
            </a:r>
            <a:r>
              <a:rPr lang="de-DE" dirty="0"/>
              <a:t> </a:t>
            </a:r>
            <a:r>
              <a:rPr lang="de-DE" dirty="0" err="1"/>
              <a:t>could</a:t>
            </a:r>
            <a:r>
              <a:rPr lang="de-DE" dirty="0"/>
              <a:t> </a:t>
            </a:r>
            <a:r>
              <a:rPr lang="de-DE" dirty="0" err="1"/>
              <a:t>be</a:t>
            </a:r>
            <a:r>
              <a:rPr lang="de-DE" dirty="0"/>
              <a:t> </a:t>
            </a:r>
            <a:r>
              <a:rPr lang="de-DE" dirty="0" err="1"/>
              <a:t>the</a:t>
            </a:r>
            <a:r>
              <a:rPr lang="de-DE" dirty="0"/>
              <a:t> </a:t>
            </a:r>
            <a:r>
              <a:rPr lang="de-DE" dirty="0" err="1"/>
              <a:t>next</a:t>
            </a:r>
            <a:r>
              <a:rPr lang="de-DE" dirty="0"/>
              <a:t> </a:t>
            </a:r>
            <a:r>
              <a:rPr lang="de-DE" dirty="0" err="1"/>
              <a:t>steps</a:t>
            </a:r>
            <a:r>
              <a:rPr lang="de-DE" dirty="0"/>
              <a:t> </a:t>
            </a:r>
            <a:r>
              <a:rPr lang="de-DE" dirty="0" err="1"/>
              <a:t>for</a:t>
            </a:r>
            <a:r>
              <a:rPr lang="de-DE" dirty="0"/>
              <a:t> </a:t>
            </a:r>
            <a:r>
              <a:rPr lang="de-DE" dirty="0" err="1"/>
              <a:t>the</a:t>
            </a:r>
            <a:r>
              <a:rPr lang="de-DE" dirty="0"/>
              <a:t> </a:t>
            </a:r>
            <a:r>
              <a:rPr lang="de-DE" dirty="0" err="1"/>
              <a:t>participants</a:t>
            </a:r>
            <a:r>
              <a:rPr lang="de-DE" dirty="0"/>
              <a:t>?</a:t>
            </a:r>
          </a:p>
          <a:p>
            <a:pPr marL="171450" lvl="0" indent="-171450" algn="l" rtl="0">
              <a:spcBef>
                <a:spcPts val="0"/>
              </a:spcBef>
              <a:spcAft>
                <a:spcPts val="0"/>
              </a:spcAft>
            </a:pPr>
            <a:endParaRPr lang="de-DE" dirty="0"/>
          </a:p>
          <a:p>
            <a:pPr marL="171450" lvl="0" indent="-171450" algn="l" rtl="0">
              <a:spcBef>
                <a:spcPts val="0"/>
              </a:spcBef>
              <a:spcAft>
                <a:spcPts val="0"/>
              </a:spcAft>
            </a:pPr>
            <a:r>
              <a:rPr lang="de-DE" dirty="0" err="1"/>
              <a:t>We</a:t>
            </a:r>
            <a:r>
              <a:rPr lang="de-DE" dirty="0"/>
              <a:t> will </a:t>
            </a:r>
            <a:r>
              <a:rPr lang="de-DE" dirty="0" err="1"/>
              <a:t>explains</a:t>
            </a:r>
            <a:r>
              <a:rPr lang="de-DE" dirty="0"/>
              <a:t> </a:t>
            </a:r>
            <a:r>
              <a:rPr lang="de-DE" dirty="0" err="1"/>
              <a:t>setting</a:t>
            </a:r>
            <a:r>
              <a:rPr lang="de-DE" dirty="0"/>
              <a:t> &amp; gong in </a:t>
            </a:r>
            <a:r>
              <a:rPr lang="de-DE" dirty="0" err="1"/>
              <a:t>the</a:t>
            </a:r>
            <a:r>
              <a:rPr lang="de-DE" dirty="0"/>
              <a:t> </a:t>
            </a:r>
            <a:r>
              <a:rPr lang="de-DE" dirty="0" err="1"/>
              <a:t>room</a:t>
            </a:r>
            <a:endParaRPr lang="de-DE" dirty="0"/>
          </a:p>
          <a:p>
            <a:pPr marL="171450" lvl="0" indent="-171450" algn="l" rtl="0">
              <a:spcBef>
                <a:spcPts val="0"/>
              </a:spcBef>
              <a:spcAft>
                <a:spcPts val="0"/>
              </a:spcAft>
            </a:pPr>
            <a:r>
              <a:rPr lang="de-DE" dirty="0"/>
              <a:t>_______</a:t>
            </a:r>
          </a:p>
          <a:p>
            <a:pPr marL="171450" lvl="0" indent="-171450" algn="l" rtl="0">
              <a:spcBef>
                <a:spcPts val="0"/>
              </a:spcBef>
              <a:spcAft>
                <a:spcPts val="0"/>
              </a:spcAft>
            </a:pPr>
            <a:endParaRPr lang="de-DE" dirty="0"/>
          </a:p>
          <a:p>
            <a:pPr marL="171450" lvl="0" indent="-171450" algn="l" rtl="0">
              <a:spcBef>
                <a:spcPts val="0"/>
              </a:spcBef>
              <a:spcAft>
                <a:spcPts val="0"/>
              </a:spcAft>
            </a:pPr>
            <a:r>
              <a:rPr lang="de-DE" dirty="0"/>
              <a:t>M2: List/</a:t>
            </a:r>
            <a:r>
              <a:rPr lang="de-DE" dirty="0" err="1"/>
              <a:t>order</a:t>
            </a:r>
            <a:r>
              <a:rPr lang="de-DE" dirty="0"/>
              <a:t> </a:t>
            </a:r>
            <a:r>
              <a:rPr lang="de-DE" dirty="0" err="1"/>
              <a:t>for</a:t>
            </a:r>
            <a:r>
              <a:rPr lang="de-DE" dirty="0"/>
              <a:t> </a:t>
            </a:r>
            <a:r>
              <a:rPr lang="de-DE" dirty="0" err="1"/>
              <a:t>the</a:t>
            </a:r>
            <a:r>
              <a:rPr lang="de-DE" dirty="0"/>
              <a:t> </a:t>
            </a:r>
            <a:r>
              <a:rPr lang="de-DE" dirty="0" err="1"/>
              <a:t>pitches</a:t>
            </a:r>
            <a:r>
              <a:rPr lang="de-DE" dirty="0"/>
              <a:t>/</a:t>
            </a:r>
            <a:r>
              <a:rPr lang="de-DE" dirty="0" err="1"/>
              <a:t>breakouts</a:t>
            </a:r>
            <a:endParaRPr lang="de-DE" dirty="0"/>
          </a:p>
          <a:p>
            <a:pPr marL="0" lvl="0" indent="0" algn="l" rtl="0">
              <a:spcBef>
                <a:spcPts val="0"/>
              </a:spcBef>
              <a:spcAft>
                <a:spcPts val="0"/>
              </a:spcAft>
              <a:buNone/>
            </a:pPr>
            <a:endParaRPr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726494fd45_1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726494fd45_1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
              <a:t>Everybody is back? All went well? </a:t>
            </a:r>
          </a:p>
          <a:p>
            <a:pPr marL="171450" lvl="0" indent="-171450" algn="l" rtl="0">
              <a:spcBef>
                <a:spcPts val="0"/>
              </a:spcBef>
              <a:spcAft>
                <a:spcPts val="0"/>
              </a:spcAft>
            </a:pPr>
            <a:r>
              <a:rPr lang="en"/>
              <a:t>Thumbs up if you’re with me please!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726494fd45_1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726494fd45_1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a:cs typeface="Calibri"/>
              </a:rPr>
              <a:t>There is a big need to support and promote entrepreneurship for women…and why is that…let’s look at following graph. </a:t>
            </a:r>
          </a:p>
          <a:p>
            <a:pPr marL="158750" indent="0">
              <a:buNone/>
            </a:pPr>
            <a:endParaRPr lang="en-US">
              <a:cs typeface="Calibri"/>
            </a:endParaRPr>
          </a:p>
        </p:txBody>
      </p:sp>
    </p:spTree>
    <p:extLst>
      <p:ext uri="{BB962C8B-B14F-4D97-AF65-F5344CB8AC3E}">
        <p14:creationId xmlns:p14="http://schemas.microsoft.com/office/powerpoint/2010/main" val="379463628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726494fd45_1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726494fd45_1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dirty="0" err="1"/>
              <a:t>Now</a:t>
            </a:r>
            <a:r>
              <a:rPr lang="de-DE" dirty="0"/>
              <a:t> </a:t>
            </a:r>
            <a:r>
              <a:rPr lang="de-DE" dirty="0" err="1"/>
              <a:t>before</a:t>
            </a:r>
            <a:r>
              <a:rPr lang="de-DE" dirty="0"/>
              <a:t> </a:t>
            </a:r>
            <a:r>
              <a:rPr lang="de-DE" dirty="0" err="1"/>
              <a:t>we</a:t>
            </a:r>
            <a:r>
              <a:rPr lang="de-DE" dirty="0"/>
              <a:t> </a:t>
            </a:r>
            <a:r>
              <a:rPr lang="de-DE" dirty="0" err="1"/>
              <a:t>start</a:t>
            </a:r>
            <a:r>
              <a:rPr lang="de-DE" dirty="0"/>
              <a:t>…</a:t>
            </a:r>
          </a:p>
          <a:p>
            <a:pPr marL="0" lvl="0" indent="0" algn="l" rtl="0">
              <a:spcBef>
                <a:spcPts val="0"/>
              </a:spcBef>
              <a:spcAft>
                <a:spcPts val="0"/>
              </a:spcAft>
              <a:buNone/>
            </a:pPr>
            <a:endParaRPr lang="de-DE" dirty="0"/>
          </a:p>
          <a:p>
            <a:pPr marL="0" lvl="0" indent="0" algn="l" rtl="0">
              <a:spcBef>
                <a:spcPts val="0"/>
              </a:spcBef>
              <a:spcAft>
                <a:spcPts val="0"/>
              </a:spcAft>
              <a:buNone/>
            </a:pPr>
            <a:r>
              <a:rPr lang="de-DE" dirty="0"/>
              <a:t>… </a:t>
            </a:r>
            <a:r>
              <a:rPr lang="de-DE" dirty="0" err="1"/>
              <a:t>let‘s</a:t>
            </a:r>
            <a:r>
              <a:rPr lang="de-DE" dirty="0"/>
              <a:t> </a:t>
            </a:r>
            <a:r>
              <a:rPr lang="de-DE" dirty="0" err="1"/>
              <a:t>have</a:t>
            </a:r>
            <a:r>
              <a:rPr lang="de-DE" dirty="0"/>
              <a:t> a </a:t>
            </a:r>
            <a:r>
              <a:rPr lang="de-DE" dirty="0" err="1"/>
              <a:t>look</a:t>
            </a:r>
            <a:r>
              <a:rPr lang="de-DE" dirty="0"/>
              <a:t> at </a:t>
            </a:r>
            <a:r>
              <a:rPr lang="de-DE" dirty="0" err="1"/>
              <a:t>how</a:t>
            </a:r>
            <a:r>
              <a:rPr lang="de-DE" dirty="0"/>
              <a:t> </a:t>
            </a:r>
            <a:r>
              <a:rPr lang="de-DE" dirty="0" err="1"/>
              <a:t>to</a:t>
            </a:r>
            <a:r>
              <a:rPr lang="de-DE" dirty="0"/>
              <a:t> pitch in a digital </a:t>
            </a:r>
            <a:r>
              <a:rPr lang="de-DE" dirty="0" err="1"/>
              <a:t>setting</a:t>
            </a:r>
            <a:r>
              <a:rPr lang="de-DE" dirty="0"/>
              <a:t>!</a:t>
            </a:r>
            <a:endParaRPr dirty="0"/>
          </a:p>
        </p:txBody>
      </p:sp>
    </p:spTree>
    <p:extLst>
      <p:ext uri="{BB962C8B-B14F-4D97-AF65-F5344CB8AC3E}">
        <p14:creationId xmlns:p14="http://schemas.microsoft.com/office/powerpoint/2010/main" val="299602675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7263be4a94_1_87:notes"/>
          <p:cNvSpPr txBox="1">
            <a:spLocks noGrp="1"/>
          </p:cNvSpPr>
          <p:nvPr>
            <p:ph type="body" idx="1"/>
          </p:nvPr>
        </p:nvSpPr>
        <p:spPr>
          <a:xfrm>
            <a:off x="685800" y="4400551"/>
            <a:ext cx="5486400" cy="3600600"/>
          </a:xfrm>
          <a:prstGeom prst="rect">
            <a:avLst/>
          </a:prstGeom>
        </p:spPr>
        <p:txBody>
          <a:bodyPr spcFirstLastPara="1" wrap="square" lIns="91425" tIns="91425" rIns="91425" bIns="91425" anchor="t" anchorCtr="0">
            <a:noAutofit/>
          </a:bodyPr>
          <a:lstStyle/>
          <a:p>
            <a:pPr marL="171450" lvl="0" indent="-171450">
              <a:spcAft>
                <a:spcPts val="1600"/>
              </a:spcAft>
              <a:buSzPct val="80000"/>
              <a:buFont typeface="Arial" panose="020B0604020202020204" pitchFamily="34" charset="0"/>
              <a:buChar char="•"/>
            </a:pPr>
            <a:r>
              <a:rPr lang="de-DE" sz="1100" b="0" dirty="0">
                <a:solidFill>
                  <a:schemeClr val="tx1"/>
                </a:solidFill>
                <a:latin typeface="DINOT-Bold" panose="020B0504020101020102" pitchFamily="34" charset="77"/>
              </a:rPr>
              <a:t>Always </a:t>
            </a:r>
            <a:r>
              <a:rPr lang="de-DE" sz="1100" b="0" dirty="0" err="1">
                <a:solidFill>
                  <a:schemeClr val="tx1"/>
                </a:solidFill>
                <a:latin typeface="DINOT-Bold" panose="020B0504020101020102" pitchFamily="34" charset="77"/>
              </a:rPr>
              <a:t>test</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your</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sound</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camera</a:t>
            </a:r>
            <a:r>
              <a:rPr lang="de-DE" sz="1100" b="0" dirty="0">
                <a:solidFill>
                  <a:schemeClr val="tx1"/>
                </a:solidFill>
                <a:latin typeface="DINOT-Bold" panose="020B0504020101020102" pitchFamily="34" charset="77"/>
              </a:rPr>
              <a:t>, and </a:t>
            </a:r>
            <a:r>
              <a:rPr lang="de-DE" sz="1100" b="0" dirty="0" err="1">
                <a:solidFill>
                  <a:schemeClr val="tx1"/>
                </a:solidFill>
                <a:latin typeface="DINOT-Bold" panose="020B0504020101020102" pitchFamily="34" charset="77"/>
              </a:rPr>
              <a:t>internet</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connection</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beforehand</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to</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avoid</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technical</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issues</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during</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your</a:t>
            </a:r>
            <a:r>
              <a:rPr lang="de-DE" sz="1100" b="0" dirty="0">
                <a:solidFill>
                  <a:schemeClr val="tx1"/>
                </a:solidFill>
                <a:latin typeface="DINOT-Bold" panose="020B0504020101020102" pitchFamily="34" charset="77"/>
              </a:rPr>
              <a:t> pitch.</a:t>
            </a:r>
          </a:p>
          <a:p>
            <a:pPr marL="171450" lvl="0" indent="-171450">
              <a:spcAft>
                <a:spcPts val="1600"/>
              </a:spcAft>
              <a:buSzPct val="80000"/>
              <a:buFont typeface="Arial" panose="020B0604020202020204" pitchFamily="34" charset="0"/>
              <a:buChar char="•"/>
            </a:pPr>
            <a:endParaRPr lang="de-DE" sz="1100" b="0" dirty="0">
              <a:solidFill>
                <a:schemeClr val="tx1"/>
              </a:solidFill>
              <a:latin typeface="DINOT-Bold" panose="020B0504020101020102" pitchFamily="34" charset="77"/>
            </a:endParaRPr>
          </a:p>
          <a:p>
            <a:pPr marL="171450" lvl="0" indent="-171450">
              <a:spcAft>
                <a:spcPts val="1600"/>
              </a:spcAft>
              <a:buSzPct val="80000"/>
              <a:buFont typeface="Arial" panose="020B0604020202020204" pitchFamily="34" charset="0"/>
              <a:buChar char="•"/>
            </a:pPr>
            <a:r>
              <a:rPr lang="de-DE" sz="1100" b="0" dirty="0">
                <a:solidFill>
                  <a:schemeClr val="tx1"/>
                </a:solidFill>
                <a:latin typeface="DINOT-Bold" panose="020B0504020101020102" pitchFamily="34" charset="77"/>
              </a:rPr>
              <a:t>Think </a:t>
            </a:r>
            <a:r>
              <a:rPr lang="de-DE" sz="1100" b="0" dirty="0" err="1">
                <a:solidFill>
                  <a:schemeClr val="tx1"/>
                </a:solidFill>
                <a:latin typeface="DINOT-Bold" panose="020B0504020101020102" pitchFamily="34" charset="77"/>
              </a:rPr>
              <a:t>about</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how</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you</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want</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to</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present</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your</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idea</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What</a:t>
            </a:r>
            <a:r>
              <a:rPr lang="de-DE" sz="1100" b="0" dirty="0">
                <a:solidFill>
                  <a:schemeClr val="tx1"/>
                </a:solidFill>
                <a:latin typeface="DINOT-Bold" panose="020B0504020101020102" pitchFamily="34" charset="77"/>
              </a:rPr>
              <a:t> medium </a:t>
            </a:r>
            <a:r>
              <a:rPr lang="de-DE" sz="1100" b="0" dirty="0" err="1">
                <a:solidFill>
                  <a:schemeClr val="tx1"/>
                </a:solidFill>
                <a:latin typeface="DINOT-Bold" panose="020B0504020101020102" pitchFamily="34" charset="77"/>
              </a:rPr>
              <a:t>works</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best</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for</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you</a:t>
            </a:r>
            <a:r>
              <a:rPr lang="de-DE" sz="1100" b="0" dirty="0">
                <a:solidFill>
                  <a:schemeClr val="tx1"/>
                </a:solidFill>
                <a:latin typeface="DINOT-Bold" panose="020B0504020101020102" pitchFamily="34" charset="77"/>
              </a:rPr>
              <a:t> and </a:t>
            </a:r>
            <a:r>
              <a:rPr lang="de-DE" sz="1100" b="0" dirty="0" err="1">
                <a:solidFill>
                  <a:schemeClr val="tx1"/>
                </a:solidFill>
                <a:latin typeface="DINOT-Bold" panose="020B0504020101020102" pitchFamily="34" charset="77"/>
              </a:rPr>
              <a:t>your</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product</a:t>
            </a:r>
            <a:r>
              <a:rPr lang="de-DE" sz="1100" b="0" dirty="0">
                <a:solidFill>
                  <a:schemeClr val="tx1"/>
                </a:solidFill>
                <a:latin typeface="DINOT-Bold" panose="020B0504020101020102" pitchFamily="34" charset="77"/>
              </a:rPr>
              <a:t>?</a:t>
            </a:r>
          </a:p>
          <a:p>
            <a:pPr marL="171450" lvl="0" indent="-171450">
              <a:spcAft>
                <a:spcPts val="1600"/>
              </a:spcAft>
              <a:buSzPct val="80000"/>
              <a:buFont typeface="Arial" panose="020B0604020202020204" pitchFamily="34" charset="0"/>
              <a:buChar char="•"/>
            </a:pPr>
            <a:endParaRPr lang="de-DE" sz="1100" b="0" dirty="0">
              <a:solidFill>
                <a:schemeClr val="tx1"/>
              </a:solidFill>
              <a:latin typeface="DINOT-Bold" panose="020B0504020101020102" pitchFamily="34" charset="77"/>
            </a:endParaRPr>
          </a:p>
          <a:p>
            <a:pPr marL="171450" lvl="0" indent="-171450">
              <a:spcAft>
                <a:spcPts val="1600"/>
              </a:spcAft>
              <a:buSzPct val="80000"/>
              <a:buFont typeface="Arial" panose="020B0604020202020204" pitchFamily="34" charset="0"/>
              <a:buChar char="•"/>
            </a:pPr>
            <a:r>
              <a:rPr lang="de-DE" sz="1100" b="0" dirty="0" err="1">
                <a:solidFill>
                  <a:schemeClr val="tx1"/>
                </a:solidFill>
                <a:latin typeface="DINOT-Bold" panose="020B0504020101020102" pitchFamily="34" charset="77"/>
              </a:rPr>
              <a:t>Would</a:t>
            </a:r>
            <a:r>
              <a:rPr lang="de-DE" sz="1100" b="0" dirty="0">
                <a:solidFill>
                  <a:schemeClr val="tx1"/>
                </a:solidFill>
                <a:latin typeface="DINOT-Bold" panose="020B0504020101020102" pitchFamily="34" charset="77"/>
              </a:rPr>
              <a:t> a </a:t>
            </a:r>
            <a:r>
              <a:rPr lang="de-DE" sz="1100" b="0" dirty="0" err="1">
                <a:solidFill>
                  <a:schemeClr val="tx1"/>
                </a:solidFill>
                <a:latin typeface="DINOT-Bold" panose="020B0504020101020102" pitchFamily="34" charset="77"/>
              </a:rPr>
              <a:t>slidedeck</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show</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your</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idea</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clearly</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or</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is</a:t>
            </a:r>
            <a:r>
              <a:rPr lang="de-DE" sz="1100" b="0" dirty="0">
                <a:solidFill>
                  <a:schemeClr val="tx1"/>
                </a:solidFill>
                <a:latin typeface="DINOT-Bold" panose="020B0504020101020102" pitchFamily="34" charset="77"/>
              </a:rPr>
              <a:t> a digital/analog prototype </a:t>
            </a:r>
            <a:r>
              <a:rPr lang="de-DE" sz="1100" b="0" dirty="0" err="1">
                <a:solidFill>
                  <a:schemeClr val="tx1"/>
                </a:solidFill>
                <a:latin typeface="DINOT-Bold" panose="020B0504020101020102" pitchFamily="34" charset="77"/>
              </a:rPr>
              <a:t>more</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effective</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to</a:t>
            </a:r>
            <a:r>
              <a:rPr lang="de-DE" sz="1100" b="0" dirty="0">
                <a:solidFill>
                  <a:schemeClr val="tx1"/>
                </a:solidFill>
                <a:latin typeface="DINOT-Bold" panose="020B0504020101020102" pitchFamily="34" charset="77"/>
              </a:rPr>
              <a:t> bring </a:t>
            </a:r>
            <a:r>
              <a:rPr lang="de-DE" sz="1100" b="0" dirty="0" err="1">
                <a:solidFill>
                  <a:schemeClr val="tx1"/>
                </a:solidFill>
                <a:latin typeface="DINOT-Bold" panose="020B0504020101020102" pitchFamily="34" charset="77"/>
              </a:rPr>
              <a:t>it</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to</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life</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To</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really</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make</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it</a:t>
            </a:r>
            <a:r>
              <a:rPr lang="de-DE" sz="1100" b="0" dirty="0">
                <a:solidFill>
                  <a:schemeClr val="tx1"/>
                </a:solidFill>
                <a:latin typeface="DINOT-Bold" panose="020B0504020101020102" pitchFamily="34" charset="77"/>
              </a:rPr>
              <a:t> tangible?</a:t>
            </a:r>
          </a:p>
        </p:txBody>
      </p:sp>
      <p:sp>
        <p:nvSpPr>
          <p:cNvPr id="203" name="Google Shape;203;g7263be4a94_1_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9683467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7263be4a94_1_87:notes"/>
          <p:cNvSpPr txBox="1">
            <a:spLocks noGrp="1"/>
          </p:cNvSpPr>
          <p:nvPr>
            <p:ph type="body" idx="1"/>
          </p:nvPr>
        </p:nvSpPr>
        <p:spPr>
          <a:xfrm>
            <a:off x="685800" y="4400551"/>
            <a:ext cx="5486400" cy="3600600"/>
          </a:xfrm>
          <a:prstGeom prst="rect">
            <a:avLst/>
          </a:prstGeom>
        </p:spPr>
        <p:txBody>
          <a:bodyPr spcFirstLastPara="1" wrap="square" lIns="91425" tIns="91425" rIns="91425" bIns="91425" anchor="t" anchorCtr="0">
            <a:noAutofit/>
          </a:bodyPr>
          <a:lstStyle/>
          <a:p>
            <a:pPr marL="0" lvl="8" indent="0">
              <a:spcAft>
                <a:spcPts val="1600"/>
              </a:spcAft>
              <a:buSzPct val="80000"/>
              <a:buFont typeface="Courier New" panose="02070309020205020404" pitchFamily="49" charset="0"/>
              <a:buNone/>
            </a:pPr>
            <a:r>
              <a:rPr lang="en-GB" sz="1800" b="0" i="0" u="none" strike="noStrike" cap="none" dirty="0">
                <a:solidFill>
                  <a:srgbClr val="000000"/>
                </a:solidFill>
                <a:latin typeface="Arial"/>
                <a:ea typeface="Arial"/>
                <a:cs typeface="Arial"/>
                <a:sym typeface="Calibri"/>
              </a:rPr>
              <a:t>[Show these camera setups live to show everyone how not to do it]</a:t>
            </a:r>
            <a:endParaRPr lang="de-DE" sz="1100" b="0" i="0" u="none" strike="noStrike" cap="none" dirty="0">
              <a:solidFill>
                <a:schemeClr val="tx1"/>
              </a:solidFill>
              <a:latin typeface="DINOT-Bold" panose="020B0504020101020102" pitchFamily="34" charset="77"/>
              <a:ea typeface="Arial"/>
              <a:cs typeface="Arial"/>
              <a:sym typeface="Calibri"/>
            </a:endParaRPr>
          </a:p>
          <a:p>
            <a:pPr marL="0" lvl="8" indent="0">
              <a:spcAft>
                <a:spcPts val="1600"/>
              </a:spcAft>
              <a:buSzPct val="80000"/>
              <a:buFont typeface="Courier New" panose="02070309020205020404" pitchFamily="49" charset="0"/>
              <a:buNone/>
            </a:pPr>
            <a:endParaRPr lang="de-DE" sz="1100" b="0" i="0" u="none" strike="noStrike" cap="none" dirty="0">
              <a:solidFill>
                <a:schemeClr val="tx1"/>
              </a:solidFill>
              <a:latin typeface="DINOT-Bold" panose="020B0504020101020102" pitchFamily="34" charset="77"/>
              <a:ea typeface="Arial"/>
              <a:cs typeface="Arial"/>
              <a:sym typeface="Calibri"/>
            </a:endParaRPr>
          </a:p>
          <a:p>
            <a:pPr marL="285750" lvl="8" indent="-285750">
              <a:spcAft>
                <a:spcPts val="1600"/>
              </a:spcAft>
              <a:buSzPct val="80000"/>
              <a:buFont typeface="Arial" panose="020B0604020202020204" pitchFamily="34" charset="0"/>
              <a:buChar char="•"/>
            </a:pPr>
            <a:r>
              <a:rPr lang="en-GB" sz="1800" b="0" i="0" u="none" strike="noStrike" cap="none" dirty="0">
                <a:solidFill>
                  <a:srgbClr val="000000"/>
                </a:solidFill>
                <a:latin typeface="Arial"/>
                <a:ea typeface="Arial"/>
                <a:cs typeface="Arial"/>
                <a:sym typeface="Calibri"/>
              </a:rPr>
              <a:t>Not: the giant (camera from below)</a:t>
            </a:r>
          </a:p>
          <a:p>
            <a:pPr marL="285750" lvl="8" indent="-285750">
              <a:spcAft>
                <a:spcPts val="1600"/>
              </a:spcAft>
              <a:buSzPct val="80000"/>
              <a:buFont typeface="Arial" panose="020B0604020202020204" pitchFamily="34" charset="0"/>
              <a:buChar char="•"/>
            </a:pPr>
            <a:r>
              <a:rPr lang="en-GB" sz="1800" b="0" i="0" u="none" strike="noStrike" cap="none" dirty="0">
                <a:solidFill>
                  <a:srgbClr val="000000"/>
                </a:solidFill>
                <a:latin typeface="Arial"/>
                <a:ea typeface="Arial"/>
                <a:cs typeface="Arial"/>
                <a:sym typeface="Calibri"/>
              </a:rPr>
              <a:t>Not: Closeup (Just nose in the picture)</a:t>
            </a:r>
          </a:p>
          <a:p>
            <a:pPr marL="285750" lvl="8" indent="-285750">
              <a:spcAft>
                <a:spcPts val="1600"/>
              </a:spcAft>
              <a:buSzPct val="80000"/>
              <a:buFont typeface="Arial" panose="020B0604020202020204" pitchFamily="34" charset="0"/>
              <a:buChar char="•"/>
            </a:pPr>
            <a:r>
              <a:rPr lang="en-GB" sz="1800" b="0" i="0" u="none" strike="noStrike" cap="none" dirty="0">
                <a:solidFill>
                  <a:srgbClr val="000000"/>
                </a:solidFill>
                <a:latin typeface="Arial"/>
                <a:ea typeface="Arial"/>
                <a:cs typeface="Arial"/>
                <a:sym typeface="Calibri"/>
              </a:rPr>
              <a:t>Not: The conceptual artist (half on camera with lamp in artistic setting)</a:t>
            </a:r>
          </a:p>
          <a:p>
            <a:pPr marL="285750" lvl="8" indent="-285750">
              <a:spcAft>
                <a:spcPts val="1600"/>
              </a:spcAft>
              <a:buSzPct val="80000"/>
              <a:buFont typeface="Arial" panose="020B0604020202020204" pitchFamily="34" charset="0"/>
              <a:buChar char="•"/>
            </a:pPr>
            <a:r>
              <a:rPr lang="en-GB" sz="1800" b="0" i="0" u="none" strike="noStrike" cap="none" dirty="0">
                <a:solidFill>
                  <a:srgbClr val="000000"/>
                </a:solidFill>
                <a:latin typeface="Arial"/>
                <a:ea typeface="Arial"/>
                <a:cs typeface="Arial"/>
                <a:sym typeface="Calibri"/>
              </a:rPr>
              <a:t>Not: The Guru (the mystical one with lots of backlight)</a:t>
            </a:r>
          </a:p>
        </p:txBody>
      </p:sp>
      <p:sp>
        <p:nvSpPr>
          <p:cNvPr id="203" name="Google Shape;203;g7263be4a94_1_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5237693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7263be4a94_1_87:notes"/>
          <p:cNvSpPr txBox="1">
            <a:spLocks noGrp="1"/>
          </p:cNvSpPr>
          <p:nvPr>
            <p:ph type="body" idx="1"/>
          </p:nvPr>
        </p:nvSpPr>
        <p:spPr>
          <a:xfrm>
            <a:off x="685800" y="4400551"/>
            <a:ext cx="5486400" cy="3600600"/>
          </a:xfrm>
          <a:prstGeom prst="rect">
            <a:avLst/>
          </a:prstGeom>
        </p:spPr>
        <p:txBody>
          <a:bodyPr spcFirstLastPara="1" wrap="square" lIns="91425" tIns="91425" rIns="91425" bIns="91425" anchor="t" anchorCtr="0">
            <a:noAutofit/>
          </a:bodyPr>
          <a:lstStyle/>
          <a:p>
            <a:pPr marL="285750" lvl="0" indent="-285750">
              <a:spcAft>
                <a:spcPts val="1600"/>
              </a:spcAft>
              <a:buSzPct val="80000"/>
              <a:buFont typeface="Arial" panose="020B0604020202020204" pitchFamily="34" charset="0"/>
              <a:buChar char="•"/>
            </a:pPr>
            <a:r>
              <a:rPr lang="de-DE" sz="1800" b="0" dirty="0">
                <a:latin typeface="DINOT-Bold" panose="020B0504020101020102" pitchFamily="34" charset="77"/>
              </a:rPr>
              <a:t>The </a:t>
            </a:r>
            <a:r>
              <a:rPr lang="de-DE" sz="1800" b="0" dirty="0" err="1">
                <a:latin typeface="DINOT-Bold" panose="020B0504020101020102" pitchFamily="34" charset="77"/>
              </a:rPr>
              <a:t>art</a:t>
            </a:r>
            <a:r>
              <a:rPr lang="de-DE" sz="1800" b="0" dirty="0">
                <a:latin typeface="DINOT-Bold" panose="020B0504020101020102" pitchFamily="34" charset="77"/>
              </a:rPr>
              <a:t> </a:t>
            </a:r>
            <a:r>
              <a:rPr lang="de-DE" sz="1800" b="0" dirty="0" err="1">
                <a:latin typeface="DINOT-Bold" panose="020B0504020101020102" pitchFamily="34" charset="77"/>
              </a:rPr>
              <a:t>of</a:t>
            </a:r>
            <a:r>
              <a:rPr lang="de-DE" sz="1800" b="0" dirty="0">
                <a:latin typeface="DINOT-Bold" panose="020B0504020101020102" pitchFamily="34" charset="77"/>
              </a:rPr>
              <a:t> </a:t>
            </a:r>
            <a:r>
              <a:rPr lang="de-DE" sz="1800" b="0" dirty="0" err="1">
                <a:latin typeface="DINOT-Bold" panose="020B0504020101020102" pitchFamily="34" charset="77"/>
              </a:rPr>
              <a:t>focus</a:t>
            </a:r>
            <a:r>
              <a:rPr lang="de-DE" sz="1800" b="0" dirty="0">
                <a:latin typeface="DINOT-Bold" panose="020B0504020101020102" pitchFamily="34" charset="77"/>
              </a:rPr>
              <a:t> on </a:t>
            </a:r>
            <a:r>
              <a:rPr lang="de-DE" sz="1800" b="0" dirty="0" err="1">
                <a:latin typeface="DINOT-Bold" panose="020B0504020101020102" pitchFamily="34" charset="77"/>
              </a:rPr>
              <a:t>perspective</a:t>
            </a:r>
            <a:r>
              <a:rPr lang="de-DE" sz="1800" b="0" dirty="0">
                <a:latin typeface="DINOT-Bold" panose="020B0504020101020102" pitchFamily="34" charset="77"/>
              </a:rPr>
              <a:t> and </a:t>
            </a:r>
            <a:r>
              <a:rPr lang="de-DE" sz="1800" b="0" dirty="0" err="1">
                <a:latin typeface="DINOT-Bold" panose="020B0504020101020102" pitchFamily="34" charset="77"/>
              </a:rPr>
              <a:t>framing</a:t>
            </a:r>
            <a:endParaRPr lang="de-DE" sz="1800" b="0" dirty="0">
              <a:latin typeface="DINOT-Bold" panose="020B0504020101020102" pitchFamily="34" charset="77"/>
            </a:endParaRPr>
          </a:p>
          <a:p>
            <a:pPr marL="285750" lvl="0" indent="-285750">
              <a:spcAft>
                <a:spcPts val="1600"/>
              </a:spcAft>
              <a:buSzPct val="80000"/>
              <a:buFont typeface="Arial" panose="020B0604020202020204" pitchFamily="34" charset="0"/>
              <a:buChar char="•"/>
            </a:pPr>
            <a:r>
              <a:rPr lang="de-DE" sz="1800" b="1" dirty="0" err="1">
                <a:latin typeface="DINOT-Bold" panose="020B0504020101020102" pitchFamily="34" charset="77"/>
              </a:rPr>
              <a:t>Let‘s</a:t>
            </a:r>
            <a:r>
              <a:rPr lang="de-DE" sz="1800" b="1" dirty="0">
                <a:latin typeface="DINOT-Bold" panose="020B0504020101020102" pitchFamily="34" charset="77"/>
              </a:rPr>
              <a:t> do </a:t>
            </a:r>
            <a:r>
              <a:rPr lang="de-DE" sz="1800" b="1" dirty="0" err="1">
                <a:latin typeface="DINOT-Bold" panose="020B0504020101020102" pitchFamily="34" charset="77"/>
              </a:rPr>
              <a:t>it</a:t>
            </a:r>
            <a:r>
              <a:rPr lang="de-DE" sz="1800" b="1" dirty="0">
                <a:latin typeface="DINOT-Bold" panose="020B0504020101020102" pitchFamily="34" charset="77"/>
              </a:rPr>
              <a:t> </a:t>
            </a:r>
            <a:r>
              <a:rPr lang="de-DE" sz="1800" b="1" dirty="0" err="1">
                <a:latin typeface="DINOT-Bold" panose="020B0504020101020102" pitchFamily="34" charset="77"/>
              </a:rPr>
              <a:t>right</a:t>
            </a:r>
            <a:r>
              <a:rPr lang="de-DE" sz="1800" b="1" dirty="0">
                <a:latin typeface="DINOT-Bold" panose="020B0504020101020102" pitchFamily="34" charset="77"/>
              </a:rPr>
              <a:t> and </a:t>
            </a:r>
            <a:r>
              <a:rPr lang="de-DE" sz="1800" b="1" dirty="0" err="1">
                <a:latin typeface="DINOT-Bold" panose="020B0504020101020102" pitchFamily="34" charset="77"/>
              </a:rPr>
              <a:t>please</a:t>
            </a:r>
            <a:r>
              <a:rPr lang="de-DE" sz="1800" b="1" dirty="0">
                <a:latin typeface="DINOT-Bold" panose="020B0504020101020102" pitchFamily="34" charset="77"/>
              </a:rPr>
              <a:t> follow </a:t>
            </a:r>
            <a:r>
              <a:rPr lang="de-DE" sz="1800" b="1" dirty="0" err="1">
                <a:latin typeface="DINOT-Bold" panose="020B0504020101020102" pitchFamily="34" charset="77"/>
              </a:rPr>
              <a:t>along</a:t>
            </a:r>
            <a:r>
              <a:rPr lang="de-DE" sz="1800" b="1" dirty="0">
                <a:latin typeface="DINOT-Bold" panose="020B0504020101020102" pitchFamily="34" charset="77"/>
              </a:rPr>
              <a:t> </a:t>
            </a:r>
            <a:r>
              <a:rPr lang="de-DE" sz="1800" b="1" dirty="0" err="1">
                <a:latin typeface="DINOT-Bold" panose="020B0504020101020102" pitchFamily="34" charset="77"/>
              </a:rPr>
              <a:t>everyone</a:t>
            </a:r>
            <a:r>
              <a:rPr lang="de-DE" sz="1800" b="1" dirty="0">
                <a:latin typeface="DINOT-Bold" panose="020B0504020101020102" pitchFamily="34" charset="77"/>
              </a:rPr>
              <a:t>:</a:t>
            </a:r>
          </a:p>
          <a:p>
            <a:pPr marL="628650" marR="0" lvl="1" indent="-285750" algn="l" defTabSz="685800" rtl="0" eaLnBrk="1" fontAlgn="auto" latinLnBrk="0" hangingPunct="1">
              <a:lnSpc>
                <a:spcPct val="100000"/>
              </a:lnSpc>
              <a:spcBef>
                <a:spcPts val="0"/>
              </a:spcBef>
              <a:spcAft>
                <a:spcPts val="1600"/>
              </a:spcAft>
              <a:buClrTx/>
              <a:buSzPct val="80000"/>
              <a:buFont typeface="Arial" panose="020B0604020202020204" pitchFamily="34" charset="0"/>
              <a:buChar char="•"/>
              <a:tabLst/>
              <a:defRPr/>
            </a:pPr>
            <a:r>
              <a:rPr lang="en-GB" sz="4000" dirty="0"/>
              <a:t>Webcam should be positioned at the same height as your eyes</a:t>
            </a:r>
          </a:p>
          <a:p>
            <a:pPr marL="628650" marR="0" lvl="1" indent="-285750" algn="l" defTabSz="685800" rtl="0" eaLnBrk="1" fontAlgn="auto" latinLnBrk="0" hangingPunct="1">
              <a:lnSpc>
                <a:spcPct val="100000"/>
              </a:lnSpc>
              <a:spcBef>
                <a:spcPts val="0"/>
              </a:spcBef>
              <a:spcAft>
                <a:spcPts val="1600"/>
              </a:spcAft>
              <a:buClrTx/>
              <a:buSzPct val="80000"/>
              <a:buFont typeface="Arial" panose="020B0604020202020204" pitchFamily="34" charset="0"/>
              <a:buChar char="•"/>
              <a:tabLst/>
              <a:defRPr/>
            </a:pPr>
            <a:r>
              <a:rPr lang="en-GB" sz="4000" dirty="0"/>
              <a:t>Leave some room in the upper part of the shot</a:t>
            </a:r>
          </a:p>
          <a:p>
            <a:pPr marL="628650" marR="0" lvl="1" indent="-285750" algn="l" defTabSz="685800" rtl="0" eaLnBrk="1" fontAlgn="auto" latinLnBrk="0" hangingPunct="1">
              <a:lnSpc>
                <a:spcPct val="100000"/>
              </a:lnSpc>
              <a:spcBef>
                <a:spcPts val="0"/>
              </a:spcBef>
              <a:spcAft>
                <a:spcPts val="1600"/>
              </a:spcAft>
              <a:buClrTx/>
              <a:buSzPct val="80000"/>
              <a:buFont typeface="Arial" panose="020B0604020202020204" pitchFamily="34" charset="0"/>
              <a:buChar char="•"/>
              <a:tabLst/>
              <a:defRPr/>
            </a:pPr>
            <a:r>
              <a:rPr lang="en-GB" sz="1800" b="0" i="0" u="none" strike="noStrike" cap="none" dirty="0">
                <a:solidFill>
                  <a:srgbClr val="000000"/>
                </a:solidFill>
                <a:latin typeface="Arial"/>
                <a:ea typeface="Arial"/>
                <a:cs typeface="Arial"/>
                <a:sym typeface="Calibri"/>
              </a:rPr>
              <a:t>Now you can decide where to be in the shot: frontal or three quarters and letting the face front (looks like a painting to me)</a:t>
            </a:r>
            <a:br>
              <a:rPr lang="de-DE" sz="1800" b="1" dirty="0">
                <a:latin typeface="DINOT-Bold" panose="020B0504020101020102" pitchFamily="34" charset="77"/>
              </a:rPr>
            </a:br>
            <a:endParaRPr lang="de-DE" sz="1100" b="0" dirty="0">
              <a:solidFill>
                <a:schemeClr val="tx1"/>
              </a:solidFill>
              <a:latin typeface="DINOT-Bold" panose="020B0504020101020102" pitchFamily="34" charset="77"/>
            </a:endParaRPr>
          </a:p>
        </p:txBody>
      </p:sp>
      <p:sp>
        <p:nvSpPr>
          <p:cNvPr id="203" name="Google Shape;203;g7263be4a94_1_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0311878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7263be4a94_1_87:notes"/>
          <p:cNvSpPr txBox="1">
            <a:spLocks noGrp="1"/>
          </p:cNvSpPr>
          <p:nvPr>
            <p:ph type="body" idx="1"/>
          </p:nvPr>
        </p:nvSpPr>
        <p:spPr>
          <a:xfrm>
            <a:off x="685800" y="4400551"/>
            <a:ext cx="5486400" cy="36006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1600"/>
              </a:spcAft>
              <a:buClr>
                <a:srgbClr val="000000"/>
              </a:buClr>
              <a:buSzPct val="80000"/>
              <a:buFont typeface="+mj-lt"/>
              <a:buNone/>
              <a:tabLst/>
              <a:defRPr/>
            </a:pPr>
            <a:r>
              <a:rPr lang="en-GB" sz="1100" dirty="0">
                <a:sym typeface="Calibri"/>
              </a:rPr>
              <a:t>And a little about the background…</a:t>
            </a:r>
          </a:p>
          <a:p>
            <a:pPr marL="171450" marR="0" lvl="0" indent="-171450" algn="l" defTabSz="914400" rtl="0" eaLnBrk="1" fontAlgn="auto" latinLnBrk="0" hangingPunct="1">
              <a:lnSpc>
                <a:spcPct val="100000"/>
              </a:lnSpc>
              <a:spcBef>
                <a:spcPts val="0"/>
              </a:spcBef>
              <a:spcAft>
                <a:spcPts val="1600"/>
              </a:spcAft>
              <a:buClr>
                <a:srgbClr val="000000"/>
              </a:buClr>
              <a:buSzPct val="80000"/>
              <a:buFont typeface="Arial" panose="020B0604020202020204" pitchFamily="34" charset="0"/>
              <a:buChar char="•"/>
              <a:tabLst/>
              <a:defRPr/>
            </a:pPr>
            <a:r>
              <a:rPr lang="en-GB" sz="1100" dirty="0">
                <a:sym typeface="Calibri"/>
              </a:rPr>
              <a:t>Avoid big windows behind you  (remember – guru effect?)</a:t>
            </a:r>
          </a:p>
          <a:p>
            <a:pPr marL="171450" marR="0" lvl="0" indent="-171450" algn="l" defTabSz="914400" rtl="0" eaLnBrk="1" fontAlgn="auto" latinLnBrk="0" hangingPunct="1">
              <a:lnSpc>
                <a:spcPct val="100000"/>
              </a:lnSpc>
              <a:spcBef>
                <a:spcPts val="0"/>
              </a:spcBef>
              <a:spcAft>
                <a:spcPts val="1600"/>
              </a:spcAft>
              <a:buClr>
                <a:srgbClr val="000000"/>
              </a:buClr>
              <a:buSzPct val="80000"/>
              <a:buFont typeface="Arial" panose="020B0604020202020204" pitchFamily="34" charset="0"/>
              <a:buChar char="•"/>
              <a:tabLst/>
              <a:defRPr/>
            </a:pPr>
            <a:r>
              <a:rPr lang="en-GB" sz="1100" dirty="0">
                <a:sym typeface="Calibri"/>
              </a:rPr>
              <a:t>Avoid big flat walls behind you, because they flatten your image, its always nice to feel some air between the subject and the background</a:t>
            </a:r>
          </a:p>
          <a:p>
            <a:pPr marL="0" lvl="0" indent="0">
              <a:spcAft>
                <a:spcPts val="1600"/>
              </a:spcAft>
              <a:buSzPct val="80000"/>
              <a:buFont typeface="+mj-lt"/>
              <a:buNone/>
            </a:pPr>
            <a:endParaRPr lang="de-DE" sz="1100" b="0" dirty="0">
              <a:solidFill>
                <a:schemeClr val="tx1"/>
              </a:solidFill>
              <a:latin typeface="DINOT-Bold" panose="020B0504020101020102" pitchFamily="34" charset="77"/>
            </a:endParaRPr>
          </a:p>
        </p:txBody>
      </p:sp>
      <p:sp>
        <p:nvSpPr>
          <p:cNvPr id="203" name="Google Shape;203;g7263be4a94_1_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9748773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7263be4a94_1_87:notes"/>
          <p:cNvSpPr txBox="1">
            <a:spLocks noGrp="1"/>
          </p:cNvSpPr>
          <p:nvPr>
            <p:ph type="body" idx="1"/>
          </p:nvPr>
        </p:nvSpPr>
        <p:spPr>
          <a:xfrm>
            <a:off x="685800" y="4400551"/>
            <a:ext cx="5486400" cy="36006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1600"/>
              </a:spcAft>
              <a:buClr>
                <a:srgbClr val="000000"/>
              </a:buClr>
              <a:buSzPct val="80000"/>
              <a:buFont typeface="+mj-lt"/>
              <a:buNone/>
              <a:tabLst/>
              <a:defRPr/>
            </a:pPr>
            <a:r>
              <a:rPr lang="de-DE" sz="1100" dirty="0"/>
              <a:t>And </a:t>
            </a:r>
            <a:r>
              <a:rPr lang="de-DE" sz="1100" dirty="0" err="1"/>
              <a:t>how</a:t>
            </a:r>
            <a:r>
              <a:rPr lang="de-DE" sz="1100" dirty="0"/>
              <a:t> </a:t>
            </a:r>
            <a:r>
              <a:rPr lang="de-DE" sz="1100" dirty="0" err="1"/>
              <a:t>about</a:t>
            </a:r>
            <a:r>
              <a:rPr lang="de-DE" sz="1100" dirty="0"/>
              <a:t> </a:t>
            </a:r>
            <a:r>
              <a:rPr lang="de-DE" sz="1100" dirty="0" err="1"/>
              <a:t>behaviour</a:t>
            </a:r>
            <a:r>
              <a:rPr lang="de-DE" sz="1100" dirty="0"/>
              <a:t> and </a:t>
            </a:r>
            <a:r>
              <a:rPr lang="de-DE" sz="1100" dirty="0" err="1"/>
              <a:t>interaction</a:t>
            </a:r>
            <a:r>
              <a:rPr lang="de-DE" sz="1100" dirty="0"/>
              <a:t>?</a:t>
            </a:r>
          </a:p>
          <a:p>
            <a:pPr marL="171450" marR="0" lvl="0" indent="-171450" algn="l" defTabSz="914400" rtl="0" eaLnBrk="1" fontAlgn="auto" latinLnBrk="0" hangingPunct="1">
              <a:lnSpc>
                <a:spcPct val="100000"/>
              </a:lnSpc>
              <a:spcBef>
                <a:spcPts val="0"/>
              </a:spcBef>
              <a:spcAft>
                <a:spcPts val="1600"/>
              </a:spcAft>
              <a:buClr>
                <a:srgbClr val="000000"/>
              </a:buClr>
              <a:buSzPct val="80000"/>
              <a:buFont typeface="Arial" panose="020B0604020202020204" pitchFamily="34" charset="0"/>
              <a:buChar char="•"/>
              <a:tabLst/>
              <a:defRPr/>
            </a:pPr>
            <a:r>
              <a:rPr lang="de-DE" sz="1100" dirty="0"/>
              <a:t>People </a:t>
            </a:r>
            <a:r>
              <a:rPr lang="de-DE" sz="1100" dirty="0" err="1"/>
              <a:t>tend</a:t>
            </a:r>
            <a:r>
              <a:rPr lang="de-DE" sz="1100" dirty="0"/>
              <a:t> </a:t>
            </a:r>
            <a:r>
              <a:rPr lang="de-DE" sz="1100" dirty="0" err="1"/>
              <a:t>to</a:t>
            </a:r>
            <a:r>
              <a:rPr lang="de-DE" sz="1100" dirty="0"/>
              <a:t> </a:t>
            </a:r>
            <a:r>
              <a:rPr lang="de-DE" sz="1100" dirty="0" err="1"/>
              <a:t>speed</a:t>
            </a:r>
            <a:r>
              <a:rPr lang="de-DE" sz="1100" dirty="0"/>
              <a:t> </a:t>
            </a:r>
            <a:r>
              <a:rPr lang="de-DE" sz="1100" dirty="0" err="1"/>
              <a:t>up</a:t>
            </a:r>
            <a:r>
              <a:rPr lang="de-DE" sz="1100" dirty="0"/>
              <a:t> </a:t>
            </a:r>
            <a:r>
              <a:rPr lang="de-DE" sz="1100" dirty="0" err="1"/>
              <a:t>their</a:t>
            </a:r>
            <a:r>
              <a:rPr lang="de-DE" sz="1100" dirty="0"/>
              <a:t> </a:t>
            </a:r>
            <a:r>
              <a:rPr lang="de-DE" sz="1100" dirty="0" err="1"/>
              <a:t>speech</a:t>
            </a:r>
            <a:r>
              <a:rPr lang="de-DE" sz="1100" dirty="0"/>
              <a:t> </a:t>
            </a:r>
            <a:r>
              <a:rPr lang="de-DE" sz="1100" dirty="0" err="1"/>
              <a:t>when</a:t>
            </a:r>
            <a:r>
              <a:rPr lang="de-DE" sz="1100" dirty="0"/>
              <a:t> </a:t>
            </a:r>
            <a:r>
              <a:rPr lang="de-DE" sz="1100" dirty="0" err="1"/>
              <a:t>they</a:t>
            </a:r>
            <a:r>
              <a:rPr lang="de-DE" sz="1100" dirty="0"/>
              <a:t> </a:t>
            </a:r>
            <a:r>
              <a:rPr lang="de-DE" sz="1100" dirty="0" err="1"/>
              <a:t>are</a:t>
            </a:r>
            <a:r>
              <a:rPr lang="de-DE" sz="1100" dirty="0"/>
              <a:t> </a:t>
            </a:r>
            <a:r>
              <a:rPr lang="de-DE" sz="1100" dirty="0" err="1"/>
              <a:t>nervous</a:t>
            </a:r>
            <a:r>
              <a:rPr lang="de-DE" sz="1100" dirty="0"/>
              <a:t>. </a:t>
            </a:r>
          </a:p>
          <a:p>
            <a:pPr marL="171450" marR="0" lvl="0" indent="-171450" algn="l" defTabSz="914400" rtl="0" eaLnBrk="1" fontAlgn="auto" latinLnBrk="0" hangingPunct="1">
              <a:lnSpc>
                <a:spcPct val="100000"/>
              </a:lnSpc>
              <a:spcBef>
                <a:spcPts val="0"/>
              </a:spcBef>
              <a:spcAft>
                <a:spcPts val="1600"/>
              </a:spcAft>
              <a:buClr>
                <a:srgbClr val="000000"/>
              </a:buClr>
              <a:buSzPct val="80000"/>
              <a:buFont typeface="Arial" panose="020B0604020202020204" pitchFamily="34" charset="0"/>
              <a:buChar char="•"/>
              <a:tabLst/>
              <a:defRPr/>
            </a:pPr>
            <a:r>
              <a:rPr lang="de-DE" sz="1100" dirty="0" err="1"/>
              <a:t>Aim</a:t>
            </a:r>
            <a:r>
              <a:rPr lang="de-DE" sz="1100" dirty="0"/>
              <a:t> </a:t>
            </a:r>
            <a:r>
              <a:rPr lang="de-DE" sz="1100" dirty="0" err="1"/>
              <a:t>to</a:t>
            </a:r>
            <a:r>
              <a:rPr lang="de-DE" sz="1100" dirty="0"/>
              <a:t> </a:t>
            </a:r>
            <a:r>
              <a:rPr lang="de-DE" sz="1100" dirty="0" err="1"/>
              <a:t>speak</a:t>
            </a:r>
            <a:r>
              <a:rPr lang="de-DE" sz="1100" dirty="0"/>
              <a:t> a </a:t>
            </a:r>
            <a:r>
              <a:rPr lang="de-DE" sz="1100" dirty="0" err="1"/>
              <a:t>little</a:t>
            </a:r>
            <a:r>
              <a:rPr lang="de-DE" sz="1100" dirty="0"/>
              <a:t> </a:t>
            </a:r>
            <a:r>
              <a:rPr lang="de-DE" sz="1100" dirty="0" err="1"/>
              <a:t>slower</a:t>
            </a:r>
            <a:r>
              <a:rPr lang="de-DE" sz="1100" dirty="0"/>
              <a:t> </a:t>
            </a:r>
            <a:r>
              <a:rPr lang="de-DE" sz="1100" dirty="0" err="1"/>
              <a:t>than</a:t>
            </a:r>
            <a:r>
              <a:rPr lang="de-DE" sz="1100" dirty="0"/>
              <a:t> normal, and </a:t>
            </a:r>
            <a:r>
              <a:rPr lang="de-DE" sz="1100" dirty="0" err="1"/>
              <a:t>it</a:t>
            </a:r>
            <a:r>
              <a:rPr lang="de-DE" sz="1100" dirty="0"/>
              <a:t> </a:t>
            </a:r>
            <a:r>
              <a:rPr lang="de-DE" sz="1100" dirty="0" err="1"/>
              <a:t>should</a:t>
            </a:r>
            <a:r>
              <a:rPr lang="de-DE" sz="1100" dirty="0"/>
              <a:t> </a:t>
            </a:r>
            <a:r>
              <a:rPr lang="de-DE" sz="1100" dirty="0" err="1"/>
              <a:t>be</a:t>
            </a:r>
            <a:r>
              <a:rPr lang="de-DE" sz="1100" dirty="0"/>
              <a:t> </a:t>
            </a:r>
            <a:r>
              <a:rPr lang="de-DE" sz="1100" dirty="0" err="1"/>
              <a:t>perfect</a:t>
            </a:r>
            <a:r>
              <a:rPr lang="de-DE" sz="1100" dirty="0"/>
              <a:t>!</a:t>
            </a:r>
          </a:p>
          <a:p>
            <a:pPr marL="171450" marR="0" lvl="0" indent="-171450" algn="l" defTabSz="914400" rtl="0" eaLnBrk="1" fontAlgn="auto" latinLnBrk="0" hangingPunct="1">
              <a:lnSpc>
                <a:spcPct val="100000"/>
              </a:lnSpc>
              <a:spcBef>
                <a:spcPts val="0"/>
              </a:spcBef>
              <a:spcAft>
                <a:spcPts val="1600"/>
              </a:spcAft>
              <a:buClr>
                <a:srgbClr val="000000"/>
              </a:buClr>
              <a:buSzPct val="80000"/>
              <a:buFont typeface="Arial" panose="020B0604020202020204" pitchFamily="34" charset="0"/>
              <a:buChar char="•"/>
              <a:tabLst/>
              <a:defRPr/>
            </a:pPr>
            <a:endParaRPr lang="de-DE" sz="1100" dirty="0"/>
          </a:p>
          <a:p>
            <a:pPr marL="171450" marR="0" lvl="0" indent="-171450" algn="l" defTabSz="914400" rtl="0" eaLnBrk="1" fontAlgn="auto" latinLnBrk="0" hangingPunct="1">
              <a:lnSpc>
                <a:spcPct val="100000"/>
              </a:lnSpc>
              <a:spcBef>
                <a:spcPts val="0"/>
              </a:spcBef>
              <a:spcAft>
                <a:spcPts val="1600"/>
              </a:spcAft>
              <a:buClr>
                <a:srgbClr val="000000"/>
              </a:buClr>
              <a:buSzPct val="80000"/>
              <a:buFont typeface="Arial" panose="020B0604020202020204" pitchFamily="34" charset="0"/>
              <a:buChar char="•"/>
              <a:tabLst/>
              <a:defRPr/>
            </a:pPr>
            <a:r>
              <a:rPr lang="en-GB" sz="2400" dirty="0"/>
              <a:t>Look directly into the camera every now and then.</a:t>
            </a:r>
          </a:p>
          <a:p>
            <a:pPr marL="514350" marR="0" lvl="1" indent="-171450" algn="l" defTabSz="914400" rtl="0" eaLnBrk="1" fontAlgn="auto" latinLnBrk="0" hangingPunct="1">
              <a:lnSpc>
                <a:spcPct val="100000"/>
              </a:lnSpc>
              <a:spcBef>
                <a:spcPts val="0"/>
              </a:spcBef>
              <a:spcAft>
                <a:spcPts val="1600"/>
              </a:spcAft>
              <a:buClr>
                <a:srgbClr val="000000"/>
              </a:buClr>
              <a:buSzPct val="80000"/>
              <a:buFont typeface="Arial" panose="020B0604020202020204" pitchFamily="34" charset="0"/>
              <a:buChar char="•"/>
              <a:tabLst/>
              <a:defRPr/>
            </a:pPr>
            <a:r>
              <a:rPr lang="en-GB" sz="1100" dirty="0"/>
              <a:t>Remember: </a:t>
            </a:r>
            <a:r>
              <a:rPr lang="de-DE" sz="1100" dirty="0"/>
              <a:t>The </a:t>
            </a:r>
            <a:r>
              <a:rPr lang="de-DE" sz="1100" dirty="0" err="1"/>
              <a:t>camera</a:t>
            </a:r>
            <a:r>
              <a:rPr lang="de-DE" sz="1100" dirty="0"/>
              <a:t> </a:t>
            </a:r>
            <a:r>
              <a:rPr lang="de-DE" sz="1100" dirty="0" err="1"/>
              <a:t>is</a:t>
            </a:r>
            <a:r>
              <a:rPr lang="de-DE" sz="1100" dirty="0"/>
              <a:t> NOT </a:t>
            </a:r>
            <a:r>
              <a:rPr lang="de-DE" sz="1100" dirty="0" err="1"/>
              <a:t>your</a:t>
            </a:r>
            <a:r>
              <a:rPr lang="de-DE" sz="1100" dirty="0"/>
              <a:t> screen! Ist a </a:t>
            </a:r>
            <a:r>
              <a:rPr lang="de-DE" sz="1100" dirty="0" err="1"/>
              <a:t>difference</a:t>
            </a:r>
            <a:r>
              <a:rPr lang="de-DE" sz="1100" dirty="0"/>
              <a:t> [</a:t>
            </a:r>
            <a:r>
              <a:rPr lang="de-DE" sz="1100" dirty="0" err="1"/>
              <a:t>show</a:t>
            </a:r>
            <a:r>
              <a:rPr lang="de-DE" sz="1100" dirty="0"/>
              <a:t> </a:t>
            </a:r>
            <a:r>
              <a:rPr lang="de-DE" sz="1100" dirty="0" err="1"/>
              <a:t>difference</a:t>
            </a:r>
            <a:r>
              <a:rPr lang="de-DE" sz="1100" dirty="0"/>
              <a:t> </a:t>
            </a:r>
            <a:r>
              <a:rPr lang="de-DE" sz="1100" dirty="0" err="1"/>
              <a:t>when</a:t>
            </a:r>
            <a:r>
              <a:rPr lang="de-DE" sz="1100" dirty="0"/>
              <a:t> </a:t>
            </a:r>
            <a:r>
              <a:rPr lang="de-DE" sz="1100" dirty="0" err="1"/>
              <a:t>looking</a:t>
            </a:r>
            <a:r>
              <a:rPr lang="de-DE" sz="1100" dirty="0"/>
              <a:t> </a:t>
            </a:r>
            <a:r>
              <a:rPr lang="de-DE" sz="1100" dirty="0" err="1"/>
              <a:t>directly</a:t>
            </a:r>
            <a:r>
              <a:rPr lang="de-DE" sz="1100" dirty="0"/>
              <a:t> </a:t>
            </a:r>
            <a:r>
              <a:rPr lang="de-DE" sz="1100" dirty="0" err="1"/>
              <a:t>into</a:t>
            </a:r>
            <a:r>
              <a:rPr lang="de-DE" sz="1100" dirty="0"/>
              <a:t> </a:t>
            </a:r>
            <a:r>
              <a:rPr lang="de-DE" sz="1100" dirty="0" err="1"/>
              <a:t>the</a:t>
            </a:r>
            <a:r>
              <a:rPr lang="de-DE" sz="1100" dirty="0"/>
              <a:t> </a:t>
            </a:r>
            <a:r>
              <a:rPr lang="de-DE" sz="1100" dirty="0" err="1"/>
              <a:t>camera</a:t>
            </a:r>
            <a:r>
              <a:rPr lang="de-DE" sz="1100" dirty="0"/>
              <a:t> </a:t>
            </a:r>
            <a:r>
              <a:rPr lang="de-DE" sz="1100" dirty="0" err="1"/>
              <a:t>or</a:t>
            </a:r>
            <a:r>
              <a:rPr lang="de-DE" sz="1100" dirty="0"/>
              <a:t> on screen]</a:t>
            </a:r>
          </a:p>
          <a:p>
            <a:pPr marL="514350" marR="0" lvl="1" indent="-171450" algn="l" defTabSz="914400" rtl="0" eaLnBrk="1" fontAlgn="auto" latinLnBrk="0" hangingPunct="1">
              <a:lnSpc>
                <a:spcPct val="100000"/>
              </a:lnSpc>
              <a:spcBef>
                <a:spcPts val="0"/>
              </a:spcBef>
              <a:spcAft>
                <a:spcPts val="1600"/>
              </a:spcAft>
              <a:buClr>
                <a:srgbClr val="000000"/>
              </a:buClr>
              <a:buSzPct val="80000"/>
              <a:buFont typeface="Arial" panose="020B0604020202020204" pitchFamily="34" charset="0"/>
              <a:buChar char="•"/>
              <a:tabLst/>
              <a:defRPr/>
            </a:pPr>
            <a:endParaRPr lang="de-DE" sz="1100" dirty="0"/>
          </a:p>
          <a:p>
            <a:pPr marL="171450" marR="0" lvl="0" indent="-171450" algn="l" defTabSz="914400" rtl="0" eaLnBrk="1" fontAlgn="auto" latinLnBrk="0" hangingPunct="1">
              <a:lnSpc>
                <a:spcPct val="100000"/>
              </a:lnSpc>
              <a:spcBef>
                <a:spcPts val="0"/>
              </a:spcBef>
              <a:spcAft>
                <a:spcPts val="1600"/>
              </a:spcAft>
              <a:buClr>
                <a:srgbClr val="000000"/>
              </a:buClr>
              <a:buSzPct val="80000"/>
              <a:buFont typeface="Arial" panose="020B0604020202020204" pitchFamily="34" charset="0"/>
              <a:buChar char="•"/>
              <a:tabLst/>
              <a:defRPr/>
            </a:pPr>
            <a:r>
              <a:rPr lang="de-DE" sz="1100" dirty="0"/>
              <a:t>Last but not least:</a:t>
            </a:r>
          </a:p>
          <a:p>
            <a:pPr marL="514350" marR="0" lvl="1" indent="-171450" algn="l" defTabSz="914400" rtl="0" eaLnBrk="1" fontAlgn="auto" latinLnBrk="0" hangingPunct="1">
              <a:lnSpc>
                <a:spcPct val="100000"/>
              </a:lnSpc>
              <a:spcBef>
                <a:spcPts val="0"/>
              </a:spcBef>
              <a:spcAft>
                <a:spcPts val="1600"/>
              </a:spcAft>
              <a:buClr>
                <a:srgbClr val="000000"/>
              </a:buClr>
              <a:buSzPct val="80000"/>
              <a:buFont typeface="Arial" panose="020B0604020202020204" pitchFamily="34" charset="0"/>
              <a:buChar char="•"/>
              <a:tabLst/>
              <a:defRPr/>
            </a:pPr>
            <a:r>
              <a:rPr lang="en-GB" sz="2400" dirty="0"/>
              <a:t>People do not tend to smile when they watch you digitally – don’t be irritated and have fun!</a:t>
            </a:r>
          </a:p>
          <a:p>
            <a:pPr marL="514350" marR="0" lvl="1" indent="-171450" algn="l" defTabSz="914400" rtl="0" eaLnBrk="1" fontAlgn="auto" latinLnBrk="0" hangingPunct="1">
              <a:lnSpc>
                <a:spcPct val="100000"/>
              </a:lnSpc>
              <a:spcBef>
                <a:spcPts val="0"/>
              </a:spcBef>
              <a:spcAft>
                <a:spcPts val="1600"/>
              </a:spcAft>
              <a:buClr>
                <a:srgbClr val="000000"/>
              </a:buClr>
              <a:buSzPct val="80000"/>
              <a:buFont typeface="Arial" panose="020B0604020202020204" pitchFamily="34" charset="0"/>
              <a:buChar char="•"/>
              <a:tabLst/>
              <a:defRPr/>
            </a:pPr>
            <a:endParaRPr lang="de-DE" sz="1100" dirty="0"/>
          </a:p>
        </p:txBody>
      </p:sp>
      <p:sp>
        <p:nvSpPr>
          <p:cNvPr id="203" name="Google Shape;203;g7263be4a94_1_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2090014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726494fd45_1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726494fd45_1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de-DE" dirty="0" err="1"/>
              <a:t>You</a:t>
            </a:r>
            <a:r>
              <a:rPr lang="de-DE" dirty="0"/>
              <a:t> </a:t>
            </a:r>
            <a:r>
              <a:rPr lang="de-DE" dirty="0" err="1"/>
              <a:t>may</a:t>
            </a:r>
            <a:r>
              <a:rPr lang="de-DE" dirty="0"/>
              <a:t> </a:t>
            </a:r>
            <a:r>
              <a:rPr lang="de-DE" dirty="0" err="1"/>
              <a:t>have</a:t>
            </a:r>
            <a:r>
              <a:rPr lang="de-DE" dirty="0"/>
              <a:t> </a:t>
            </a:r>
            <a:r>
              <a:rPr lang="de-DE" dirty="0" err="1"/>
              <a:t>already</a:t>
            </a:r>
            <a:r>
              <a:rPr lang="de-DE" dirty="0"/>
              <a:t> </a:t>
            </a:r>
            <a:r>
              <a:rPr lang="de-DE" dirty="0" err="1"/>
              <a:t>notices</a:t>
            </a:r>
            <a:r>
              <a:rPr lang="de-DE" dirty="0"/>
              <a:t> </a:t>
            </a:r>
            <a:r>
              <a:rPr lang="de-DE" dirty="0" err="1"/>
              <a:t>some</a:t>
            </a:r>
            <a:r>
              <a:rPr lang="de-DE" dirty="0"/>
              <a:t> </a:t>
            </a:r>
            <a:r>
              <a:rPr lang="de-DE" dirty="0" err="1"/>
              <a:t>new</a:t>
            </a:r>
            <a:r>
              <a:rPr lang="de-DE" dirty="0"/>
              <a:t> </a:t>
            </a:r>
            <a:r>
              <a:rPr lang="de-DE" dirty="0" err="1"/>
              <a:t>faces</a:t>
            </a:r>
            <a:r>
              <a:rPr lang="de-DE" dirty="0"/>
              <a:t> </a:t>
            </a:r>
            <a:r>
              <a:rPr lang="de-DE" dirty="0" err="1"/>
              <a:t>here</a:t>
            </a:r>
            <a:r>
              <a:rPr lang="de-DE" dirty="0"/>
              <a:t> </a:t>
            </a:r>
            <a:r>
              <a:rPr lang="de-DE" dirty="0" err="1"/>
              <a:t>with</a:t>
            </a:r>
            <a:r>
              <a:rPr lang="de-DE" dirty="0"/>
              <a:t> </a:t>
            </a:r>
            <a:r>
              <a:rPr lang="de-DE" dirty="0" err="1"/>
              <a:t>us</a:t>
            </a:r>
            <a:r>
              <a:rPr lang="de-DE" dirty="0"/>
              <a:t> after </a:t>
            </a:r>
            <a:r>
              <a:rPr lang="de-DE" dirty="0" err="1"/>
              <a:t>the</a:t>
            </a:r>
            <a:r>
              <a:rPr lang="de-DE" dirty="0"/>
              <a:t> break …</a:t>
            </a:r>
          </a:p>
        </p:txBody>
      </p:sp>
    </p:spTree>
    <p:extLst>
      <p:ext uri="{BB962C8B-B14F-4D97-AF65-F5344CB8AC3E}">
        <p14:creationId xmlns:p14="http://schemas.microsoft.com/office/powerpoint/2010/main" val="411942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726494fd45_1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726494fd45_1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sz="1000" b="0" dirty="0"/>
              <a:t>… </a:t>
            </a:r>
            <a:r>
              <a:rPr lang="de-DE" sz="1000" b="0" dirty="0" err="1"/>
              <a:t>Please</a:t>
            </a:r>
            <a:r>
              <a:rPr lang="de-DE" sz="1000" b="0" dirty="0"/>
              <a:t> </a:t>
            </a:r>
            <a:r>
              <a:rPr lang="de-DE" sz="1000" b="0" dirty="0" err="1"/>
              <a:t>meet</a:t>
            </a:r>
            <a:r>
              <a:rPr lang="de-DE" sz="1000" b="0" dirty="0"/>
              <a:t> </a:t>
            </a:r>
            <a:r>
              <a:rPr lang="de-DE" sz="1000" b="0" dirty="0" err="1"/>
              <a:t>our</a:t>
            </a:r>
            <a:r>
              <a:rPr lang="de-DE" sz="1000" b="0" dirty="0"/>
              <a:t> </a:t>
            </a:r>
            <a:r>
              <a:rPr lang="de-DE" sz="1000" b="0" dirty="0" err="1"/>
              <a:t>experts</a:t>
            </a:r>
            <a:r>
              <a:rPr lang="de-DE" sz="1000" b="0" dirty="0"/>
              <a:t>! </a:t>
            </a:r>
            <a:r>
              <a:rPr lang="de-DE" sz="1000" b="0" dirty="0" err="1"/>
              <a:t>It‘s</a:t>
            </a:r>
            <a:r>
              <a:rPr lang="de-DE" sz="1000" b="0" dirty="0"/>
              <a:t> </a:t>
            </a:r>
            <a:r>
              <a:rPr lang="de-DE" sz="1000" b="0" dirty="0" err="1"/>
              <a:t>lovely</a:t>
            </a:r>
            <a:r>
              <a:rPr lang="de-DE" sz="1000" b="0" dirty="0"/>
              <a:t> </a:t>
            </a:r>
            <a:r>
              <a:rPr lang="de-DE" sz="1000" b="0" dirty="0" err="1"/>
              <a:t>to</a:t>
            </a:r>
            <a:r>
              <a:rPr lang="de-DE" sz="1000" b="0" dirty="0"/>
              <a:t> </a:t>
            </a:r>
            <a:r>
              <a:rPr lang="de-DE" sz="1000" b="0" dirty="0" err="1"/>
              <a:t>have</a:t>
            </a:r>
            <a:r>
              <a:rPr lang="de-DE" sz="1000" b="0" dirty="0"/>
              <a:t> </a:t>
            </a:r>
            <a:r>
              <a:rPr lang="de-DE" sz="1000" b="0" dirty="0" err="1"/>
              <a:t>you</a:t>
            </a:r>
            <a:r>
              <a:rPr lang="de-DE" sz="1000" b="0" dirty="0"/>
              <a:t> </a:t>
            </a:r>
            <a:r>
              <a:rPr lang="de-DE" sz="1000" b="0" dirty="0" err="1"/>
              <a:t>with</a:t>
            </a:r>
            <a:r>
              <a:rPr lang="de-DE" sz="1000" b="0" dirty="0"/>
              <a:t> </a:t>
            </a:r>
            <a:r>
              <a:rPr lang="de-DE" sz="1000" b="0" dirty="0" err="1"/>
              <a:t>us</a:t>
            </a:r>
            <a:endParaRPr lang="de-DE" sz="1000" b="0" dirty="0"/>
          </a:p>
          <a:p>
            <a:pPr marL="0" lvl="0" indent="0" algn="l" rtl="0">
              <a:spcBef>
                <a:spcPts val="0"/>
              </a:spcBef>
              <a:spcAft>
                <a:spcPts val="0"/>
              </a:spcAft>
              <a:buNone/>
            </a:pPr>
            <a:endParaRPr lang="de-DE" sz="1000" b="0" dirty="0"/>
          </a:p>
          <a:p>
            <a:pPr marL="0" lvl="0" indent="0" algn="l" rtl="0">
              <a:spcBef>
                <a:spcPts val="0"/>
              </a:spcBef>
              <a:spcAft>
                <a:spcPts val="0"/>
              </a:spcAft>
              <a:buNone/>
            </a:pPr>
            <a:r>
              <a:rPr lang="de-DE" sz="1000" b="0" dirty="0"/>
              <a:t>Dear </a:t>
            </a:r>
            <a:r>
              <a:rPr lang="de-DE" sz="1000" b="0" dirty="0" err="1"/>
              <a:t>guests</a:t>
            </a:r>
            <a:r>
              <a:rPr lang="de-DE" sz="1000" b="0" dirty="0"/>
              <a:t>: </a:t>
            </a:r>
            <a:r>
              <a:rPr lang="de-DE" sz="1000" b="0" dirty="0" err="1"/>
              <a:t>Could</a:t>
            </a:r>
            <a:r>
              <a:rPr lang="de-DE" sz="1000" b="0" dirty="0"/>
              <a:t> </a:t>
            </a:r>
            <a:r>
              <a:rPr lang="de-DE" sz="1000" b="0" dirty="0" err="1"/>
              <a:t>you</a:t>
            </a:r>
            <a:r>
              <a:rPr lang="de-DE" sz="1000" b="0" dirty="0"/>
              <a:t> </a:t>
            </a:r>
            <a:r>
              <a:rPr lang="de-DE" sz="1000" b="0" dirty="0" err="1"/>
              <a:t>please</a:t>
            </a:r>
            <a:r>
              <a:rPr lang="de-DE" sz="1000" b="0" dirty="0"/>
              <a:t> </a:t>
            </a:r>
            <a:r>
              <a:rPr lang="de-DE" sz="1000" b="0" dirty="0" err="1"/>
              <a:t>briefly</a:t>
            </a:r>
            <a:r>
              <a:rPr lang="de-DE" sz="1000" b="0" dirty="0"/>
              <a:t> </a:t>
            </a:r>
            <a:r>
              <a:rPr lang="de-DE" sz="1000" b="0" dirty="0" err="1"/>
              <a:t>introduce</a:t>
            </a:r>
            <a:r>
              <a:rPr lang="de-DE" sz="1000" b="0" dirty="0"/>
              <a:t> </a:t>
            </a:r>
            <a:r>
              <a:rPr lang="de-DE" sz="1000" b="0" dirty="0" err="1"/>
              <a:t>yourselves</a:t>
            </a:r>
            <a:r>
              <a:rPr lang="de-DE" sz="1000" b="0" dirty="0"/>
              <a:t>?</a:t>
            </a:r>
          </a:p>
          <a:p>
            <a:pPr marL="0" lvl="0" indent="0" algn="l" rtl="0">
              <a:spcBef>
                <a:spcPts val="0"/>
              </a:spcBef>
              <a:spcAft>
                <a:spcPts val="0"/>
              </a:spcAft>
              <a:buNone/>
            </a:pPr>
            <a:r>
              <a:rPr lang="de-DE" sz="1000" b="0" dirty="0"/>
              <a:t>[</a:t>
            </a:r>
            <a:r>
              <a:rPr lang="de-DE" sz="1000" b="0" dirty="0" err="1"/>
              <a:t>interaction</a:t>
            </a:r>
            <a:r>
              <a:rPr lang="de-DE" sz="1000" b="0" dirty="0"/>
              <a:t> </a:t>
            </a:r>
            <a:r>
              <a:rPr lang="de-DE" sz="1000" b="0" dirty="0" err="1"/>
              <a:t>with</a:t>
            </a:r>
            <a:r>
              <a:rPr lang="de-DE" sz="1000" b="0" dirty="0"/>
              <a:t> </a:t>
            </a:r>
            <a:r>
              <a:rPr lang="de-DE" sz="1000" b="0" dirty="0" err="1"/>
              <a:t>the</a:t>
            </a:r>
            <a:r>
              <a:rPr lang="de-DE" sz="1000" b="0" dirty="0"/>
              <a:t> </a:t>
            </a:r>
            <a:r>
              <a:rPr lang="de-DE" sz="1000" b="0" dirty="0" err="1"/>
              <a:t>guests</a:t>
            </a:r>
            <a:r>
              <a:rPr lang="de-DE" sz="1000" b="0" dirty="0"/>
              <a:t> so </a:t>
            </a:r>
            <a:r>
              <a:rPr lang="de-DE" sz="1000" b="0" dirty="0" err="1"/>
              <a:t>everyone</a:t>
            </a:r>
            <a:r>
              <a:rPr lang="de-DE" sz="1000" b="0" dirty="0"/>
              <a:t> </a:t>
            </a:r>
            <a:r>
              <a:rPr lang="de-DE" sz="1000" b="0" dirty="0" err="1"/>
              <a:t>feeld</a:t>
            </a:r>
            <a:r>
              <a:rPr lang="de-DE" sz="1000" b="0" dirty="0"/>
              <a:t> </a:t>
            </a:r>
            <a:r>
              <a:rPr lang="de-DE" sz="1000" b="0" dirty="0" err="1"/>
              <a:t>welcome</a:t>
            </a:r>
            <a:r>
              <a:rPr lang="de-DE" sz="1000" b="0" dirty="0"/>
              <a:t>]</a:t>
            </a:r>
          </a:p>
        </p:txBody>
      </p:sp>
    </p:spTree>
    <p:extLst>
      <p:ext uri="{BB962C8B-B14F-4D97-AF65-F5344CB8AC3E}">
        <p14:creationId xmlns:p14="http://schemas.microsoft.com/office/powerpoint/2010/main" val="162088896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726494fd45_1_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726494fd45_1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de-DE" sz="1100" b="0" dirty="0" err="1">
                <a:solidFill>
                  <a:schemeClr val="tx1"/>
                </a:solidFill>
                <a:highlight>
                  <a:schemeClr val="lt1"/>
                </a:highlight>
                <a:latin typeface="DINOT-Bold" panose="020B0504020101020102" pitchFamily="34" charset="77"/>
              </a:rPr>
              <a:t>Let‘s</a:t>
            </a:r>
            <a:r>
              <a:rPr lang="de-DE" sz="1100" b="0" dirty="0">
                <a:solidFill>
                  <a:schemeClr val="tx1"/>
                </a:solidFill>
                <a:highlight>
                  <a:schemeClr val="lt1"/>
                </a:highlight>
                <a:latin typeface="DINOT-Bold" panose="020B0504020101020102" pitchFamily="34" charset="77"/>
              </a:rPr>
              <a:t> </a:t>
            </a:r>
            <a:r>
              <a:rPr lang="de-DE" sz="1100" b="0" dirty="0" err="1">
                <a:solidFill>
                  <a:schemeClr val="tx1"/>
                </a:solidFill>
                <a:highlight>
                  <a:schemeClr val="lt1"/>
                </a:highlight>
                <a:latin typeface="DINOT-Bold" panose="020B0504020101020102" pitchFamily="34" charset="77"/>
              </a:rPr>
              <a:t>have</a:t>
            </a:r>
            <a:r>
              <a:rPr lang="de-DE" sz="1100" b="0" dirty="0">
                <a:solidFill>
                  <a:schemeClr val="tx1"/>
                </a:solidFill>
                <a:highlight>
                  <a:schemeClr val="lt1"/>
                </a:highlight>
                <a:latin typeface="DINOT-Bold" panose="020B0504020101020102" pitchFamily="34" charset="77"/>
              </a:rPr>
              <a:t> a </a:t>
            </a:r>
            <a:r>
              <a:rPr lang="de-DE" sz="1100" b="0" dirty="0" err="1">
                <a:solidFill>
                  <a:schemeClr val="tx1"/>
                </a:solidFill>
                <a:highlight>
                  <a:schemeClr val="lt1"/>
                </a:highlight>
                <a:latin typeface="DINOT-Bold" panose="020B0504020101020102" pitchFamily="34" charset="77"/>
              </a:rPr>
              <a:t>look</a:t>
            </a:r>
            <a:r>
              <a:rPr lang="de-DE" sz="1100" b="0" dirty="0">
                <a:solidFill>
                  <a:schemeClr val="tx1"/>
                </a:solidFill>
                <a:highlight>
                  <a:schemeClr val="lt1"/>
                </a:highlight>
                <a:latin typeface="DINOT-Bold" panose="020B0504020101020102" pitchFamily="34" charset="77"/>
              </a:rPr>
              <a:t> at </a:t>
            </a:r>
            <a:r>
              <a:rPr lang="de-DE" sz="1100" b="0" dirty="0" err="1">
                <a:solidFill>
                  <a:schemeClr val="tx1"/>
                </a:solidFill>
                <a:highlight>
                  <a:schemeClr val="lt1"/>
                </a:highlight>
                <a:latin typeface="DINOT-Bold" panose="020B0504020101020102" pitchFamily="34" charset="77"/>
              </a:rPr>
              <a:t>how</a:t>
            </a:r>
            <a:r>
              <a:rPr lang="de-DE" sz="1100" b="0" dirty="0">
                <a:solidFill>
                  <a:schemeClr val="tx1"/>
                </a:solidFill>
                <a:highlight>
                  <a:schemeClr val="lt1"/>
                </a:highlight>
                <a:latin typeface="DINOT-Bold" panose="020B0504020101020102" pitchFamily="34" charset="77"/>
              </a:rPr>
              <a:t> </a:t>
            </a:r>
            <a:r>
              <a:rPr lang="de-DE" sz="1100" b="0" dirty="0" err="1">
                <a:solidFill>
                  <a:schemeClr val="tx1"/>
                </a:solidFill>
                <a:highlight>
                  <a:schemeClr val="lt1"/>
                </a:highlight>
                <a:latin typeface="DINOT-Bold" panose="020B0504020101020102" pitchFamily="34" charset="77"/>
              </a:rPr>
              <a:t>how</a:t>
            </a:r>
            <a:r>
              <a:rPr lang="de-DE" sz="1100" b="0" dirty="0">
                <a:solidFill>
                  <a:schemeClr val="tx1"/>
                </a:solidFill>
                <a:highlight>
                  <a:schemeClr val="lt1"/>
                </a:highlight>
                <a:latin typeface="DINOT-Bold" panose="020B0504020101020102" pitchFamily="34" charset="77"/>
              </a:rPr>
              <a:t> </a:t>
            </a:r>
            <a:r>
              <a:rPr lang="de-DE" sz="1100" b="0" dirty="0" err="1">
                <a:solidFill>
                  <a:schemeClr val="tx1"/>
                </a:solidFill>
                <a:highlight>
                  <a:schemeClr val="lt1"/>
                </a:highlight>
                <a:latin typeface="DINOT-Bold" panose="020B0504020101020102" pitchFamily="34" charset="77"/>
              </a:rPr>
              <a:t>this</a:t>
            </a:r>
            <a:r>
              <a:rPr lang="de-DE" sz="1100" b="0" dirty="0">
                <a:solidFill>
                  <a:schemeClr val="tx1"/>
                </a:solidFill>
                <a:highlight>
                  <a:schemeClr val="lt1"/>
                </a:highlight>
                <a:latin typeface="DINOT-Bold" panose="020B0504020101020102" pitchFamily="34" charset="77"/>
              </a:rPr>
              <a:t> will </a:t>
            </a:r>
            <a:r>
              <a:rPr lang="de-DE" sz="1100" b="0" dirty="0" err="1">
                <a:solidFill>
                  <a:schemeClr val="tx1"/>
                </a:solidFill>
                <a:highlight>
                  <a:schemeClr val="lt1"/>
                </a:highlight>
                <a:latin typeface="DINOT-Bold" panose="020B0504020101020102" pitchFamily="34" charset="77"/>
              </a:rPr>
              <a:t>work</a:t>
            </a:r>
            <a:r>
              <a:rPr lang="de-DE" sz="1100" b="0" dirty="0">
                <a:solidFill>
                  <a:schemeClr val="tx1"/>
                </a:solidFill>
                <a:highlight>
                  <a:schemeClr val="lt1"/>
                </a:highlight>
                <a:latin typeface="DINOT-Bold" panose="020B0504020101020102" pitchFamily="34" charset="77"/>
              </a:rPr>
              <a:t>: </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de-DE" sz="1100" b="0" dirty="0" err="1">
                <a:solidFill>
                  <a:schemeClr val="tx1"/>
                </a:solidFill>
                <a:highlight>
                  <a:schemeClr val="lt1"/>
                </a:highlight>
                <a:latin typeface="DINOT-Bold" panose="020B0504020101020102" pitchFamily="34" charset="77"/>
              </a:rPr>
              <a:t>Our</a:t>
            </a:r>
            <a:r>
              <a:rPr lang="de-DE" sz="1100" b="0" dirty="0">
                <a:solidFill>
                  <a:schemeClr val="tx1"/>
                </a:solidFill>
                <a:highlight>
                  <a:schemeClr val="lt1"/>
                </a:highlight>
                <a:latin typeface="DINOT-Bold" panose="020B0504020101020102" pitchFamily="34" charset="77"/>
              </a:rPr>
              <a:t> </a:t>
            </a:r>
            <a:r>
              <a:rPr lang="de-DE" sz="1100" b="0" dirty="0" err="1">
                <a:solidFill>
                  <a:schemeClr val="tx1"/>
                </a:solidFill>
                <a:highlight>
                  <a:schemeClr val="lt1"/>
                </a:highlight>
                <a:latin typeface="DINOT-Bold" panose="020B0504020101020102" pitchFamily="34" charset="77"/>
              </a:rPr>
              <a:t>pitching</a:t>
            </a:r>
            <a:r>
              <a:rPr lang="de-DE" sz="1100" b="0" dirty="0">
                <a:solidFill>
                  <a:schemeClr val="tx1"/>
                </a:solidFill>
                <a:highlight>
                  <a:schemeClr val="lt1"/>
                </a:highlight>
                <a:latin typeface="DINOT-Bold" panose="020B0504020101020102" pitchFamily="34" charset="77"/>
              </a:rPr>
              <a:t> </a:t>
            </a:r>
            <a:r>
              <a:rPr lang="de-DE" sz="1100" b="0" dirty="0" err="1">
                <a:solidFill>
                  <a:schemeClr val="tx1"/>
                </a:solidFill>
                <a:highlight>
                  <a:schemeClr val="lt1"/>
                </a:highlight>
                <a:latin typeface="DINOT-Bold" panose="020B0504020101020102" pitchFamily="34" charset="77"/>
              </a:rPr>
              <a:t>volunteers</a:t>
            </a:r>
            <a:r>
              <a:rPr lang="de-DE" sz="1100" b="0" dirty="0">
                <a:solidFill>
                  <a:schemeClr val="tx1"/>
                </a:solidFill>
                <a:highlight>
                  <a:schemeClr val="lt1"/>
                </a:highlight>
                <a:latin typeface="DINOT-Bold" panose="020B0504020101020102" pitchFamily="34" charset="77"/>
              </a:rPr>
              <a:t>: </a:t>
            </a:r>
            <a:r>
              <a:rPr lang="de-DE" sz="1100" b="0" dirty="0" err="1">
                <a:solidFill>
                  <a:schemeClr val="tx1"/>
                </a:solidFill>
                <a:highlight>
                  <a:schemeClr val="lt1"/>
                </a:highlight>
                <a:latin typeface="DINOT-Bold" panose="020B0504020101020102" pitchFamily="34" charset="77"/>
              </a:rPr>
              <a:t>We</a:t>
            </a:r>
            <a:r>
              <a:rPr lang="de-DE" sz="1100" b="0" dirty="0">
                <a:solidFill>
                  <a:schemeClr val="tx1"/>
                </a:solidFill>
                <a:highlight>
                  <a:schemeClr val="lt1"/>
                </a:highlight>
                <a:latin typeface="DINOT-Bold" panose="020B0504020101020102" pitchFamily="34" charset="77"/>
              </a:rPr>
              <a:t> will </a:t>
            </a:r>
            <a:r>
              <a:rPr lang="de-DE" sz="1100" b="0" dirty="0" err="1">
                <a:solidFill>
                  <a:schemeClr val="tx1"/>
                </a:solidFill>
                <a:highlight>
                  <a:schemeClr val="lt1"/>
                </a:highlight>
                <a:latin typeface="DINOT-Bold" panose="020B0504020101020102" pitchFamily="34" charset="77"/>
              </a:rPr>
              <a:t>call</a:t>
            </a:r>
            <a:r>
              <a:rPr lang="de-DE" sz="1100" b="0" dirty="0">
                <a:solidFill>
                  <a:schemeClr val="tx1"/>
                </a:solidFill>
                <a:highlight>
                  <a:schemeClr val="lt1"/>
                </a:highlight>
                <a:latin typeface="DINOT-Bold" panose="020B0504020101020102" pitchFamily="34" charset="77"/>
              </a:rPr>
              <a:t> </a:t>
            </a:r>
            <a:r>
              <a:rPr lang="de-DE" sz="1100" b="0" dirty="0" err="1">
                <a:solidFill>
                  <a:schemeClr val="tx1"/>
                </a:solidFill>
                <a:highlight>
                  <a:schemeClr val="lt1"/>
                </a:highlight>
                <a:latin typeface="DINOT-Bold" panose="020B0504020101020102" pitchFamily="34" charset="77"/>
              </a:rPr>
              <a:t>your</a:t>
            </a:r>
            <a:r>
              <a:rPr lang="de-DE" sz="1100" b="0" dirty="0">
                <a:solidFill>
                  <a:schemeClr val="tx1"/>
                </a:solidFill>
                <a:highlight>
                  <a:schemeClr val="lt1"/>
                </a:highlight>
                <a:latin typeface="DINOT-Bold" panose="020B0504020101020102" pitchFamily="34" charset="77"/>
              </a:rPr>
              <a:t> </a:t>
            </a:r>
            <a:r>
              <a:rPr lang="de-DE" sz="1100" b="0" dirty="0" err="1">
                <a:solidFill>
                  <a:schemeClr val="tx1"/>
                </a:solidFill>
                <a:highlight>
                  <a:schemeClr val="lt1"/>
                </a:highlight>
                <a:latin typeface="DINOT-Bold" panose="020B0504020101020102" pitchFamily="34" charset="77"/>
              </a:rPr>
              <a:t>name</a:t>
            </a:r>
            <a:r>
              <a:rPr lang="de-DE" sz="1100" b="0" dirty="0">
                <a:solidFill>
                  <a:schemeClr val="tx1"/>
                </a:solidFill>
                <a:highlight>
                  <a:schemeClr val="lt1"/>
                </a:highlight>
                <a:latin typeface="DINOT-Bold" panose="020B0504020101020102" pitchFamily="34" charset="77"/>
              </a:rPr>
              <a:t>, </a:t>
            </a:r>
            <a:r>
              <a:rPr lang="de-DE" sz="1100" b="0" dirty="0" err="1">
                <a:solidFill>
                  <a:schemeClr val="tx1"/>
                </a:solidFill>
                <a:highlight>
                  <a:schemeClr val="lt1"/>
                </a:highlight>
                <a:latin typeface="DINOT-Bold" panose="020B0504020101020102" pitchFamily="34" charset="77"/>
              </a:rPr>
              <a:t>say</a:t>
            </a:r>
            <a:r>
              <a:rPr lang="de-DE" sz="1100" b="0" dirty="0">
                <a:solidFill>
                  <a:schemeClr val="tx1"/>
                </a:solidFill>
                <a:highlight>
                  <a:schemeClr val="lt1"/>
                </a:highlight>
                <a:latin typeface="DINOT-Bold" panose="020B0504020101020102" pitchFamily="34" charset="77"/>
              </a:rPr>
              <a:t> </a:t>
            </a:r>
            <a:r>
              <a:rPr lang="de-DE" sz="1100" b="0" dirty="0" err="1">
                <a:solidFill>
                  <a:schemeClr val="tx1"/>
                </a:solidFill>
                <a:highlight>
                  <a:schemeClr val="lt1"/>
                </a:highlight>
                <a:latin typeface="DINOT-Bold" panose="020B0504020101020102" pitchFamily="34" charset="77"/>
              </a:rPr>
              <a:t>ready</a:t>
            </a:r>
            <a:r>
              <a:rPr lang="de-DE" sz="1100" b="0" dirty="0">
                <a:solidFill>
                  <a:schemeClr val="tx1"/>
                </a:solidFill>
                <a:highlight>
                  <a:schemeClr val="lt1"/>
                </a:highlight>
                <a:latin typeface="DINOT-Bold" panose="020B0504020101020102" pitchFamily="34" charset="77"/>
              </a:rPr>
              <a:t> </a:t>
            </a:r>
            <a:r>
              <a:rPr lang="de-DE" sz="1100" b="0" dirty="0" err="1">
                <a:solidFill>
                  <a:schemeClr val="tx1"/>
                </a:solidFill>
                <a:highlight>
                  <a:schemeClr val="lt1"/>
                </a:highlight>
                <a:latin typeface="DINOT-Bold" panose="020B0504020101020102" pitchFamily="34" charset="77"/>
              </a:rPr>
              <a:t>stead</a:t>
            </a:r>
            <a:r>
              <a:rPr lang="de-DE" sz="1100" b="0" dirty="0">
                <a:solidFill>
                  <a:schemeClr val="tx1"/>
                </a:solidFill>
                <a:highlight>
                  <a:schemeClr val="lt1"/>
                </a:highlight>
                <a:latin typeface="DINOT-Bold" panose="020B0504020101020102" pitchFamily="34" charset="77"/>
              </a:rPr>
              <a:t> </a:t>
            </a:r>
            <a:r>
              <a:rPr lang="de-DE" sz="1100" b="0" dirty="0" err="1">
                <a:solidFill>
                  <a:schemeClr val="tx1"/>
                </a:solidFill>
                <a:highlight>
                  <a:schemeClr val="lt1"/>
                </a:highlight>
                <a:latin typeface="DINOT-Bold" panose="020B0504020101020102" pitchFamily="34" charset="77"/>
              </a:rPr>
              <a:t>go</a:t>
            </a:r>
            <a:r>
              <a:rPr lang="de-DE" sz="1100" b="0" dirty="0">
                <a:solidFill>
                  <a:schemeClr val="tx1"/>
                </a:solidFill>
                <a:highlight>
                  <a:schemeClr val="lt1"/>
                </a:highlight>
                <a:latin typeface="DINOT-Bold" panose="020B0504020101020102" pitchFamily="34" charset="77"/>
              </a:rPr>
              <a:t>! And </a:t>
            </a:r>
            <a:r>
              <a:rPr lang="de-DE" sz="1100" b="0" dirty="0" err="1">
                <a:solidFill>
                  <a:schemeClr val="tx1"/>
                </a:solidFill>
                <a:highlight>
                  <a:schemeClr val="lt1"/>
                </a:highlight>
                <a:latin typeface="DINOT-Bold" panose="020B0504020101020102" pitchFamily="34" charset="77"/>
              </a:rPr>
              <a:t>from</a:t>
            </a:r>
            <a:r>
              <a:rPr lang="de-DE" sz="1100" b="0" dirty="0">
                <a:solidFill>
                  <a:schemeClr val="tx1"/>
                </a:solidFill>
                <a:highlight>
                  <a:schemeClr val="lt1"/>
                </a:highlight>
                <a:latin typeface="DINOT-Bold" panose="020B0504020101020102" pitchFamily="34" charset="77"/>
              </a:rPr>
              <a:t> </a:t>
            </a:r>
            <a:r>
              <a:rPr lang="de-DE" sz="1100" b="0" dirty="0" err="1">
                <a:solidFill>
                  <a:schemeClr val="tx1"/>
                </a:solidFill>
                <a:highlight>
                  <a:schemeClr val="lt1"/>
                </a:highlight>
                <a:latin typeface="DINOT-Bold" panose="020B0504020101020102" pitchFamily="34" charset="77"/>
              </a:rPr>
              <a:t>then</a:t>
            </a:r>
            <a:r>
              <a:rPr lang="de-DE" sz="1100" b="0" dirty="0">
                <a:solidFill>
                  <a:schemeClr val="tx1"/>
                </a:solidFill>
                <a:highlight>
                  <a:schemeClr val="lt1"/>
                </a:highlight>
                <a:latin typeface="DINOT-Bold" panose="020B0504020101020102" pitchFamily="34" charset="77"/>
              </a:rPr>
              <a:t> on </a:t>
            </a:r>
            <a:r>
              <a:rPr lang="de-DE" sz="1100" b="0" dirty="0" err="1">
                <a:solidFill>
                  <a:schemeClr val="tx1"/>
                </a:solidFill>
                <a:highlight>
                  <a:schemeClr val="lt1"/>
                </a:highlight>
                <a:latin typeface="DINOT-Bold" panose="020B0504020101020102" pitchFamily="34" charset="77"/>
              </a:rPr>
              <a:t>you‘ll</a:t>
            </a:r>
            <a:r>
              <a:rPr lang="de-DE" sz="1100" b="0" dirty="0">
                <a:solidFill>
                  <a:schemeClr val="tx1"/>
                </a:solidFill>
                <a:highlight>
                  <a:schemeClr val="lt1"/>
                </a:highlight>
                <a:latin typeface="DINOT-Bold" panose="020B0504020101020102" pitchFamily="34" charset="77"/>
              </a:rPr>
              <a:t> </a:t>
            </a:r>
            <a:r>
              <a:rPr lang="de-DE" sz="1100" b="0" dirty="0" err="1">
                <a:solidFill>
                  <a:schemeClr val="tx1"/>
                </a:solidFill>
                <a:highlight>
                  <a:schemeClr val="lt1"/>
                </a:highlight>
                <a:latin typeface="DINOT-Bold" panose="020B0504020101020102" pitchFamily="34" charset="77"/>
              </a:rPr>
              <a:t>have</a:t>
            </a:r>
            <a:r>
              <a:rPr lang="de-DE" sz="1100" b="0" dirty="0">
                <a:solidFill>
                  <a:schemeClr val="tx1"/>
                </a:solidFill>
                <a:highlight>
                  <a:schemeClr val="lt1"/>
                </a:highlight>
                <a:latin typeface="DINOT-Bold" panose="020B0504020101020102" pitchFamily="34" charset="77"/>
              </a:rPr>
              <a:t> 2 </a:t>
            </a:r>
            <a:r>
              <a:rPr lang="de-DE" sz="1100" b="0" dirty="0" err="1">
                <a:solidFill>
                  <a:schemeClr val="tx1"/>
                </a:solidFill>
                <a:highlight>
                  <a:schemeClr val="lt1"/>
                </a:highlight>
                <a:latin typeface="DINOT-Bold" panose="020B0504020101020102" pitchFamily="34" charset="77"/>
              </a:rPr>
              <a:t>minutes</a:t>
            </a:r>
            <a:r>
              <a:rPr lang="de-DE" sz="1100" b="0" dirty="0">
                <a:solidFill>
                  <a:schemeClr val="tx1"/>
                </a:solidFill>
                <a:highlight>
                  <a:schemeClr val="lt1"/>
                </a:highlight>
                <a:latin typeface="DINOT-Bold" panose="020B0504020101020102" pitchFamily="34" charset="77"/>
              </a:rPr>
              <a:t> </a:t>
            </a:r>
            <a:r>
              <a:rPr lang="de-DE" sz="1100" b="0" dirty="0" err="1">
                <a:solidFill>
                  <a:schemeClr val="tx1"/>
                </a:solidFill>
                <a:highlight>
                  <a:schemeClr val="lt1"/>
                </a:highlight>
                <a:latin typeface="DINOT-Bold" panose="020B0504020101020102" pitchFamily="34" charset="77"/>
              </a:rPr>
              <a:t>for</a:t>
            </a:r>
            <a:r>
              <a:rPr lang="de-DE" sz="1100" b="0" dirty="0">
                <a:solidFill>
                  <a:schemeClr val="tx1"/>
                </a:solidFill>
                <a:highlight>
                  <a:schemeClr val="lt1"/>
                </a:highlight>
                <a:latin typeface="DINOT-Bold" panose="020B0504020101020102" pitchFamily="34" charset="77"/>
              </a:rPr>
              <a:t> </a:t>
            </a:r>
            <a:r>
              <a:rPr lang="de-DE" sz="1100" b="0" dirty="0" err="1">
                <a:solidFill>
                  <a:schemeClr val="tx1"/>
                </a:solidFill>
                <a:highlight>
                  <a:schemeClr val="lt1"/>
                </a:highlight>
                <a:latin typeface="DINOT-Bold" panose="020B0504020101020102" pitchFamily="34" charset="77"/>
              </a:rPr>
              <a:t>your</a:t>
            </a:r>
            <a:r>
              <a:rPr lang="de-DE" sz="1100" b="0" dirty="0">
                <a:solidFill>
                  <a:schemeClr val="tx1"/>
                </a:solidFill>
                <a:highlight>
                  <a:schemeClr val="lt1"/>
                </a:highlight>
                <a:latin typeface="DINOT-Bold" panose="020B0504020101020102" pitchFamily="34" charset="77"/>
              </a:rPr>
              <a:t> pitch</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de-DE" sz="1100" b="0" dirty="0">
                <a:solidFill>
                  <a:schemeClr val="tx1"/>
                </a:solidFill>
                <a:highlight>
                  <a:schemeClr val="lt1"/>
                </a:highlight>
                <a:latin typeface="DINOT-Bold" panose="020B0504020101020102" pitchFamily="34" charset="77"/>
              </a:rPr>
              <a:t>After 2 </a:t>
            </a:r>
            <a:r>
              <a:rPr lang="de-DE" sz="1100" b="0" dirty="0" err="1">
                <a:solidFill>
                  <a:schemeClr val="tx1"/>
                </a:solidFill>
                <a:highlight>
                  <a:schemeClr val="lt1"/>
                </a:highlight>
                <a:latin typeface="DINOT-Bold" panose="020B0504020101020102" pitchFamily="34" charset="77"/>
              </a:rPr>
              <a:t>minutes</a:t>
            </a:r>
            <a:r>
              <a:rPr lang="de-DE" sz="1100" b="0" dirty="0">
                <a:solidFill>
                  <a:schemeClr val="tx1"/>
                </a:solidFill>
                <a:highlight>
                  <a:schemeClr val="lt1"/>
                </a:highlight>
                <a:latin typeface="DINOT-Bold" panose="020B0504020101020102" pitchFamily="34" charset="77"/>
              </a:rPr>
              <a:t> </a:t>
            </a:r>
            <a:r>
              <a:rPr lang="de-DE" sz="1100" b="0" dirty="0" err="1">
                <a:solidFill>
                  <a:schemeClr val="tx1"/>
                </a:solidFill>
                <a:highlight>
                  <a:schemeClr val="lt1"/>
                </a:highlight>
                <a:latin typeface="DINOT-Bold" panose="020B0504020101020102" pitchFamily="34" charset="77"/>
              </a:rPr>
              <a:t>you‘ll</a:t>
            </a:r>
            <a:r>
              <a:rPr lang="de-DE" sz="1100" b="0" dirty="0">
                <a:solidFill>
                  <a:schemeClr val="tx1"/>
                </a:solidFill>
                <a:highlight>
                  <a:schemeClr val="lt1"/>
                </a:highlight>
                <a:latin typeface="DINOT-Bold" panose="020B0504020101020102" pitchFamily="34" charset="77"/>
              </a:rPr>
              <a:t> </a:t>
            </a:r>
            <a:r>
              <a:rPr lang="de-DE" sz="1100" b="0" dirty="0" err="1">
                <a:solidFill>
                  <a:schemeClr val="tx1"/>
                </a:solidFill>
                <a:highlight>
                  <a:schemeClr val="lt1"/>
                </a:highlight>
                <a:latin typeface="DINOT-Bold" panose="020B0504020101020102" pitchFamily="34" charset="77"/>
              </a:rPr>
              <a:t>here</a:t>
            </a:r>
            <a:r>
              <a:rPr lang="de-DE" sz="1100" b="0" dirty="0">
                <a:solidFill>
                  <a:schemeClr val="tx1"/>
                </a:solidFill>
                <a:highlight>
                  <a:schemeClr val="lt1"/>
                </a:highlight>
                <a:latin typeface="DINOT-Bold" panose="020B0504020101020102" pitchFamily="34" charset="77"/>
              </a:rPr>
              <a:t> a GONG – </a:t>
            </a:r>
            <a:r>
              <a:rPr lang="de-DE" sz="1100" b="0" dirty="0" err="1">
                <a:solidFill>
                  <a:schemeClr val="tx1"/>
                </a:solidFill>
                <a:highlight>
                  <a:schemeClr val="lt1"/>
                </a:highlight>
                <a:latin typeface="DINOT-Bold" panose="020B0504020101020102" pitchFamily="34" charset="77"/>
              </a:rPr>
              <a:t>this</a:t>
            </a:r>
            <a:r>
              <a:rPr lang="de-DE" sz="1100" b="0" dirty="0">
                <a:solidFill>
                  <a:schemeClr val="tx1"/>
                </a:solidFill>
                <a:highlight>
                  <a:schemeClr val="lt1"/>
                </a:highlight>
                <a:latin typeface="DINOT-Bold" panose="020B0504020101020102" pitchFamily="34" charset="77"/>
              </a:rPr>
              <a:t> </a:t>
            </a:r>
            <a:r>
              <a:rPr lang="de-DE" sz="1100" b="0" dirty="0" err="1">
                <a:solidFill>
                  <a:schemeClr val="tx1"/>
                </a:solidFill>
                <a:highlight>
                  <a:schemeClr val="lt1"/>
                </a:highlight>
                <a:latin typeface="DINOT-Bold" panose="020B0504020101020102" pitchFamily="34" charset="77"/>
              </a:rPr>
              <a:t>is</a:t>
            </a:r>
            <a:r>
              <a:rPr lang="de-DE" sz="1100" b="0" dirty="0">
                <a:solidFill>
                  <a:schemeClr val="tx1"/>
                </a:solidFill>
                <a:highlight>
                  <a:schemeClr val="lt1"/>
                </a:highlight>
                <a:latin typeface="DINOT-Bold" panose="020B0504020101020102" pitchFamily="34" charset="77"/>
              </a:rPr>
              <a:t> </a:t>
            </a:r>
            <a:r>
              <a:rPr lang="de-DE" sz="1100" b="0" dirty="0" err="1">
                <a:solidFill>
                  <a:schemeClr val="tx1"/>
                </a:solidFill>
                <a:highlight>
                  <a:schemeClr val="lt1"/>
                </a:highlight>
                <a:latin typeface="DINOT-Bold" panose="020B0504020101020102" pitchFamily="34" charset="77"/>
              </a:rPr>
              <a:t>when</a:t>
            </a:r>
            <a:r>
              <a:rPr lang="de-DE" sz="1100" b="0" dirty="0">
                <a:solidFill>
                  <a:schemeClr val="tx1"/>
                </a:solidFill>
                <a:highlight>
                  <a:schemeClr val="lt1"/>
                </a:highlight>
                <a:latin typeface="DINOT-Bold" panose="020B0504020101020102" pitchFamily="34" charset="77"/>
              </a:rPr>
              <a:t> </a:t>
            </a:r>
            <a:r>
              <a:rPr lang="de-DE" sz="1100" b="0" dirty="0" err="1">
                <a:solidFill>
                  <a:schemeClr val="tx1"/>
                </a:solidFill>
                <a:highlight>
                  <a:schemeClr val="lt1"/>
                </a:highlight>
                <a:latin typeface="DINOT-Bold" panose="020B0504020101020102" pitchFamily="34" charset="77"/>
              </a:rPr>
              <a:t>your</a:t>
            </a:r>
            <a:r>
              <a:rPr lang="de-DE" sz="1100" b="0" dirty="0">
                <a:solidFill>
                  <a:schemeClr val="tx1"/>
                </a:solidFill>
                <a:highlight>
                  <a:schemeClr val="lt1"/>
                </a:highlight>
                <a:latin typeface="DINOT-Bold" panose="020B0504020101020102" pitchFamily="34" charset="77"/>
              </a:rPr>
              <a:t> time </a:t>
            </a:r>
            <a:r>
              <a:rPr lang="de-DE" sz="1100" b="0" dirty="0" err="1">
                <a:solidFill>
                  <a:schemeClr val="tx1"/>
                </a:solidFill>
                <a:highlight>
                  <a:schemeClr val="lt1"/>
                </a:highlight>
                <a:latin typeface="DINOT-Bold" panose="020B0504020101020102" pitchFamily="34" charset="77"/>
              </a:rPr>
              <a:t>is</a:t>
            </a:r>
            <a:r>
              <a:rPr lang="de-DE" sz="1100" b="0" dirty="0">
                <a:solidFill>
                  <a:schemeClr val="tx1"/>
                </a:solidFill>
                <a:highlight>
                  <a:schemeClr val="lt1"/>
                </a:highlight>
                <a:latin typeface="DINOT-Bold" panose="020B0504020101020102" pitchFamily="34" charset="77"/>
              </a:rPr>
              <a:t> </a:t>
            </a:r>
            <a:r>
              <a:rPr lang="de-DE" sz="1100" b="0" dirty="0" err="1">
                <a:solidFill>
                  <a:schemeClr val="tx1"/>
                </a:solidFill>
                <a:highlight>
                  <a:schemeClr val="lt1"/>
                </a:highlight>
                <a:latin typeface="DINOT-Bold" panose="020B0504020101020102" pitchFamily="34" charset="77"/>
              </a:rPr>
              <a:t>over</a:t>
            </a:r>
            <a:endParaRPr lang="de-DE" sz="1100" b="0" dirty="0">
              <a:solidFill>
                <a:schemeClr val="tx1"/>
              </a:solidFill>
              <a:highlight>
                <a:schemeClr val="lt1"/>
              </a:highlight>
              <a:latin typeface="DINOT-Bold" panose="020B0504020101020102" pitchFamily="34" charset="77"/>
            </a:endParaRP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de-DE" sz="1100" b="0" dirty="0" err="1">
                <a:solidFill>
                  <a:schemeClr val="tx1"/>
                </a:solidFill>
                <a:highlight>
                  <a:schemeClr val="lt1"/>
                </a:highlight>
                <a:latin typeface="DINOT-Bold" panose="020B0504020101020102" pitchFamily="34" charset="77"/>
              </a:rPr>
              <a:t>Then</a:t>
            </a:r>
            <a:r>
              <a:rPr lang="de-DE" sz="1100" b="0" dirty="0">
                <a:solidFill>
                  <a:schemeClr val="tx1"/>
                </a:solidFill>
                <a:highlight>
                  <a:schemeClr val="lt1"/>
                </a:highlight>
                <a:latin typeface="DINOT-Bold" panose="020B0504020101020102" pitchFamily="34" charset="77"/>
              </a:rPr>
              <a:t> </a:t>
            </a:r>
            <a:r>
              <a:rPr lang="de-DE" sz="1100" b="0" dirty="0" err="1">
                <a:solidFill>
                  <a:schemeClr val="tx1"/>
                </a:solidFill>
                <a:highlight>
                  <a:schemeClr val="lt1"/>
                </a:highlight>
                <a:latin typeface="DINOT-Bold" panose="020B0504020101020102" pitchFamily="34" charset="77"/>
              </a:rPr>
              <a:t>we</a:t>
            </a:r>
            <a:r>
              <a:rPr lang="de-DE" sz="1100" b="0" dirty="0">
                <a:solidFill>
                  <a:schemeClr val="tx1"/>
                </a:solidFill>
                <a:highlight>
                  <a:schemeClr val="lt1"/>
                </a:highlight>
                <a:latin typeface="DINOT-Bold" panose="020B0504020101020102" pitchFamily="34" charset="77"/>
              </a:rPr>
              <a:t> will </a:t>
            </a:r>
            <a:r>
              <a:rPr lang="de-DE" sz="1100" b="0" dirty="0" err="1">
                <a:solidFill>
                  <a:schemeClr val="tx1"/>
                </a:solidFill>
                <a:highlight>
                  <a:schemeClr val="lt1"/>
                </a:highlight>
                <a:latin typeface="DINOT-Bold" panose="020B0504020101020102" pitchFamily="34" charset="77"/>
              </a:rPr>
              <a:t>start</a:t>
            </a:r>
            <a:r>
              <a:rPr lang="de-DE" sz="1100" b="0" dirty="0">
                <a:solidFill>
                  <a:schemeClr val="tx1"/>
                </a:solidFill>
                <a:highlight>
                  <a:schemeClr val="lt1"/>
                </a:highlight>
                <a:latin typeface="DINOT-Bold" panose="020B0504020101020102" pitchFamily="34" charset="77"/>
              </a:rPr>
              <a:t> </a:t>
            </a:r>
            <a:r>
              <a:rPr lang="de-DE" sz="1100" b="0" dirty="0" err="1">
                <a:solidFill>
                  <a:schemeClr val="tx1"/>
                </a:solidFill>
                <a:highlight>
                  <a:schemeClr val="lt1"/>
                </a:highlight>
                <a:latin typeface="DINOT-Bold" panose="020B0504020101020102" pitchFamily="34" charset="77"/>
              </a:rPr>
              <a:t>the</a:t>
            </a:r>
            <a:r>
              <a:rPr lang="de-DE" sz="1100" b="0" dirty="0">
                <a:solidFill>
                  <a:schemeClr val="tx1"/>
                </a:solidFill>
                <a:highlight>
                  <a:schemeClr val="lt1"/>
                </a:highlight>
                <a:latin typeface="DINOT-Bold" panose="020B0504020101020102" pitchFamily="34" charset="77"/>
              </a:rPr>
              <a:t> </a:t>
            </a:r>
            <a:r>
              <a:rPr lang="de-DE" sz="1100" b="0" dirty="0" err="1">
                <a:solidFill>
                  <a:schemeClr val="tx1"/>
                </a:solidFill>
                <a:highlight>
                  <a:schemeClr val="lt1"/>
                </a:highlight>
                <a:latin typeface="DINOT-Bold" panose="020B0504020101020102" pitchFamily="34" charset="77"/>
              </a:rPr>
              <a:t>feedback</a:t>
            </a:r>
            <a:r>
              <a:rPr lang="de-DE" sz="1100" b="0" dirty="0">
                <a:solidFill>
                  <a:schemeClr val="tx1"/>
                </a:solidFill>
                <a:highlight>
                  <a:schemeClr val="lt1"/>
                </a:highlight>
                <a:latin typeface="DINOT-Bold" panose="020B0504020101020102" pitchFamily="34" charset="77"/>
              </a:rPr>
              <a:t> </a:t>
            </a:r>
            <a:r>
              <a:rPr lang="de-DE" sz="1100" b="0" dirty="0" err="1">
                <a:solidFill>
                  <a:schemeClr val="tx1"/>
                </a:solidFill>
                <a:highlight>
                  <a:schemeClr val="lt1"/>
                </a:highlight>
                <a:latin typeface="DINOT-Bold" panose="020B0504020101020102" pitchFamily="34" charset="77"/>
              </a:rPr>
              <a:t>round</a:t>
            </a:r>
            <a:r>
              <a:rPr lang="de-DE" sz="1100" b="0" dirty="0">
                <a:solidFill>
                  <a:schemeClr val="tx1"/>
                </a:solidFill>
                <a:highlight>
                  <a:schemeClr val="lt1"/>
                </a:highlight>
                <a:latin typeface="DINOT-Bold" panose="020B0504020101020102" pitchFamily="34" charset="77"/>
              </a:rPr>
              <a:t> </a:t>
            </a:r>
            <a:r>
              <a:rPr lang="de-DE" sz="1100" b="0" dirty="0" err="1">
                <a:solidFill>
                  <a:schemeClr val="tx1"/>
                </a:solidFill>
                <a:highlight>
                  <a:schemeClr val="lt1"/>
                </a:highlight>
                <a:latin typeface="DINOT-Bold" panose="020B0504020101020102" pitchFamily="34" charset="77"/>
              </a:rPr>
              <a:t>for</a:t>
            </a:r>
            <a:r>
              <a:rPr lang="de-DE" sz="1100" b="0" dirty="0">
                <a:solidFill>
                  <a:schemeClr val="tx1"/>
                </a:solidFill>
                <a:highlight>
                  <a:schemeClr val="lt1"/>
                </a:highlight>
                <a:latin typeface="DINOT-Bold" panose="020B0504020101020102" pitchFamily="34" charset="77"/>
              </a:rPr>
              <a:t> </a:t>
            </a:r>
            <a:r>
              <a:rPr lang="de-DE" sz="1100" b="0" dirty="0" err="1">
                <a:solidFill>
                  <a:schemeClr val="tx1"/>
                </a:solidFill>
                <a:highlight>
                  <a:schemeClr val="lt1"/>
                </a:highlight>
                <a:latin typeface="DINOT-Bold" panose="020B0504020101020102" pitchFamily="34" charset="77"/>
              </a:rPr>
              <a:t>another</a:t>
            </a:r>
            <a:r>
              <a:rPr lang="de-DE" sz="1100" b="0" dirty="0">
                <a:solidFill>
                  <a:schemeClr val="tx1"/>
                </a:solidFill>
                <a:highlight>
                  <a:schemeClr val="lt1"/>
                </a:highlight>
                <a:latin typeface="DINOT-Bold" panose="020B0504020101020102" pitchFamily="34" charset="77"/>
              </a:rPr>
              <a:t> 3 </a:t>
            </a:r>
            <a:r>
              <a:rPr lang="de-DE" sz="1100" b="0" dirty="0" err="1">
                <a:solidFill>
                  <a:schemeClr val="tx1"/>
                </a:solidFill>
                <a:highlight>
                  <a:schemeClr val="lt1"/>
                </a:highlight>
                <a:latin typeface="DINOT-Bold" panose="020B0504020101020102" pitchFamily="34" charset="77"/>
              </a:rPr>
              <a:t>minutes</a:t>
            </a:r>
            <a:r>
              <a:rPr lang="de-DE" sz="1100" b="0" dirty="0">
                <a:solidFill>
                  <a:schemeClr val="tx1"/>
                </a:solidFill>
                <a:highlight>
                  <a:schemeClr val="lt1"/>
                </a:highlight>
                <a:latin typeface="DINOT-Bold" panose="020B0504020101020102" pitchFamily="34" charset="77"/>
              </a:rPr>
              <a:t>.</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de-DE" sz="1100" b="0" dirty="0">
                <a:solidFill>
                  <a:schemeClr val="tx1"/>
                </a:solidFill>
                <a:highlight>
                  <a:schemeClr val="lt1"/>
                </a:highlight>
                <a:latin typeface="DINOT-Bold" panose="020B0504020101020102" pitchFamily="34" charset="77"/>
              </a:rPr>
              <a:t>After 3 </a:t>
            </a:r>
            <a:r>
              <a:rPr lang="de-DE" sz="1100" b="0" dirty="0" err="1">
                <a:solidFill>
                  <a:schemeClr val="tx1"/>
                </a:solidFill>
                <a:highlight>
                  <a:schemeClr val="lt1"/>
                </a:highlight>
                <a:latin typeface="DINOT-Bold" panose="020B0504020101020102" pitchFamily="34" charset="77"/>
              </a:rPr>
              <a:t>minutes</a:t>
            </a:r>
            <a:r>
              <a:rPr lang="de-DE" sz="1100" b="0" dirty="0">
                <a:solidFill>
                  <a:schemeClr val="tx1"/>
                </a:solidFill>
                <a:highlight>
                  <a:schemeClr val="lt1"/>
                </a:highlight>
                <a:latin typeface="DINOT-Bold" panose="020B0504020101020102" pitchFamily="34" charset="77"/>
              </a:rPr>
              <a:t> </a:t>
            </a:r>
            <a:r>
              <a:rPr lang="de-DE" sz="1100" b="0" dirty="0" err="1">
                <a:solidFill>
                  <a:schemeClr val="tx1"/>
                </a:solidFill>
                <a:highlight>
                  <a:schemeClr val="lt1"/>
                </a:highlight>
                <a:latin typeface="DINOT-Bold" panose="020B0504020101020102" pitchFamily="34" charset="77"/>
              </a:rPr>
              <a:t>you‘ll</a:t>
            </a:r>
            <a:r>
              <a:rPr lang="de-DE" sz="1100" b="0" dirty="0">
                <a:solidFill>
                  <a:schemeClr val="tx1"/>
                </a:solidFill>
                <a:highlight>
                  <a:schemeClr val="lt1"/>
                </a:highlight>
                <a:latin typeface="DINOT-Bold" panose="020B0504020101020102" pitchFamily="34" charset="77"/>
              </a:rPr>
              <a:t> </a:t>
            </a:r>
            <a:r>
              <a:rPr lang="de-DE" sz="1100" b="0" dirty="0" err="1">
                <a:solidFill>
                  <a:schemeClr val="tx1"/>
                </a:solidFill>
                <a:highlight>
                  <a:schemeClr val="lt1"/>
                </a:highlight>
                <a:latin typeface="DINOT-Bold" panose="020B0504020101020102" pitchFamily="34" charset="77"/>
              </a:rPr>
              <a:t>hear</a:t>
            </a:r>
            <a:r>
              <a:rPr lang="de-DE" sz="1100" b="0" dirty="0">
                <a:solidFill>
                  <a:schemeClr val="tx1"/>
                </a:solidFill>
                <a:highlight>
                  <a:schemeClr val="lt1"/>
                </a:highlight>
                <a:latin typeface="DINOT-Bold" panose="020B0504020101020102" pitchFamily="34" charset="77"/>
              </a:rPr>
              <a:t> </a:t>
            </a:r>
            <a:r>
              <a:rPr lang="de-DE" sz="1100" b="0" dirty="0" err="1">
                <a:solidFill>
                  <a:schemeClr val="tx1"/>
                </a:solidFill>
                <a:highlight>
                  <a:schemeClr val="lt1"/>
                </a:highlight>
                <a:latin typeface="DINOT-Bold" panose="020B0504020101020102" pitchFamily="34" charset="77"/>
              </a:rPr>
              <a:t>the</a:t>
            </a:r>
            <a:r>
              <a:rPr lang="de-DE" sz="1100" b="0" dirty="0">
                <a:solidFill>
                  <a:schemeClr val="tx1"/>
                </a:solidFill>
                <a:highlight>
                  <a:schemeClr val="lt1"/>
                </a:highlight>
                <a:latin typeface="DINOT-Bold" panose="020B0504020101020102" pitchFamily="34" charset="77"/>
              </a:rPr>
              <a:t> GONG </a:t>
            </a:r>
            <a:r>
              <a:rPr lang="de-DE" sz="1100" b="0" dirty="0" err="1">
                <a:solidFill>
                  <a:schemeClr val="tx1"/>
                </a:solidFill>
                <a:highlight>
                  <a:schemeClr val="lt1"/>
                </a:highlight>
                <a:latin typeface="DINOT-Bold" panose="020B0504020101020102" pitchFamily="34" charset="77"/>
              </a:rPr>
              <a:t>again</a:t>
            </a:r>
            <a:r>
              <a:rPr lang="de-DE" sz="1100" b="0" dirty="0">
                <a:solidFill>
                  <a:schemeClr val="tx1"/>
                </a:solidFill>
                <a:highlight>
                  <a:schemeClr val="lt1"/>
                </a:highlight>
                <a:latin typeface="DINOT-Bold" panose="020B0504020101020102" pitchFamily="34" charset="77"/>
              </a:rPr>
              <a:t> and </a:t>
            </a:r>
            <a:r>
              <a:rPr lang="de-DE" sz="1100" b="0" dirty="0" err="1">
                <a:solidFill>
                  <a:schemeClr val="tx1"/>
                </a:solidFill>
                <a:highlight>
                  <a:schemeClr val="lt1"/>
                </a:highlight>
                <a:latin typeface="DINOT-Bold" panose="020B0504020101020102" pitchFamily="34" charset="77"/>
              </a:rPr>
              <a:t>the</a:t>
            </a:r>
            <a:r>
              <a:rPr lang="de-DE" sz="1100" b="0" dirty="0">
                <a:solidFill>
                  <a:schemeClr val="tx1"/>
                </a:solidFill>
                <a:highlight>
                  <a:schemeClr val="lt1"/>
                </a:highlight>
                <a:latin typeface="DINOT-Bold" panose="020B0504020101020102" pitchFamily="34" charset="77"/>
              </a:rPr>
              <a:t> </a:t>
            </a:r>
            <a:r>
              <a:rPr lang="de-DE" sz="1100" b="0" dirty="0" err="1">
                <a:solidFill>
                  <a:schemeClr val="tx1"/>
                </a:solidFill>
                <a:highlight>
                  <a:schemeClr val="lt1"/>
                </a:highlight>
                <a:latin typeface="DINOT-Bold" panose="020B0504020101020102" pitchFamily="34" charset="77"/>
              </a:rPr>
              <a:t>next</a:t>
            </a:r>
            <a:r>
              <a:rPr lang="de-DE" sz="1100" b="0" dirty="0">
                <a:solidFill>
                  <a:schemeClr val="tx1"/>
                </a:solidFill>
                <a:highlight>
                  <a:schemeClr val="lt1"/>
                </a:highlight>
                <a:latin typeface="DINOT-Bold" panose="020B0504020101020102" pitchFamily="34" charset="77"/>
              </a:rPr>
              <a:t> pitch </a:t>
            </a:r>
            <a:r>
              <a:rPr lang="de-DE" sz="1100" b="0" dirty="0" err="1">
                <a:solidFill>
                  <a:schemeClr val="tx1"/>
                </a:solidFill>
                <a:highlight>
                  <a:schemeClr val="lt1"/>
                </a:highlight>
                <a:latin typeface="DINOT-Bold" panose="020B0504020101020102" pitchFamily="34" charset="77"/>
              </a:rPr>
              <a:t>has</a:t>
            </a:r>
            <a:r>
              <a:rPr lang="de-DE" sz="1100" b="0" dirty="0">
                <a:solidFill>
                  <a:schemeClr val="tx1"/>
                </a:solidFill>
                <a:highlight>
                  <a:schemeClr val="lt1"/>
                </a:highlight>
                <a:latin typeface="DINOT-Bold" panose="020B0504020101020102" pitchFamily="34" charset="77"/>
              </a:rPr>
              <a:t> </a:t>
            </a:r>
            <a:r>
              <a:rPr lang="de-DE" sz="1100" b="0" dirty="0" err="1">
                <a:solidFill>
                  <a:schemeClr val="tx1"/>
                </a:solidFill>
                <a:highlight>
                  <a:schemeClr val="lt1"/>
                </a:highlight>
                <a:latin typeface="DINOT-Bold" panose="020B0504020101020102" pitchFamily="34" charset="77"/>
              </a:rPr>
              <a:t>its</a:t>
            </a:r>
            <a:r>
              <a:rPr lang="de-DE" sz="1100" b="0" dirty="0">
                <a:solidFill>
                  <a:schemeClr val="tx1"/>
                </a:solidFill>
                <a:highlight>
                  <a:schemeClr val="lt1"/>
                </a:highlight>
                <a:latin typeface="DINOT-Bold" panose="020B0504020101020102" pitchFamily="34" charset="77"/>
              </a:rPr>
              <a:t> turn</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80355061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en-GB"/>
          </a:p>
          <a:p>
            <a:endParaRPr lang="en-GB"/>
          </a:p>
          <a:p>
            <a:endParaRPr lang="en-GB"/>
          </a:p>
        </p:txBody>
      </p:sp>
    </p:spTree>
    <p:extLst>
      <p:ext uri="{BB962C8B-B14F-4D97-AF65-F5344CB8AC3E}">
        <p14:creationId xmlns:p14="http://schemas.microsoft.com/office/powerpoint/2010/main" val="41937015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7263be4a94_1_3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158750" indent="0">
              <a:buNone/>
            </a:pPr>
            <a:r>
              <a:rPr lang="en-US" sz="1200">
                <a:cs typeface="Calibri"/>
              </a:rPr>
              <a:t>It’s time for you to guess here – you see two lines that touch each other on the left side and that move further and further apart to the right. On the left you see the total population and high school degrees, on the very right you see the percentage of venture capital volume or said differently external investment. What do you believe do those two lines represent? And what could the other figures represent?</a:t>
            </a:r>
          </a:p>
          <a:p>
            <a:pPr marL="158750" indent="0">
              <a:buNone/>
            </a:pPr>
            <a:endParaRPr lang="en-US" sz="1200">
              <a:cs typeface="Calibri"/>
            </a:endParaRPr>
          </a:p>
          <a:p>
            <a:pPr marL="158750" indent="0">
              <a:buNone/>
            </a:pPr>
            <a:endParaRPr lang="de-DE" sz="1200">
              <a:solidFill>
                <a:schemeClr val="dk1"/>
              </a:solidFill>
            </a:endParaRPr>
          </a:p>
        </p:txBody>
      </p:sp>
      <p:sp>
        <p:nvSpPr>
          <p:cNvPr id="114" name="Google Shape;114;g7263be4a94_1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4750457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726494fd45_1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726494fd45_1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FontTx/>
              <a:buNone/>
            </a:pPr>
            <a:r>
              <a:rPr lang="de-DE" dirty="0"/>
              <a:t>[Info zu den Gründerzentren/ Info </a:t>
            </a:r>
            <a:r>
              <a:rPr lang="de-DE" dirty="0" err="1"/>
              <a:t>about</a:t>
            </a:r>
            <a:r>
              <a:rPr lang="de-DE" dirty="0"/>
              <a:t> </a:t>
            </a:r>
            <a:r>
              <a:rPr lang="de-DE" dirty="0" err="1"/>
              <a:t>the</a:t>
            </a:r>
            <a:r>
              <a:rPr lang="de-DE" dirty="0"/>
              <a:t> </a:t>
            </a:r>
            <a:r>
              <a:rPr lang="de-DE" dirty="0" err="1"/>
              <a:t>incubators</a:t>
            </a:r>
            <a:r>
              <a:rPr lang="de-DE" dirty="0"/>
              <a:t>]</a:t>
            </a:r>
          </a:p>
          <a:p>
            <a:pPr marL="0" lvl="0" indent="0" algn="l" rtl="0">
              <a:spcBef>
                <a:spcPts val="0"/>
              </a:spcBef>
              <a:spcAft>
                <a:spcPts val="0"/>
              </a:spcAft>
              <a:buFontTx/>
              <a:buNone/>
            </a:pPr>
            <a:endParaRPr lang="de-DE" dirty="0"/>
          </a:p>
          <a:p>
            <a:pPr marL="0" marR="0" lvl="0" indent="0" algn="l" defTabSz="685800" rtl="0" eaLnBrk="1" fontAlgn="auto" latinLnBrk="0" hangingPunct="1">
              <a:lnSpc>
                <a:spcPct val="100000"/>
              </a:lnSpc>
              <a:spcBef>
                <a:spcPts val="0"/>
              </a:spcBef>
              <a:spcAft>
                <a:spcPts val="0"/>
              </a:spcAft>
              <a:buClrTx/>
              <a:buSzTx/>
              <a:buFontTx/>
              <a:buNone/>
              <a:tabLst/>
              <a:defRPr/>
            </a:pPr>
            <a:r>
              <a:rPr lang="de-DE" dirty="0"/>
              <a:t>[</a:t>
            </a:r>
            <a:r>
              <a:rPr lang="de-DE" dirty="0" err="1"/>
              <a:t>If</a:t>
            </a:r>
            <a:r>
              <a:rPr lang="de-DE" dirty="0"/>
              <a:t> </a:t>
            </a:r>
            <a:r>
              <a:rPr lang="de-DE" dirty="0" err="1"/>
              <a:t>necessary</a:t>
            </a:r>
            <a:r>
              <a:rPr lang="de-DE" dirty="0"/>
              <a:t>, switch </a:t>
            </a:r>
            <a:r>
              <a:rPr lang="de-DE" dirty="0" err="1"/>
              <a:t>here</a:t>
            </a:r>
            <a:r>
              <a:rPr lang="de-DE" dirty="0"/>
              <a:t> </a:t>
            </a:r>
            <a:r>
              <a:rPr lang="de-DE" dirty="0" err="1"/>
              <a:t>to</a:t>
            </a:r>
            <a:r>
              <a:rPr lang="de-DE" dirty="0"/>
              <a:t> </a:t>
            </a:r>
            <a:r>
              <a:rPr lang="de-DE" dirty="0" err="1"/>
              <a:t>the</a:t>
            </a:r>
            <a:r>
              <a:rPr lang="de-DE" dirty="0"/>
              <a:t> </a:t>
            </a:r>
            <a:r>
              <a:rPr lang="de-DE" dirty="0" err="1"/>
              <a:t>guests</a:t>
            </a:r>
            <a:r>
              <a:rPr lang="de-DE" dirty="0"/>
              <a:t>' </a:t>
            </a:r>
            <a:r>
              <a:rPr lang="de-DE" dirty="0" err="1"/>
              <a:t>slides</a:t>
            </a:r>
            <a:r>
              <a:rPr lang="de-DE" dirty="0"/>
              <a:t>]</a:t>
            </a:r>
          </a:p>
          <a:p>
            <a:pPr marL="0" lvl="0" indent="0" algn="l" rtl="0">
              <a:spcBef>
                <a:spcPts val="0"/>
              </a:spcBef>
              <a:spcAft>
                <a:spcPts val="0"/>
              </a:spcAft>
              <a:buFontTx/>
              <a:buNone/>
            </a:pPr>
            <a:endParaRPr lang="de-DE" dirty="0"/>
          </a:p>
          <a:p>
            <a:pPr marL="0" marR="0" lvl="0" indent="0" algn="l" defTabSz="685800" rtl="0" eaLnBrk="1" fontAlgn="auto" latinLnBrk="0" hangingPunct="1">
              <a:lnSpc>
                <a:spcPct val="100000"/>
              </a:lnSpc>
              <a:spcBef>
                <a:spcPts val="0"/>
              </a:spcBef>
              <a:spcAft>
                <a:spcPts val="0"/>
              </a:spcAft>
              <a:buClrTx/>
              <a:buSzTx/>
              <a:buFontTx/>
              <a:buNone/>
              <a:tabLst/>
              <a:defRPr/>
            </a:pPr>
            <a:r>
              <a:rPr lang="de-DE" dirty="0"/>
              <a:t>[Say </a:t>
            </a:r>
            <a:r>
              <a:rPr lang="de-DE" dirty="0" err="1"/>
              <a:t>thank</a:t>
            </a:r>
            <a:r>
              <a:rPr lang="de-DE" dirty="0"/>
              <a:t> </a:t>
            </a:r>
            <a:r>
              <a:rPr lang="de-DE" dirty="0" err="1"/>
              <a:t>you</a:t>
            </a:r>
            <a:r>
              <a:rPr lang="de-DE" dirty="0"/>
              <a:t> an </a:t>
            </a:r>
            <a:r>
              <a:rPr lang="de-DE" dirty="0" err="1"/>
              <a:t>good</a:t>
            </a:r>
            <a:r>
              <a:rPr lang="de-DE" dirty="0"/>
              <a:t> bye </a:t>
            </a:r>
            <a:r>
              <a:rPr lang="de-DE" dirty="0" err="1"/>
              <a:t>to</a:t>
            </a:r>
            <a:r>
              <a:rPr lang="de-DE" dirty="0"/>
              <a:t> </a:t>
            </a:r>
            <a:r>
              <a:rPr lang="de-DE" dirty="0" err="1"/>
              <a:t>the</a:t>
            </a:r>
            <a:r>
              <a:rPr lang="de-DE" dirty="0"/>
              <a:t> </a:t>
            </a:r>
            <a:r>
              <a:rPr lang="de-DE" dirty="0" err="1"/>
              <a:t>guests</a:t>
            </a:r>
            <a:r>
              <a:rPr lang="de-DE" dirty="0"/>
              <a:t>]</a:t>
            </a:r>
          </a:p>
          <a:p>
            <a:pPr marL="0" lvl="0" indent="0" algn="l" rtl="0">
              <a:spcBef>
                <a:spcPts val="0"/>
              </a:spcBef>
              <a:spcAft>
                <a:spcPts val="0"/>
              </a:spcAft>
              <a:buFontTx/>
              <a:buNone/>
            </a:pPr>
            <a:endParaRPr lang="de-DE" dirty="0"/>
          </a:p>
        </p:txBody>
      </p:sp>
    </p:spTree>
    <p:extLst>
      <p:ext uri="{BB962C8B-B14F-4D97-AF65-F5344CB8AC3E}">
        <p14:creationId xmlns:p14="http://schemas.microsoft.com/office/powerpoint/2010/main" val="16967659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71450" marR="0" lvl="0" indent="-171450" algn="l" rtl="0">
              <a:lnSpc>
                <a:spcPct val="100000"/>
              </a:lnSpc>
              <a:spcBef>
                <a:spcPts val="0"/>
              </a:spcBef>
              <a:spcAft>
                <a:spcPts val="0"/>
              </a:spcAft>
              <a:buClr>
                <a:srgbClr val="000000"/>
              </a:buClr>
              <a:buSzPts val="1100"/>
              <a:buFont typeface="Calibri"/>
              <a:buNone/>
            </a:pPr>
            <a:r>
              <a:rPr lang="de-DE"/>
              <a:t>Voting Link:</a:t>
            </a:r>
          </a:p>
          <a:p>
            <a:pPr marL="171450" marR="0" lvl="0" indent="-171450" algn="l" rtl="0">
              <a:lnSpc>
                <a:spcPct val="100000"/>
              </a:lnSpc>
              <a:spcBef>
                <a:spcPts val="0"/>
              </a:spcBef>
              <a:spcAft>
                <a:spcPts val="0"/>
              </a:spcAft>
              <a:buClr>
                <a:srgbClr val="000000"/>
              </a:buClr>
              <a:buSzPts val="1100"/>
              <a:buFont typeface="Calibri"/>
              <a:buNone/>
            </a:pPr>
            <a:r>
              <a:rPr lang="de-DE"/>
              <a:t>https://</a:t>
            </a:r>
            <a:r>
              <a:rPr lang="de-DE" err="1"/>
              <a:t>www.menti.com</a:t>
            </a:r>
            <a:r>
              <a:rPr lang="de-DE"/>
              <a:t>/v9peuuzor4</a:t>
            </a:r>
          </a:p>
          <a:p>
            <a:pPr marL="171450" marR="0" lvl="0" indent="-171450" algn="l" rtl="0">
              <a:lnSpc>
                <a:spcPct val="100000"/>
              </a:lnSpc>
              <a:spcBef>
                <a:spcPts val="0"/>
              </a:spcBef>
              <a:spcAft>
                <a:spcPts val="0"/>
              </a:spcAft>
              <a:buClr>
                <a:srgbClr val="000000"/>
              </a:buClr>
              <a:buSzPts val="1100"/>
              <a:buFont typeface="Calibri"/>
              <a:buNone/>
            </a:pPr>
            <a:endParaRPr lang="de-DE"/>
          </a:p>
          <a:p>
            <a:pPr marL="171450" marR="0" lvl="0" indent="-171450" algn="l" rtl="0">
              <a:lnSpc>
                <a:spcPct val="100000"/>
              </a:lnSpc>
              <a:spcBef>
                <a:spcPts val="0"/>
              </a:spcBef>
              <a:spcAft>
                <a:spcPts val="0"/>
              </a:spcAft>
              <a:buClr>
                <a:srgbClr val="000000"/>
              </a:buClr>
              <a:buSzPts val="1100"/>
              <a:buFont typeface="Calibri"/>
              <a:buNone/>
            </a:pPr>
            <a:r>
              <a:rPr lang="de-DE"/>
              <a:t>Live </a:t>
            </a:r>
            <a:r>
              <a:rPr lang="de-DE" err="1"/>
              <a:t>Results</a:t>
            </a:r>
            <a:r>
              <a:rPr lang="de-DE"/>
              <a:t>:</a:t>
            </a:r>
          </a:p>
          <a:p>
            <a:pPr marL="171450" marR="0" lvl="0" indent="-171450" algn="l" rtl="0">
              <a:lnSpc>
                <a:spcPct val="100000"/>
              </a:lnSpc>
              <a:spcBef>
                <a:spcPts val="0"/>
              </a:spcBef>
              <a:spcAft>
                <a:spcPts val="0"/>
              </a:spcAft>
              <a:buClr>
                <a:srgbClr val="000000"/>
              </a:buClr>
              <a:buSzPts val="1100"/>
              <a:buFont typeface="Calibri"/>
              <a:buNone/>
            </a:pPr>
            <a:r>
              <a:rPr lang="de-DE"/>
              <a:t>https://</a:t>
            </a:r>
            <a:r>
              <a:rPr lang="de-DE" err="1"/>
              <a:t>www.mentimeter.com</a:t>
            </a:r>
            <a:r>
              <a:rPr lang="de-DE"/>
              <a:t>/s/d2103d5f8c21f37ba61c7f97bf8930ef/b2a82eab8ce3</a:t>
            </a:r>
          </a:p>
        </p:txBody>
      </p:sp>
    </p:spTree>
    <p:extLst>
      <p:ext uri="{BB962C8B-B14F-4D97-AF65-F5344CB8AC3E}">
        <p14:creationId xmlns:p14="http://schemas.microsoft.com/office/powerpoint/2010/main" val="260666050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de-DE" sz="1100" b="1" u="none" strike="noStrike" cap="none" spc="0" normalizeH="0" baseline="0">
                <a:ln>
                  <a:noFill/>
                </a:ln>
                <a:solidFill>
                  <a:schemeClr val="tx1"/>
                </a:solidFill>
                <a:effectLst/>
                <a:uFillTx/>
                <a:latin typeface="DINOT-Bold" panose="020B0504020101020102" pitchFamily="34" charset="77"/>
                <a:sym typeface="Calibri"/>
              </a:rPr>
              <a:t>Ggf. Menti-Link für Teilnehmende: https://</a:t>
            </a:r>
            <a:r>
              <a:rPr kumimoji="0" lang="de-DE" sz="1100" b="1" u="none" strike="noStrike" cap="none" spc="0" normalizeH="0" baseline="0" err="1">
                <a:ln>
                  <a:noFill/>
                </a:ln>
                <a:solidFill>
                  <a:schemeClr val="tx1"/>
                </a:solidFill>
                <a:effectLst/>
                <a:uFillTx/>
                <a:latin typeface="DINOT-Bold" panose="020B0504020101020102" pitchFamily="34" charset="77"/>
                <a:sym typeface="Calibri"/>
              </a:rPr>
              <a:t>www.menti.com</a:t>
            </a:r>
            <a:r>
              <a:rPr kumimoji="0" lang="de-DE" sz="1100" b="1" u="none" strike="noStrike" cap="none" spc="0" normalizeH="0" baseline="0">
                <a:ln>
                  <a:noFill/>
                </a:ln>
                <a:solidFill>
                  <a:schemeClr val="tx1"/>
                </a:solidFill>
                <a:effectLst/>
                <a:uFillTx/>
                <a:latin typeface="DINOT-Bold" panose="020B0504020101020102" pitchFamily="34" charset="77"/>
                <a:sym typeface="Calibri"/>
              </a:rPr>
              <a:t>/</a:t>
            </a:r>
            <a:r>
              <a:rPr kumimoji="0" lang="de-DE" sz="1100" b="1" u="none" strike="noStrike" cap="none" spc="0" normalizeH="0" baseline="0" err="1">
                <a:ln>
                  <a:noFill/>
                </a:ln>
                <a:solidFill>
                  <a:schemeClr val="tx1"/>
                </a:solidFill>
                <a:effectLst/>
                <a:uFillTx/>
                <a:latin typeface="DINOT-Bold" panose="020B0504020101020102" pitchFamily="34" charset="77"/>
                <a:sym typeface="Calibri"/>
              </a:rPr>
              <a:t>alaxnctncdyz</a:t>
            </a:r>
            <a:endParaRPr lang="de-DE"/>
          </a:p>
          <a:p>
            <a:pPr marL="158750" indent="0">
              <a:buNone/>
            </a:pPr>
            <a:endParaRPr lang="de-DE"/>
          </a:p>
        </p:txBody>
      </p:sp>
    </p:spTree>
    <p:extLst>
      <p:ext uri="{BB962C8B-B14F-4D97-AF65-F5344CB8AC3E}">
        <p14:creationId xmlns:p14="http://schemas.microsoft.com/office/powerpoint/2010/main" val="198924388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331927958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9BD19C-408A-0BF7-73AA-23CB6D9B4AD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C5F35C2-ED5D-33C4-CF31-5B49A8D6EF77}"/>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4B3F7D8C-92C3-E1F1-6594-6AA646A893A9}"/>
              </a:ext>
            </a:extLst>
          </p:cNvPr>
          <p:cNvSpPr>
            <a:spLocks noGrp="1"/>
          </p:cNvSpPr>
          <p:nvPr>
            <p:ph type="body" idx="1"/>
          </p:nvPr>
        </p:nvSpPr>
        <p:spPr/>
        <p:txBody>
          <a:bodyPr/>
          <a:lstStyle/>
          <a:p>
            <a:r>
              <a:rPr lang="de-DE"/>
              <a:t>Hinweis für die Coaches: </a:t>
            </a:r>
          </a:p>
          <a:p>
            <a:r>
              <a:rPr lang="de-DE"/>
              <a:t>Die Einladung zu dem </a:t>
            </a:r>
            <a:r>
              <a:rPr lang="de-DE" err="1"/>
              <a:t>netzwerk</a:t>
            </a:r>
            <a:r>
              <a:rPr lang="de-DE"/>
              <a:t> FW Connect erhalten die TN nach dem Workshop in einer Email, genauso wie alle weiteren, genaueren Infos, wie sie sich connecten können und Teil unserer Community werden können. </a:t>
            </a:r>
          </a:p>
          <a:p>
            <a:pPr marL="158750" indent="0">
              <a:buNone/>
            </a:pPr>
            <a:endParaRPr lang="de-DE"/>
          </a:p>
        </p:txBody>
      </p:sp>
    </p:spTree>
    <p:extLst>
      <p:ext uri="{BB962C8B-B14F-4D97-AF65-F5344CB8AC3E}">
        <p14:creationId xmlns:p14="http://schemas.microsoft.com/office/powerpoint/2010/main" val="117356298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06496-1D6F-FD65-0E8B-90BA2643C95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50C643D-6937-368F-BED6-290E7DBFF160}"/>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541F4016-E888-1A76-7C47-AC225E831BEF}"/>
              </a:ext>
            </a:extLst>
          </p:cNvPr>
          <p:cNvSpPr>
            <a:spLocks noGrp="1"/>
          </p:cNvSpPr>
          <p:nvPr>
            <p:ph type="body" idx="1"/>
          </p:nvPr>
        </p:nvSpPr>
        <p:spPr/>
        <p:txBody>
          <a:bodyPr/>
          <a:lstStyle/>
          <a:p>
            <a:pPr marL="158750" indent="0">
              <a:buNone/>
            </a:pPr>
            <a:r>
              <a:rPr lang="de-DE"/>
              <a:t>Hinweis für die Coaches: </a:t>
            </a:r>
          </a:p>
          <a:p>
            <a:pPr marL="158750" indent="0">
              <a:buNone/>
            </a:pPr>
            <a:r>
              <a:rPr lang="de-DE"/>
              <a:t>Die Einladung zu dem </a:t>
            </a:r>
            <a:r>
              <a:rPr lang="de-DE" err="1"/>
              <a:t>netzwerk</a:t>
            </a:r>
            <a:r>
              <a:rPr lang="de-DE"/>
              <a:t> FW Connect erhalten die TN nach dem Workshop in einer Email, genauso wie alle weiteren, genaueren Infos, wie sie sich connecten können und Teil unserer Community werden können. </a:t>
            </a:r>
          </a:p>
          <a:p>
            <a:pPr marL="158750" indent="0">
              <a:buNone/>
            </a:pPr>
            <a:endParaRPr lang="de-DE"/>
          </a:p>
        </p:txBody>
      </p:sp>
    </p:spTree>
    <p:extLst>
      <p:ext uri="{BB962C8B-B14F-4D97-AF65-F5344CB8AC3E}">
        <p14:creationId xmlns:p14="http://schemas.microsoft.com/office/powerpoint/2010/main" val="283185332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89494-BEA4-7940-4913-55E2391E7E0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028D3FD-5F5D-60E6-1BE8-CBE5CDD5EAC0}"/>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D8E686CB-0AA3-23D6-FCCA-7E31D1DDE90D}"/>
              </a:ext>
            </a:extLst>
          </p:cNvPr>
          <p:cNvSpPr>
            <a:spLocks noGrp="1"/>
          </p:cNvSpPr>
          <p:nvPr>
            <p:ph type="body" idx="1"/>
          </p:nvPr>
        </p:nvSpPr>
        <p:spPr/>
        <p:txBody>
          <a:bodyPr/>
          <a:lstStyle/>
          <a:p>
            <a:pPr marL="171450" lvl="0" indent="-171450" algn="l" rtl="0">
              <a:spcBef>
                <a:spcPts val="0"/>
              </a:spcBef>
              <a:spcAft>
                <a:spcPts val="0"/>
              </a:spcAft>
              <a:buNone/>
            </a:pPr>
            <a:r>
              <a:rPr lang="de-DE" b="0"/>
              <a:t>Link</a:t>
            </a:r>
            <a:endParaRPr lang="de-DE"/>
          </a:p>
          <a:p>
            <a:pPr marL="171450" lvl="0" indent="-171450" algn="l" rtl="0">
              <a:spcBef>
                <a:spcPts val="0"/>
              </a:spcBef>
              <a:spcAft>
                <a:spcPts val="0"/>
              </a:spcAft>
              <a:buNone/>
            </a:pPr>
            <a:endParaRPr lang="de-DE" b="0"/>
          </a:p>
          <a:p>
            <a:pPr marL="171450" lvl="0" indent="-171450" algn="l" rtl="0">
              <a:spcBef>
                <a:spcPts val="0"/>
              </a:spcBef>
              <a:spcAft>
                <a:spcPts val="0"/>
              </a:spcAft>
              <a:buNone/>
            </a:pPr>
            <a:r>
              <a:rPr lang="de-DE" b="1"/>
              <a:t>Bitte auf folgendes bei der Tonspur eingehen, um die Notwendigkeit der Evaluation zu betonen (Anmerkungen von YES):</a:t>
            </a:r>
            <a:endParaRPr lang="de-DE"/>
          </a:p>
          <a:p>
            <a:pPr marL="171450" lvl="0" indent="-171450" algn="l" rtl="0">
              <a:spcBef>
                <a:spcPts val="0"/>
              </a:spcBef>
              <a:spcAft>
                <a:spcPts val="0"/>
              </a:spcAft>
              <a:buClr>
                <a:schemeClr val="dk1"/>
              </a:buClr>
              <a:buSzPts val="1200"/>
              <a:buFont typeface="Calibri"/>
              <a:buChar char="-"/>
            </a:pPr>
            <a:r>
              <a:rPr lang="de-DE" b="0" err="1"/>
              <a:t>Your</a:t>
            </a:r>
            <a:r>
              <a:rPr lang="de-DE" b="0"/>
              <a:t> </a:t>
            </a:r>
            <a:r>
              <a:rPr lang="de-DE" b="0" err="1"/>
              <a:t>feedback</a:t>
            </a:r>
            <a:r>
              <a:rPr lang="de-DE" b="0"/>
              <a:t> </a:t>
            </a:r>
            <a:r>
              <a:rPr lang="de-DE" b="0" err="1"/>
              <a:t>is</a:t>
            </a:r>
            <a:r>
              <a:rPr lang="de-DE" b="0"/>
              <a:t> </a:t>
            </a:r>
            <a:r>
              <a:rPr lang="de-DE" b="0" err="1"/>
              <a:t>key</a:t>
            </a:r>
            <a:r>
              <a:rPr lang="de-DE" b="0"/>
              <a:t>/</a:t>
            </a:r>
            <a:r>
              <a:rPr lang="de-DE" sz="1100" b="0" i="0" u="none" strike="noStrike" err="1">
                <a:solidFill>
                  <a:schemeClr val="dk1"/>
                </a:solidFill>
                <a:latin typeface="Calibri"/>
                <a:ea typeface="Calibri"/>
                <a:cs typeface="Calibri"/>
                <a:sym typeface="Calibri"/>
              </a:rPr>
              <a:t>We</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highly</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appreciate</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your</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feedback</a:t>
            </a:r>
            <a:r>
              <a:rPr lang="de-DE" sz="1100" b="0" i="0" u="none" strike="noStrike">
                <a:solidFill>
                  <a:schemeClr val="dk1"/>
                </a:solidFill>
                <a:latin typeface="Calibri"/>
                <a:ea typeface="Calibri"/>
                <a:cs typeface="Calibri"/>
                <a:sym typeface="Calibri"/>
              </a:rPr>
              <a:t>! </a:t>
            </a:r>
            <a:endParaRPr lang="de-DE"/>
          </a:p>
          <a:p>
            <a:pPr marL="171450" lvl="0" indent="-171450" algn="l" rtl="0">
              <a:spcBef>
                <a:spcPts val="0"/>
              </a:spcBef>
              <a:spcAft>
                <a:spcPts val="0"/>
              </a:spcAft>
              <a:buClr>
                <a:schemeClr val="dk1"/>
              </a:buClr>
              <a:buSzPts val="1200"/>
              <a:buFont typeface="Calibri"/>
              <a:buChar char="-"/>
            </a:pPr>
            <a:r>
              <a:rPr lang="de-DE" sz="1100" b="0" i="0" u="none" strike="noStrike" err="1">
                <a:solidFill>
                  <a:schemeClr val="dk1"/>
                </a:solidFill>
                <a:latin typeface="Calibri"/>
                <a:ea typeface="Calibri"/>
                <a:cs typeface="Calibri"/>
                <a:sym typeface="Calibri"/>
              </a:rPr>
              <a:t>It</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is</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crucial</a:t>
            </a:r>
            <a:r>
              <a:rPr lang="de-DE" sz="1100" b="0" i="0" u="none" strike="noStrike">
                <a:solidFill>
                  <a:schemeClr val="dk1"/>
                </a:solidFill>
                <a:latin typeface="Calibri"/>
                <a:ea typeface="Calibri"/>
                <a:cs typeface="Calibri"/>
                <a:sym typeface="Calibri"/>
              </a:rPr>
              <a:t> not </a:t>
            </a:r>
            <a:r>
              <a:rPr lang="de-DE" sz="1100" b="0" i="0" u="none" strike="noStrike" err="1">
                <a:solidFill>
                  <a:schemeClr val="dk1"/>
                </a:solidFill>
                <a:latin typeface="Calibri"/>
                <a:ea typeface="Calibri"/>
                <a:cs typeface="Calibri"/>
                <a:sym typeface="Calibri"/>
              </a:rPr>
              <a:t>only</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for</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the</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constant</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improvement</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of</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our</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workshops</a:t>
            </a:r>
            <a:r>
              <a:rPr lang="de-DE" sz="1100" b="0" i="0" u="none" strike="noStrike">
                <a:solidFill>
                  <a:schemeClr val="dk1"/>
                </a:solidFill>
                <a:latin typeface="Calibri"/>
                <a:ea typeface="Calibri"/>
                <a:cs typeface="Calibri"/>
                <a:sym typeface="Calibri"/>
              </a:rPr>
              <a:t>, but also </a:t>
            </a:r>
            <a:r>
              <a:rPr lang="de-DE" sz="1100" b="0" i="0" u="none" strike="noStrike" err="1">
                <a:solidFill>
                  <a:schemeClr val="dk1"/>
                </a:solidFill>
                <a:latin typeface="Calibri"/>
                <a:ea typeface="Calibri"/>
                <a:cs typeface="Calibri"/>
                <a:sym typeface="Calibri"/>
              </a:rPr>
              <a:t>with</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regards</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to</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the</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future</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funding</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of</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our</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programme</a:t>
            </a:r>
            <a:r>
              <a:rPr lang="de-DE" sz="1100" b="0" i="0" u="none" strike="noStrike">
                <a:solidFill>
                  <a:schemeClr val="dk1"/>
                </a:solidFill>
                <a:latin typeface="Calibri"/>
                <a:ea typeface="Calibri"/>
                <a:cs typeface="Calibri"/>
                <a:sym typeface="Calibri"/>
              </a:rPr>
              <a:t>.</a:t>
            </a:r>
            <a:endParaRPr lang="de-DE"/>
          </a:p>
          <a:p>
            <a:pPr marL="171450" lvl="0" indent="-171450" algn="l" rtl="0">
              <a:spcBef>
                <a:spcPts val="0"/>
              </a:spcBef>
              <a:spcAft>
                <a:spcPts val="0"/>
              </a:spcAft>
              <a:buClr>
                <a:schemeClr val="dk1"/>
              </a:buClr>
              <a:buSzPts val="1200"/>
              <a:buFont typeface="Calibri"/>
              <a:buChar char="-"/>
            </a:pPr>
            <a:r>
              <a:rPr lang="de-DE" sz="1100" b="0" i="0" u="none" strike="noStrike">
                <a:solidFill>
                  <a:schemeClr val="dk1"/>
                </a:solidFill>
                <a:latin typeface="Calibri"/>
                <a:ea typeface="Calibri"/>
                <a:cs typeface="Calibri"/>
                <a:sym typeface="Calibri"/>
              </a:rPr>
              <a:t>Future </a:t>
            </a:r>
            <a:r>
              <a:rPr lang="de-DE" sz="1100" b="0" i="0" u="none" strike="noStrike" err="1">
                <a:solidFill>
                  <a:schemeClr val="dk1"/>
                </a:solidFill>
                <a:latin typeface="Calibri"/>
                <a:ea typeface="Calibri"/>
                <a:cs typeface="Calibri"/>
                <a:sym typeface="Calibri"/>
              </a:rPr>
              <a:t>funding</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means</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more</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offers</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for</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you</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as</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alumni</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community</a:t>
            </a:r>
            <a:r>
              <a:rPr lang="de-DE" sz="1100" b="0" i="0" u="none" strike="noStrike">
                <a:solidFill>
                  <a:schemeClr val="dk1"/>
                </a:solidFill>
                <a:latin typeface="Calibri"/>
                <a:ea typeface="Calibri"/>
                <a:cs typeface="Calibri"/>
                <a:sym typeface="Calibri"/>
              </a:rPr>
              <a:t> (additional </a:t>
            </a:r>
            <a:r>
              <a:rPr lang="de-DE" sz="1100" b="0" i="0" u="none" strike="noStrike" err="1">
                <a:solidFill>
                  <a:schemeClr val="dk1"/>
                </a:solidFill>
                <a:latin typeface="Calibri"/>
                <a:ea typeface="Calibri"/>
                <a:cs typeface="Calibri"/>
                <a:sym typeface="Calibri"/>
              </a:rPr>
              <a:t>workshops</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webinars</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networking</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opportunities</a:t>
            </a:r>
            <a:r>
              <a:rPr lang="de-DE" sz="1100" b="0" i="0" u="none" strike="noStrike">
                <a:solidFill>
                  <a:schemeClr val="dk1"/>
                </a:solidFill>
                <a:latin typeface="Calibri"/>
                <a:ea typeface="Calibri"/>
                <a:cs typeface="Calibri"/>
                <a:sym typeface="Calibri"/>
              </a:rPr>
              <a:t>)</a:t>
            </a:r>
            <a:endParaRPr lang="de-DE"/>
          </a:p>
          <a:p>
            <a:pPr marL="171450" lvl="0" indent="-171450" algn="l" rtl="0">
              <a:spcBef>
                <a:spcPts val="0"/>
              </a:spcBef>
              <a:spcAft>
                <a:spcPts val="0"/>
              </a:spcAft>
              <a:buClr>
                <a:schemeClr val="dk1"/>
              </a:buClr>
              <a:buSzPts val="1200"/>
              <a:buFont typeface="Calibri"/>
              <a:buChar char="-"/>
            </a:pPr>
            <a:r>
              <a:rPr lang="de-DE" sz="1100" b="0" i="0" u="none" strike="noStrike" err="1">
                <a:solidFill>
                  <a:schemeClr val="dk1"/>
                </a:solidFill>
                <a:latin typeface="Calibri"/>
                <a:ea typeface="Calibri"/>
                <a:cs typeface="Calibri"/>
                <a:sym typeface="Calibri"/>
              </a:rPr>
              <a:t>Thank</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you</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for</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taking</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the</a:t>
            </a:r>
            <a:r>
              <a:rPr lang="de-DE" sz="1100" b="0" i="0" u="none" strike="noStrike">
                <a:solidFill>
                  <a:schemeClr val="dk1"/>
                </a:solidFill>
                <a:latin typeface="Calibri"/>
                <a:ea typeface="Calibri"/>
                <a:cs typeface="Calibri"/>
                <a:sym typeface="Calibri"/>
              </a:rPr>
              <a:t> time (</a:t>
            </a:r>
            <a:r>
              <a:rPr lang="de-DE" sz="1100" b="0" i="0" u="none" strike="noStrike" err="1">
                <a:solidFill>
                  <a:schemeClr val="dk1"/>
                </a:solidFill>
                <a:latin typeface="Calibri"/>
                <a:ea typeface="Calibri"/>
                <a:cs typeface="Calibri"/>
                <a:sym typeface="Calibri"/>
              </a:rPr>
              <a:t>approx</a:t>
            </a:r>
            <a:r>
              <a:rPr lang="de-DE" sz="1100" b="0" i="0" u="none" strike="noStrike">
                <a:solidFill>
                  <a:schemeClr val="dk1"/>
                </a:solidFill>
                <a:latin typeface="Calibri"/>
                <a:ea typeface="Calibri"/>
                <a:cs typeface="Calibri"/>
                <a:sym typeface="Calibri"/>
              </a:rPr>
              <a:t>. 4 min)!</a:t>
            </a:r>
            <a:endParaRPr lang="de-DE" b="0"/>
          </a:p>
        </p:txBody>
      </p:sp>
    </p:spTree>
    <p:extLst>
      <p:ext uri="{BB962C8B-B14F-4D97-AF65-F5344CB8AC3E}">
        <p14:creationId xmlns:p14="http://schemas.microsoft.com/office/powerpoint/2010/main" val="212538853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3476B-5AAC-D476-5606-BE6EE316002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7169C03-774C-362C-59F7-527321D6E5C3}"/>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4E38DA71-73F2-8FF3-7134-719C408A130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de-DE" sz="1100" dirty="0" err="1">
                <a:solidFill>
                  <a:srgbClr val="595959"/>
                </a:solidFill>
              </a:rPr>
              <a:t>That‘s</a:t>
            </a:r>
            <a:r>
              <a:rPr lang="de-DE" sz="1100" dirty="0">
                <a:solidFill>
                  <a:srgbClr val="595959"/>
                </a:solidFill>
              </a:rPr>
              <a:t> </a:t>
            </a:r>
            <a:r>
              <a:rPr lang="de-DE" sz="1100" dirty="0" err="1">
                <a:solidFill>
                  <a:srgbClr val="595959"/>
                </a:solidFill>
              </a:rPr>
              <a:t>it!</a:t>
            </a:r>
            <a:endParaRPr lang="de-DE" sz="1100" dirty="0">
              <a:solidFill>
                <a:srgbClr val="595959"/>
              </a:solidFill>
            </a:endParaRP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de-DE" sz="1100" dirty="0" err="1">
                <a:solidFill>
                  <a:srgbClr val="595959"/>
                </a:solidFill>
              </a:rPr>
              <a:t>Thanks</a:t>
            </a:r>
            <a:r>
              <a:rPr lang="de-DE" sz="1100" dirty="0">
                <a:solidFill>
                  <a:srgbClr val="595959"/>
                </a:solidFill>
              </a:rPr>
              <a:t> a </a:t>
            </a:r>
            <a:r>
              <a:rPr lang="de-DE" sz="1100" dirty="0" err="1">
                <a:solidFill>
                  <a:srgbClr val="595959"/>
                </a:solidFill>
              </a:rPr>
              <a:t>lot</a:t>
            </a:r>
            <a:r>
              <a:rPr lang="de-DE" sz="1100" dirty="0">
                <a:solidFill>
                  <a:srgbClr val="595959"/>
                </a:solidFill>
              </a:rPr>
              <a:t> </a:t>
            </a:r>
            <a:r>
              <a:rPr lang="de-DE" sz="1100" dirty="0" err="1">
                <a:solidFill>
                  <a:srgbClr val="595959"/>
                </a:solidFill>
              </a:rPr>
              <a:t>for</a:t>
            </a:r>
            <a:r>
              <a:rPr lang="de-DE" sz="1100" dirty="0">
                <a:solidFill>
                  <a:srgbClr val="595959"/>
                </a:solidFill>
              </a:rPr>
              <a:t> </a:t>
            </a:r>
            <a:r>
              <a:rPr lang="de-DE" sz="1100" dirty="0" err="1">
                <a:solidFill>
                  <a:srgbClr val="595959"/>
                </a:solidFill>
              </a:rPr>
              <a:t>participating</a:t>
            </a:r>
            <a:endParaRPr lang="de-DE" sz="1100" dirty="0">
              <a:solidFill>
                <a:srgbClr val="595959"/>
              </a:solidFill>
            </a:endParaRP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de-DE" sz="1100" dirty="0" err="1">
                <a:solidFill>
                  <a:srgbClr val="595959"/>
                </a:solidFill>
              </a:rPr>
              <a:t>We</a:t>
            </a:r>
            <a:r>
              <a:rPr lang="de-DE" sz="1100" dirty="0">
                <a:solidFill>
                  <a:srgbClr val="595959"/>
                </a:solidFill>
              </a:rPr>
              <a:t> </a:t>
            </a:r>
            <a:r>
              <a:rPr lang="de-DE" sz="1100" dirty="0" err="1">
                <a:solidFill>
                  <a:srgbClr val="595959"/>
                </a:solidFill>
              </a:rPr>
              <a:t>hope</a:t>
            </a:r>
            <a:r>
              <a:rPr lang="de-DE" sz="1100" dirty="0">
                <a:solidFill>
                  <a:srgbClr val="595959"/>
                </a:solidFill>
              </a:rPr>
              <a:t> </a:t>
            </a:r>
            <a:r>
              <a:rPr lang="de-DE" sz="1100" dirty="0" err="1">
                <a:solidFill>
                  <a:srgbClr val="595959"/>
                </a:solidFill>
              </a:rPr>
              <a:t>you</a:t>
            </a:r>
            <a:r>
              <a:rPr lang="de-DE" sz="1100" dirty="0">
                <a:solidFill>
                  <a:srgbClr val="595959"/>
                </a:solidFill>
              </a:rPr>
              <a:t> </a:t>
            </a:r>
            <a:r>
              <a:rPr lang="de-DE" sz="1100" dirty="0" err="1">
                <a:solidFill>
                  <a:srgbClr val="595959"/>
                </a:solidFill>
              </a:rPr>
              <a:t>had</a:t>
            </a:r>
            <a:r>
              <a:rPr lang="de-DE" sz="1100" dirty="0">
                <a:solidFill>
                  <a:srgbClr val="595959"/>
                </a:solidFill>
              </a:rPr>
              <a:t> </a:t>
            </a:r>
            <a:r>
              <a:rPr lang="de-DE" sz="1100" dirty="0" err="1">
                <a:solidFill>
                  <a:srgbClr val="595959"/>
                </a:solidFill>
              </a:rPr>
              <a:t>fun</a:t>
            </a:r>
            <a:endParaRPr lang="de-DE" sz="1100" dirty="0">
              <a:solidFill>
                <a:srgbClr val="595959"/>
              </a:solidFill>
            </a:endParaRP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de-DE" sz="1100" dirty="0">
              <a:solidFill>
                <a:srgbClr val="595959"/>
              </a:solidFill>
            </a:endParaRP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de-DE" sz="1100" dirty="0" err="1">
                <a:solidFill>
                  <a:srgbClr val="595959"/>
                </a:solidFill>
              </a:rPr>
              <a:t>You</a:t>
            </a:r>
            <a:r>
              <a:rPr lang="de-DE" sz="1100" dirty="0">
                <a:solidFill>
                  <a:srgbClr val="595959"/>
                </a:solidFill>
              </a:rPr>
              <a:t> will </a:t>
            </a:r>
            <a:r>
              <a:rPr lang="de-DE" sz="1100" dirty="0" err="1">
                <a:solidFill>
                  <a:srgbClr val="595959"/>
                </a:solidFill>
              </a:rPr>
              <a:t>be</a:t>
            </a:r>
            <a:r>
              <a:rPr lang="de-DE" sz="1100" dirty="0">
                <a:solidFill>
                  <a:srgbClr val="595959"/>
                </a:solidFill>
              </a:rPr>
              <a:t> </a:t>
            </a:r>
            <a:r>
              <a:rPr lang="de-DE" sz="1100" dirty="0" err="1">
                <a:solidFill>
                  <a:srgbClr val="595959"/>
                </a:solidFill>
              </a:rPr>
              <a:t>added</a:t>
            </a:r>
            <a:r>
              <a:rPr lang="de-DE" sz="1100" dirty="0">
                <a:solidFill>
                  <a:srgbClr val="595959"/>
                </a:solidFill>
              </a:rPr>
              <a:t> </a:t>
            </a:r>
            <a:r>
              <a:rPr lang="de-DE" sz="1100" dirty="0" err="1">
                <a:solidFill>
                  <a:srgbClr val="595959"/>
                </a:solidFill>
              </a:rPr>
              <a:t>to</a:t>
            </a:r>
            <a:r>
              <a:rPr lang="de-DE" sz="1100" dirty="0">
                <a:solidFill>
                  <a:srgbClr val="595959"/>
                </a:solidFill>
              </a:rPr>
              <a:t> </a:t>
            </a:r>
            <a:r>
              <a:rPr lang="de-DE" sz="1100" dirty="0" err="1">
                <a:solidFill>
                  <a:srgbClr val="595959"/>
                </a:solidFill>
              </a:rPr>
              <a:t>the</a:t>
            </a:r>
            <a:r>
              <a:rPr lang="de-DE" sz="1100" dirty="0">
                <a:solidFill>
                  <a:srgbClr val="595959"/>
                </a:solidFill>
              </a:rPr>
              <a:t> YES </a:t>
            </a:r>
            <a:r>
              <a:rPr lang="de-DE" sz="1100" dirty="0" err="1">
                <a:solidFill>
                  <a:srgbClr val="595959"/>
                </a:solidFill>
              </a:rPr>
              <a:t>newsletter</a:t>
            </a:r>
            <a:r>
              <a:rPr lang="de-DE" sz="1100" dirty="0">
                <a:solidFill>
                  <a:srgbClr val="595959"/>
                </a:solidFill>
              </a:rPr>
              <a:t> </a:t>
            </a:r>
            <a:r>
              <a:rPr lang="de-DE" sz="1100" dirty="0" err="1">
                <a:solidFill>
                  <a:srgbClr val="595959"/>
                </a:solidFill>
              </a:rPr>
              <a:t>list</a:t>
            </a:r>
            <a:r>
              <a:rPr lang="de-DE" sz="1100" dirty="0">
                <a:solidFill>
                  <a:srgbClr val="595959"/>
                </a:solidFill>
              </a:rPr>
              <a:t> </a:t>
            </a:r>
            <a:r>
              <a:rPr lang="de-DE" sz="1100" dirty="0" err="1">
                <a:solidFill>
                  <a:srgbClr val="595959"/>
                </a:solidFill>
              </a:rPr>
              <a:t>to</a:t>
            </a:r>
            <a:r>
              <a:rPr lang="de-DE" sz="1100" dirty="0">
                <a:solidFill>
                  <a:srgbClr val="595959"/>
                </a:solidFill>
              </a:rPr>
              <a:t> </a:t>
            </a:r>
            <a:r>
              <a:rPr lang="de-DE" sz="1100" dirty="0" err="1">
                <a:solidFill>
                  <a:srgbClr val="595959"/>
                </a:solidFill>
              </a:rPr>
              <a:t>stay</a:t>
            </a:r>
            <a:r>
              <a:rPr lang="de-DE" sz="1100" dirty="0">
                <a:solidFill>
                  <a:srgbClr val="595959"/>
                </a:solidFill>
              </a:rPr>
              <a:t> </a:t>
            </a:r>
            <a:r>
              <a:rPr lang="de-DE" sz="1100" dirty="0" err="1">
                <a:solidFill>
                  <a:srgbClr val="595959"/>
                </a:solidFill>
              </a:rPr>
              <a:t>updated</a:t>
            </a:r>
            <a:r>
              <a:rPr lang="de-DE" sz="1100" dirty="0">
                <a:solidFill>
                  <a:srgbClr val="595959"/>
                </a:solidFill>
              </a:rPr>
              <a:t> </a:t>
            </a:r>
            <a:r>
              <a:rPr lang="de-DE" sz="1100" dirty="0" err="1">
                <a:solidFill>
                  <a:srgbClr val="595959"/>
                </a:solidFill>
              </a:rPr>
              <a:t>with</a:t>
            </a:r>
            <a:r>
              <a:rPr lang="de-DE" sz="1100" dirty="0">
                <a:solidFill>
                  <a:srgbClr val="595959"/>
                </a:solidFill>
              </a:rPr>
              <a:t> </a:t>
            </a:r>
            <a:r>
              <a:rPr lang="de-DE" sz="1100" dirty="0" err="1">
                <a:solidFill>
                  <a:srgbClr val="595959"/>
                </a:solidFill>
              </a:rPr>
              <a:t>the</a:t>
            </a:r>
            <a:r>
              <a:rPr lang="de-DE" sz="1100" dirty="0">
                <a:solidFill>
                  <a:srgbClr val="595959"/>
                </a:solidFill>
              </a:rPr>
              <a:t> </a:t>
            </a:r>
            <a:r>
              <a:rPr lang="de-DE" sz="1100" dirty="0" err="1">
                <a:solidFill>
                  <a:srgbClr val="595959"/>
                </a:solidFill>
              </a:rPr>
              <a:t>project</a:t>
            </a:r>
            <a:r>
              <a:rPr lang="de-DE" sz="1100" dirty="0">
                <a:solidFill>
                  <a:srgbClr val="595959"/>
                </a:solidFill>
              </a:rPr>
              <a:t> and </a:t>
            </a:r>
            <a:r>
              <a:rPr lang="de-DE" sz="1100" dirty="0" err="1">
                <a:solidFill>
                  <a:srgbClr val="595959"/>
                </a:solidFill>
              </a:rPr>
              <a:t>to</a:t>
            </a:r>
            <a:r>
              <a:rPr lang="de-DE" sz="1100" dirty="0">
                <a:solidFill>
                  <a:srgbClr val="595959"/>
                </a:solidFill>
              </a:rPr>
              <a:t> </a:t>
            </a:r>
            <a:r>
              <a:rPr lang="de-DE" sz="1100" dirty="0" err="1">
                <a:solidFill>
                  <a:srgbClr val="595959"/>
                </a:solidFill>
              </a:rPr>
              <a:t>read</a:t>
            </a:r>
            <a:r>
              <a:rPr lang="de-DE" sz="1100" dirty="0">
                <a:solidFill>
                  <a:srgbClr val="595959"/>
                </a:solidFill>
              </a:rPr>
              <a:t> </a:t>
            </a:r>
            <a:r>
              <a:rPr lang="de-DE" sz="1100" dirty="0" err="1">
                <a:solidFill>
                  <a:srgbClr val="595959"/>
                </a:solidFill>
              </a:rPr>
              <a:t>exciting</a:t>
            </a:r>
            <a:r>
              <a:rPr lang="de-DE" sz="1100" dirty="0">
                <a:solidFill>
                  <a:srgbClr val="595959"/>
                </a:solidFill>
              </a:rPr>
              <a:t> </a:t>
            </a:r>
            <a:r>
              <a:rPr lang="de-DE" sz="1100" dirty="0" err="1">
                <a:solidFill>
                  <a:srgbClr val="595959"/>
                </a:solidFill>
              </a:rPr>
              <a:t>alumni</a:t>
            </a:r>
            <a:r>
              <a:rPr lang="de-DE" sz="1100" dirty="0">
                <a:solidFill>
                  <a:srgbClr val="595959"/>
                </a:solidFill>
              </a:rPr>
              <a:t> </a:t>
            </a:r>
            <a:r>
              <a:rPr lang="de-DE" sz="1100" dirty="0" err="1">
                <a:solidFill>
                  <a:srgbClr val="595959"/>
                </a:solidFill>
              </a:rPr>
              <a:t>stories</a:t>
            </a:r>
            <a:r>
              <a:rPr lang="de-DE" sz="1100" dirty="0">
                <a:solidFill>
                  <a:srgbClr val="595959"/>
                </a:solidFill>
              </a:rPr>
              <a:t> </a:t>
            </a:r>
            <a:r>
              <a:rPr lang="de-DE" sz="1100" dirty="0" err="1">
                <a:solidFill>
                  <a:srgbClr val="595959"/>
                </a:solidFill>
              </a:rPr>
              <a:t>as</a:t>
            </a:r>
            <a:r>
              <a:rPr lang="de-DE" sz="1100" dirty="0">
                <a:solidFill>
                  <a:srgbClr val="595959"/>
                </a:solidFill>
              </a:rPr>
              <a:t> </a:t>
            </a:r>
            <a:r>
              <a:rPr lang="de-DE" sz="1100" dirty="0" err="1">
                <a:solidFill>
                  <a:srgbClr val="595959"/>
                </a:solidFill>
              </a:rPr>
              <a:t>well</a:t>
            </a:r>
            <a:r>
              <a:rPr lang="de-DE" sz="1100" dirty="0">
                <a:solidFill>
                  <a:srgbClr val="595959"/>
                </a:solidFill>
              </a:rPr>
              <a:t> </a:t>
            </a:r>
            <a:r>
              <a:rPr lang="de-DE" sz="1100" dirty="0" err="1">
                <a:solidFill>
                  <a:srgbClr val="595959"/>
                </a:solidFill>
              </a:rPr>
              <a:t>as</a:t>
            </a:r>
            <a:r>
              <a:rPr lang="de-DE" sz="1100" dirty="0">
                <a:solidFill>
                  <a:srgbClr val="595959"/>
                </a:solidFill>
              </a:rPr>
              <a:t> </a:t>
            </a:r>
            <a:r>
              <a:rPr lang="de-DE" sz="1100" dirty="0" err="1">
                <a:solidFill>
                  <a:srgbClr val="595959"/>
                </a:solidFill>
              </a:rPr>
              <a:t>get</a:t>
            </a:r>
            <a:r>
              <a:rPr lang="de-DE" sz="1100" dirty="0">
                <a:solidFill>
                  <a:srgbClr val="595959"/>
                </a:solidFill>
              </a:rPr>
              <a:t> </a:t>
            </a:r>
            <a:r>
              <a:rPr lang="de-DE" sz="1100" dirty="0" err="1">
                <a:solidFill>
                  <a:srgbClr val="595959"/>
                </a:solidFill>
              </a:rPr>
              <a:t>invited</a:t>
            </a:r>
            <a:r>
              <a:rPr lang="de-DE" sz="1100" dirty="0">
                <a:solidFill>
                  <a:srgbClr val="595959"/>
                </a:solidFill>
              </a:rPr>
              <a:t> </a:t>
            </a:r>
            <a:r>
              <a:rPr lang="de-DE" sz="1100" dirty="0" err="1">
                <a:solidFill>
                  <a:srgbClr val="595959"/>
                </a:solidFill>
              </a:rPr>
              <a:t>to</a:t>
            </a:r>
            <a:r>
              <a:rPr lang="de-DE" sz="1100" dirty="0">
                <a:solidFill>
                  <a:srgbClr val="595959"/>
                </a:solidFill>
              </a:rPr>
              <a:t> </a:t>
            </a:r>
            <a:r>
              <a:rPr lang="de-DE" sz="1100" dirty="0" err="1">
                <a:solidFill>
                  <a:srgbClr val="595959"/>
                </a:solidFill>
              </a:rPr>
              <a:t>our</a:t>
            </a:r>
            <a:r>
              <a:rPr lang="de-DE" sz="1100" dirty="0">
                <a:solidFill>
                  <a:srgbClr val="595959"/>
                </a:solidFill>
              </a:rPr>
              <a:t> network </a:t>
            </a:r>
            <a:r>
              <a:rPr lang="de-DE" sz="1100" dirty="0" err="1">
                <a:solidFill>
                  <a:srgbClr val="595959"/>
                </a:solidFill>
              </a:rPr>
              <a:t>Falling</a:t>
            </a:r>
            <a:r>
              <a:rPr lang="de-DE" sz="1100" dirty="0">
                <a:solidFill>
                  <a:srgbClr val="595959"/>
                </a:solidFill>
              </a:rPr>
              <a:t> Walls Connect, </a:t>
            </a:r>
            <a:r>
              <a:rPr lang="de-DE" sz="1100" dirty="0" err="1">
                <a:solidFill>
                  <a:srgbClr val="595959"/>
                </a:solidFill>
              </a:rPr>
              <a:t>to</a:t>
            </a:r>
            <a:r>
              <a:rPr lang="de-DE" sz="1100" dirty="0">
                <a:solidFill>
                  <a:srgbClr val="595959"/>
                </a:solidFill>
              </a:rPr>
              <a:t> </a:t>
            </a:r>
            <a:r>
              <a:rPr lang="de-DE" sz="1100" dirty="0" err="1">
                <a:solidFill>
                  <a:srgbClr val="595959"/>
                </a:solidFill>
              </a:rPr>
              <a:t>make</a:t>
            </a:r>
            <a:r>
              <a:rPr lang="de-DE" sz="1100" dirty="0">
                <a:solidFill>
                  <a:srgbClr val="595959"/>
                </a:solidFill>
              </a:rPr>
              <a:t> </a:t>
            </a:r>
            <a:r>
              <a:rPr lang="de-DE" sz="1100" dirty="0" err="1">
                <a:solidFill>
                  <a:srgbClr val="595959"/>
                </a:solidFill>
              </a:rPr>
              <a:t>contact</a:t>
            </a:r>
            <a:r>
              <a:rPr lang="de-DE" sz="1100" dirty="0">
                <a:solidFill>
                  <a:srgbClr val="595959"/>
                </a:solidFill>
              </a:rPr>
              <a:t> </a:t>
            </a:r>
            <a:r>
              <a:rPr lang="de-DE" sz="1100" dirty="0" err="1">
                <a:solidFill>
                  <a:srgbClr val="595959"/>
                </a:solidFill>
              </a:rPr>
              <a:t>with</a:t>
            </a:r>
            <a:r>
              <a:rPr lang="de-DE" sz="1100" dirty="0">
                <a:solidFill>
                  <a:srgbClr val="595959"/>
                </a:solidFill>
              </a:rPr>
              <a:t> </a:t>
            </a:r>
            <a:r>
              <a:rPr lang="de-DE" sz="1100" dirty="0" err="1">
                <a:solidFill>
                  <a:srgbClr val="595959"/>
                </a:solidFill>
              </a:rPr>
              <a:t>each</a:t>
            </a:r>
            <a:r>
              <a:rPr lang="de-DE" sz="1100" dirty="0">
                <a:solidFill>
                  <a:srgbClr val="595959"/>
                </a:solidFill>
              </a:rPr>
              <a:t> </a:t>
            </a:r>
            <a:r>
              <a:rPr lang="de-DE" sz="1100" dirty="0" err="1">
                <a:solidFill>
                  <a:srgbClr val="595959"/>
                </a:solidFill>
              </a:rPr>
              <a:t>other</a:t>
            </a:r>
            <a:r>
              <a:rPr lang="de-DE" sz="1100" dirty="0">
                <a:solidFill>
                  <a:srgbClr val="595959"/>
                </a:solidFill>
              </a:rPr>
              <a:t> and </a:t>
            </a:r>
            <a:r>
              <a:rPr lang="de-DE" sz="1100" dirty="0" err="1">
                <a:solidFill>
                  <a:srgbClr val="595959"/>
                </a:solidFill>
              </a:rPr>
              <a:t>take</a:t>
            </a:r>
            <a:r>
              <a:rPr lang="de-DE" sz="1100" dirty="0">
                <a:solidFill>
                  <a:srgbClr val="595959"/>
                </a:solidFill>
              </a:rPr>
              <a:t> </a:t>
            </a:r>
            <a:r>
              <a:rPr lang="de-DE" sz="1100" dirty="0" err="1">
                <a:solidFill>
                  <a:srgbClr val="595959"/>
                </a:solidFill>
              </a:rPr>
              <a:t>part</a:t>
            </a:r>
            <a:r>
              <a:rPr lang="de-DE" sz="1100" dirty="0">
                <a:solidFill>
                  <a:srgbClr val="595959"/>
                </a:solidFill>
              </a:rPr>
              <a:t> in </a:t>
            </a:r>
            <a:r>
              <a:rPr lang="de-DE" sz="1100" dirty="0" err="1">
                <a:solidFill>
                  <a:srgbClr val="595959"/>
                </a:solidFill>
              </a:rPr>
              <a:t>alumni</a:t>
            </a:r>
            <a:r>
              <a:rPr lang="de-DE" sz="1100" dirty="0">
                <a:solidFill>
                  <a:srgbClr val="595959"/>
                </a:solidFill>
              </a:rPr>
              <a:t> </a:t>
            </a:r>
            <a:r>
              <a:rPr lang="de-DE" sz="1100" dirty="0" err="1">
                <a:solidFill>
                  <a:srgbClr val="595959"/>
                </a:solidFill>
              </a:rPr>
              <a:t>webinars</a:t>
            </a:r>
            <a:r>
              <a:rPr lang="de-DE" sz="1100" dirty="0">
                <a:solidFill>
                  <a:srgbClr val="595959"/>
                </a:solidFill>
              </a:rPr>
              <a:t>! </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de-DE" sz="1100" dirty="0">
              <a:solidFill>
                <a:srgbClr val="595959"/>
              </a:solidFill>
            </a:endParaRP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de-DE" sz="1100" dirty="0" err="1">
                <a:solidFill>
                  <a:srgbClr val="595959"/>
                </a:solidFill>
              </a:rPr>
              <a:t>Please</a:t>
            </a:r>
            <a:r>
              <a:rPr lang="de-DE" sz="1100" dirty="0">
                <a:solidFill>
                  <a:srgbClr val="595959"/>
                </a:solidFill>
              </a:rPr>
              <a:t> </a:t>
            </a:r>
            <a:r>
              <a:rPr lang="de-DE" sz="1100" dirty="0" err="1">
                <a:solidFill>
                  <a:srgbClr val="595959"/>
                </a:solidFill>
              </a:rPr>
              <a:t>spread</a:t>
            </a:r>
            <a:r>
              <a:rPr lang="de-DE" sz="1100" dirty="0">
                <a:solidFill>
                  <a:srgbClr val="595959"/>
                </a:solidFill>
              </a:rPr>
              <a:t> </a:t>
            </a:r>
            <a:r>
              <a:rPr lang="de-DE" sz="1100" dirty="0" err="1">
                <a:solidFill>
                  <a:srgbClr val="595959"/>
                </a:solidFill>
              </a:rPr>
              <a:t>the</a:t>
            </a:r>
            <a:r>
              <a:rPr lang="de-DE" sz="1100" dirty="0">
                <a:solidFill>
                  <a:srgbClr val="595959"/>
                </a:solidFill>
              </a:rPr>
              <a:t> </a:t>
            </a:r>
            <a:r>
              <a:rPr lang="de-DE" sz="1100" dirty="0" err="1">
                <a:solidFill>
                  <a:srgbClr val="595959"/>
                </a:solidFill>
              </a:rPr>
              <a:t>word</a:t>
            </a:r>
            <a:r>
              <a:rPr lang="de-DE" sz="1100" dirty="0">
                <a:solidFill>
                  <a:srgbClr val="595959"/>
                </a:solidFill>
              </a:rPr>
              <a:t>!!!</a:t>
            </a:r>
          </a:p>
          <a:p>
            <a:pPr marL="158750" indent="0">
              <a:buNone/>
            </a:pPr>
            <a:endParaRPr lang="de-DE" sz="1100" b="0" i="0" u="none" strike="noStrike" kern="1200" cap="none" dirty="0">
              <a:solidFill>
                <a:schemeClr val="tx1"/>
              </a:solidFill>
              <a:effectLst/>
              <a:latin typeface="Arial"/>
              <a:ea typeface="Arial"/>
              <a:cs typeface="Arial"/>
              <a:sym typeface="Arial"/>
            </a:endParaRPr>
          </a:p>
          <a:p>
            <a:pPr marL="158750" indent="0">
              <a:buNone/>
            </a:pPr>
            <a:r>
              <a:rPr lang="de-DE" sz="1100" b="1" i="0" u="none" strike="noStrike" kern="1200" cap="none" dirty="0">
                <a:solidFill>
                  <a:schemeClr val="tx1"/>
                </a:solidFill>
                <a:effectLst/>
                <a:latin typeface="Arial"/>
                <a:ea typeface="Arial"/>
                <a:cs typeface="Arial"/>
                <a:sym typeface="Arial"/>
              </a:rPr>
              <a:t>Instagram</a:t>
            </a:r>
            <a:endParaRPr lang="de-DE" sz="1100" b="0" i="0" u="none" strike="noStrike" kern="1200" cap="none" dirty="0">
              <a:solidFill>
                <a:schemeClr val="tx1"/>
              </a:solidFill>
              <a:effectLst/>
              <a:latin typeface="Arial"/>
              <a:ea typeface="Arial"/>
              <a:cs typeface="Arial"/>
              <a:sym typeface="Arial"/>
            </a:endParaRPr>
          </a:p>
          <a:p>
            <a:pPr marL="158750" indent="0">
              <a:buNone/>
            </a:pPr>
            <a:r>
              <a:rPr lang="de-DE" sz="1100" b="0" i="0" u="none" strike="noStrike" kern="1200" cap="none" dirty="0">
                <a:solidFill>
                  <a:schemeClr val="tx1"/>
                </a:solidFill>
                <a:effectLst/>
                <a:latin typeface="Arial"/>
                <a:ea typeface="Arial"/>
                <a:cs typeface="Arial"/>
                <a:sym typeface="Arial"/>
              </a:rPr>
              <a:t>https://</a:t>
            </a:r>
            <a:r>
              <a:rPr lang="de-DE" sz="1100" b="0" i="0" u="none" strike="noStrike" kern="1200" cap="none" dirty="0" err="1">
                <a:solidFill>
                  <a:schemeClr val="tx1"/>
                </a:solidFill>
                <a:effectLst/>
                <a:latin typeface="Arial"/>
                <a:ea typeface="Arial"/>
                <a:cs typeface="Arial"/>
                <a:sym typeface="Arial"/>
              </a:rPr>
              <a:t>www.instagram.com</a:t>
            </a:r>
            <a:r>
              <a:rPr lang="de-DE" sz="1100" b="0" i="0" u="none" strike="noStrike" kern="1200" cap="none" dirty="0">
                <a:solidFill>
                  <a:schemeClr val="tx1"/>
                </a:solidFill>
                <a:effectLst/>
                <a:latin typeface="Arial"/>
                <a:ea typeface="Arial"/>
                <a:cs typeface="Arial"/>
                <a:sym typeface="Arial"/>
              </a:rPr>
              <a:t>/sciencepreneurs/</a:t>
            </a:r>
            <a:br>
              <a:rPr lang="de-DE" sz="1100" b="0" i="0" u="none" strike="noStrike" kern="1200" cap="none" dirty="0">
                <a:solidFill>
                  <a:schemeClr val="tx1"/>
                </a:solidFill>
                <a:effectLst/>
                <a:latin typeface="Arial"/>
                <a:ea typeface="Arial"/>
                <a:cs typeface="Arial"/>
                <a:sym typeface="Arial"/>
              </a:rPr>
            </a:br>
            <a:endParaRPr lang="de-DE" sz="1100" b="0" i="0" u="none" strike="noStrike" kern="1200" cap="none" dirty="0">
              <a:solidFill>
                <a:schemeClr val="tx1"/>
              </a:solidFill>
              <a:effectLst/>
              <a:latin typeface="Arial"/>
              <a:ea typeface="Arial"/>
              <a:cs typeface="Arial"/>
              <a:sym typeface="Arial"/>
            </a:endParaRPr>
          </a:p>
          <a:p>
            <a:pPr marL="158750" indent="0">
              <a:buNone/>
            </a:pPr>
            <a:r>
              <a:rPr lang="de-DE" sz="1100" b="1" i="0" u="none" strike="noStrike" kern="1200" cap="none" dirty="0">
                <a:solidFill>
                  <a:schemeClr val="tx1"/>
                </a:solidFill>
                <a:effectLst/>
                <a:latin typeface="Arial"/>
                <a:ea typeface="Arial"/>
                <a:cs typeface="Arial"/>
                <a:sym typeface="Arial"/>
              </a:rPr>
              <a:t>LinkedIn Seite</a:t>
            </a:r>
            <a:endParaRPr lang="de-DE" sz="1100" b="0" i="0" u="none" strike="noStrike" kern="1200" cap="none" dirty="0">
              <a:solidFill>
                <a:schemeClr val="tx1"/>
              </a:solidFill>
              <a:effectLst/>
              <a:latin typeface="Arial"/>
              <a:ea typeface="Arial"/>
              <a:cs typeface="Arial"/>
              <a:sym typeface="Arial"/>
            </a:endParaRPr>
          </a:p>
          <a:p>
            <a:pPr marL="158750" indent="0">
              <a:buNone/>
            </a:pPr>
            <a:r>
              <a:rPr lang="de-DE" sz="1100" b="0" i="0" u="none" strike="noStrike" kern="1200" cap="none" dirty="0">
                <a:solidFill>
                  <a:schemeClr val="tx1"/>
                </a:solidFill>
                <a:effectLst/>
                <a:latin typeface="Arial"/>
                <a:ea typeface="Arial"/>
                <a:cs typeface="Arial"/>
                <a:sym typeface="Arial"/>
                <a:hlinkClick r:id="rId3"/>
              </a:rPr>
              <a:t>https://www.linkedin.com/company/young-entrepreneurs-in-science/</a:t>
            </a:r>
            <a:endParaRPr lang="de-DE" sz="1100" b="0" i="0" u="none" strike="noStrike" kern="1200" cap="none" dirty="0">
              <a:solidFill>
                <a:schemeClr val="tx1"/>
              </a:solidFill>
              <a:effectLst/>
              <a:latin typeface="Arial"/>
              <a:ea typeface="Arial"/>
              <a:cs typeface="Arial"/>
              <a:sym typeface="Arial"/>
            </a:endParaRPr>
          </a:p>
          <a:p>
            <a:pPr marL="158750" indent="0">
              <a:buNone/>
            </a:pPr>
            <a:endParaRPr lang="de-DE" sz="1100" b="0" i="0" u="none" strike="noStrike" kern="1200" cap="none" dirty="0">
              <a:solidFill>
                <a:schemeClr val="tx1"/>
              </a:solidFill>
              <a:effectLst/>
              <a:latin typeface="Arial"/>
              <a:ea typeface="Arial"/>
              <a:cs typeface="Arial"/>
              <a:sym typeface="Arial"/>
            </a:endParaRPr>
          </a:p>
          <a:p>
            <a:pPr marL="158750" indent="0">
              <a:buNone/>
            </a:pPr>
            <a:r>
              <a:rPr lang="de-DE" sz="1100" b="1" i="0" u="none" strike="noStrike" kern="1200" cap="none" dirty="0">
                <a:solidFill>
                  <a:schemeClr val="tx1"/>
                </a:solidFill>
                <a:effectLst/>
                <a:latin typeface="Arial"/>
                <a:ea typeface="Arial"/>
                <a:cs typeface="Arial"/>
                <a:sym typeface="Arial"/>
              </a:rPr>
              <a:t>LinkedIn Gruppe</a:t>
            </a:r>
            <a:endParaRPr lang="de-DE" sz="1100" b="0" i="0" u="none" strike="noStrike" kern="1200" cap="none" dirty="0">
              <a:solidFill>
                <a:schemeClr val="tx1"/>
              </a:solidFill>
              <a:effectLst/>
              <a:latin typeface="Arial"/>
              <a:ea typeface="Arial"/>
              <a:cs typeface="Arial"/>
              <a:sym typeface="Arial"/>
            </a:endParaRPr>
          </a:p>
          <a:p>
            <a:pPr marL="158750" indent="0">
              <a:buNone/>
            </a:pPr>
            <a:r>
              <a:rPr lang="de-DE" sz="1100" b="0" i="0" u="sng" strike="noStrike" kern="1200" cap="none" dirty="0">
                <a:solidFill>
                  <a:schemeClr val="tx1"/>
                </a:solidFill>
                <a:effectLst/>
                <a:latin typeface="Arial"/>
                <a:ea typeface="Arial"/>
                <a:cs typeface="Arial"/>
                <a:sym typeface="Arial"/>
                <a:hlinkClick r:id="rId4"/>
              </a:rPr>
              <a:t>https://www.linkedin.com/groups/8902012/</a:t>
            </a:r>
            <a:endParaRPr lang="de-DE" sz="1050" dirty="0">
              <a:solidFill>
                <a:srgbClr val="595959"/>
              </a:solidFill>
            </a:endParaRPr>
          </a:p>
          <a:p>
            <a:pPr marL="158750" indent="0">
              <a:buNone/>
            </a:pPr>
            <a:endParaRPr lang="de-DE" sz="900" b="0" i="0" u="sng" strike="noStrike" kern="1200" cap="none" dirty="0">
              <a:solidFill>
                <a:schemeClr val="tx1"/>
              </a:solidFill>
              <a:effectLst/>
              <a:latin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sz="900" b="1" i="0" u="none" strike="noStrike" kern="1200" cap="none" dirty="0">
                <a:solidFill>
                  <a:schemeClr val="tx1"/>
                </a:solidFill>
                <a:effectLst/>
                <a:latin typeface="Arial"/>
                <a:ea typeface="Arial"/>
                <a:cs typeface="Arial"/>
                <a:sym typeface="Arial"/>
              </a:rPr>
              <a:t>Newsletter</a:t>
            </a:r>
            <a:endParaRPr lang="de-DE" sz="900" b="0" i="0" u="sng" strike="noStrike" kern="1200" cap="none" dirty="0">
              <a:solidFill>
                <a:schemeClr val="tx1"/>
              </a:solidFill>
              <a:effectLst/>
              <a:latin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sz="1100" dirty="0">
                <a:hlinkClick r:id="rId5"/>
              </a:rPr>
              <a:t>https://youngentrepreneursinscience.com/newsletter</a:t>
            </a:r>
            <a:r>
              <a:rPr lang="de-DE" sz="1100">
                <a:hlinkClick r:id="rId5"/>
              </a:rPr>
              <a:t>-registration/</a:t>
            </a:r>
            <a:endParaRPr lang="de-DE" sz="800">
              <a:solidFill>
                <a:srgbClr val="595959"/>
              </a:solidFill>
            </a:endParaRP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de-DE" sz="1100" dirty="0">
              <a:solidFill>
                <a:srgbClr val="595959"/>
              </a:solidFill>
            </a:endParaRP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de-DE" sz="1100" dirty="0" err="1">
                <a:solidFill>
                  <a:srgbClr val="595959"/>
                </a:solidFill>
              </a:rPr>
              <a:t>Everybody</a:t>
            </a:r>
            <a:r>
              <a:rPr lang="de-DE" sz="1100" dirty="0">
                <a:solidFill>
                  <a:srgbClr val="595959"/>
                </a:solidFill>
              </a:rPr>
              <a:t> </a:t>
            </a:r>
            <a:r>
              <a:rPr lang="de-DE" sz="1100" dirty="0" err="1">
                <a:solidFill>
                  <a:srgbClr val="595959"/>
                </a:solidFill>
              </a:rPr>
              <a:t>else</a:t>
            </a:r>
            <a:r>
              <a:rPr lang="de-DE" sz="1100" dirty="0">
                <a:solidFill>
                  <a:srgbClr val="595959"/>
                </a:solidFill>
              </a:rPr>
              <a:t>: Goodbye, </a:t>
            </a:r>
            <a:r>
              <a:rPr lang="de-DE" sz="1100" dirty="0" err="1">
                <a:solidFill>
                  <a:srgbClr val="595959"/>
                </a:solidFill>
              </a:rPr>
              <a:t>have</a:t>
            </a:r>
            <a:r>
              <a:rPr lang="de-DE" sz="1100" dirty="0">
                <a:solidFill>
                  <a:srgbClr val="595959"/>
                </a:solidFill>
              </a:rPr>
              <a:t> a nice </a:t>
            </a:r>
            <a:r>
              <a:rPr lang="de-DE" sz="1100" dirty="0" err="1">
                <a:solidFill>
                  <a:srgbClr val="595959"/>
                </a:solidFill>
              </a:rPr>
              <a:t>day</a:t>
            </a:r>
            <a:r>
              <a:rPr lang="de-DE" sz="1100" dirty="0">
                <a:solidFill>
                  <a:srgbClr val="595959"/>
                </a:solidFill>
              </a:rPr>
              <a:t> and </a:t>
            </a:r>
            <a:r>
              <a:rPr lang="de-DE" sz="1100" dirty="0" err="1">
                <a:solidFill>
                  <a:srgbClr val="595959"/>
                </a:solidFill>
              </a:rPr>
              <a:t>see</a:t>
            </a:r>
            <a:r>
              <a:rPr lang="de-DE" sz="1100" dirty="0">
                <a:solidFill>
                  <a:srgbClr val="595959"/>
                </a:solidFill>
              </a:rPr>
              <a:t> </a:t>
            </a:r>
            <a:r>
              <a:rPr lang="de-DE" sz="1100" dirty="0" err="1">
                <a:solidFill>
                  <a:srgbClr val="595959"/>
                </a:solidFill>
              </a:rPr>
              <a:t>you</a:t>
            </a:r>
            <a:r>
              <a:rPr lang="de-DE" sz="1100" dirty="0">
                <a:solidFill>
                  <a:srgbClr val="595959"/>
                </a:solidFill>
              </a:rPr>
              <a:t> </a:t>
            </a:r>
            <a:r>
              <a:rPr lang="de-DE" sz="1100" dirty="0" err="1">
                <a:solidFill>
                  <a:srgbClr val="595959"/>
                </a:solidFill>
              </a:rPr>
              <a:t>soon</a:t>
            </a:r>
            <a:r>
              <a:rPr lang="de-DE" sz="1100" dirty="0">
                <a:solidFill>
                  <a:srgbClr val="595959"/>
                </a:solidFill>
              </a:rPr>
              <a:t>!</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de-DE" sz="1100" dirty="0">
              <a:solidFill>
                <a:srgbClr val="595959"/>
              </a:solidFill>
            </a:endParaRPr>
          </a:p>
          <a:p>
            <a:pPr marL="158750" indent="0">
              <a:buNone/>
            </a:pPr>
            <a:endParaRPr lang="de-DE" dirty="0"/>
          </a:p>
        </p:txBody>
      </p:sp>
    </p:spTree>
    <p:extLst>
      <p:ext uri="{BB962C8B-B14F-4D97-AF65-F5344CB8AC3E}">
        <p14:creationId xmlns:p14="http://schemas.microsoft.com/office/powerpoint/2010/main" val="402048089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5269D-5486-960A-EAC0-8AB20EFD1DF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D882826-E7DA-A71F-2ADE-E6FAA92B37D3}"/>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49F0287C-6916-F0C4-CBA9-5779C80421C3}"/>
              </a:ext>
            </a:extLst>
          </p:cNvPr>
          <p:cNvSpPr>
            <a:spLocks noGrp="1"/>
          </p:cNvSpPr>
          <p:nvPr>
            <p:ph type="body" idx="1"/>
          </p:nvPr>
        </p:nvSpPr>
        <p:spPr/>
        <p:txBody>
          <a:bodyPr/>
          <a:lstStyle/>
          <a:p>
            <a:endParaRPr lang="de-DE"/>
          </a:p>
        </p:txBody>
      </p:sp>
    </p:spTree>
    <p:extLst>
      <p:ext uri="{BB962C8B-B14F-4D97-AF65-F5344CB8AC3E}">
        <p14:creationId xmlns:p14="http://schemas.microsoft.com/office/powerpoint/2010/main" val="33496660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9.sv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17.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4.png"/><Relationship Id="rId1" Type="http://schemas.openxmlformats.org/officeDocument/2006/relationships/slideMaster" Target="../slideMasters/slideMaster3.xml"/><Relationship Id="rId4" Type="http://schemas.openxmlformats.org/officeDocument/2006/relationships/image" Target="../media/image25.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9.sv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6.png"/><Relationship Id="rId2" Type="http://schemas.openxmlformats.org/officeDocument/2006/relationships/image" Target="../media/image12.png"/><Relationship Id="rId1" Type="http://schemas.openxmlformats.org/officeDocument/2006/relationships/slideMaster" Target="../slideMasters/slideMaster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ptos_Workshop Title">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24CB98BD-1684-06D6-D44D-7A166AF5A6DB}"/>
              </a:ext>
            </a:extLst>
          </p:cNvPr>
          <p:cNvSpPr/>
          <p:nvPr userDrawn="1"/>
        </p:nvSpPr>
        <p:spPr>
          <a:xfrm>
            <a:off x="0" y="0"/>
            <a:ext cx="4572000" cy="3832412"/>
          </a:xfrm>
          <a:prstGeom prst="rect">
            <a:avLst/>
          </a:prstGeom>
          <a:solidFill>
            <a:srgbClr val="E30613"/>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717" tIns="25717" rIns="25717" bIns="25717" numCol="1" spcCol="38100" rtlCol="0" anchor="ctr">
            <a:noAutofit/>
          </a:bodyPr>
          <a:lstStyle/>
          <a:p>
            <a:pPr marL="0" marR="0" indent="0" algn="l" defTabSz="514350" rtl="0" fontAlgn="auto" latinLnBrk="0" hangingPunct="0">
              <a:lnSpc>
                <a:spcPct val="100000"/>
              </a:lnSpc>
              <a:spcBef>
                <a:spcPts val="0"/>
              </a:spcBef>
              <a:spcAft>
                <a:spcPts val="0"/>
              </a:spcAft>
              <a:buClrTx/>
              <a:buSzTx/>
              <a:buFontTx/>
              <a:buNone/>
              <a:tabLst/>
            </a:pPr>
            <a:endParaRPr kumimoji="0" lang="en-GB" sz="1013" b="0" i="0" u="none" strike="noStrike" cap="none" spc="0" normalizeH="0" baseline="0">
              <a:ln>
                <a:noFill/>
              </a:ln>
              <a:solidFill>
                <a:srgbClr val="000000"/>
              </a:solidFill>
              <a:effectLst/>
              <a:uFillTx/>
              <a:latin typeface="Aptos" panose="020B0004020202020204" pitchFamily="34" charset="0"/>
              <a:ea typeface="+mn-ea"/>
              <a:cs typeface="+mn-cs"/>
              <a:sym typeface="Calibri"/>
            </a:endParaRPr>
          </a:p>
        </p:txBody>
      </p:sp>
      <p:sp>
        <p:nvSpPr>
          <p:cNvPr id="4" name="Bildplatzhalter 3">
            <a:extLst>
              <a:ext uri="{FF2B5EF4-FFF2-40B4-BE49-F238E27FC236}">
                <a16:creationId xmlns:a16="http://schemas.microsoft.com/office/drawing/2014/main" id="{5E60A402-F1DB-7B04-AF73-B53E371BF553}"/>
              </a:ext>
            </a:extLst>
          </p:cNvPr>
          <p:cNvSpPr>
            <a:spLocks noGrp="1"/>
          </p:cNvSpPr>
          <p:nvPr>
            <p:ph type="pic" sz="quarter" idx="10"/>
          </p:nvPr>
        </p:nvSpPr>
        <p:spPr>
          <a:xfrm>
            <a:off x="4572000" y="0"/>
            <a:ext cx="4572000" cy="3832412"/>
          </a:xfrm>
          <a:prstGeom prst="rect">
            <a:avLst/>
          </a:prstGeom>
        </p:spPr>
        <p:txBody>
          <a:bodyPr/>
          <a:lstStyle/>
          <a:p>
            <a:r>
              <a:rPr lang="de-DE"/>
              <a:t>Bild durch Klicken auf Symbol hinzufügen</a:t>
            </a:r>
          </a:p>
        </p:txBody>
      </p:sp>
      <p:sp>
        <p:nvSpPr>
          <p:cNvPr id="9" name="Google Shape;38;p80">
            <a:extLst>
              <a:ext uri="{FF2B5EF4-FFF2-40B4-BE49-F238E27FC236}">
                <a16:creationId xmlns:a16="http://schemas.microsoft.com/office/drawing/2014/main" id="{B1AA85AB-0B26-9731-7A72-6BADE4AE71BE}"/>
              </a:ext>
            </a:extLst>
          </p:cNvPr>
          <p:cNvSpPr txBox="1">
            <a:spLocks noGrp="1"/>
          </p:cNvSpPr>
          <p:nvPr>
            <p:ph type="body" idx="1" hasCustomPrompt="1"/>
          </p:nvPr>
        </p:nvSpPr>
        <p:spPr>
          <a:xfrm>
            <a:off x="411351" y="333783"/>
            <a:ext cx="3903200"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chemeClr val="bg1"/>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Workshop title</a:t>
            </a:r>
          </a:p>
        </p:txBody>
      </p:sp>
      <p:grpSp>
        <p:nvGrpSpPr>
          <p:cNvPr id="5" name="Gruppieren 4">
            <a:extLst>
              <a:ext uri="{FF2B5EF4-FFF2-40B4-BE49-F238E27FC236}">
                <a16:creationId xmlns:a16="http://schemas.microsoft.com/office/drawing/2014/main" id="{5F205F64-8185-DE79-935E-1F0599E5766A}"/>
              </a:ext>
            </a:extLst>
          </p:cNvPr>
          <p:cNvGrpSpPr/>
          <p:nvPr userDrawn="1"/>
        </p:nvGrpSpPr>
        <p:grpSpPr>
          <a:xfrm>
            <a:off x="240253" y="3940014"/>
            <a:ext cx="6019789" cy="1085886"/>
            <a:chOff x="294684" y="3771966"/>
            <a:chExt cx="6131694" cy="1106072"/>
          </a:xfrm>
        </p:grpSpPr>
        <p:sp>
          <p:nvSpPr>
            <p:cNvPr id="10" name="Titel 1">
              <a:extLst>
                <a:ext uri="{FF2B5EF4-FFF2-40B4-BE49-F238E27FC236}">
                  <a16:creationId xmlns:a16="http://schemas.microsoft.com/office/drawing/2014/main" id="{E7E0BB95-47AA-B8D4-CE5B-944C8DEFF12B}"/>
                </a:ext>
              </a:extLst>
            </p:cNvPr>
            <p:cNvSpPr txBox="1"/>
            <p:nvPr userDrawn="1"/>
          </p:nvSpPr>
          <p:spPr>
            <a:xfrm>
              <a:off x="5150763" y="3882074"/>
              <a:ext cx="1275615" cy="171263"/>
            </a:xfrm>
            <a:prstGeom prst="rect">
              <a:avLst/>
            </a:prstGeom>
            <a:ln w="12700">
              <a:miter lim="400000"/>
            </a:ln>
          </p:spPr>
          <p:txBody>
            <a:bodyPr lIns="45719" rIns="45719" anchor="b"/>
            <a:lstStyle>
              <a:lvl1pPr marL="0" marR="0" indent="0" algn="ctr" defTabSz="914400" rtl="0" latinLnBrk="0">
                <a:lnSpc>
                  <a:spcPct val="90000"/>
                </a:lnSpc>
                <a:spcBef>
                  <a:spcPts val="0"/>
                </a:spcBef>
                <a:spcAft>
                  <a:spcPts val="0"/>
                </a:spcAft>
                <a:buClrTx/>
                <a:buSzTx/>
                <a:buFontTx/>
                <a:buNone/>
                <a:tabLst/>
                <a:defRPr sz="60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9pPr>
            </a:lstStyle>
            <a:p>
              <a:pPr algn="l" hangingPunct="1"/>
              <a:r>
                <a:rPr lang="de-DE" sz="525" b="1" i="0">
                  <a:latin typeface="Aptos" panose="020B0004020202020204" pitchFamily="34" charset="0"/>
                </a:rPr>
                <a:t>THIS PROGRAMME IS SUPPORTED BY:</a:t>
              </a:r>
            </a:p>
          </p:txBody>
        </p:sp>
        <p:pic>
          <p:nvPicPr>
            <p:cNvPr id="11" name="Grafik 10">
              <a:extLst>
                <a:ext uri="{FF2B5EF4-FFF2-40B4-BE49-F238E27FC236}">
                  <a16:creationId xmlns:a16="http://schemas.microsoft.com/office/drawing/2014/main" id="{CF6DF878-E93B-5C21-9A47-B0E772911D57}"/>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5150762" y="4276758"/>
              <a:ext cx="1275615" cy="487993"/>
            </a:xfrm>
            <a:prstGeom prst="rect">
              <a:avLst/>
            </a:prstGeom>
          </p:spPr>
        </p:pic>
        <p:pic>
          <p:nvPicPr>
            <p:cNvPr id="12" name="Grafik 11">
              <a:extLst>
                <a:ext uri="{FF2B5EF4-FFF2-40B4-BE49-F238E27FC236}">
                  <a16:creationId xmlns:a16="http://schemas.microsoft.com/office/drawing/2014/main" id="{59E09982-A6C7-D671-4A86-82F40463D516}"/>
                </a:ext>
              </a:extLst>
            </p:cNvPr>
            <p:cNvPicPr/>
            <p:nvPr userDrawn="1"/>
          </p:nvPicPr>
          <p:blipFill>
            <a:blip r:embed="rId3"/>
            <a:srcRect/>
            <a:stretch/>
          </p:blipFill>
          <p:spPr>
            <a:xfrm>
              <a:off x="294684" y="3771966"/>
              <a:ext cx="4612192" cy="1106072"/>
            </a:xfrm>
            <a:prstGeom prst="rect">
              <a:avLst/>
            </a:prstGeom>
          </p:spPr>
        </p:pic>
      </p:grpSp>
    </p:spTree>
    <p:extLst>
      <p:ext uri="{BB962C8B-B14F-4D97-AF65-F5344CB8AC3E}">
        <p14:creationId xmlns:p14="http://schemas.microsoft.com/office/powerpoint/2010/main" val="57138658"/>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Aptos_Infofoli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C62FC91-5A4F-722C-B155-F17334BCDA8A}"/>
              </a:ext>
            </a:extLst>
          </p:cNvPr>
          <p:cNvSpPr>
            <a:spLocks noGrp="1"/>
          </p:cNvSpPr>
          <p:nvPr>
            <p:ph type="body" sz="quarter" idx="13"/>
          </p:nvPr>
        </p:nvSpPr>
        <p:spPr>
          <a:xfrm>
            <a:off x="428625" y="1743076"/>
            <a:ext cx="8251031" cy="2687240"/>
          </a:xfrm>
          <a:prstGeom prst="rect">
            <a:avLst/>
          </a:prstGeom>
        </p:spPr>
        <p:txBody>
          <a:bodyPr lIns="0" tIns="0" rIns="0" bIns="0"/>
          <a:lstStyle>
            <a:lvl1pPr marL="182880" indent="-182880">
              <a:spcBef>
                <a:spcPts val="0"/>
              </a:spcBef>
              <a:spcAft>
                <a:spcPts val="450"/>
              </a:spcAft>
              <a:buFont typeface="Arial" panose="020B0604020202020204" pitchFamily="34" charset="0"/>
              <a:buChar char="•"/>
              <a:defRPr sz="1400"/>
            </a:lvl1pPr>
            <a:lvl2pPr marL="457200" indent="-274320">
              <a:spcBef>
                <a:spcPts val="0"/>
              </a:spcBef>
              <a:spcAft>
                <a:spcPts val="450"/>
              </a:spcAft>
              <a:buSzPct val="100000"/>
              <a:buFont typeface="System Font Regular"/>
              <a:buChar char="・"/>
              <a:defRPr sz="1400"/>
            </a:lvl2pPr>
            <a:lvl3pPr marL="685800" indent="0">
              <a:spcAft>
                <a:spcPts val="450"/>
              </a:spcAft>
              <a:buNone/>
              <a:defRPr sz="1350"/>
            </a:lvl3pPr>
            <a:lvl4pPr>
              <a:spcAft>
                <a:spcPts val="450"/>
              </a:spcAft>
              <a:defRPr sz="1350"/>
            </a:lvl4pPr>
            <a:lvl5pPr>
              <a:spcAft>
                <a:spcPts val="450"/>
              </a:spcAft>
              <a:defRPr sz="1350"/>
            </a:lvl5pPr>
          </a:lstStyle>
          <a:p>
            <a:pPr lvl="0"/>
            <a:r>
              <a:rPr lang="de-DE"/>
              <a:t>Mastertextformat bearbeiten</a:t>
            </a:r>
          </a:p>
          <a:p>
            <a:pPr lvl="1"/>
            <a:r>
              <a:rPr lang="de-DE"/>
              <a:t>Zweite Ebene</a:t>
            </a:r>
          </a:p>
        </p:txBody>
      </p:sp>
      <p:sp>
        <p:nvSpPr>
          <p:cNvPr id="3" name="Google Shape;38;p80">
            <a:extLst>
              <a:ext uri="{FF2B5EF4-FFF2-40B4-BE49-F238E27FC236}">
                <a16:creationId xmlns:a16="http://schemas.microsoft.com/office/drawing/2014/main" id="{C4E6EB72-1D3C-F2DE-4C77-F8B3E909A109}"/>
              </a:ext>
            </a:extLst>
          </p:cNvPr>
          <p:cNvSpPr txBox="1">
            <a:spLocks noGrp="1"/>
          </p:cNvSpPr>
          <p:nvPr>
            <p:ph type="body" idx="1" hasCustomPrompt="1"/>
          </p:nvPr>
        </p:nvSpPr>
        <p:spPr>
          <a:xfrm>
            <a:off x="428625" y="33659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Click </a:t>
            </a:r>
            <a:r>
              <a:rPr lang="de-DE" err="1"/>
              <a:t>to</a:t>
            </a:r>
            <a:r>
              <a:rPr lang="de-DE"/>
              <a:t> </a:t>
            </a:r>
            <a:r>
              <a:rPr lang="de-DE" err="1"/>
              <a:t>add</a:t>
            </a:r>
            <a:r>
              <a:rPr lang="de-DE"/>
              <a:t> </a:t>
            </a:r>
            <a:r>
              <a:rPr lang="de-DE" err="1"/>
              <a:t>text</a:t>
            </a:r>
            <a:r>
              <a:rPr lang="de-DE"/>
              <a:t> …</a:t>
            </a:r>
          </a:p>
        </p:txBody>
      </p:sp>
    </p:spTree>
    <p:extLst>
      <p:ext uri="{BB962C8B-B14F-4D97-AF65-F5344CB8AC3E}">
        <p14:creationId xmlns:p14="http://schemas.microsoft.com/office/powerpoint/2010/main" val="1204863351"/>
      </p:ext>
    </p:extLst>
  </p:cSld>
  <p:clrMapOvr>
    <a:masterClrMapping/>
  </p:clrMapOvr>
  <p:extLst>
    <p:ext uri="{DCECCB84-F9BA-43D5-87BE-67443E8EF086}">
      <p15:sldGuideLst xmlns:p15="http://schemas.microsoft.com/office/powerpoint/2012/main">
        <p15:guide id="1" orient="horz" pos="109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Aptos_Infofolie eingerückt">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7685E9CC-4B84-F102-75E1-04AB3C79B9F9}"/>
              </a:ext>
            </a:extLst>
          </p:cNvPr>
          <p:cNvSpPr>
            <a:spLocks noGrp="1"/>
          </p:cNvSpPr>
          <p:nvPr>
            <p:ph type="body" sz="quarter" idx="13"/>
          </p:nvPr>
        </p:nvSpPr>
        <p:spPr>
          <a:xfrm>
            <a:off x="1371600" y="1743076"/>
            <a:ext cx="7308056" cy="2687240"/>
          </a:xfrm>
          <a:prstGeom prst="rect">
            <a:avLst/>
          </a:prstGeom>
        </p:spPr>
        <p:txBody>
          <a:bodyPr/>
          <a:lstStyle>
            <a:lvl1pPr marL="182880" indent="-182880">
              <a:spcBef>
                <a:spcPts val="0"/>
              </a:spcBef>
              <a:spcAft>
                <a:spcPts val="450"/>
              </a:spcAft>
              <a:buFont typeface="Arial" panose="020B0604020202020204" pitchFamily="34" charset="0"/>
              <a:buChar char="•"/>
              <a:defRPr sz="1400"/>
            </a:lvl1pPr>
            <a:lvl2pPr marL="457200" indent="-274320">
              <a:spcBef>
                <a:spcPts val="0"/>
              </a:spcBef>
              <a:spcAft>
                <a:spcPts val="450"/>
              </a:spcAft>
              <a:buSzPct val="100000"/>
              <a:buFont typeface="System Font Regular"/>
              <a:buChar char="・"/>
              <a:defRPr sz="1400"/>
            </a:lvl2pPr>
            <a:lvl3pPr marL="685800" indent="0">
              <a:spcAft>
                <a:spcPts val="450"/>
              </a:spcAft>
              <a:buNone/>
              <a:defRPr sz="1350"/>
            </a:lvl3pPr>
            <a:lvl4pPr>
              <a:spcAft>
                <a:spcPts val="450"/>
              </a:spcAft>
              <a:defRPr sz="1350"/>
            </a:lvl4pPr>
            <a:lvl5pPr>
              <a:spcAft>
                <a:spcPts val="450"/>
              </a:spcAft>
              <a:defRPr sz="1350"/>
            </a:lvl5pPr>
          </a:lstStyle>
          <a:p>
            <a:pPr lvl="0"/>
            <a:r>
              <a:rPr lang="de-DE"/>
              <a:t>Mastertextformat bearbeiten</a:t>
            </a:r>
          </a:p>
          <a:p>
            <a:pPr lvl="1"/>
            <a:r>
              <a:rPr lang="de-DE"/>
              <a:t>Zweite Ebene</a:t>
            </a:r>
          </a:p>
        </p:txBody>
      </p:sp>
      <p:sp>
        <p:nvSpPr>
          <p:cNvPr id="3" name="Google Shape;38;p80">
            <a:extLst>
              <a:ext uri="{FF2B5EF4-FFF2-40B4-BE49-F238E27FC236}">
                <a16:creationId xmlns:a16="http://schemas.microsoft.com/office/drawing/2014/main" id="{8B780FD7-B5C4-96C3-56DF-6A1F7FE47125}"/>
              </a:ext>
            </a:extLst>
          </p:cNvPr>
          <p:cNvSpPr txBox="1">
            <a:spLocks noGrp="1"/>
          </p:cNvSpPr>
          <p:nvPr>
            <p:ph type="body" idx="1" hasCustomPrompt="1"/>
          </p:nvPr>
        </p:nvSpPr>
        <p:spPr>
          <a:xfrm>
            <a:off x="428625" y="33659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Click </a:t>
            </a:r>
            <a:r>
              <a:rPr lang="de-DE" err="1"/>
              <a:t>to</a:t>
            </a:r>
            <a:r>
              <a:rPr lang="de-DE"/>
              <a:t> </a:t>
            </a:r>
            <a:r>
              <a:rPr lang="de-DE" err="1"/>
              <a:t>add</a:t>
            </a:r>
            <a:r>
              <a:rPr lang="de-DE"/>
              <a:t> </a:t>
            </a:r>
            <a:r>
              <a:rPr lang="de-DE" err="1"/>
              <a:t>text</a:t>
            </a:r>
            <a:r>
              <a:rPr lang="de-DE"/>
              <a:t> …</a:t>
            </a:r>
          </a:p>
        </p:txBody>
      </p:sp>
    </p:spTree>
    <p:extLst>
      <p:ext uri="{BB962C8B-B14F-4D97-AF65-F5344CB8AC3E}">
        <p14:creationId xmlns:p14="http://schemas.microsoft.com/office/powerpoint/2010/main" val="3665105689"/>
      </p:ext>
    </p:extLst>
  </p:cSld>
  <p:clrMapOvr>
    <a:masterClrMapping/>
  </p:clrMapOvr>
  <p:extLst>
    <p:ext uri="{DCECCB84-F9BA-43D5-87BE-67443E8EF086}">
      <p15:sldGuideLst xmlns:p15="http://schemas.microsoft.com/office/powerpoint/2012/main">
        <p15:guide id="1" orient="horz" pos="1098">
          <p15:clr>
            <a:srgbClr val="FBAE40"/>
          </p15:clr>
        </p15:guide>
        <p15:guide id="2" pos="86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ptos_Quote">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9CCCD59-A239-E54B-BAD3-B21C0F6A8901}"/>
              </a:ext>
            </a:extLst>
          </p:cNvPr>
          <p:cNvPicPr>
            <a:picLocks noChangeAspect="1"/>
          </p:cNvPicPr>
          <p:nvPr userDrawn="1"/>
        </p:nvPicPr>
        <p:blipFill>
          <a:blip r:embed="rId2"/>
          <a:stretch>
            <a:fillRect/>
          </a:stretch>
        </p:blipFill>
        <p:spPr>
          <a:xfrm flipH="1">
            <a:off x="4307223" y="1564638"/>
            <a:ext cx="529554" cy="430456"/>
          </a:xfrm>
          <a:prstGeom prst="rect">
            <a:avLst/>
          </a:prstGeom>
        </p:spPr>
      </p:pic>
      <p:sp>
        <p:nvSpPr>
          <p:cNvPr id="6" name="Textplatzhalter 5">
            <a:extLst>
              <a:ext uri="{FF2B5EF4-FFF2-40B4-BE49-F238E27FC236}">
                <a16:creationId xmlns:a16="http://schemas.microsoft.com/office/drawing/2014/main" id="{0F98CD47-3919-B8FF-2925-CA676CC68998}"/>
              </a:ext>
            </a:extLst>
          </p:cNvPr>
          <p:cNvSpPr>
            <a:spLocks noGrp="1"/>
          </p:cNvSpPr>
          <p:nvPr>
            <p:ph type="body" sz="quarter" idx="13" hasCustomPrompt="1"/>
          </p:nvPr>
        </p:nvSpPr>
        <p:spPr>
          <a:xfrm>
            <a:off x="1392187" y="2447725"/>
            <a:ext cx="6359626" cy="1401365"/>
          </a:xfrm>
          <a:prstGeom prst="rect">
            <a:avLst/>
          </a:prstGeom>
        </p:spPr>
        <p:txBody>
          <a:bodyPr/>
          <a:lstStyle>
            <a:lvl1pPr marL="0" indent="0" algn="ctr">
              <a:buNone/>
              <a:defRPr sz="1800" b="1" i="0">
                <a:latin typeface="Aptos" panose="020B0004020202020204" pitchFamily="34" charset="0"/>
              </a:defRPr>
            </a:lvl1pPr>
            <a:lvl2pPr marL="342900" indent="0" algn="ctr">
              <a:buNone/>
              <a:defRPr b="1" i="0">
                <a:latin typeface="Aptos" panose="020B0004020202020204" pitchFamily="34" charset="0"/>
              </a:defRPr>
            </a:lvl2pPr>
            <a:lvl3pPr marL="685800" indent="0" algn="ctr">
              <a:buNone/>
              <a:defRPr b="1" i="0">
                <a:latin typeface="Aptos" panose="020B0004020202020204" pitchFamily="34" charset="0"/>
              </a:defRPr>
            </a:lvl3pPr>
            <a:lvl4pPr marL="1028700" indent="0" algn="ctr">
              <a:buNone/>
              <a:defRPr b="1" i="0">
                <a:latin typeface="Aptos" panose="020B0004020202020204" pitchFamily="34" charset="0"/>
              </a:defRPr>
            </a:lvl4pPr>
            <a:lvl5pPr marL="1371600" indent="0" algn="ctr">
              <a:buNone/>
              <a:defRPr b="1" i="0">
                <a:latin typeface="Aptos" panose="020B0004020202020204" pitchFamily="34" charset="0"/>
              </a:defRPr>
            </a:lvl5pPr>
          </a:lstStyle>
          <a:p>
            <a:pPr lvl="0"/>
            <a:r>
              <a:rPr lang="de-DE"/>
              <a:t>Zitat</a:t>
            </a:r>
          </a:p>
        </p:txBody>
      </p:sp>
      <p:sp>
        <p:nvSpPr>
          <p:cNvPr id="2" name="Google Shape;38;p80">
            <a:extLst>
              <a:ext uri="{FF2B5EF4-FFF2-40B4-BE49-F238E27FC236}">
                <a16:creationId xmlns:a16="http://schemas.microsoft.com/office/drawing/2014/main" id="{5D89B8D0-0ABD-1745-26F5-B720694C9592}"/>
              </a:ext>
            </a:extLst>
          </p:cNvPr>
          <p:cNvSpPr txBox="1">
            <a:spLocks noGrp="1"/>
          </p:cNvSpPr>
          <p:nvPr>
            <p:ph type="body" idx="1" hasCustomPrompt="1"/>
          </p:nvPr>
        </p:nvSpPr>
        <p:spPr>
          <a:xfrm>
            <a:off x="428625" y="33659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Zitate</a:t>
            </a:r>
          </a:p>
        </p:txBody>
      </p:sp>
    </p:spTree>
    <p:extLst>
      <p:ext uri="{BB962C8B-B14F-4D97-AF65-F5344CB8AC3E}">
        <p14:creationId xmlns:p14="http://schemas.microsoft.com/office/powerpoint/2010/main" val="5197365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o">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30095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ptos_Exercise+Pause">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24CB98BD-1684-06D6-D44D-7A166AF5A6DB}"/>
              </a:ext>
            </a:extLst>
          </p:cNvPr>
          <p:cNvSpPr/>
          <p:nvPr userDrawn="1"/>
        </p:nvSpPr>
        <p:spPr>
          <a:xfrm>
            <a:off x="0" y="0"/>
            <a:ext cx="4572000" cy="5143500"/>
          </a:xfrm>
          <a:prstGeom prst="rect">
            <a:avLst/>
          </a:prstGeom>
          <a:solidFill>
            <a:srgbClr val="E30613"/>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717" tIns="25717" rIns="25717" bIns="25717" numCol="1" spcCol="38100" rtlCol="0" anchor="ctr">
            <a:noAutofit/>
          </a:bodyPr>
          <a:lstStyle/>
          <a:p>
            <a:pPr marL="0" marR="0" indent="0" algn="l" defTabSz="514350" rtl="0" fontAlgn="auto" latinLnBrk="0" hangingPunct="0">
              <a:lnSpc>
                <a:spcPct val="100000"/>
              </a:lnSpc>
              <a:spcBef>
                <a:spcPts val="0"/>
              </a:spcBef>
              <a:spcAft>
                <a:spcPts val="0"/>
              </a:spcAft>
              <a:buClrTx/>
              <a:buSzTx/>
              <a:buFontTx/>
              <a:buNone/>
              <a:tabLst/>
            </a:pPr>
            <a:endParaRPr kumimoji="0" lang="en-GB" sz="1013" b="0" i="0" u="none" strike="noStrike" cap="none" spc="0" normalizeH="0" baseline="0">
              <a:ln>
                <a:noFill/>
              </a:ln>
              <a:solidFill>
                <a:srgbClr val="000000"/>
              </a:solidFill>
              <a:effectLst/>
              <a:uFillTx/>
              <a:latin typeface="Aptos" panose="020B0004020202020204" pitchFamily="34" charset="0"/>
              <a:ea typeface="+mn-ea"/>
              <a:cs typeface="+mn-cs"/>
              <a:sym typeface="Calibri"/>
            </a:endParaRPr>
          </a:p>
        </p:txBody>
      </p:sp>
      <p:sp>
        <p:nvSpPr>
          <p:cNvPr id="4" name="Bildplatzhalter 3">
            <a:extLst>
              <a:ext uri="{FF2B5EF4-FFF2-40B4-BE49-F238E27FC236}">
                <a16:creationId xmlns:a16="http://schemas.microsoft.com/office/drawing/2014/main" id="{5E60A402-F1DB-7B04-AF73-B53E371BF553}"/>
              </a:ext>
            </a:extLst>
          </p:cNvPr>
          <p:cNvSpPr>
            <a:spLocks noGrp="1"/>
          </p:cNvSpPr>
          <p:nvPr>
            <p:ph type="pic" sz="quarter" idx="10"/>
          </p:nvPr>
        </p:nvSpPr>
        <p:spPr>
          <a:xfrm>
            <a:off x="4572000" y="0"/>
            <a:ext cx="4572000" cy="5143500"/>
          </a:xfrm>
          <a:prstGeom prst="rect">
            <a:avLst/>
          </a:prstGeom>
        </p:spPr>
        <p:txBody>
          <a:bodyPr/>
          <a:lstStyle/>
          <a:p>
            <a:r>
              <a:rPr lang="de-DE"/>
              <a:t>Bild durch Klicken auf Symbol hinzufügen</a:t>
            </a:r>
          </a:p>
        </p:txBody>
      </p:sp>
      <p:sp>
        <p:nvSpPr>
          <p:cNvPr id="3" name="Google Shape;38;p80">
            <a:extLst>
              <a:ext uri="{FF2B5EF4-FFF2-40B4-BE49-F238E27FC236}">
                <a16:creationId xmlns:a16="http://schemas.microsoft.com/office/drawing/2014/main" id="{F02C7B26-30B4-F5FE-674B-8B83F5E5F1A1}"/>
              </a:ext>
            </a:extLst>
          </p:cNvPr>
          <p:cNvSpPr txBox="1">
            <a:spLocks noGrp="1"/>
          </p:cNvSpPr>
          <p:nvPr>
            <p:ph type="body" idx="1" hasCustomPrompt="1"/>
          </p:nvPr>
        </p:nvSpPr>
        <p:spPr>
          <a:xfrm>
            <a:off x="428626" y="336593"/>
            <a:ext cx="3897965"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chemeClr val="bg1"/>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Click </a:t>
            </a:r>
            <a:r>
              <a:rPr lang="de-DE" err="1"/>
              <a:t>to</a:t>
            </a:r>
            <a:r>
              <a:rPr lang="de-DE"/>
              <a:t> </a:t>
            </a:r>
            <a:r>
              <a:rPr lang="de-DE" err="1"/>
              <a:t>add</a:t>
            </a:r>
            <a:r>
              <a:rPr lang="de-DE"/>
              <a:t> </a:t>
            </a:r>
            <a:r>
              <a:rPr lang="de-DE" err="1"/>
              <a:t>text</a:t>
            </a:r>
            <a:r>
              <a:rPr lang="de-DE"/>
              <a:t> …</a:t>
            </a:r>
          </a:p>
        </p:txBody>
      </p:sp>
    </p:spTree>
    <p:extLst>
      <p:ext uri="{BB962C8B-B14F-4D97-AF65-F5344CB8AC3E}">
        <p14:creationId xmlns:p14="http://schemas.microsoft.com/office/powerpoint/2010/main" val="16577850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ptos_HIW_SOLO">
    <p:spTree>
      <p:nvGrpSpPr>
        <p:cNvPr id="1" name=""/>
        <p:cNvGrpSpPr/>
        <p:nvPr/>
      </p:nvGrpSpPr>
      <p:grpSpPr>
        <a:xfrm>
          <a:off x="0" y="0"/>
          <a:ext cx="0" cy="0"/>
          <a:chOff x="0" y="0"/>
          <a:chExt cx="0" cy="0"/>
        </a:xfrm>
      </p:grpSpPr>
      <p:pic>
        <p:nvPicPr>
          <p:cNvPr id="5" name="Graphic 7">
            <a:extLst>
              <a:ext uri="{FF2B5EF4-FFF2-40B4-BE49-F238E27FC236}">
                <a16:creationId xmlns:a16="http://schemas.microsoft.com/office/drawing/2014/main" id="{EA0D0FC1-723E-0E28-DFE8-FE6AA060DA77}"/>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b="40738"/>
          <a:stretch/>
        </p:blipFill>
        <p:spPr>
          <a:xfrm>
            <a:off x="1067428" y="960737"/>
            <a:ext cx="989972" cy="733349"/>
          </a:xfrm>
          <a:prstGeom prst="rect">
            <a:avLst/>
          </a:prstGeom>
        </p:spPr>
      </p:pic>
      <p:pic>
        <p:nvPicPr>
          <p:cNvPr id="6" name="Grafik 5">
            <a:extLst>
              <a:ext uri="{FF2B5EF4-FFF2-40B4-BE49-F238E27FC236}">
                <a16:creationId xmlns:a16="http://schemas.microsoft.com/office/drawing/2014/main" id="{62FCE6D7-3961-D5A7-13B8-8C33653ACD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742919" y="1200275"/>
            <a:ext cx="444690" cy="444690"/>
          </a:xfrm>
          <a:prstGeom prst="rect">
            <a:avLst/>
          </a:prstGeom>
        </p:spPr>
      </p:pic>
      <p:sp>
        <p:nvSpPr>
          <p:cNvPr id="8" name="Textplatzhalter 33">
            <a:extLst>
              <a:ext uri="{FF2B5EF4-FFF2-40B4-BE49-F238E27FC236}">
                <a16:creationId xmlns:a16="http://schemas.microsoft.com/office/drawing/2014/main" id="{13FF8011-7C46-8F23-F41E-76C182A23677}"/>
              </a:ext>
            </a:extLst>
          </p:cNvPr>
          <p:cNvSpPr>
            <a:spLocks noGrp="1"/>
          </p:cNvSpPr>
          <p:nvPr>
            <p:ph type="body" sz="quarter" idx="14" hasCustomPrompt="1"/>
          </p:nvPr>
        </p:nvSpPr>
        <p:spPr>
          <a:xfrm>
            <a:off x="1158197"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a:t>Solo </a:t>
            </a:r>
            <a:r>
              <a:rPr lang="de-DE" err="1"/>
              <a:t>work</a:t>
            </a:r>
            <a:endParaRPr lang="de-DE"/>
          </a:p>
        </p:txBody>
      </p:sp>
      <p:sp>
        <p:nvSpPr>
          <p:cNvPr id="9" name="Textplatzhalter 33">
            <a:extLst>
              <a:ext uri="{FF2B5EF4-FFF2-40B4-BE49-F238E27FC236}">
                <a16:creationId xmlns:a16="http://schemas.microsoft.com/office/drawing/2014/main" id="{34C68BD9-8440-3FC2-C22E-5D9DF9B68C46}"/>
              </a:ext>
            </a:extLst>
          </p:cNvPr>
          <p:cNvSpPr>
            <a:spLocks noGrp="1"/>
          </p:cNvSpPr>
          <p:nvPr>
            <p:ph type="body" sz="quarter" idx="15" hasCustomPrompt="1"/>
          </p:nvPr>
        </p:nvSpPr>
        <p:spPr>
          <a:xfrm>
            <a:off x="3742919"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a:t>Headline Template / </a:t>
            </a:r>
            <a:r>
              <a:rPr lang="de-DE" err="1"/>
              <a:t>Exercise</a:t>
            </a:r>
            <a:endParaRPr lang="de-DE"/>
          </a:p>
        </p:txBody>
      </p:sp>
      <p:sp>
        <p:nvSpPr>
          <p:cNvPr id="12" name="Textplatzhalter 33">
            <a:extLst>
              <a:ext uri="{FF2B5EF4-FFF2-40B4-BE49-F238E27FC236}">
                <a16:creationId xmlns:a16="http://schemas.microsoft.com/office/drawing/2014/main" id="{B86B3E4B-138E-B898-B3B7-9285EB0C342B}"/>
              </a:ext>
            </a:extLst>
          </p:cNvPr>
          <p:cNvSpPr>
            <a:spLocks noGrp="1"/>
          </p:cNvSpPr>
          <p:nvPr>
            <p:ph type="body" sz="quarter" idx="17" hasCustomPrompt="1"/>
          </p:nvPr>
        </p:nvSpPr>
        <p:spPr>
          <a:xfrm>
            <a:off x="6336108"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err="1"/>
              <a:t>minutes</a:t>
            </a:r>
            <a:endParaRPr lang="de-DE"/>
          </a:p>
        </p:txBody>
      </p:sp>
      <p:pic>
        <p:nvPicPr>
          <p:cNvPr id="13" name="Graphic 14">
            <a:extLst>
              <a:ext uri="{FF2B5EF4-FFF2-40B4-BE49-F238E27FC236}">
                <a16:creationId xmlns:a16="http://schemas.microsoft.com/office/drawing/2014/main" id="{9FC8ED65-64FD-A894-7FA4-59716B3ED1F4}"/>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243927" y="1200275"/>
            <a:ext cx="444690" cy="444690"/>
          </a:xfrm>
          <a:prstGeom prst="rect">
            <a:avLst/>
          </a:prstGeom>
        </p:spPr>
      </p:pic>
      <p:sp>
        <p:nvSpPr>
          <p:cNvPr id="3" name="Text Placeholder 10">
            <a:extLst>
              <a:ext uri="{FF2B5EF4-FFF2-40B4-BE49-F238E27FC236}">
                <a16:creationId xmlns:a16="http://schemas.microsoft.com/office/drawing/2014/main" id="{4A4163AD-EEB4-10A4-6F71-0CC0CCF8C267}"/>
              </a:ext>
            </a:extLst>
          </p:cNvPr>
          <p:cNvSpPr>
            <a:spLocks noGrp="1"/>
          </p:cNvSpPr>
          <p:nvPr>
            <p:ph type="body" sz="quarter" idx="19" hasCustomPrompt="1"/>
          </p:nvPr>
        </p:nvSpPr>
        <p:spPr>
          <a:xfrm>
            <a:off x="1158197" y="2286000"/>
            <a:ext cx="2353866" cy="2103835"/>
          </a:xfrm>
          <a:prstGeom prst="rect">
            <a:avLst/>
          </a:prstGeom>
        </p:spPr>
        <p:txBody>
          <a:bodyPr lIns="0" tIns="0" rIns="0" bIns="0"/>
          <a:lstStyle>
            <a:lvl1pPr marL="0" indent="0">
              <a:buNone/>
              <a:defRPr sz="1400"/>
            </a:lvl1pPr>
          </a:lstStyle>
          <a:p>
            <a:pPr lvl="0"/>
            <a:r>
              <a:rPr lang="en-US"/>
              <a:t>Instructions</a:t>
            </a:r>
          </a:p>
        </p:txBody>
      </p:sp>
      <p:sp>
        <p:nvSpPr>
          <p:cNvPr id="7" name="Text Placeholder 10">
            <a:extLst>
              <a:ext uri="{FF2B5EF4-FFF2-40B4-BE49-F238E27FC236}">
                <a16:creationId xmlns:a16="http://schemas.microsoft.com/office/drawing/2014/main" id="{D95B7A52-5362-3A78-9904-71CCB2B4F2CA}"/>
              </a:ext>
            </a:extLst>
          </p:cNvPr>
          <p:cNvSpPr>
            <a:spLocks noGrp="1"/>
          </p:cNvSpPr>
          <p:nvPr>
            <p:ph type="body" sz="quarter" idx="20" hasCustomPrompt="1"/>
          </p:nvPr>
        </p:nvSpPr>
        <p:spPr>
          <a:xfrm>
            <a:off x="3742919" y="2286000"/>
            <a:ext cx="2353866" cy="2103835"/>
          </a:xfrm>
          <a:prstGeom prst="rect">
            <a:avLst/>
          </a:prstGeom>
        </p:spPr>
        <p:txBody>
          <a:bodyPr lIns="0" tIns="0" rIns="0" bIns="0"/>
          <a:lstStyle>
            <a:lvl1pPr marL="0" indent="0">
              <a:buNone/>
              <a:defRPr sz="1400"/>
            </a:lvl1pPr>
          </a:lstStyle>
          <a:p>
            <a:pPr lvl="0"/>
            <a:r>
              <a:rPr lang="en-US"/>
              <a:t>Instructions</a:t>
            </a:r>
          </a:p>
        </p:txBody>
      </p:sp>
      <p:sp>
        <p:nvSpPr>
          <p:cNvPr id="11" name="Text Placeholder 10">
            <a:extLst>
              <a:ext uri="{FF2B5EF4-FFF2-40B4-BE49-F238E27FC236}">
                <a16:creationId xmlns:a16="http://schemas.microsoft.com/office/drawing/2014/main" id="{42E23030-30D1-F661-A082-EA2C0C4D0D0A}"/>
              </a:ext>
            </a:extLst>
          </p:cNvPr>
          <p:cNvSpPr>
            <a:spLocks noGrp="1"/>
          </p:cNvSpPr>
          <p:nvPr>
            <p:ph type="body" sz="quarter" idx="21" hasCustomPrompt="1"/>
          </p:nvPr>
        </p:nvSpPr>
        <p:spPr>
          <a:xfrm>
            <a:off x="6336108" y="2286000"/>
            <a:ext cx="2353866" cy="2103835"/>
          </a:xfrm>
          <a:prstGeom prst="rect">
            <a:avLst/>
          </a:prstGeom>
        </p:spPr>
        <p:txBody>
          <a:bodyPr lIns="0" tIns="0" rIns="0" bIns="0"/>
          <a:lstStyle>
            <a:lvl1pPr marL="0" indent="0">
              <a:buNone/>
              <a:defRPr sz="1400"/>
            </a:lvl1pPr>
          </a:lstStyle>
          <a:p>
            <a:pPr lvl="0"/>
            <a:r>
              <a:rPr lang="en-US"/>
              <a:t>Instructions</a:t>
            </a:r>
          </a:p>
        </p:txBody>
      </p:sp>
      <p:sp>
        <p:nvSpPr>
          <p:cNvPr id="4" name="Textfeld 2">
            <a:extLst>
              <a:ext uri="{FF2B5EF4-FFF2-40B4-BE49-F238E27FC236}">
                <a16:creationId xmlns:a16="http://schemas.microsoft.com/office/drawing/2014/main" id="{B757743A-D75E-692B-CDA8-3811E65C67DA}"/>
              </a:ext>
            </a:extLst>
          </p:cNvPr>
          <p:cNvSpPr txBox="1"/>
          <p:nvPr userDrawn="1"/>
        </p:nvSpPr>
        <p:spPr>
          <a:xfrm>
            <a:off x="422293" y="338735"/>
            <a:ext cx="4598975" cy="446084"/>
          </a:xfrm>
          <a:prstGeom prst="rect">
            <a:avLst/>
          </a:prstGeom>
          <a:noFill/>
        </p:spPr>
        <p:txBody>
          <a:bodyPr wrap="square" lIns="0" tIns="0" rIns="0" bIns="0" rtlCol="0">
            <a:spAutoFit/>
          </a:bodyPr>
          <a:lstStyle/>
          <a:p>
            <a:pPr marL="0" indent="0">
              <a:lnSpc>
                <a:spcPct val="90000"/>
              </a:lnSpc>
              <a:spcBef>
                <a:spcPts val="0"/>
              </a:spcBef>
            </a:pPr>
            <a:r>
              <a:rPr lang="de-DE" sz="3200" b="1" i="0" err="1">
                <a:solidFill>
                  <a:srgbClr val="E30613"/>
                </a:solidFill>
                <a:latin typeface="Aptos" panose="020B0004020202020204" pitchFamily="34" charset="0"/>
              </a:rPr>
              <a:t>How</a:t>
            </a:r>
            <a:r>
              <a:rPr lang="de-DE" sz="3200" b="1" i="0">
                <a:solidFill>
                  <a:srgbClr val="E30613"/>
                </a:solidFill>
                <a:latin typeface="Aptos" panose="020B0004020202020204" pitchFamily="34" charset="0"/>
              </a:rPr>
              <a:t> </a:t>
            </a:r>
            <a:r>
              <a:rPr lang="de-DE" sz="3200" b="1" i="0" err="1">
                <a:solidFill>
                  <a:srgbClr val="E30613"/>
                </a:solidFill>
                <a:latin typeface="Aptos" panose="020B0004020202020204" pitchFamily="34" charset="0"/>
              </a:rPr>
              <a:t>it</a:t>
            </a:r>
            <a:r>
              <a:rPr lang="de-DE" sz="3200" b="1" i="0">
                <a:solidFill>
                  <a:srgbClr val="E30613"/>
                </a:solidFill>
                <a:latin typeface="Aptos" panose="020B0004020202020204" pitchFamily="34" charset="0"/>
              </a:rPr>
              <a:t> </a:t>
            </a:r>
            <a:r>
              <a:rPr lang="de-DE" sz="3200" b="1" i="0" err="1">
                <a:solidFill>
                  <a:srgbClr val="E30613"/>
                </a:solidFill>
                <a:latin typeface="Aptos" panose="020B0004020202020204" pitchFamily="34" charset="0"/>
              </a:rPr>
              <a:t>works</a:t>
            </a:r>
            <a:r>
              <a:rPr lang="de-DE" sz="3200" b="1" i="0">
                <a:solidFill>
                  <a:srgbClr val="E30613"/>
                </a:solidFill>
                <a:latin typeface="Aptos" panose="020B0004020202020204" pitchFamily="34" charset="0"/>
              </a:rPr>
              <a:t> …</a:t>
            </a:r>
          </a:p>
        </p:txBody>
      </p:sp>
    </p:spTree>
    <p:extLst>
      <p:ext uri="{BB962C8B-B14F-4D97-AF65-F5344CB8AC3E}">
        <p14:creationId xmlns:p14="http://schemas.microsoft.com/office/powerpoint/2010/main" val="3534512240"/>
      </p:ext>
    </p:extLst>
  </p:cSld>
  <p:clrMapOvr>
    <a:masterClrMapping/>
  </p:clrMapOvr>
  <p:extLst>
    <p:ext uri="{DCECCB84-F9BA-43D5-87BE-67443E8EF086}">
      <p15:sldGuideLst xmlns:p15="http://schemas.microsoft.com/office/powerpoint/2012/main">
        <p15:guide id="1" pos="720">
          <p15:clr>
            <a:srgbClr val="FBAE40"/>
          </p15:clr>
        </p15:guide>
        <p15:guide id="2" pos="2352">
          <p15:clr>
            <a:srgbClr val="FBAE40"/>
          </p15:clr>
        </p15:guide>
        <p15:guide id="3" pos="3984">
          <p15:clr>
            <a:srgbClr val="FBAE40"/>
          </p15:clr>
        </p15:guide>
        <p15:guide id="4" orient="horz" pos="121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ptos_HIW_TEAM">
    <p:spTree>
      <p:nvGrpSpPr>
        <p:cNvPr id="1" name=""/>
        <p:cNvGrpSpPr/>
        <p:nvPr/>
      </p:nvGrpSpPr>
      <p:grpSpPr>
        <a:xfrm>
          <a:off x="0" y="0"/>
          <a:ext cx="0" cy="0"/>
          <a:chOff x="0" y="0"/>
          <a:chExt cx="0" cy="0"/>
        </a:xfrm>
      </p:grpSpPr>
      <p:sp>
        <p:nvSpPr>
          <p:cNvPr id="8" name="Textplatzhalter 33">
            <a:extLst>
              <a:ext uri="{FF2B5EF4-FFF2-40B4-BE49-F238E27FC236}">
                <a16:creationId xmlns:a16="http://schemas.microsoft.com/office/drawing/2014/main" id="{13FF8011-7C46-8F23-F41E-76C182A23677}"/>
              </a:ext>
            </a:extLst>
          </p:cNvPr>
          <p:cNvSpPr>
            <a:spLocks noGrp="1"/>
          </p:cNvSpPr>
          <p:nvPr>
            <p:ph type="body" sz="quarter" idx="14" hasCustomPrompt="1"/>
          </p:nvPr>
        </p:nvSpPr>
        <p:spPr>
          <a:xfrm>
            <a:off x="1158197"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a:t>Team Work</a:t>
            </a:r>
          </a:p>
        </p:txBody>
      </p:sp>
      <p:sp>
        <p:nvSpPr>
          <p:cNvPr id="9" name="Textplatzhalter 33">
            <a:extLst>
              <a:ext uri="{FF2B5EF4-FFF2-40B4-BE49-F238E27FC236}">
                <a16:creationId xmlns:a16="http://schemas.microsoft.com/office/drawing/2014/main" id="{34C68BD9-8440-3FC2-C22E-5D9DF9B68C46}"/>
              </a:ext>
            </a:extLst>
          </p:cNvPr>
          <p:cNvSpPr>
            <a:spLocks noGrp="1"/>
          </p:cNvSpPr>
          <p:nvPr>
            <p:ph type="body" sz="quarter" idx="15" hasCustomPrompt="1"/>
          </p:nvPr>
        </p:nvSpPr>
        <p:spPr>
          <a:xfrm>
            <a:off x="3742919"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a:t>Headline Template / </a:t>
            </a:r>
            <a:r>
              <a:rPr lang="de-DE" err="1"/>
              <a:t>Exercise</a:t>
            </a:r>
            <a:endParaRPr lang="de-DE"/>
          </a:p>
        </p:txBody>
      </p:sp>
      <p:sp>
        <p:nvSpPr>
          <p:cNvPr id="12" name="Textplatzhalter 33">
            <a:extLst>
              <a:ext uri="{FF2B5EF4-FFF2-40B4-BE49-F238E27FC236}">
                <a16:creationId xmlns:a16="http://schemas.microsoft.com/office/drawing/2014/main" id="{B86B3E4B-138E-B898-B3B7-9285EB0C342B}"/>
              </a:ext>
            </a:extLst>
          </p:cNvPr>
          <p:cNvSpPr>
            <a:spLocks noGrp="1"/>
          </p:cNvSpPr>
          <p:nvPr>
            <p:ph type="body" sz="quarter" idx="17" hasCustomPrompt="1"/>
          </p:nvPr>
        </p:nvSpPr>
        <p:spPr>
          <a:xfrm>
            <a:off x="6336108"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err="1"/>
              <a:t>minutes</a:t>
            </a:r>
            <a:endParaRPr lang="de-DE"/>
          </a:p>
        </p:txBody>
      </p:sp>
      <p:pic>
        <p:nvPicPr>
          <p:cNvPr id="4" name="Graphic 14">
            <a:extLst>
              <a:ext uri="{FF2B5EF4-FFF2-40B4-BE49-F238E27FC236}">
                <a16:creationId xmlns:a16="http://schemas.microsoft.com/office/drawing/2014/main" id="{951D727A-6346-9B28-B351-A95028D54EF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44581" y="1200275"/>
            <a:ext cx="444690" cy="444690"/>
          </a:xfrm>
          <a:prstGeom prst="rect">
            <a:avLst/>
          </a:prstGeom>
        </p:spPr>
      </p:pic>
      <p:pic>
        <p:nvPicPr>
          <p:cNvPr id="10" name="Grafik 2">
            <a:extLst>
              <a:ext uri="{FF2B5EF4-FFF2-40B4-BE49-F238E27FC236}">
                <a16:creationId xmlns:a16="http://schemas.microsoft.com/office/drawing/2014/main" id="{8F6B839E-E35F-0799-57D1-8C4681788D9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43000" y="1148265"/>
            <a:ext cx="503131" cy="503131"/>
          </a:xfrm>
          <a:prstGeom prst="rect">
            <a:avLst/>
          </a:prstGeom>
        </p:spPr>
      </p:pic>
      <p:pic>
        <p:nvPicPr>
          <p:cNvPr id="14" name="Grafik 6">
            <a:extLst>
              <a:ext uri="{FF2B5EF4-FFF2-40B4-BE49-F238E27FC236}">
                <a16:creationId xmlns:a16="http://schemas.microsoft.com/office/drawing/2014/main" id="{07E21122-B9DB-B729-6794-99FAF64A9C9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740810" y="1148265"/>
            <a:ext cx="503131" cy="503131"/>
          </a:xfrm>
          <a:prstGeom prst="rect">
            <a:avLst/>
          </a:prstGeom>
        </p:spPr>
      </p:pic>
      <p:sp>
        <p:nvSpPr>
          <p:cNvPr id="5" name="Text Placeholder 10">
            <a:extLst>
              <a:ext uri="{FF2B5EF4-FFF2-40B4-BE49-F238E27FC236}">
                <a16:creationId xmlns:a16="http://schemas.microsoft.com/office/drawing/2014/main" id="{95FE5569-3813-C41C-462F-916A22722089}"/>
              </a:ext>
            </a:extLst>
          </p:cNvPr>
          <p:cNvSpPr>
            <a:spLocks noGrp="1"/>
          </p:cNvSpPr>
          <p:nvPr>
            <p:ph type="body" sz="quarter" idx="19" hasCustomPrompt="1"/>
          </p:nvPr>
        </p:nvSpPr>
        <p:spPr>
          <a:xfrm>
            <a:off x="1158197" y="2286000"/>
            <a:ext cx="2353866" cy="2103835"/>
          </a:xfrm>
          <a:prstGeom prst="rect">
            <a:avLst/>
          </a:prstGeom>
        </p:spPr>
        <p:txBody>
          <a:bodyPr lIns="0" tIns="0" rIns="0" bIns="0"/>
          <a:lstStyle>
            <a:lvl1pPr marL="0" indent="0">
              <a:buNone/>
              <a:defRPr sz="1400"/>
            </a:lvl1pPr>
          </a:lstStyle>
          <a:p>
            <a:pPr lvl="0"/>
            <a:r>
              <a:rPr lang="en-US"/>
              <a:t>Instructions</a:t>
            </a:r>
          </a:p>
        </p:txBody>
      </p:sp>
      <p:sp>
        <p:nvSpPr>
          <p:cNvPr id="6" name="Text Placeholder 10">
            <a:extLst>
              <a:ext uri="{FF2B5EF4-FFF2-40B4-BE49-F238E27FC236}">
                <a16:creationId xmlns:a16="http://schemas.microsoft.com/office/drawing/2014/main" id="{CD2E5AEC-53A9-D8CA-2E18-8530DBAD369B}"/>
              </a:ext>
            </a:extLst>
          </p:cNvPr>
          <p:cNvSpPr>
            <a:spLocks noGrp="1"/>
          </p:cNvSpPr>
          <p:nvPr>
            <p:ph type="body" sz="quarter" idx="20" hasCustomPrompt="1"/>
          </p:nvPr>
        </p:nvSpPr>
        <p:spPr>
          <a:xfrm>
            <a:off x="3742919" y="2286000"/>
            <a:ext cx="2353866" cy="2103835"/>
          </a:xfrm>
          <a:prstGeom prst="rect">
            <a:avLst/>
          </a:prstGeom>
        </p:spPr>
        <p:txBody>
          <a:bodyPr lIns="0" tIns="0" rIns="0" bIns="0"/>
          <a:lstStyle>
            <a:lvl1pPr marL="0" indent="0">
              <a:buNone/>
              <a:defRPr sz="1400"/>
            </a:lvl1pPr>
          </a:lstStyle>
          <a:p>
            <a:pPr lvl="0"/>
            <a:r>
              <a:rPr lang="en-US"/>
              <a:t>Instructions</a:t>
            </a:r>
          </a:p>
        </p:txBody>
      </p:sp>
      <p:sp>
        <p:nvSpPr>
          <p:cNvPr id="13" name="Text Placeholder 10">
            <a:extLst>
              <a:ext uri="{FF2B5EF4-FFF2-40B4-BE49-F238E27FC236}">
                <a16:creationId xmlns:a16="http://schemas.microsoft.com/office/drawing/2014/main" id="{D9479026-89E3-67D7-0085-2181F9133B17}"/>
              </a:ext>
            </a:extLst>
          </p:cNvPr>
          <p:cNvSpPr>
            <a:spLocks noGrp="1"/>
          </p:cNvSpPr>
          <p:nvPr>
            <p:ph type="body" sz="quarter" idx="21" hasCustomPrompt="1"/>
          </p:nvPr>
        </p:nvSpPr>
        <p:spPr>
          <a:xfrm>
            <a:off x="6336108" y="2286000"/>
            <a:ext cx="2353866" cy="2103835"/>
          </a:xfrm>
          <a:prstGeom prst="rect">
            <a:avLst/>
          </a:prstGeom>
        </p:spPr>
        <p:txBody>
          <a:bodyPr lIns="0" tIns="0" rIns="0" bIns="0"/>
          <a:lstStyle>
            <a:lvl1pPr marL="0" indent="0">
              <a:buNone/>
              <a:defRPr sz="1400"/>
            </a:lvl1pPr>
          </a:lstStyle>
          <a:p>
            <a:pPr lvl="0"/>
            <a:r>
              <a:rPr lang="en-US"/>
              <a:t>Instructions</a:t>
            </a:r>
          </a:p>
        </p:txBody>
      </p:sp>
      <p:sp>
        <p:nvSpPr>
          <p:cNvPr id="2" name="Textfeld 2">
            <a:extLst>
              <a:ext uri="{FF2B5EF4-FFF2-40B4-BE49-F238E27FC236}">
                <a16:creationId xmlns:a16="http://schemas.microsoft.com/office/drawing/2014/main" id="{9C709CF1-4E2A-49F5-EC95-5ABF0B88FF32}"/>
              </a:ext>
            </a:extLst>
          </p:cNvPr>
          <p:cNvSpPr txBox="1"/>
          <p:nvPr userDrawn="1"/>
        </p:nvSpPr>
        <p:spPr>
          <a:xfrm>
            <a:off x="422293" y="338735"/>
            <a:ext cx="4598975" cy="446084"/>
          </a:xfrm>
          <a:prstGeom prst="rect">
            <a:avLst/>
          </a:prstGeom>
          <a:noFill/>
        </p:spPr>
        <p:txBody>
          <a:bodyPr wrap="square" lIns="0" tIns="0" rIns="0" bIns="0" rtlCol="0">
            <a:spAutoFit/>
          </a:bodyPr>
          <a:lstStyle/>
          <a:p>
            <a:pPr marL="0" indent="0">
              <a:lnSpc>
                <a:spcPct val="90000"/>
              </a:lnSpc>
              <a:spcBef>
                <a:spcPts val="0"/>
              </a:spcBef>
            </a:pPr>
            <a:r>
              <a:rPr lang="de-DE" sz="3200" b="1" i="0" err="1">
                <a:solidFill>
                  <a:srgbClr val="E30613"/>
                </a:solidFill>
                <a:latin typeface="Aptos" panose="020B0004020202020204" pitchFamily="34" charset="0"/>
              </a:rPr>
              <a:t>How</a:t>
            </a:r>
            <a:r>
              <a:rPr lang="de-DE" sz="3200" b="1" i="0">
                <a:solidFill>
                  <a:srgbClr val="E30613"/>
                </a:solidFill>
                <a:latin typeface="Aptos" panose="020B0004020202020204" pitchFamily="34" charset="0"/>
              </a:rPr>
              <a:t> </a:t>
            </a:r>
            <a:r>
              <a:rPr lang="de-DE" sz="3200" b="1" i="0" err="1">
                <a:solidFill>
                  <a:srgbClr val="E30613"/>
                </a:solidFill>
                <a:latin typeface="Aptos" panose="020B0004020202020204" pitchFamily="34" charset="0"/>
              </a:rPr>
              <a:t>it</a:t>
            </a:r>
            <a:r>
              <a:rPr lang="de-DE" sz="3200" b="1" i="0">
                <a:solidFill>
                  <a:srgbClr val="E30613"/>
                </a:solidFill>
                <a:latin typeface="Aptos" panose="020B0004020202020204" pitchFamily="34" charset="0"/>
              </a:rPr>
              <a:t> </a:t>
            </a:r>
            <a:r>
              <a:rPr lang="de-DE" sz="3200" b="1" i="0" err="1">
                <a:solidFill>
                  <a:srgbClr val="E30613"/>
                </a:solidFill>
                <a:latin typeface="Aptos" panose="020B0004020202020204" pitchFamily="34" charset="0"/>
              </a:rPr>
              <a:t>works</a:t>
            </a:r>
            <a:r>
              <a:rPr lang="de-DE" sz="3200" b="1" i="0">
                <a:solidFill>
                  <a:srgbClr val="E30613"/>
                </a:solidFill>
                <a:latin typeface="Aptos" panose="020B0004020202020204" pitchFamily="34" charset="0"/>
              </a:rPr>
              <a:t> …</a:t>
            </a:r>
          </a:p>
        </p:txBody>
      </p:sp>
    </p:spTree>
    <p:extLst>
      <p:ext uri="{BB962C8B-B14F-4D97-AF65-F5344CB8AC3E}">
        <p14:creationId xmlns:p14="http://schemas.microsoft.com/office/powerpoint/2010/main" val="602834806"/>
      </p:ext>
    </p:extLst>
  </p:cSld>
  <p:clrMapOvr>
    <a:masterClrMapping/>
  </p:clrMapOvr>
  <p:extLst>
    <p:ext uri="{DCECCB84-F9BA-43D5-87BE-67443E8EF086}">
      <p15:sldGuideLst xmlns:p15="http://schemas.microsoft.com/office/powerpoint/2012/main">
        <p15:guide id="1" pos="720">
          <p15:clr>
            <a:srgbClr val="FBAE40"/>
          </p15:clr>
        </p15:guide>
        <p15:guide id="2" pos="2352">
          <p15:clr>
            <a:srgbClr val="FBAE40"/>
          </p15:clr>
        </p15:guide>
        <p15:guide id="3" pos="3984">
          <p15:clr>
            <a:srgbClr val="FBAE40"/>
          </p15:clr>
        </p15:guide>
        <p15:guide id="4" orient="horz" pos="121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Aptos_HIW_TEAM">
    <p:spTree>
      <p:nvGrpSpPr>
        <p:cNvPr id="1" name=""/>
        <p:cNvGrpSpPr/>
        <p:nvPr/>
      </p:nvGrpSpPr>
      <p:grpSpPr>
        <a:xfrm>
          <a:off x="0" y="0"/>
          <a:ext cx="0" cy="0"/>
          <a:chOff x="0" y="0"/>
          <a:chExt cx="0" cy="0"/>
        </a:xfrm>
      </p:grpSpPr>
      <p:sp>
        <p:nvSpPr>
          <p:cNvPr id="8" name="Textplatzhalter 33">
            <a:extLst>
              <a:ext uri="{FF2B5EF4-FFF2-40B4-BE49-F238E27FC236}">
                <a16:creationId xmlns:a16="http://schemas.microsoft.com/office/drawing/2014/main" id="{13FF8011-7C46-8F23-F41E-76C182A23677}"/>
              </a:ext>
            </a:extLst>
          </p:cNvPr>
          <p:cNvSpPr>
            <a:spLocks noGrp="1"/>
          </p:cNvSpPr>
          <p:nvPr>
            <p:ph type="body" sz="quarter" idx="14"/>
          </p:nvPr>
        </p:nvSpPr>
        <p:spPr>
          <a:xfrm>
            <a:off x="1158197"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a:t>Mastertextformat bearbeiten</a:t>
            </a:r>
          </a:p>
        </p:txBody>
      </p:sp>
      <p:sp>
        <p:nvSpPr>
          <p:cNvPr id="9" name="Textplatzhalter 33">
            <a:extLst>
              <a:ext uri="{FF2B5EF4-FFF2-40B4-BE49-F238E27FC236}">
                <a16:creationId xmlns:a16="http://schemas.microsoft.com/office/drawing/2014/main" id="{34C68BD9-8440-3FC2-C22E-5D9DF9B68C46}"/>
              </a:ext>
            </a:extLst>
          </p:cNvPr>
          <p:cNvSpPr>
            <a:spLocks noGrp="1"/>
          </p:cNvSpPr>
          <p:nvPr>
            <p:ph type="body" sz="quarter" idx="15"/>
          </p:nvPr>
        </p:nvSpPr>
        <p:spPr>
          <a:xfrm>
            <a:off x="3742919"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a:t>Mastertextformat bearbeiten</a:t>
            </a:r>
          </a:p>
        </p:txBody>
      </p:sp>
      <p:sp>
        <p:nvSpPr>
          <p:cNvPr id="12" name="Textplatzhalter 33">
            <a:extLst>
              <a:ext uri="{FF2B5EF4-FFF2-40B4-BE49-F238E27FC236}">
                <a16:creationId xmlns:a16="http://schemas.microsoft.com/office/drawing/2014/main" id="{B86B3E4B-138E-B898-B3B7-9285EB0C342B}"/>
              </a:ext>
            </a:extLst>
          </p:cNvPr>
          <p:cNvSpPr>
            <a:spLocks noGrp="1"/>
          </p:cNvSpPr>
          <p:nvPr>
            <p:ph type="body" sz="quarter" idx="17" hasCustomPrompt="1"/>
          </p:nvPr>
        </p:nvSpPr>
        <p:spPr>
          <a:xfrm>
            <a:off x="6336108"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err="1"/>
              <a:t>minutes</a:t>
            </a:r>
            <a:endParaRPr lang="de-DE"/>
          </a:p>
        </p:txBody>
      </p:sp>
      <p:pic>
        <p:nvPicPr>
          <p:cNvPr id="4" name="Graphic 14">
            <a:extLst>
              <a:ext uri="{FF2B5EF4-FFF2-40B4-BE49-F238E27FC236}">
                <a16:creationId xmlns:a16="http://schemas.microsoft.com/office/drawing/2014/main" id="{951D727A-6346-9B28-B351-A95028D54EF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44581" y="1200275"/>
            <a:ext cx="444690" cy="444690"/>
          </a:xfrm>
          <a:prstGeom prst="rect">
            <a:avLst/>
          </a:prstGeom>
        </p:spPr>
      </p:pic>
      <p:sp>
        <p:nvSpPr>
          <p:cNvPr id="5" name="Text Placeholder 10">
            <a:extLst>
              <a:ext uri="{FF2B5EF4-FFF2-40B4-BE49-F238E27FC236}">
                <a16:creationId xmlns:a16="http://schemas.microsoft.com/office/drawing/2014/main" id="{95FE5569-3813-C41C-462F-916A22722089}"/>
              </a:ext>
            </a:extLst>
          </p:cNvPr>
          <p:cNvSpPr>
            <a:spLocks noGrp="1"/>
          </p:cNvSpPr>
          <p:nvPr>
            <p:ph type="body" sz="quarter" idx="19" hasCustomPrompt="1"/>
          </p:nvPr>
        </p:nvSpPr>
        <p:spPr>
          <a:xfrm>
            <a:off x="1158197" y="2286000"/>
            <a:ext cx="2353866" cy="2103835"/>
          </a:xfrm>
          <a:prstGeom prst="rect">
            <a:avLst/>
          </a:prstGeom>
        </p:spPr>
        <p:txBody>
          <a:bodyPr lIns="0" tIns="0" rIns="0" bIns="0"/>
          <a:lstStyle>
            <a:lvl1pPr marL="0" indent="0">
              <a:buNone/>
              <a:defRPr sz="1400"/>
            </a:lvl1pPr>
          </a:lstStyle>
          <a:p>
            <a:pPr lvl="0"/>
            <a:r>
              <a:rPr lang="en-US"/>
              <a:t>Instructions</a:t>
            </a:r>
          </a:p>
        </p:txBody>
      </p:sp>
      <p:sp>
        <p:nvSpPr>
          <p:cNvPr id="6" name="Text Placeholder 10">
            <a:extLst>
              <a:ext uri="{FF2B5EF4-FFF2-40B4-BE49-F238E27FC236}">
                <a16:creationId xmlns:a16="http://schemas.microsoft.com/office/drawing/2014/main" id="{CD2E5AEC-53A9-D8CA-2E18-8530DBAD369B}"/>
              </a:ext>
            </a:extLst>
          </p:cNvPr>
          <p:cNvSpPr>
            <a:spLocks noGrp="1"/>
          </p:cNvSpPr>
          <p:nvPr>
            <p:ph type="body" sz="quarter" idx="20" hasCustomPrompt="1"/>
          </p:nvPr>
        </p:nvSpPr>
        <p:spPr>
          <a:xfrm>
            <a:off x="3742919" y="2286000"/>
            <a:ext cx="2353866" cy="2103835"/>
          </a:xfrm>
          <a:prstGeom prst="rect">
            <a:avLst/>
          </a:prstGeom>
        </p:spPr>
        <p:txBody>
          <a:bodyPr lIns="0" tIns="0" rIns="0" bIns="0"/>
          <a:lstStyle>
            <a:lvl1pPr marL="0" indent="0">
              <a:buNone/>
              <a:defRPr sz="1400"/>
            </a:lvl1pPr>
          </a:lstStyle>
          <a:p>
            <a:pPr lvl="0"/>
            <a:r>
              <a:rPr lang="en-US"/>
              <a:t>Instructions</a:t>
            </a:r>
          </a:p>
        </p:txBody>
      </p:sp>
      <p:sp>
        <p:nvSpPr>
          <p:cNvPr id="13" name="Text Placeholder 10">
            <a:extLst>
              <a:ext uri="{FF2B5EF4-FFF2-40B4-BE49-F238E27FC236}">
                <a16:creationId xmlns:a16="http://schemas.microsoft.com/office/drawing/2014/main" id="{D9479026-89E3-67D7-0085-2181F9133B17}"/>
              </a:ext>
            </a:extLst>
          </p:cNvPr>
          <p:cNvSpPr>
            <a:spLocks noGrp="1"/>
          </p:cNvSpPr>
          <p:nvPr>
            <p:ph type="body" sz="quarter" idx="21" hasCustomPrompt="1"/>
          </p:nvPr>
        </p:nvSpPr>
        <p:spPr>
          <a:xfrm>
            <a:off x="6336108" y="2286000"/>
            <a:ext cx="2353866" cy="2103835"/>
          </a:xfrm>
          <a:prstGeom prst="rect">
            <a:avLst/>
          </a:prstGeom>
        </p:spPr>
        <p:txBody>
          <a:bodyPr lIns="0" tIns="0" rIns="0" bIns="0"/>
          <a:lstStyle>
            <a:lvl1pPr marL="0" indent="0">
              <a:buNone/>
              <a:defRPr sz="1400"/>
            </a:lvl1pPr>
          </a:lstStyle>
          <a:p>
            <a:pPr lvl="0"/>
            <a:r>
              <a:rPr lang="en-US"/>
              <a:t>Instructions</a:t>
            </a:r>
          </a:p>
        </p:txBody>
      </p:sp>
      <p:sp>
        <p:nvSpPr>
          <p:cNvPr id="2" name="Textfeld 2">
            <a:extLst>
              <a:ext uri="{FF2B5EF4-FFF2-40B4-BE49-F238E27FC236}">
                <a16:creationId xmlns:a16="http://schemas.microsoft.com/office/drawing/2014/main" id="{9C709CF1-4E2A-49F5-EC95-5ABF0B88FF32}"/>
              </a:ext>
            </a:extLst>
          </p:cNvPr>
          <p:cNvSpPr txBox="1"/>
          <p:nvPr userDrawn="1"/>
        </p:nvSpPr>
        <p:spPr>
          <a:xfrm>
            <a:off x="422293" y="338735"/>
            <a:ext cx="4598975" cy="446084"/>
          </a:xfrm>
          <a:prstGeom prst="rect">
            <a:avLst/>
          </a:prstGeom>
          <a:noFill/>
        </p:spPr>
        <p:txBody>
          <a:bodyPr wrap="square" lIns="0" tIns="0" rIns="0" bIns="0" rtlCol="0">
            <a:spAutoFit/>
          </a:bodyPr>
          <a:lstStyle/>
          <a:p>
            <a:pPr marL="0" indent="0">
              <a:lnSpc>
                <a:spcPct val="90000"/>
              </a:lnSpc>
              <a:spcBef>
                <a:spcPts val="0"/>
              </a:spcBef>
            </a:pPr>
            <a:r>
              <a:rPr lang="de-DE" sz="3200" b="1" i="0" err="1">
                <a:solidFill>
                  <a:srgbClr val="E30613"/>
                </a:solidFill>
                <a:latin typeface="Aptos" panose="020B0004020202020204" pitchFamily="34" charset="0"/>
              </a:rPr>
              <a:t>How</a:t>
            </a:r>
            <a:r>
              <a:rPr lang="de-DE" sz="3200" b="1" i="0">
                <a:solidFill>
                  <a:srgbClr val="E30613"/>
                </a:solidFill>
                <a:latin typeface="Aptos" panose="020B0004020202020204" pitchFamily="34" charset="0"/>
              </a:rPr>
              <a:t> </a:t>
            </a:r>
            <a:r>
              <a:rPr lang="de-DE" sz="3200" b="1" i="0" err="1">
                <a:solidFill>
                  <a:srgbClr val="E30613"/>
                </a:solidFill>
                <a:latin typeface="Aptos" panose="020B0004020202020204" pitchFamily="34" charset="0"/>
              </a:rPr>
              <a:t>it</a:t>
            </a:r>
            <a:r>
              <a:rPr lang="de-DE" sz="3200" b="1" i="0">
                <a:solidFill>
                  <a:srgbClr val="E30613"/>
                </a:solidFill>
                <a:latin typeface="Aptos" panose="020B0004020202020204" pitchFamily="34" charset="0"/>
              </a:rPr>
              <a:t> </a:t>
            </a:r>
            <a:r>
              <a:rPr lang="de-DE" sz="3200" b="1" i="0" err="1">
                <a:solidFill>
                  <a:srgbClr val="E30613"/>
                </a:solidFill>
                <a:latin typeface="Aptos" panose="020B0004020202020204" pitchFamily="34" charset="0"/>
              </a:rPr>
              <a:t>works</a:t>
            </a:r>
            <a:r>
              <a:rPr lang="de-DE" sz="3200" b="1" i="0">
                <a:solidFill>
                  <a:srgbClr val="E30613"/>
                </a:solidFill>
                <a:latin typeface="Aptos" panose="020B0004020202020204" pitchFamily="34" charset="0"/>
              </a:rPr>
              <a:t> …</a:t>
            </a:r>
          </a:p>
        </p:txBody>
      </p:sp>
    </p:spTree>
    <p:extLst>
      <p:ext uri="{BB962C8B-B14F-4D97-AF65-F5344CB8AC3E}">
        <p14:creationId xmlns:p14="http://schemas.microsoft.com/office/powerpoint/2010/main" val="1693257572"/>
      </p:ext>
    </p:extLst>
  </p:cSld>
  <p:clrMapOvr>
    <a:masterClrMapping/>
  </p:clrMapOvr>
  <p:extLst>
    <p:ext uri="{DCECCB84-F9BA-43D5-87BE-67443E8EF086}">
      <p15:sldGuideLst xmlns:p15="http://schemas.microsoft.com/office/powerpoint/2012/main">
        <p15:guide id="1" pos="720">
          <p15:clr>
            <a:srgbClr val="FBAE40"/>
          </p15:clr>
        </p15:guide>
        <p15:guide id="2" pos="2352">
          <p15:clr>
            <a:srgbClr val="FBAE40"/>
          </p15:clr>
        </p15:guide>
        <p15:guide id="3" pos="3984">
          <p15:clr>
            <a:srgbClr val="FBAE40"/>
          </p15:clr>
        </p15:guide>
        <p15:guide id="4" orient="horz" pos="121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ptos_Checkin_SOLO">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16B5BE86-9513-0232-F32B-E18553DD1E7B}"/>
              </a:ext>
            </a:extLst>
          </p:cNvPr>
          <p:cNvSpPr>
            <a:spLocks noGrp="1"/>
          </p:cNvSpPr>
          <p:nvPr>
            <p:ph type="body" sz="quarter" idx="19" hasCustomPrompt="1"/>
          </p:nvPr>
        </p:nvSpPr>
        <p:spPr>
          <a:xfrm>
            <a:off x="1143000" y="2286000"/>
            <a:ext cx="2353866" cy="2103835"/>
          </a:xfrm>
          <a:prstGeom prst="rect">
            <a:avLst/>
          </a:prstGeom>
        </p:spPr>
        <p:txBody>
          <a:bodyPr lIns="0" tIns="0" rIns="0" bIns="0"/>
          <a:lstStyle>
            <a:lvl1pPr marL="0" indent="0">
              <a:buNone/>
              <a:defRPr sz="1400"/>
            </a:lvl1pPr>
          </a:lstStyle>
          <a:p>
            <a:pPr lvl="0"/>
            <a:r>
              <a:rPr lang="en-US"/>
              <a:t>Instructions</a:t>
            </a:r>
          </a:p>
        </p:txBody>
      </p:sp>
      <p:sp>
        <p:nvSpPr>
          <p:cNvPr id="15" name="Text Placeholder 10">
            <a:extLst>
              <a:ext uri="{FF2B5EF4-FFF2-40B4-BE49-F238E27FC236}">
                <a16:creationId xmlns:a16="http://schemas.microsoft.com/office/drawing/2014/main" id="{6F6C7D99-D02B-FB2A-38DB-CAD593B0073D}"/>
              </a:ext>
            </a:extLst>
          </p:cNvPr>
          <p:cNvSpPr>
            <a:spLocks noGrp="1"/>
          </p:cNvSpPr>
          <p:nvPr>
            <p:ph type="body" sz="quarter" idx="20" hasCustomPrompt="1"/>
          </p:nvPr>
        </p:nvSpPr>
        <p:spPr>
          <a:xfrm>
            <a:off x="3943350" y="2286000"/>
            <a:ext cx="2652432" cy="2103835"/>
          </a:xfrm>
          <a:prstGeom prst="rect">
            <a:avLst/>
          </a:prstGeom>
        </p:spPr>
        <p:txBody>
          <a:bodyPr lIns="0" tIns="0" rIns="0" bIns="0"/>
          <a:lstStyle>
            <a:lvl1pPr marL="0" indent="-171450">
              <a:spcBef>
                <a:spcPts val="0"/>
              </a:spcBef>
              <a:spcAft>
                <a:spcPts val="900"/>
              </a:spcAft>
              <a:buFont typeface="+mj-lt"/>
              <a:buAutoNum type="arabicPeriod"/>
              <a:defRPr sz="1400"/>
            </a:lvl1pPr>
          </a:lstStyle>
          <a:p>
            <a:pPr lvl="0"/>
            <a:r>
              <a:rPr lang="en-US"/>
              <a:t>Instructions</a:t>
            </a:r>
          </a:p>
          <a:p>
            <a:pPr lvl="0"/>
            <a:r>
              <a:rPr lang="en-US"/>
              <a:t>…</a:t>
            </a:r>
          </a:p>
          <a:p>
            <a:pPr lvl="0"/>
            <a:r>
              <a:rPr lang="en-US"/>
              <a:t>…</a:t>
            </a:r>
          </a:p>
          <a:p>
            <a:pPr lvl="0"/>
            <a:endParaRPr lang="en-US"/>
          </a:p>
        </p:txBody>
      </p:sp>
      <p:pic>
        <p:nvPicPr>
          <p:cNvPr id="6" name="Grafik 4">
            <a:extLst>
              <a:ext uri="{FF2B5EF4-FFF2-40B4-BE49-F238E27FC236}">
                <a16:creationId xmlns:a16="http://schemas.microsoft.com/office/drawing/2014/main" id="{4DF4D8CD-DA08-8BB4-0750-E60E5BAE21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63521" y="1200275"/>
            <a:ext cx="444690" cy="444690"/>
          </a:xfrm>
          <a:prstGeom prst="rect">
            <a:avLst/>
          </a:prstGeom>
        </p:spPr>
      </p:pic>
      <p:sp>
        <p:nvSpPr>
          <p:cNvPr id="10" name="Textplatzhalter 33">
            <a:extLst>
              <a:ext uri="{FF2B5EF4-FFF2-40B4-BE49-F238E27FC236}">
                <a16:creationId xmlns:a16="http://schemas.microsoft.com/office/drawing/2014/main" id="{8DC1CBBA-E58A-A896-1257-160C99E1FD31}"/>
              </a:ext>
            </a:extLst>
          </p:cNvPr>
          <p:cNvSpPr txBox="1">
            <a:spLocks/>
          </p:cNvSpPr>
          <p:nvPr userDrawn="1"/>
        </p:nvSpPr>
        <p:spPr>
          <a:xfrm>
            <a:off x="1143000" y="1772715"/>
            <a:ext cx="1924050" cy="303609"/>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800" b="1" i="0" kern="1200">
                <a:solidFill>
                  <a:srgbClr val="E30613"/>
                </a:solidFill>
                <a:latin typeface="Aptos" panose="020B00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de-DE" sz="1400"/>
              <a:t>Solo </a:t>
            </a:r>
            <a:r>
              <a:rPr lang="de-DE" sz="1400" err="1"/>
              <a:t>work</a:t>
            </a:r>
            <a:endParaRPr lang="de-DE" sz="1400"/>
          </a:p>
        </p:txBody>
      </p:sp>
      <p:sp>
        <p:nvSpPr>
          <p:cNvPr id="14" name="Textplatzhalter 33">
            <a:extLst>
              <a:ext uri="{FF2B5EF4-FFF2-40B4-BE49-F238E27FC236}">
                <a16:creationId xmlns:a16="http://schemas.microsoft.com/office/drawing/2014/main" id="{D983E983-A2AA-AC90-DD81-0EBF7BC33777}"/>
              </a:ext>
            </a:extLst>
          </p:cNvPr>
          <p:cNvSpPr txBox="1">
            <a:spLocks/>
          </p:cNvSpPr>
          <p:nvPr userDrawn="1"/>
        </p:nvSpPr>
        <p:spPr>
          <a:xfrm>
            <a:off x="3943350" y="1772715"/>
            <a:ext cx="1924050" cy="303609"/>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800" b="1" i="0" kern="1200">
                <a:solidFill>
                  <a:srgbClr val="E30613"/>
                </a:solidFill>
                <a:latin typeface="Aptos" panose="020B00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de-DE" sz="1400"/>
              <a:t>Check-in</a:t>
            </a:r>
          </a:p>
        </p:txBody>
      </p:sp>
      <p:sp>
        <p:nvSpPr>
          <p:cNvPr id="17" name="Textplatzhalter 33">
            <a:extLst>
              <a:ext uri="{FF2B5EF4-FFF2-40B4-BE49-F238E27FC236}">
                <a16:creationId xmlns:a16="http://schemas.microsoft.com/office/drawing/2014/main" id="{342147A0-4756-E309-8BD8-0B9446C913C2}"/>
              </a:ext>
            </a:extLst>
          </p:cNvPr>
          <p:cNvSpPr txBox="1">
            <a:spLocks/>
          </p:cNvSpPr>
          <p:nvPr userDrawn="1"/>
        </p:nvSpPr>
        <p:spPr>
          <a:xfrm>
            <a:off x="6828305" y="1772715"/>
            <a:ext cx="1924050" cy="303609"/>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800" b="1" i="0" kern="1200">
                <a:solidFill>
                  <a:srgbClr val="E30613"/>
                </a:solidFill>
                <a:latin typeface="Aptos" panose="020B00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de-DE" sz="1400"/>
              <a:t>20 </a:t>
            </a:r>
            <a:r>
              <a:rPr lang="de-DE" sz="1400" err="1"/>
              <a:t>minutes</a:t>
            </a:r>
            <a:endParaRPr lang="de-DE" sz="1400"/>
          </a:p>
        </p:txBody>
      </p:sp>
      <p:pic>
        <p:nvPicPr>
          <p:cNvPr id="18" name="Graphic 14">
            <a:extLst>
              <a:ext uri="{FF2B5EF4-FFF2-40B4-BE49-F238E27FC236}">
                <a16:creationId xmlns:a16="http://schemas.microsoft.com/office/drawing/2014/main" id="{6183CD05-8744-E949-DC16-6B9960B4487C}"/>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757708" y="1200275"/>
            <a:ext cx="444690" cy="444690"/>
          </a:xfrm>
          <a:prstGeom prst="rect">
            <a:avLst/>
          </a:prstGeom>
        </p:spPr>
      </p:pic>
      <p:pic>
        <p:nvPicPr>
          <p:cNvPr id="3" name="Graphic 7">
            <a:extLst>
              <a:ext uri="{FF2B5EF4-FFF2-40B4-BE49-F238E27FC236}">
                <a16:creationId xmlns:a16="http://schemas.microsoft.com/office/drawing/2014/main" id="{07DF8E94-8592-B3A5-7530-ADA4A17E7E18}"/>
              </a:ext>
            </a:extLst>
          </p:cNvPr>
          <p:cNvPicPr>
            <a:picLocks noChangeAspect="1"/>
          </p:cNvPicPr>
          <p:nvPr userDrawn="1"/>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b="40738"/>
          <a:stretch/>
        </p:blipFill>
        <p:spPr>
          <a:xfrm>
            <a:off x="1067428" y="960737"/>
            <a:ext cx="989972" cy="733349"/>
          </a:xfrm>
          <a:prstGeom prst="rect">
            <a:avLst/>
          </a:prstGeom>
        </p:spPr>
      </p:pic>
      <p:sp>
        <p:nvSpPr>
          <p:cNvPr id="4" name="Textfeld 2">
            <a:extLst>
              <a:ext uri="{FF2B5EF4-FFF2-40B4-BE49-F238E27FC236}">
                <a16:creationId xmlns:a16="http://schemas.microsoft.com/office/drawing/2014/main" id="{C6A0F136-8C2B-BF23-F531-76147A884B66}"/>
              </a:ext>
            </a:extLst>
          </p:cNvPr>
          <p:cNvSpPr txBox="1"/>
          <p:nvPr userDrawn="1"/>
        </p:nvSpPr>
        <p:spPr>
          <a:xfrm>
            <a:off x="422293" y="338735"/>
            <a:ext cx="4598975" cy="446084"/>
          </a:xfrm>
          <a:prstGeom prst="rect">
            <a:avLst/>
          </a:prstGeom>
          <a:noFill/>
        </p:spPr>
        <p:txBody>
          <a:bodyPr wrap="square" lIns="0" tIns="0" rIns="0" bIns="0" rtlCol="0">
            <a:spAutoFit/>
          </a:bodyPr>
          <a:lstStyle/>
          <a:p>
            <a:pPr marL="0" indent="0">
              <a:lnSpc>
                <a:spcPct val="90000"/>
              </a:lnSpc>
              <a:spcBef>
                <a:spcPts val="0"/>
              </a:spcBef>
            </a:pPr>
            <a:r>
              <a:rPr lang="de-DE" sz="3200" b="1" i="0">
                <a:solidFill>
                  <a:srgbClr val="E30613"/>
                </a:solidFill>
                <a:latin typeface="Aptos" panose="020B0004020202020204" pitchFamily="34" charset="0"/>
              </a:rPr>
              <a:t>Check-in</a:t>
            </a:r>
          </a:p>
        </p:txBody>
      </p:sp>
    </p:spTree>
    <p:extLst>
      <p:ext uri="{BB962C8B-B14F-4D97-AF65-F5344CB8AC3E}">
        <p14:creationId xmlns:p14="http://schemas.microsoft.com/office/powerpoint/2010/main" val="1108663942"/>
      </p:ext>
    </p:extLst>
  </p:cSld>
  <p:clrMapOvr>
    <a:masterClrMapping/>
  </p:clrMapOvr>
  <p:extLst>
    <p:ext uri="{DCECCB84-F9BA-43D5-87BE-67443E8EF086}">
      <p15:sldGuideLst xmlns:p15="http://schemas.microsoft.com/office/powerpoint/2012/main">
        <p15:guide id="1" orient="horz" pos="1212">
          <p15:clr>
            <a:srgbClr val="FBAE40"/>
          </p15:clr>
        </p15:guide>
        <p15:guide id="2" pos="2472">
          <p15:clr>
            <a:srgbClr val="FBAE40"/>
          </p15:clr>
        </p15:guide>
        <p15:guide id="3" pos="72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3_Headline" preserve="1" userDrawn="1">
  <p:cSld name="3_Headline">
    <p:spTree>
      <p:nvGrpSpPr>
        <p:cNvPr id="1" name="Shape 59"/>
        <p:cNvGrpSpPr/>
        <p:nvPr/>
      </p:nvGrpSpPr>
      <p:grpSpPr>
        <a:xfrm>
          <a:off x="0" y="0"/>
          <a:ext cx="0" cy="0"/>
          <a:chOff x="0" y="0"/>
          <a:chExt cx="0" cy="0"/>
        </a:xfrm>
      </p:grpSpPr>
      <p:sp>
        <p:nvSpPr>
          <p:cNvPr id="61" name="Google Shape;61;p78"/>
          <p:cNvSpPr txBox="1">
            <a:spLocks noGrp="1"/>
          </p:cNvSpPr>
          <p:nvPr>
            <p:ph type="body" idx="2"/>
          </p:nvPr>
        </p:nvSpPr>
        <p:spPr>
          <a:xfrm>
            <a:off x="428625" y="2000250"/>
            <a:ext cx="3905482" cy="1480608"/>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Clr>
                <a:srgbClr val="E30613"/>
              </a:buClr>
              <a:buSzPts val="1600"/>
              <a:buFont typeface="Arial"/>
              <a:buNone/>
              <a:defRPr sz="2100" b="1" i="0" u="none" strike="noStrike" cap="none">
                <a:solidFill>
                  <a:srgbClr val="E30613"/>
                </a:solidFill>
                <a:latin typeface="+mn-lt"/>
                <a:ea typeface="Aptos" panose="020B0004020202020204" pitchFamily="34" charset="0"/>
                <a:cs typeface="Arial"/>
                <a:sym typeface="Arial"/>
              </a:defRPr>
            </a:lvl1pPr>
            <a:lvl2pPr marL="914400" marR="0" lvl="1" indent="-317500" algn="l" rtl="0">
              <a:lnSpc>
                <a:spcPct val="128571"/>
              </a:lnSpc>
              <a:spcBef>
                <a:spcPts val="900"/>
              </a:spcBef>
              <a:spcAft>
                <a:spcPts val="0"/>
              </a:spcAft>
              <a:buClr>
                <a:srgbClr val="000000"/>
              </a:buClr>
              <a:buSzPts val="1400"/>
              <a:buFont typeface="Helvetica Neue"/>
              <a:buAutoNum type="arabicPeriod"/>
              <a:defRPr sz="1400" b="0" i="0" u="none" strike="noStrike" cap="none">
                <a:solidFill>
                  <a:srgbClr val="000000"/>
                </a:solidFill>
                <a:latin typeface="Noticia Text"/>
                <a:ea typeface="Noticia Text"/>
                <a:cs typeface="Noticia Text"/>
                <a:sym typeface="Noticia Text"/>
              </a:defRPr>
            </a:lvl2pPr>
            <a:lvl3pPr marL="1371600" marR="0" lvl="2" indent="-361950" algn="l" rtl="0">
              <a:lnSpc>
                <a:spcPct val="90000"/>
              </a:lnSpc>
              <a:spcBef>
                <a:spcPts val="90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pPr lvl="0"/>
            <a:r>
              <a:rPr lang="de-DE"/>
              <a:t>Mastertextformat bearbeiten</a:t>
            </a:r>
          </a:p>
        </p:txBody>
      </p:sp>
      <p:sp>
        <p:nvSpPr>
          <p:cNvPr id="63" name="Google Shape;63;p78"/>
          <p:cNvSpPr/>
          <p:nvPr/>
        </p:nvSpPr>
        <p:spPr>
          <a:xfrm>
            <a:off x="5092971" y="1393031"/>
            <a:ext cx="3181350" cy="3181350"/>
          </a:xfrm>
          <a:prstGeom prst="ellipse">
            <a:avLst/>
          </a:prstGeom>
          <a:solidFill>
            <a:srgbClr val="DFE8F0"/>
          </a:solid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 name="Google Shape;38;p80">
            <a:extLst>
              <a:ext uri="{FF2B5EF4-FFF2-40B4-BE49-F238E27FC236}">
                <a16:creationId xmlns:a16="http://schemas.microsoft.com/office/drawing/2014/main" id="{CC8106BF-70E1-4A4C-59BD-E3ABA307A0BE}"/>
              </a:ext>
            </a:extLst>
          </p:cNvPr>
          <p:cNvSpPr txBox="1">
            <a:spLocks noGrp="1"/>
          </p:cNvSpPr>
          <p:nvPr>
            <p:ph type="body" idx="1" hasCustomPrompt="1"/>
          </p:nvPr>
        </p:nvSpPr>
        <p:spPr>
          <a:xfrm>
            <a:off x="428625" y="33659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Click </a:t>
            </a:r>
            <a:r>
              <a:rPr lang="de-DE" err="1"/>
              <a:t>to</a:t>
            </a:r>
            <a:r>
              <a:rPr lang="de-DE"/>
              <a:t> </a:t>
            </a:r>
            <a:r>
              <a:rPr lang="de-DE" err="1"/>
              <a:t>add</a:t>
            </a:r>
            <a:r>
              <a:rPr lang="de-DE"/>
              <a:t> </a:t>
            </a:r>
            <a:r>
              <a:rPr lang="de-DE" err="1"/>
              <a:t>text</a:t>
            </a:r>
            <a:r>
              <a:rPr lang="de-DE"/>
              <a:t> …</a:t>
            </a:r>
          </a:p>
        </p:txBody>
      </p:sp>
    </p:spTree>
    <p:extLst>
      <p:ext uri="{BB962C8B-B14F-4D97-AF65-F5344CB8AC3E}">
        <p14:creationId xmlns:p14="http://schemas.microsoft.com/office/powerpoint/2010/main" val="1420497577"/>
      </p:ext>
    </p:extLst>
  </p:cSld>
  <p:clrMapOvr>
    <a:masterClrMapping/>
  </p:clrMapOvr>
  <p:extLst>
    <p:ext uri="{DCECCB84-F9BA-43D5-87BE-67443E8EF086}">
      <p15:sldGuideLst xmlns:p15="http://schemas.microsoft.com/office/powerpoint/2012/main">
        <p15:guide id="1" orient="horz" pos="12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ptos_Headline+BIld">
    <p:spTree>
      <p:nvGrpSpPr>
        <p:cNvPr id="1" name=""/>
        <p:cNvGrpSpPr/>
        <p:nvPr/>
      </p:nvGrpSpPr>
      <p:grpSpPr>
        <a:xfrm>
          <a:off x="0" y="0"/>
          <a:ext cx="0" cy="0"/>
          <a:chOff x="0" y="0"/>
          <a:chExt cx="0" cy="0"/>
        </a:xfrm>
      </p:grpSpPr>
      <p:sp>
        <p:nvSpPr>
          <p:cNvPr id="10" name="Bildplatzhalter 9">
            <a:extLst>
              <a:ext uri="{FF2B5EF4-FFF2-40B4-BE49-F238E27FC236}">
                <a16:creationId xmlns:a16="http://schemas.microsoft.com/office/drawing/2014/main" id="{69BC86AF-FABD-A7E5-B1E4-3CF946EA1360}"/>
              </a:ext>
            </a:extLst>
          </p:cNvPr>
          <p:cNvSpPr>
            <a:spLocks noGrp="1"/>
          </p:cNvSpPr>
          <p:nvPr>
            <p:ph type="pic" sz="quarter" idx="10"/>
          </p:nvPr>
        </p:nvSpPr>
        <p:spPr>
          <a:xfrm>
            <a:off x="0" y="0"/>
            <a:ext cx="9144000" cy="5143500"/>
          </a:xfrm>
          <a:prstGeom prst="rect">
            <a:avLst/>
          </a:prstGeom>
        </p:spPr>
        <p:txBody>
          <a:bodyPr/>
          <a:lstStyle/>
          <a:p>
            <a:r>
              <a:rPr lang="de-DE"/>
              <a:t>Bild durch Klicken auf Symbol hinzufügen</a:t>
            </a:r>
          </a:p>
        </p:txBody>
      </p:sp>
      <p:sp>
        <p:nvSpPr>
          <p:cNvPr id="4" name="Text Placeholder 2">
            <a:extLst>
              <a:ext uri="{FF2B5EF4-FFF2-40B4-BE49-F238E27FC236}">
                <a16:creationId xmlns:a16="http://schemas.microsoft.com/office/drawing/2014/main" id="{19B67AAC-B3D6-6FAF-A2B9-12110022D9A7}"/>
              </a:ext>
            </a:extLst>
          </p:cNvPr>
          <p:cNvSpPr>
            <a:spLocks noGrp="1"/>
          </p:cNvSpPr>
          <p:nvPr>
            <p:ph type="body" sz="quarter" idx="11" hasCustomPrompt="1"/>
          </p:nvPr>
        </p:nvSpPr>
        <p:spPr>
          <a:xfrm>
            <a:off x="304800" y="285263"/>
            <a:ext cx="6900334" cy="485204"/>
          </a:xfrm>
          <a:prstGeom prst="rect">
            <a:avLst/>
          </a:prstGeom>
          <a:solidFill>
            <a:srgbClr val="E50818"/>
          </a:solidFill>
        </p:spPr>
        <p:txBody>
          <a:bodyPr wrap="square" lIns="0" tIns="0" rIns="0" bIns="0" anchor="b" anchorCtr="0">
            <a:noAutofit/>
          </a:bodyPr>
          <a:lstStyle>
            <a:lvl1pPr marL="91440" indent="0">
              <a:lnSpc>
                <a:spcPct val="100000"/>
              </a:lnSpc>
              <a:spcBef>
                <a:spcPts val="0"/>
              </a:spcBef>
              <a:buNone/>
              <a:defRPr sz="3200" b="1" spc="40" baseline="0">
                <a:ln>
                  <a:noFill/>
                </a:ln>
                <a:solidFill>
                  <a:schemeClr val="bg1"/>
                </a:solidFill>
              </a:defRPr>
            </a:lvl1pPr>
            <a:lvl2pPr marL="342900" indent="0">
              <a:buNone/>
              <a:defRPr/>
            </a:lvl2pPr>
          </a:lstStyle>
          <a:p>
            <a:pPr lvl="0"/>
            <a:r>
              <a:rPr lang="en-US"/>
              <a:t>CLICK TO EDIT MASTER TEXT </a:t>
            </a:r>
          </a:p>
        </p:txBody>
      </p:sp>
    </p:spTree>
    <p:extLst>
      <p:ext uri="{BB962C8B-B14F-4D97-AF65-F5344CB8AC3E}">
        <p14:creationId xmlns:p14="http://schemas.microsoft.com/office/powerpoint/2010/main" val="3680650105"/>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3_Headline" preserve="1" userDrawn="1">
  <p:cSld name="4_Headline">
    <p:spTree>
      <p:nvGrpSpPr>
        <p:cNvPr id="1" name="Shape 59"/>
        <p:cNvGrpSpPr/>
        <p:nvPr/>
      </p:nvGrpSpPr>
      <p:grpSpPr>
        <a:xfrm>
          <a:off x="0" y="0"/>
          <a:ext cx="0" cy="0"/>
          <a:chOff x="0" y="0"/>
          <a:chExt cx="0" cy="0"/>
        </a:xfrm>
      </p:grpSpPr>
      <p:sp>
        <p:nvSpPr>
          <p:cNvPr id="61" name="Google Shape;61;p78"/>
          <p:cNvSpPr txBox="1">
            <a:spLocks noGrp="1"/>
          </p:cNvSpPr>
          <p:nvPr>
            <p:ph type="body" idx="2"/>
          </p:nvPr>
        </p:nvSpPr>
        <p:spPr>
          <a:xfrm>
            <a:off x="428625" y="2000250"/>
            <a:ext cx="4693502" cy="1480608"/>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Clr>
                <a:srgbClr val="E30613"/>
              </a:buClr>
              <a:buSzPts val="1600"/>
              <a:buFont typeface="Arial"/>
              <a:buNone/>
              <a:defRPr sz="2400" b="1" i="0" u="none" strike="noStrike" cap="none">
                <a:solidFill>
                  <a:srgbClr val="E30613"/>
                </a:solidFill>
                <a:latin typeface="+mn-lt"/>
                <a:ea typeface="Aptos" panose="020B0004020202020204" pitchFamily="34" charset="0"/>
                <a:cs typeface="Arial"/>
                <a:sym typeface="Arial"/>
              </a:defRPr>
            </a:lvl1pPr>
            <a:lvl2pPr marL="914400" marR="0" lvl="1" indent="-317500" algn="l" rtl="0">
              <a:lnSpc>
                <a:spcPct val="128571"/>
              </a:lnSpc>
              <a:spcBef>
                <a:spcPts val="900"/>
              </a:spcBef>
              <a:spcAft>
                <a:spcPts val="0"/>
              </a:spcAft>
              <a:buClr>
                <a:srgbClr val="000000"/>
              </a:buClr>
              <a:buSzPts val="1400"/>
              <a:buFont typeface="Helvetica Neue"/>
              <a:buAutoNum type="arabicPeriod"/>
              <a:defRPr sz="1400" b="0" i="0" u="none" strike="noStrike" cap="none">
                <a:solidFill>
                  <a:srgbClr val="000000"/>
                </a:solidFill>
                <a:latin typeface="Noticia Text"/>
                <a:ea typeface="Noticia Text"/>
                <a:cs typeface="Noticia Text"/>
                <a:sym typeface="Noticia Text"/>
              </a:defRPr>
            </a:lvl2pPr>
            <a:lvl3pPr marL="1371600" marR="0" lvl="2" indent="-361950" algn="l" rtl="0">
              <a:lnSpc>
                <a:spcPct val="90000"/>
              </a:lnSpc>
              <a:spcBef>
                <a:spcPts val="90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pPr lvl="0"/>
            <a:r>
              <a:rPr lang="de-DE"/>
              <a:t>Mastertextformat bearbeiten</a:t>
            </a:r>
          </a:p>
        </p:txBody>
      </p:sp>
      <p:sp>
        <p:nvSpPr>
          <p:cNvPr id="3" name="Google Shape;38;p80">
            <a:extLst>
              <a:ext uri="{FF2B5EF4-FFF2-40B4-BE49-F238E27FC236}">
                <a16:creationId xmlns:a16="http://schemas.microsoft.com/office/drawing/2014/main" id="{CC8106BF-70E1-4A4C-59BD-E3ABA307A0BE}"/>
              </a:ext>
            </a:extLst>
          </p:cNvPr>
          <p:cNvSpPr txBox="1">
            <a:spLocks noGrp="1"/>
          </p:cNvSpPr>
          <p:nvPr>
            <p:ph type="body" idx="1" hasCustomPrompt="1"/>
          </p:nvPr>
        </p:nvSpPr>
        <p:spPr>
          <a:xfrm>
            <a:off x="428625" y="33659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Click </a:t>
            </a:r>
            <a:r>
              <a:rPr lang="de-DE" err="1"/>
              <a:t>to</a:t>
            </a:r>
            <a:r>
              <a:rPr lang="de-DE"/>
              <a:t> </a:t>
            </a:r>
            <a:r>
              <a:rPr lang="de-DE" err="1"/>
              <a:t>add</a:t>
            </a:r>
            <a:r>
              <a:rPr lang="de-DE"/>
              <a:t> </a:t>
            </a:r>
            <a:r>
              <a:rPr lang="de-DE" err="1"/>
              <a:t>text</a:t>
            </a:r>
            <a:r>
              <a:rPr lang="de-DE"/>
              <a:t> …</a:t>
            </a:r>
          </a:p>
        </p:txBody>
      </p:sp>
    </p:spTree>
    <p:extLst>
      <p:ext uri="{BB962C8B-B14F-4D97-AF65-F5344CB8AC3E}">
        <p14:creationId xmlns:p14="http://schemas.microsoft.com/office/powerpoint/2010/main" val="1125035124"/>
      </p:ext>
    </p:extLst>
  </p:cSld>
  <p:clrMapOvr>
    <a:masterClrMapping/>
  </p:clrMapOvr>
  <p:extLst>
    <p:ext uri="{DCECCB84-F9BA-43D5-87BE-67443E8EF086}">
      <p15:sldGuideLst xmlns:p15="http://schemas.microsoft.com/office/powerpoint/2012/main">
        <p15:guide id="1" orient="horz" pos="126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4_Folie mit Template" preserve="1" userDrawn="1">
  <p:cSld name="4_Folie mit Template">
    <p:spTree>
      <p:nvGrpSpPr>
        <p:cNvPr id="1" name="Shape 151"/>
        <p:cNvGrpSpPr/>
        <p:nvPr/>
      </p:nvGrpSpPr>
      <p:grpSpPr>
        <a:xfrm>
          <a:off x="0" y="0"/>
          <a:ext cx="0" cy="0"/>
          <a:chOff x="0" y="0"/>
          <a:chExt cx="0" cy="0"/>
        </a:xfrm>
      </p:grpSpPr>
      <p:sp>
        <p:nvSpPr>
          <p:cNvPr id="152" name="Google Shape;152;p88"/>
          <p:cNvSpPr>
            <a:spLocks noGrp="1"/>
          </p:cNvSpPr>
          <p:nvPr>
            <p:ph type="pic" idx="2"/>
          </p:nvPr>
        </p:nvSpPr>
        <p:spPr>
          <a:xfrm>
            <a:off x="3009900" y="981307"/>
            <a:ext cx="5829300" cy="3876442"/>
          </a:xfrm>
          <a:prstGeom prst="rect">
            <a:avLst/>
          </a:prstGeom>
          <a:noFill/>
          <a:ln>
            <a:noFill/>
          </a:ln>
        </p:spPr>
      </p:sp>
      <p:sp>
        <p:nvSpPr>
          <p:cNvPr id="154" name="Google Shape;154;p88"/>
          <p:cNvSpPr txBox="1">
            <a:spLocks noGrp="1"/>
          </p:cNvSpPr>
          <p:nvPr>
            <p:ph type="body" idx="3"/>
          </p:nvPr>
        </p:nvSpPr>
        <p:spPr>
          <a:xfrm>
            <a:off x="428625" y="1995489"/>
            <a:ext cx="2403785" cy="1723072"/>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Clr>
                <a:srgbClr val="E30613"/>
              </a:buClr>
              <a:buSzPts val="1800"/>
              <a:buFont typeface="Arial"/>
              <a:buNone/>
              <a:defRPr sz="1400" b="1" i="0" u="none" strike="noStrike" cap="none">
                <a:solidFill>
                  <a:srgbClr val="E30613"/>
                </a:solidFill>
                <a:latin typeface="+mn-lt"/>
                <a:ea typeface="Aptos" panose="020B0004020202020204" pitchFamily="34" charset="0"/>
                <a:cs typeface="Arial"/>
                <a:sym typeface="Arial"/>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pPr lvl="0"/>
            <a:r>
              <a:rPr lang="de-DE"/>
              <a:t>Mastertextformat bearbeiten</a:t>
            </a:r>
          </a:p>
        </p:txBody>
      </p:sp>
      <p:sp>
        <p:nvSpPr>
          <p:cNvPr id="3" name="Google Shape;38;p80">
            <a:extLst>
              <a:ext uri="{FF2B5EF4-FFF2-40B4-BE49-F238E27FC236}">
                <a16:creationId xmlns:a16="http://schemas.microsoft.com/office/drawing/2014/main" id="{2A6D13CF-BDA2-5F6B-21A0-D2F6CDCC7EF0}"/>
              </a:ext>
            </a:extLst>
          </p:cNvPr>
          <p:cNvSpPr txBox="1">
            <a:spLocks noGrp="1"/>
          </p:cNvSpPr>
          <p:nvPr>
            <p:ph type="body" idx="1" hasCustomPrompt="1"/>
          </p:nvPr>
        </p:nvSpPr>
        <p:spPr>
          <a:xfrm>
            <a:off x="428625" y="33659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Click </a:t>
            </a:r>
            <a:r>
              <a:rPr lang="de-DE" err="1"/>
              <a:t>to</a:t>
            </a:r>
            <a:r>
              <a:rPr lang="de-DE"/>
              <a:t> </a:t>
            </a:r>
            <a:r>
              <a:rPr lang="de-DE" err="1"/>
              <a:t>add</a:t>
            </a:r>
            <a:r>
              <a:rPr lang="de-DE"/>
              <a:t> </a:t>
            </a:r>
            <a:r>
              <a:rPr lang="de-DE" err="1"/>
              <a:t>text</a:t>
            </a:r>
            <a:r>
              <a:rPr lang="de-DE"/>
              <a:t> …</a:t>
            </a:r>
          </a:p>
        </p:txBody>
      </p:sp>
    </p:spTree>
    <p:extLst>
      <p:ext uri="{BB962C8B-B14F-4D97-AF65-F5344CB8AC3E}">
        <p14:creationId xmlns:p14="http://schemas.microsoft.com/office/powerpoint/2010/main" val="608908380"/>
      </p:ext>
    </p:extLst>
  </p:cSld>
  <p:clrMapOvr>
    <a:masterClrMapping/>
  </p:clrMapOvr>
  <p:extLst>
    <p:ext uri="{DCECCB84-F9BA-43D5-87BE-67443E8EF086}">
      <p15:sldGuideLst xmlns:p15="http://schemas.microsoft.com/office/powerpoint/2012/main">
        <p15:guide id="1" orient="horz" pos="1260">
          <p15:clr>
            <a:srgbClr val="FBAE40"/>
          </p15:clr>
        </p15:guide>
        <p15:guide id="2" pos="1896">
          <p15:clr>
            <a:srgbClr val="FBAE40"/>
          </p15:clr>
        </p15:guide>
        <p15:guide id="3" orient="horz" pos="612">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5_Startup Beispiel" preserve="1" userDrawn="1">
  <p:cSld name="5_Startup Beispiel">
    <p:spTree>
      <p:nvGrpSpPr>
        <p:cNvPr id="1" name="Shape 141"/>
        <p:cNvGrpSpPr/>
        <p:nvPr/>
      </p:nvGrpSpPr>
      <p:grpSpPr>
        <a:xfrm>
          <a:off x="0" y="0"/>
          <a:ext cx="0" cy="0"/>
          <a:chOff x="0" y="0"/>
          <a:chExt cx="0" cy="0"/>
        </a:xfrm>
      </p:grpSpPr>
      <p:sp>
        <p:nvSpPr>
          <p:cNvPr id="142" name="Google Shape;142;p87"/>
          <p:cNvSpPr>
            <a:spLocks noGrp="1"/>
          </p:cNvSpPr>
          <p:nvPr>
            <p:ph type="pic" idx="2"/>
          </p:nvPr>
        </p:nvSpPr>
        <p:spPr>
          <a:xfrm>
            <a:off x="0" y="-8769"/>
            <a:ext cx="4572000" cy="5143500"/>
          </a:xfrm>
          <a:prstGeom prst="rect">
            <a:avLst/>
          </a:prstGeom>
          <a:noFill/>
          <a:ln>
            <a:noFill/>
          </a:ln>
        </p:spPr>
      </p:sp>
      <p:sp>
        <p:nvSpPr>
          <p:cNvPr id="144" name="Google Shape;144;p87"/>
          <p:cNvSpPr txBox="1"/>
          <p:nvPr/>
        </p:nvSpPr>
        <p:spPr>
          <a:xfrm>
            <a:off x="4899030" y="1580244"/>
            <a:ext cx="1418095" cy="284663"/>
          </a:xfrm>
          <a:prstGeom prst="rect">
            <a:avLst/>
          </a:prstGeom>
          <a:noFill/>
          <a:ln>
            <a:noFill/>
          </a:ln>
        </p:spPr>
        <p:txBody>
          <a:bodyPr spcFirstLastPara="1" wrap="square" lIns="34275" tIns="34275" rIns="34275" bIns="34275" anchor="t" anchorCtr="0">
            <a:spAutoFit/>
          </a:bodyPr>
          <a:lstStyle/>
          <a:p>
            <a:pPr marL="0" marR="0" lvl="0" indent="0" algn="l" rtl="0">
              <a:lnSpc>
                <a:spcPct val="100000"/>
              </a:lnSpc>
              <a:spcBef>
                <a:spcPts val="0"/>
              </a:spcBef>
              <a:spcAft>
                <a:spcPts val="0"/>
              </a:spcAft>
              <a:buNone/>
            </a:pPr>
            <a:r>
              <a:rPr lang="de-DE" sz="1400" b="1" i="0" u="none" strike="noStrike" cap="none">
                <a:solidFill>
                  <a:srgbClr val="E30613"/>
                </a:solidFill>
                <a:latin typeface="+mn-lt"/>
                <a:ea typeface="Arial"/>
                <a:cs typeface="Arial"/>
                <a:sym typeface="Arial"/>
              </a:rPr>
              <a:t>Launched</a:t>
            </a:r>
            <a:endParaRPr b="1" i="0">
              <a:latin typeface="+mn-lt"/>
            </a:endParaRPr>
          </a:p>
        </p:txBody>
      </p:sp>
      <p:sp>
        <p:nvSpPr>
          <p:cNvPr id="145" name="Google Shape;145;p87"/>
          <p:cNvSpPr txBox="1"/>
          <p:nvPr/>
        </p:nvSpPr>
        <p:spPr>
          <a:xfrm>
            <a:off x="6938995" y="1580244"/>
            <a:ext cx="1418095" cy="284663"/>
          </a:xfrm>
          <a:prstGeom prst="rect">
            <a:avLst/>
          </a:prstGeom>
          <a:noFill/>
          <a:ln>
            <a:noFill/>
          </a:ln>
        </p:spPr>
        <p:txBody>
          <a:bodyPr spcFirstLastPara="1" wrap="square" lIns="34275" tIns="34275" rIns="34275" bIns="34275" anchor="t" anchorCtr="0">
            <a:spAutoFit/>
          </a:bodyPr>
          <a:lstStyle/>
          <a:p>
            <a:pPr marL="0" marR="0" lvl="0" indent="0" algn="l" rtl="0">
              <a:lnSpc>
                <a:spcPct val="100000"/>
              </a:lnSpc>
              <a:spcBef>
                <a:spcPts val="0"/>
              </a:spcBef>
              <a:spcAft>
                <a:spcPts val="0"/>
              </a:spcAft>
              <a:buNone/>
            </a:pPr>
            <a:r>
              <a:rPr lang="de-DE" sz="1400" b="1" i="0" u="none" strike="noStrike" cap="none">
                <a:solidFill>
                  <a:srgbClr val="E30613"/>
                </a:solidFill>
                <a:latin typeface="+mn-lt"/>
                <a:ea typeface="Arial"/>
                <a:cs typeface="Arial"/>
                <a:sym typeface="Arial"/>
              </a:rPr>
              <a:t>Founders</a:t>
            </a:r>
            <a:endParaRPr b="1" i="0">
              <a:latin typeface="+mn-lt"/>
            </a:endParaRPr>
          </a:p>
        </p:txBody>
      </p:sp>
      <p:cxnSp>
        <p:nvCxnSpPr>
          <p:cNvPr id="146" name="Google Shape;146;p87"/>
          <p:cNvCxnSpPr>
            <a:cxnSpLocks/>
          </p:cNvCxnSpPr>
          <p:nvPr/>
        </p:nvCxnSpPr>
        <p:spPr>
          <a:xfrm>
            <a:off x="4899030" y="1921520"/>
            <a:ext cx="1418095" cy="0"/>
          </a:xfrm>
          <a:prstGeom prst="straightConnector1">
            <a:avLst/>
          </a:prstGeom>
          <a:noFill/>
          <a:ln w="9525" cap="flat" cmpd="sng">
            <a:solidFill>
              <a:srgbClr val="E30613"/>
            </a:solidFill>
            <a:prstDash val="solid"/>
            <a:miter lim="800000"/>
            <a:headEnd type="none" w="sm" len="sm"/>
            <a:tailEnd type="none" w="sm" len="sm"/>
          </a:ln>
        </p:spPr>
      </p:cxnSp>
      <p:cxnSp>
        <p:nvCxnSpPr>
          <p:cNvPr id="147" name="Google Shape;147;p87"/>
          <p:cNvCxnSpPr>
            <a:cxnSpLocks/>
          </p:cNvCxnSpPr>
          <p:nvPr/>
        </p:nvCxnSpPr>
        <p:spPr>
          <a:xfrm>
            <a:off x="6938995" y="1921520"/>
            <a:ext cx="1418095" cy="0"/>
          </a:xfrm>
          <a:prstGeom prst="straightConnector1">
            <a:avLst/>
          </a:prstGeom>
          <a:noFill/>
          <a:ln w="9525" cap="flat" cmpd="sng">
            <a:solidFill>
              <a:srgbClr val="E30613"/>
            </a:solidFill>
            <a:prstDash val="solid"/>
            <a:miter lim="800000"/>
            <a:headEnd type="none" w="sm" len="sm"/>
            <a:tailEnd type="none" w="sm" len="sm"/>
          </a:ln>
        </p:spPr>
      </p:cxnSp>
      <p:sp>
        <p:nvSpPr>
          <p:cNvPr id="148" name="Google Shape;148;p87"/>
          <p:cNvSpPr txBox="1">
            <a:spLocks noGrp="1"/>
          </p:cNvSpPr>
          <p:nvPr>
            <p:ph type="body" idx="3"/>
          </p:nvPr>
        </p:nvSpPr>
        <p:spPr>
          <a:xfrm>
            <a:off x="4899030" y="2004751"/>
            <a:ext cx="1422400" cy="236537"/>
          </a:xfrm>
          <a:prstGeom prst="rect">
            <a:avLst/>
          </a:prstGeom>
          <a:noFill/>
          <a:ln>
            <a:noFill/>
          </a:ln>
        </p:spPr>
        <p:txBody>
          <a:bodyPr spcFirstLastPara="1" wrap="square" lIns="0" tIns="0" rIns="0" bIns="0" anchor="t" anchorCtr="0">
            <a:noAutofit/>
          </a:bodyPr>
          <a:lstStyle>
            <a:lvl1pPr marL="0" marR="0" lvl="0" indent="0" algn="l" rtl="0">
              <a:lnSpc>
                <a:spcPct val="127272"/>
              </a:lnSpc>
              <a:spcBef>
                <a:spcPts val="0"/>
              </a:spcBef>
              <a:spcAft>
                <a:spcPts val="0"/>
              </a:spcAft>
              <a:buClr>
                <a:srgbClr val="000000"/>
              </a:buClr>
              <a:buSzPts val="1100"/>
              <a:buFont typeface="Arial"/>
              <a:buNone/>
              <a:defRPr sz="1100" b="0" i="0" u="none" strike="noStrike" cap="none">
                <a:solidFill>
                  <a:srgbClr val="000000"/>
                </a:solidFill>
                <a:latin typeface="+mn-lt"/>
                <a:ea typeface="Noticia Text"/>
                <a:cs typeface="Noticia Text"/>
                <a:sym typeface="Noticia Text"/>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pPr lvl="0"/>
            <a:r>
              <a:rPr lang="de-DE"/>
              <a:t>Mastertextformat bearbeiten</a:t>
            </a:r>
          </a:p>
        </p:txBody>
      </p:sp>
      <p:sp>
        <p:nvSpPr>
          <p:cNvPr id="149" name="Google Shape;149;p87"/>
          <p:cNvSpPr txBox="1">
            <a:spLocks noGrp="1"/>
          </p:cNvSpPr>
          <p:nvPr>
            <p:ph type="body" idx="4"/>
          </p:nvPr>
        </p:nvSpPr>
        <p:spPr>
          <a:xfrm>
            <a:off x="6938995" y="2004751"/>
            <a:ext cx="1422400" cy="236537"/>
          </a:xfrm>
          <a:prstGeom prst="rect">
            <a:avLst/>
          </a:prstGeom>
          <a:noFill/>
          <a:ln>
            <a:noFill/>
          </a:ln>
        </p:spPr>
        <p:txBody>
          <a:bodyPr spcFirstLastPara="1" wrap="square" lIns="0" tIns="0" rIns="0" bIns="0" anchor="t" anchorCtr="0">
            <a:noAutofit/>
          </a:bodyPr>
          <a:lstStyle>
            <a:lvl1pPr marL="0" marR="0" lvl="0" indent="0" algn="l" rtl="0">
              <a:lnSpc>
                <a:spcPct val="127272"/>
              </a:lnSpc>
              <a:spcBef>
                <a:spcPts val="0"/>
              </a:spcBef>
              <a:spcAft>
                <a:spcPts val="0"/>
              </a:spcAft>
              <a:buClr>
                <a:srgbClr val="000000"/>
              </a:buClr>
              <a:buSzPts val="1100"/>
              <a:buFont typeface="Arial"/>
              <a:buNone/>
              <a:defRPr sz="1100" b="0" i="0" u="none" strike="noStrike" cap="none">
                <a:solidFill>
                  <a:srgbClr val="000000"/>
                </a:solidFill>
                <a:latin typeface="+mn-lt"/>
                <a:ea typeface="Noticia Text"/>
                <a:cs typeface="Noticia Text"/>
                <a:sym typeface="Noticia Text"/>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pPr lvl="0"/>
            <a:r>
              <a:rPr lang="de-DE"/>
              <a:t>Mastertextformat bearbeiten</a:t>
            </a:r>
          </a:p>
        </p:txBody>
      </p:sp>
      <p:sp>
        <p:nvSpPr>
          <p:cNvPr id="150" name="Google Shape;150;p87"/>
          <p:cNvSpPr txBox="1">
            <a:spLocks noGrp="1"/>
          </p:cNvSpPr>
          <p:nvPr>
            <p:ph type="body" idx="5" hasCustomPrompt="1"/>
          </p:nvPr>
        </p:nvSpPr>
        <p:spPr>
          <a:xfrm>
            <a:off x="4899030" y="2880248"/>
            <a:ext cx="3484664" cy="1847383"/>
          </a:xfrm>
          <a:prstGeom prst="rect">
            <a:avLst/>
          </a:prstGeom>
          <a:noFill/>
          <a:ln>
            <a:noFill/>
          </a:ln>
        </p:spPr>
        <p:txBody>
          <a:bodyPr spcFirstLastPara="1" wrap="square" lIns="0" tIns="0" rIns="0" bIns="0" anchor="t" anchorCtr="0">
            <a:noAutofit/>
          </a:bodyPr>
          <a:lstStyle>
            <a:lvl1pPr marL="228600" marR="0" lvl="0" indent="-228600" algn="l" rtl="0">
              <a:lnSpc>
                <a:spcPct val="127272"/>
              </a:lnSpc>
              <a:spcBef>
                <a:spcPts val="0"/>
              </a:spcBef>
              <a:spcAft>
                <a:spcPts val="0"/>
              </a:spcAft>
              <a:buClr>
                <a:srgbClr val="000000"/>
              </a:buClr>
              <a:buSzPts val="1100"/>
              <a:buFont typeface="Arial" panose="020B0604020202020204" pitchFamily="34" charset="0"/>
              <a:buChar char="•"/>
              <a:defRPr sz="1100" b="0" i="0" u="none" strike="noStrike" cap="none">
                <a:solidFill>
                  <a:srgbClr val="000000"/>
                </a:solidFill>
                <a:latin typeface="Aptos" panose="020B0004020202020204" pitchFamily="34" charset="0"/>
                <a:ea typeface="Aptos" panose="020B0004020202020204" pitchFamily="34" charset="0"/>
                <a:cs typeface="Aptos" panose="020B0004020202020204" pitchFamily="34" charset="0"/>
                <a:sym typeface="Noticia Text"/>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r>
              <a:rPr lang="de-DE"/>
              <a:t>Bullet </a:t>
            </a:r>
            <a:r>
              <a:rPr lang="de-DE" err="1"/>
              <a:t>One</a:t>
            </a:r>
            <a:endParaRPr lang="de-DE"/>
          </a:p>
          <a:p>
            <a:r>
              <a:rPr lang="de-DE"/>
              <a:t>Bullet </a:t>
            </a:r>
            <a:r>
              <a:rPr lang="de-DE" err="1"/>
              <a:t>Two</a:t>
            </a:r>
            <a:endParaRPr lang="de-DE"/>
          </a:p>
        </p:txBody>
      </p:sp>
      <p:sp>
        <p:nvSpPr>
          <p:cNvPr id="2" name="Google Shape;38;p80">
            <a:extLst>
              <a:ext uri="{FF2B5EF4-FFF2-40B4-BE49-F238E27FC236}">
                <a16:creationId xmlns:a16="http://schemas.microsoft.com/office/drawing/2014/main" id="{81528308-4BAC-0446-0B2A-0A58195C3E08}"/>
              </a:ext>
            </a:extLst>
          </p:cNvPr>
          <p:cNvSpPr txBox="1">
            <a:spLocks noGrp="1"/>
          </p:cNvSpPr>
          <p:nvPr>
            <p:ph type="body" idx="10" hasCustomPrompt="1"/>
          </p:nvPr>
        </p:nvSpPr>
        <p:spPr>
          <a:xfrm>
            <a:off x="4899031" y="970652"/>
            <a:ext cx="3825870"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Click </a:t>
            </a:r>
            <a:r>
              <a:rPr lang="de-DE" err="1"/>
              <a:t>to</a:t>
            </a:r>
            <a:r>
              <a:rPr lang="de-DE"/>
              <a:t> </a:t>
            </a:r>
            <a:r>
              <a:rPr lang="de-DE" err="1"/>
              <a:t>add</a:t>
            </a:r>
            <a:r>
              <a:rPr lang="de-DE"/>
              <a:t> </a:t>
            </a:r>
            <a:r>
              <a:rPr lang="de-DE" err="1"/>
              <a:t>text</a:t>
            </a:r>
            <a:r>
              <a:rPr lang="de-DE"/>
              <a:t> …</a:t>
            </a:r>
          </a:p>
        </p:txBody>
      </p:sp>
    </p:spTree>
    <p:extLst>
      <p:ext uri="{BB962C8B-B14F-4D97-AF65-F5344CB8AC3E}">
        <p14:creationId xmlns:p14="http://schemas.microsoft.com/office/powerpoint/2010/main" val="21008665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5_Startup Beispiel" preserve="1" userDrawn="1">
  <p:cSld name="6_Startup Beispiel">
    <p:spTree>
      <p:nvGrpSpPr>
        <p:cNvPr id="1" name="Shape 141"/>
        <p:cNvGrpSpPr/>
        <p:nvPr/>
      </p:nvGrpSpPr>
      <p:grpSpPr>
        <a:xfrm>
          <a:off x="0" y="0"/>
          <a:ext cx="0" cy="0"/>
          <a:chOff x="0" y="0"/>
          <a:chExt cx="0" cy="0"/>
        </a:xfrm>
      </p:grpSpPr>
      <p:sp>
        <p:nvSpPr>
          <p:cNvPr id="142" name="Google Shape;142;p87"/>
          <p:cNvSpPr>
            <a:spLocks noGrp="1"/>
          </p:cNvSpPr>
          <p:nvPr>
            <p:ph type="pic" idx="2"/>
          </p:nvPr>
        </p:nvSpPr>
        <p:spPr>
          <a:xfrm>
            <a:off x="4572000" y="0"/>
            <a:ext cx="4572000" cy="5143500"/>
          </a:xfrm>
          <a:prstGeom prst="rect">
            <a:avLst/>
          </a:prstGeom>
          <a:noFill/>
          <a:ln>
            <a:noFill/>
          </a:ln>
        </p:spPr>
      </p:sp>
      <p:sp>
        <p:nvSpPr>
          <p:cNvPr id="2" name="Google Shape;38;p80">
            <a:extLst>
              <a:ext uri="{FF2B5EF4-FFF2-40B4-BE49-F238E27FC236}">
                <a16:creationId xmlns:a16="http://schemas.microsoft.com/office/drawing/2014/main" id="{81528308-4BAC-0446-0B2A-0A58195C3E08}"/>
              </a:ext>
            </a:extLst>
          </p:cNvPr>
          <p:cNvSpPr txBox="1">
            <a:spLocks noGrp="1"/>
          </p:cNvSpPr>
          <p:nvPr>
            <p:ph type="body" idx="10" hasCustomPrompt="1"/>
          </p:nvPr>
        </p:nvSpPr>
        <p:spPr>
          <a:xfrm>
            <a:off x="419100" y="333829"/>
            <a:ext cx="3825870"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Click </a:t>
            </a:r>
            <a:r>
              <a:rPr lang="de-DE" err="1"/>
              <a:t>to</a:t>
            </a:r>
            <a:r>
              <a:rPr lang="de-DE"/>
              <a:t> </a:t>
            </a:r>
            <a:r>
              <a:rPr lang="de-DE" err="1"/>
              <a:t>add</a:t>
            </a:r>
            <a:r>
              <a:rPr lang="de-DE"/>
              <a:t> </a:t>
            </a:r>
            <a:r>
              <a:rPr lang="de-DE" err="1"/>
              <a:t>text</a:t>
            </a:r>
            <a:r>
              <a:rPr lang="de-DE"/>
              <a:t> …</a:t>
            </a:r>
          </a:p>
        </p:txBody>
      </p:sp>
    </p:spTree>
    <p:extLst>
      <p:ext uri="{BB962C8B-B14F-4D97-AF65-F5344CB8AC3E}">
        <p14:creationId xmlns:p14="http://schemas.microsoft.com/office/powerpoint/2010/main" val="41398511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Aptos_Welcome back">
    <p:spTree>
      <p:nvGrpSpPr>
        <p:cNvPr id="1" name=""/>
        <p:cNvGrpSpPr/>
        <p:nvPr/>
      </p:nvGrpSpPr>
      <p:grpSpPr>
        <a:xfrm>
          <a:off x="0" y="0"/>
          <a:ext cx="0" cy="0"/>
          <a:chOff x="0" y="0"/>
          <a:chExt cx="0" cy="0"/>
        </a:xfrm>
      </p:grpSpPr>
      <p:pic>
        <p:nvPicPr>
          <p:cNvPr id="11" name="Google Shape;86;p90">
            <a:extLst>
              <a:ext uri="{FF2B5EF4-FFF2-40B4-BE49-F238E27FC236}">
                <a16:creationId xmlns:a16="http://schemas.microsoft.com/office/drawing/2014/main" id="{10B8A881-2E65-301B-8CA0-4000440EB6C6}"/>
              </a:ext>
            </a:extLst>
          </p:cNvPr>
          <p:cNvPicPr preferRelativeResize="0"/>
          <p:nvPr userDrawn="1"/>
        </p:nvPicPr>
        <p:blipFill rotWithShape="1">
          <a:blip r:embed="rId2">
            <a:alphaModFix/>
          </a:blip>
          <a:srcRect/>
          <a:stretch/>
        </p:blipFill>
        <p:spPr>
          <a:xfrm>
            <a:off x="4237349" y="1863197"/>
            <a:ext cx="669302" cy="835289"/>
          </a:xfrm>
          <a:prstGeom prst="rect">
            <a:avLst/>
          </a:prstGeom>
          <a:noFill/>
          <a:ln>
            <a:noFill/>
          </a:ln>
        </p:spPr>
      </p:pic>
      <p:sp>
        <p:nvSpPr>
          <p:cNvPr id="2" name="Textfeld 15">
            <a:extLst>
              <a:ext uri="{FF2B5EF4-FFF2-40B4-BE49-F238E27FC236}">
                <a16:creationId xmlns:a16="http://schemas.microsoft.com/office/drawing/2014/main" id="{8CDD2B62-D010-BB07-9EE9-B47D965C0925}"/>
              </a:ext>
            </a:extLst>
          </p:cNvPr>
          <p:cNvSpPr txBox="1"/>
          <p:nvPr userDrawn="1"/>
        </p:nvSpPr>
        <p:spPr>
          <a:xfrm>
            <a:off x="428625" y="333335"/>
            <a:ext cx="3468530" cy="446084"/>
          </a:xfrm>
          <a:prstGeom prst="rect">
            <a:avLst/>
          </a:prstGeom>
          <a:noFill/>
        </p:spPr>
        <p:txBody>
          <a:bodyPr wrap="square" lIns="0" tIns="0" rIns="0" bIns="0" rtlCol="0">
            <a:spAutoFit/>
          </a:bodyPr>
          <a:lstStyle/>
          <a:p>
            <a:pPr marL="0">
              <a:lnSpc>
                <a:spcPct val="90000"/>
              </a:lnSpc>
              <a:spcBef>
                <a:spcPts val="0"/>
              </a:spcBef>
            </a:pPr>
            <a:r>
              <a:rPr lang="de-DE" sz="3200" b="1" i="0">
                <a:solidFill>
                  <a:schemeClr val="bg1"/>
                </a:solidFill>
                <a:latin typeface="Aptos" panose="020B0004020202020204" pitchFamily="34" charset="0"/>
              </a:rPr>
              <a:t>Welcome back</a:t>
            </a:r>
          </a:p>
        </p:txBody>
      </p:sp>
      <p:sp>
        <p:nvSpPr>
          <p:cNvPr id="3" name="Textfeld 12">
            <a:extLst>
              <a:ext uri="{FF2B5EF4-FFF2-40B4-BE49-F238E27FC236}">
                <a16:creationId xmlns:a16="http://schemas.microsoft.com/office/drawing/2014/main" id="{3286FCC6-BCAA-DD7E-179E-368BD6494AC6}"/>
              </a:ext>
            </a:extLst>
          </p:cNvPr>
          <p:cNvSpPr txBox="1"/>
          <p:nvPr userDrawn="1"/>
        </p:nvSpPr>
        <p:spPr>
          <a:xfrm>
            <a:off x="0" y="2802868"/>
            <a:ext cx="9144000" cy="669414"/>
          </a:xfrm>
          <a:prstGeom prst="rect">
            <a:avLst/>
          </a:prstGeom>
          <a:noFill/>
        </p:spPr>
        <p:txBody>
          <a:bodyPr wrap="square" rtlCol="0">
            <a:spAutoFit/>
          </a:bodyPr>
          <a:lstStyle/>
          <a:p>
            <a:pPr marL="0" marR="0" lvl="0" indent="0" algn="ctr" rtl="0">
              <a:lnSpc>
                <a:spcPct val="100000"/>
              </a:lnSpc>
              <a:spcBef>
                <a:spcPts val="0"/>
              </a:spcBef>
              <a:spcAft>
                <a:spcPts val="0"/>
              </a:spcAft>
              <a:buNone/>
            </a:pPr>
            <a:r>
              <a:rPr lang="de-DE" sz="1800" b="1" i="0" u="none" strike="noStrike" cap="none" err="1">
                <a:solidFill>
                  <a:schemeClr val="lt1"/>
                </a:solidFill>
                <a:latin typeface="Aptos" panose="020B0004020202020204" pitchFamily="34" charset="0"/>
                <a:ea typeface="Arial"/>
                <a:cs typeface="Arial"/>
                <a:sym typeface="Arial"/>
              </a:rPr>
              <a:t>Let</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us</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know</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if</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you’re</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with</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us</a:t>
            </a:r>
            <a:r>
              <a:rPr lang="de-DE" sz="1800" b="1" i="0" u="none" strike="noStrike" cap="none">
                <a:solidFill>
                  <a:schemeClr val="lt1"/>
                </a:solidFill>
                <a:latin typeface="Aptos" panose="020B0004020202020204" pitchFamily="34" charset="0"/>
                <a:ea typeface="Arial"/>
                <a:cs typeface="Arial"/>
                <a:sym typeface="Arial"/>
              </a:rPr>
              <a:t>:</a:t>
            </a:r>
            <a:endParaRPr lang="de-DE" sz="1800" b="1" i="0">
              <a:latin typeface="Aptos" panose="020B0004020202020204" pitchFamily="34" charset="0"/>
            </a:endParaRPr>
          </a:p>
          <a:p>
            <a:pPr marL="0" marR="0" lvl="0" indent="0" algn="ctr" rtl="0">
              <a:lnSpc>
                <a:spcPct val="100000"/>
              </a:lnSpc>
              <a:spcBef>
                <a:spcPts val="0"/>
              </a:spcBef>
              <a:spcAft>
                <a:spcPts val="0"/>
              </a:spcAft>
              <a:buNone/>
            </a:pPr>
            <a:r>
              <a:rPr lang="de-DE" sz="1800" b="1" i="0" u="none" strike="noStrike" cap="none">
                <a:solidFill>
                  <a:schemeClr val="lt1"/>
                </a:solidFill>
                <a:latin typeface="Aptos" panose="020B0004020202020204" pitchFamily="34" charset="0"/>
                <a:ea typeface="Arial"/>
                <a:cs typeface="Arial"/>
                <a:sym typeface="Arial"/>
              </a:rPr>
              <a:t>Raise </a:t>
            </a:r>
            <a:r>
              <a:rPr lang="de-DE" sz="1800" b="1" i="0" u="none" strike="noStrike" cap="none" err="1">
                <a:solidFill>
                  <a:schemeClr val="lt1"/>
                </a:solidFill>
                <a:latin typeface="Aptos" panose="020B0004020202020204" pitchFamily="34" charset="0"/>
                <a:ea typeface="Arial"/>
                <a:cs typeface="Arial"/>
                <a:sym typeface="Arial"/>
              </a:rPr>
              <a:t>your</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emoji</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thumb</a:t>
            </a:r>
            <a:r>
              <a:rPr lang="de-DE" sz="1800" b="1" i="0" u="none" strike="noStrike" cap="none">
                <a:solidFill>
                  <a:schemeClr val="lt1"/>
                </a:solidFill>
                <a:latin typeface="Aptos" panose="020B0004020202020204" pitchFamily="34" charset="0"/>
                <a:ea typeface="Arial"/>
                <a:cs typeface="Arial"/>
                <a:sym typeface="Arial"/>
              </a:rPr>
              <a:t>!</a:t>
            </a:r>
            <a:endParaRPr lang="de-DE" sz="1800" b="1" i="0">
              <a:latin typeface="Aptos" panose="020B0004020202020204" pitchFamily="34" charset="0"/>
            </a:endParaRPr>
          </a:p>
        </p:txBody>
      </p:sp>
    </p:spTree>
    <p:extLst>
      <p:ext uri="{BB962C8B-B14F-4D97-AF65-F5344CB8AC3E}">
        <p14:creationId xmlns:p14="http://schemas.microsoft.com/office/powerpoint/2010/main" val="747518689"/>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Aptos_Sharing_Speechbubble">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F4C850B-2227-DBE2-0167-5B914A92225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237349" y="2017752"/>
            <a:ext cx="586863" cy="553998"/>
          </a:xfrm>
          <a:prstGeom prst="rect">
            <a:avLst/>
          </a:prstGeom>
        </p:spPr>
      </p:pic>
      <p:sp>
        <p:nvSpPr>
          <p:cNvPr id="4" name="Google Shape;38;p80">
            <a:extLst>
              <a:ext uri="{FF2B5EF4-FFF2-40B4-BE49-F238E27FC236}">
                <a16:creationId xmlns:a16="http://schemas.microsoft.com/office/drawing/2014/main" id="{4FD7AAD7-F674-F042-35D6-FBBDA71C07E3}"/>
              </a:ext>
            </a:extLst>
          </p:cNvPr>
          <p:cNvSpPr txBox="1">
            <a:spLocks noGrp="1"/>
          </p:cNvSpPr>
          <p:nvPr>
            <p:ph type="body" idx="1" hasCustomPrompt="1"/>
          </p:nvPr>
        </p:nvSpPr>
        <p:spPr>
          <a:xfrm>
            <a:off x="428625" y="333610"/>
            <a:ext cx="419485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chemeClr val="bg1"/>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Click </a:t>
            </a:r>
            <a:r>
              <a:rPr lang="de-DE" err="1"/>
              <a:t>to</a:t>
            </a:r>
            <a:r>
              <a:rPr lang="de-DE"/>
              <a:t> </a:t>
            </a:r>
            <a:r>
              <a:rPr lang="de-DE" err="1"/>
              <a:t>add</a:t>
            </a:r>
            <a:r>
              <a:rPr lang="de-DE"/>
              <a:t> </a:t>
            </a:r>
            <a:r>
              <a:rPr lang="de-DE" err="1"/>
              <a:t>text</a:t>
            </a:r>
            <a:endParaRPr lang="de-DE"/>
          </a:p>
        </p:txBody>
      </p:sp>
      <p:sp>
        <p:nvSpPr>
          <p:cNvPr id="5" name="Google Shape;47;p76">
            <a:extLst>
              <a:ext uri="{FF2B5EF4-FFF2-40B4-BE49-F238E27FC236}">
                <a16:creationId xmlns:a16="http://schemas.microsoft.com/office/drawing/2014/main" id="{C025F314-81AE-1EF8-5F2C-67A9304B4618}"/>
              </a:ext>
            </a:extLst>
          </p:cNvPr>
          <p:cNvSpPr txBox="1">
            <a:spLocks noGrp="1"/>
          </p:cNvSpPr>
          <p:nvPr>
            <p:ph type="body" idx="10"/>
          </p:nvPr>
        </p:nvSpPr>
        <p:spPr>
          <a:xfrm>
            <a:off x="2252662" y="2876550"/>
            <a:ext cx="4638675" cy="965200"/>
          </a:xfrm>
          <a:prstGeom prst="rect">
            <a:avLst/>
          </a:prstGeom>
          <a:noFill/>
          <a:ln>
            <a:noFill/>
          </a:ln>
        </p:spPr>
        <p:txBody>
          <a:bodyPr spcFirstLastPara="1" wrap="square" lIns="0" tIns="0" rIns="0" bIns="0" anchor="t" anchorCtr="0">
            <a:noAutofit/>
          </a:bodyPr>
          <a:lstStyle>
            <a:lvl1pPr marL="0" marR="0" lvl="0" indent="0" algn="ctr" rtl="0">
              <a:lnSpc>
                <a:spcPct val="90000"/>
              </a:lnSpc>
              <a:spcBef>
                <a:spcPts val="0"/>
              </a:spcBef>
              <a:spcAft>
                <a:spcPts val="0"/>
              </a:spcAft>
              <a:buClr>
                <a:schemeClr val="lt1"/>
              </a:buClr>
              <a:buSzPts val="1800"/>
              <a:buFont typeface="+mj-lt"/>
              <a:buNone/>
              <a:defRPr sz="1800" b="1" i="0" u="none" strike="noStrike" cap="none" baseline="0">
                <a:solidFill>
                  <a:schemeClr val="lt1"/>
                </a:solidFill>
                <a:latin typeface="+mn-lt"/>
                <a:ea typeface="Aptos" panose="020B0004020202020204" pitchFamily="34" charset="0"/>
                <a:cs typeface="Arial"/>
                <a:sym typeface="Arial"/>
              </a:defRPr>
            </a:lvl1pPr>
            <a:lvl2pPr marL="914400" marR="0" lvl="1" indent="-228600" algn="l" rtl="0">
              <a:lnSpc>
                <a:spcPct val="90000"/>
              </a:lnSpc>
              <a:spcBef>
                <a:spcPts val="75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753656643"/>
      </p:ext>
    </p:extLst>
  </p:cSld>
  <p:clrMapOvr>
    <a:masterClrMapping/>
  </p:clrMapOvr>
  <p:extLst>
    <p:ext uri="{DCECCB84-F9BA-43D5-87BE-67443E8EF086}">
      <p15:sldGuideLst xmlns:p15="http://schemas.microsoft.com/office/powerpoint/2012/main">
        <p15:guide id="1" orient="horz" pos="1812">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Aptos_HIW_MAINROOM">
    <p:spTree>
      <p:nvGrpSpPr>
        <p:cNvPr id="1" name=""/>
        <p:cNvGrpSpPr/>
        <p:nvPr/>
      </p:nvGrpSpPr>
      <p:grpSpPr>
        <a:xfrm>
          <a:off x="0" y="0"/>
          <a:ext cx="0" cy="0"/>
          <a:chOff x="0" y="0"/>
          <a:chExt cx="0" cy="0"/>
        </a:xfrm>
      </p:grpSpPr>
      <p:sp>
        <p:nvSpPr>
          <p:cNvPr id="8" name="Textplatzhalter 33">
            <a:extLst>
              <a:ext uri="{FF2B5EF4-FFF2-40B4-BE49-F238E27FC236}">
                <a16:creationId xmlns:a16="http://schemas.microsoft.com/office/drawing/2014/main" id="{13FF8011-7C46-8F23-F41E-76C182A23677}"/>
              </a:ext>
            </a:extLst>
          </p:cNvPr>
          <p:cNvSpPr>
            <a:spLocks noGrp="1"/>
          </p:cNvSpPr>
          <p:nvPr>
            <p:ph type="body" sz="quarter" idx="14"/>
          </p:nvPr>
        </p:nvSpPr>
        <p:spPr>
          <a:xfrm>
            <a:off x="1158197"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endParaRPr lang="de-DE"/>
          </a:p>
        </p:txBody>
      </p:sp>
      <p:sp>
        <p:nvSpPr>
          <p:cNvPr id="9" name="Textplatzhalter 33">
            <a:extLst>
              <a:ext uri="{FF2B5EF4-FFF2-40B4-BE49-F238E27FC236}">
                <a16:creationId xmlns:a16="http://schemas.microsoft.com/office/drawing/2014/main" id="{34C68BD9-8440-3FC2-C22E-5D9DF9B68C46}"/>
              </a:ext>
            </a:extLst>
          </p:cNvPr>
          <p:cNvSpPr>
            <a:spLocks noGrp="1"/>
          </p:cNvSpPr>
          <p:nvPr>
            <p:ph type="body" sz="quarter" idx="15"/>
          </p:nvPr>
        </p:nvSpPr>
        <p:spPr>
          <a:xfrm>
            <a:off x="3742919"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endParaRPr lang="de-DE"/>
          </a:p>
        </p:txBody>
      </p:sp>
      <p:sp>
        <p:nvSpPr>
          <p:cNvPr id="12" name="Textplatzhalter 33">
            <a:extLst>
              <a:ext uri="{FF2B5EF4-FFF2-40B4-BE49-F238E27FC236}">
                <a16:creationId xmlns:a16="http://schemas.microsoft.com/office/drawing/2014/main" id="{B86B3E4B-138E-B898-B3B7-9285EB0C342B}"/>
              </a:ext>
            </a:extLst>
          </p:cNvPr>
          <p:cNvSpPr>
            <a:spLocks noGrp="1"/>
          </p:cNvSpPr>
          <p:nvPr>
            <p:ph type="body" sz="quarter" idx="17" hasCustomPrompt="1"/>
          </p:nvPr>
        </p:nvSpPr>
        <p:spPr>
          <a:xfrm>
            <a:off x="6336108"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err="1"/>
              <a:t>minutes</a:t>
            </a:r>
            <a:endParaRPr lang="de-DE"/>
          </a:p>
        </p:txBody>
      </p:sp>
      <p:pic>
        <p:nvPicPr>
          <p:cNvPr id="4" name="Graphic 14">
            <a:extLst>
              <a:ext uri="{FF2B5EF4-FFF2-40B4-BE49-F238E27FC236}">
                <a16:creationId xmlns:a16="http://schemas.microsoft.com/office/drawing/2014/main" id="{951D727A-6346-9B28-B351-A95028D54EF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44581" y="1200275"/>
            <a:ext cx="444690" cy="444690"/>
          </a:xfrm>
          <a:prstGeom prst="rect">
            <a:avLst/>
          </a:prstGeom>
        </p:spPr>
      </p:pic>
      <p:sp>
        <p:nvSpPr>
          <p:cNvPr id="5" name="Text Placeholder 10">
            <a:extLst>
              <a:ext uri="{FF2B5EF4-FFF2-40B4-BE49-F238E27FC236}">
                <a16:creationId xmlns:a16="http://schemas.microsoft.com/office/drawing/2014/main" id="{95FE5569-3813-C41C-462F-916A22722089}"/>
              </a:ext>
            </a:extLst>
          </p:cNvPr>
          <p:cNvSpPr>
            <a:spLocks noGrp="1"/>
          </p:cNvSpPr>
          <p:nvPr>
            <p:ph type="body" sz="quarter" idx="19" hasCustomPrompt="1"/>
          </p:nvPr>
        </p:nvSpPr>
        <p:spPr>
          <a:xfrm>
            <a:off x="1158197" y="2286000"/>
            <a:ext cx="2353866" cy="2103835"/>
          </a:xfrm>
          <a:prstGeom prst="rect">
            <a:avLst/>
          </a:prstGeom>
        </p:spPr>
        <p:txBody>
          <a:bodyPr lIns="0" tIns="0" rIns="0" bIns="0"/>
          <a:lstStyle>
            <a:lvl1pPr marL="0" indent="0">
              <a:lnSpc>
                <a:spcPct val="100000"/>
              </a:lnSpc>
              <a:buNone/>
              <a:defRPr sz="1400"/>
            </a:lvl1pPr>
          </a:lstStyle>
          <a:p>
            <a:pPr lvl="0"/>
            <a:r>
              <a:rPr lang="en-US"/>
              <a:t>Instructions</a:t>
            </a:r>
          </a:p>
        </p:txBody>
      </p:sp>
      <p:sp>
        <p:nvSpPr>
          <p:cNvPr id="6" name="Text Placeholder 10">
            <a:extLst>
              <a:ext uri="{FF2B5EF4-FFF2-40B4-BE49-F238E27FC236}">
                <a16:creationId xmlns:a16="http://schemas.microsoft.com/office/drawing/2014/main" id="{CD2E5AEC-53A9-D8CA-2E18-8530DBAD369B}"/>
              </a:ext>
            </a:extLst>
          </p:cNvPr>
          <p:cNvSpPr>
            <a:spLocks noGrp="1"/>
          </p:cNvSpPr>
          <p:nvPr>
            <p:ph type="body" sz="quarter" idx="20" hasCustomPrompt="1"/>
          </p:nvPr>
        </p:nvSpPr>
        <p:spPr>
          <a:xfrm>
            <a:off x="3742919" y="2286000"/>
            <a:ext cx="2353866" cy="2103835"/>
          </a:xfrm>
          <a:prstGeom prst="rect">
            <a:avLst/>
          </a:prstGeom>
        </p:spPr>
        <p:txBody>
          <a:bodyPr lIns="0" tIns="0" rIns="0" bIns="0"/>
          <a:lstStyle>
            <a:lvl1pPr marL="0" indent="0">
              <a:lnSpc>
                <a:spcPct val="100000"/>
              </a:lnSpc>
              <a:buNone/>
              <a:defRPr sz="1400"/>
            </a:lvl1pPr>
          </a:lstStyle>
          <a:p>
            <a:pPr lvl="0"/>
            <a:r>
              <a:rPr lang="en-US"/>
              <a:t>Instructions</a:t>
            </a:r>
          </a:p>
        </p:txBody>
      </p:sp>
      <p:sp>
        <p:nvSpPr>
          <p:cNvPr id="13" name="Text Placeholder 10">
            <a:extLst>
              <a:ext uri="{FF2B5EF4-FFF2-40B4-BE49-F238E27FC236}">
                <a16:creationId xmlns:a16="http://schemas.microsoft.com/office/drawing/2014/main" id="{D9479026-89E3-67D7-0085-2181F9133B17}"/>
              </a:ext>
            </a:extLst>
          </p:cNvPr>
          <p:cNvSpPr>
            <a:spLocks noGrp="1"/>
          </p:cNvSpPr>
          <p:nvPr>
            <p:ph type="body" sz="quarter" idx="21" hasCustomPrompt="1"/>
          </p:nvPr>
        </p:nvSpPr>
        <p:spPr>
          <a:xfrm>
            <a:off x="6336108" y="2286000"/>
            <a:ext cx="2353866" cy="2103835"/>
          </a:xfrm>
          <a:prstGeom prst="rect">
            <a:avLst/>
          </a:prstGeom>
        </p:spPr>
        <p:txBody>
          <a:bodyPr lIns="0" tIns="0" rIns="0" bIns="0"/>
          <a:lstStyle>
            <a:lvl1pPr marL="0" indent="0">
              <a:lnSpc>
                <a:spcPct val="100000"/>
              </a:lnSpc>
              <a:buNone/>
              <a:defRPr sz="1400"/>
            </a:lvl1pPr>
          </a:lstStyle>
          <a:p>
            <a:pPr lvl="0"/>
            <a:r>
              <a:rPr lang="en-US"/>
              <a:t>Instructions</a:t>
            </a:r>
          </a:p>
        </p:txBody>
      </p:sp>
      <p:sp>
        <p:nvSpPr>
          <p:cNvPr id="2" name="Textfeld 2">
            <a:extLst>
              <a:ext uri="{FF2B5EF4-FFF2-40B4-BE49-F238E27FC236}">
                <a16:creationId xmlns:a16="http://schemas.microsoft.com/office/drawing/2014/main" id="{9C709CF1-4E2A-49F5-EC95-5ABF0B88FF32}"/>
              </a:ext>
            </a:extLst>
          </p:cNvPr>
          <p:cNvSpPr txBox="1"/>
          <p:nvPr userDrawn="1"/>
        </p:nvSpPr>
        <p:spPr>
          <a:xfrm>
            <a:off x="422293" y="338735"/>
            <a:ext cx="4598975" cy="446084"/>
          </a:xfrm>
          <a:prstGeom prst="rect">
            <a:avLst/>
          </a:prstGeom>
          <a:noFill/>
        </p:spPr>
        <p:txBody>
          <a:bodyPr wrap="square" lIns="0" tIns="0" rIns="0" bIns="0" rtlCol="0">
            <a:spAutoFit/>
          </a:bodyPr>
          <a:lstStyle/>
          <a:p>
            <a:pPr marL="0" indent="0">
              <a:lnSpc>
                <a:spcPct val="90000"/>
              </a:lnSpc>
              <a:spcBef>
                <a:spcPts val="0"/>
              </a:spcBef>
            </a:pPr>
            <a:r>
              <a:rPr lang="de-DE" sz="3200" b="1" i="0" err="1">
                <a:solidFill>
                  <a:srgbClr val="E30613"/>
                </a:solidFill>
                <a:latin typeface="Aptos" panose="020B0004020202020204" pitchFamily="34" charset="0"/>
              </a:rPr>
              <a:t>How</a:t>
            </a:r>
            <a:r>
              <a:rPr lang="de-DE" sz="3200" b="1" i="0">
                <a:solidFill>
                  <a:srgbClr val="E30613"/>
                </a:solidFill>
                <a:latin typeface="Aptos" panose="020B0004020202020204" pitchFamily="34" charset="0"/>
              </a:rPr>
              <a:t> </a:t>
            </a:r>
            <a:r>
              <a:rPr lang="de-DE" sz="3200" b="1" i="0" err="1">
                <a:solidFill>
                  <a:srgbClr val="E30613"/>
                </a:solidFill>
                <a:latin typeface="Aptos" panose="020B0004020202020204" pitchFamily="34" charset="0"/>
              </a:rPr>
              <a:t>it</a:t>
            </a:r>
            <a:r>
              <a:rPr lang="de-DE" sz="3200" b="1" i="0">
                <a:solidFill>
                  <a:srgbClr val="E30613"/>
                </a:solidFill>
                <a:latin typeface="Aptos" panose="020B0004020202020204" pitchFamily="34" charset="0"/>
              </a:rPr>
              <a:t> </a:t>
            </a:r>
            <a:r>
              <a:rPr lang="de-DE" sz="3200" b="1" i="0" err="1">
                <a:solidFill>
                  <a:srgbClr val="E30613"/>
                </a:solidFill>
                <a:latin typeface="Aptos" panose="020B0004020202020204" pitchFamily="34" charset="0"/>
              </a:rPr>
              <a:t>works</a:t>
            </a:r>
            <a:r>
              <a:rPr lang="de-DE" sz="3200" b="1" i="0">
                <a:solidFill>
                  <a:srgbClr val="E30613"/>
                </a:solidFill>
                <a:latin typeface="Aptos" panose="020B0004020202020204" pitchFamily="34" charset="0"/>
              </a:rPr>
              <a:t> …</a:t>
            </a:r>
          </a:p>
        </p:txBody>
      </p:sp>
      <p:pic>
        <p:nvPicPr>
          <p:cNvPr id="3" name="Bildplatzhalter 18">
            <a:extLst>
              <a:ext uri="{FF2B5EF4-FFF2-40B4-BE49-F238E27FC236}">
                <a16:creationId xmlns:a16="http://schemas.microsoft.com/office/drawing/2014/main" id="{C9CCFCE1-C409-1199-5E70-92F584A5B331}"/>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t="-19543" r="-31020" b="-27557"/>
          <a:stretch/>
        </p:blipFill>
        <p:spPr>
          <a:xfrm>
            <a:off x="1129885" y="1122732"/>
            <a:ext cx="515711" cy="692686"/>
          </a:xfrm>
          <a:prstGeom prst="rect">
            <a:avLst/>
          </a:prstGeom>
        </p:spPr>
      </p:pic>
      <p:pic>
        <p:nvPicPr>
          <p:cNvPr id="7" name="Bildplatzhalter 16">
            <a:extLst>
              <a:ext uri="{FF2B5EF4-FFF2-40B4-BE49-F238E27FC236}">
                <a16:creationId xmlns:a16="http://schemas.microsoft.com/office/drawing/2014/main" id="{6B5CBE7A-6658-27D7-702F-28E36EE34B82}"/>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t="1869" b="1869"/>
          <a:stretch>
            <a:fillRect/>
          </a:stretch>
        </p:blipFill>
        <p:spPr>
          <a:xfrm>
            <a:off x="3733800" y="1271805"/>
            <a:ext cx="393610" cy="378581"/>
          </a:xfrm>
          <a:prstGeom prst="rect">
            <a:avLst/>
          </a:prstGeom>
        </p:spPr>
      </p:pic>
    </p:spTree>
    <p:extLst>
      <p:ext uri="{BB962C8B-B14F-4D97-AF65-F5344CB8AC3E}">
        <p14:creationId xmlns:p14="http://schemas.microsoft.com/office/powerpoint/2010/main" val="2737084928"/>
      </p:ext>
    </p:extLst>
  </p:cSld>
  <p:clrMapOvr>
    <a:masterClrMapping/>
  </p:clrMapOvr>
  <p:extLst>
    <p:ext uri="{DCECCB84-F9BA-43D5-87BE-67443E8EF086}">
      <p15:sldGuideLst xmlns:p15="http://schemas.microsoft.com/office/powerpoint/2012/main">
        <p15:guide id="1" pos="720">
          <p15:clr>
            <a:srgbClr val="FBAE40"/>
          </p15:clr>
        </p15:guide>
        <p15:guide id="2" pos="2352">
          <p15:clr>
            <a:srgbClr val="FBAE40"/>
          </p15:clr>
        </p15:guide>
        <p15:guide id="3" pos="3984">
          <p15:clr>
            <a:srgbClr val="FBAE40"/>
          </p15:clr>
        </p15:guide>
        <p15:guide id="4" orient="horz" pos="121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AGENDA 2 MODULE" userDrawn="1">
  <p:cSld name="AGENDA 2 MODULE">
    <p:spTree>
      <p:nvGrpSpPr>
        <p:cNvPr id="1" name="Shape 133"/>
        <p:cNvGrpSpPr/>
        <p:nvPr/>
      </p:nvGrpSpPr>
      <p:grpSpPr>
        <a:xfrm>
          <a:off x="0" y="0"/>
          <a:ext cx="0" cy="0"/>
          <a:chOff x="0" y="0"/>
          <a:chExt cx="0" cy="0"/>
        </a:xfrm>
      </p:grpSpPr>
      <p:sp>
        <p:nvSpPr>
          <p:cNvPr id="138" name="Google Shape;138;p72"/>
          <p:cNvSpPr txBox="1">
            <a:spLocks noGrp="1"/>
          </p:cNvSpPr>
          <p:nvPr>
            <p:ph type="body" idx="1" hasCustomPrompt="1"/>
          </p:nvPr>
        </p:nvSpPr>
        <p:spPr>
          <a:xfrm>
            <a:off x="419100" y="2868582"/>
            <a:ext cx="3707997" cy="1989167"/>
          </a:xfrm>
          <a:prstGeom prst="rect">
            <a:avLst/>
          </a:prstGeom>
          <a:noFill/>
          <a:ln>
            <a:noFill/>
          </a:ln>
        </p:spPr>
        <p:txBody>
          <a:bodyPr spcFirstLastPara="1" wrap="square" lIns="0" tIns="0" rIns="0" bIns="0" anchor="t" anchorCtr="0">
            <a:noAutofit/>
          </a:bodyPr>
          <a:lstStyle>
            <a:lvl1pPr marL="183600" marR="0" lvl="0" indent="-183600" algn="l" rtl="0">
              <a:lnSpc>
                <a:spcPct val="100000"/>
              </a:lnSpc>
              <a:spcBef>
                <a:spcPts val="0"/>
              </a:spcBef>
              <a:spcAft>
                <a:spcPts val="1200"/>
              </a:spcAft>
              <a:buClr>
                <a:srgbClr val="000000"/>
              </a:buClr>
              <a:buSzPts val="1400"/>
              <a:buFont typeface="Arial"/>
              <a:buChar char="•"/>
              <a:defRPr sz="1400" b="0" i="0" u="none" strike="noStrike" cap="none">
                <a:solidFill>
                  <a:srgbClr val="000000"/>
                </a:solidFill>
                <a:latin typeface="Aptos" panose="020B0004020202020204" pitchFamily="34" charset="0"/>
                <a:ea typeface="Aptos" panose="020B0004020202020204" pitchFamily="34" charset="0"/>
                <a:cs typeface="Aptos" panose="020B0004020202020204" pitchFamily="34" charset="0"/>
                <a:sym typeface="Noticia Text"/>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r>
              <a:rPr lang="de-DE" dirty="0"/>
              <a:t>Click </a:t>
            </a:r>
            <a:r>
              <a:rPr lang="de-DE" dirty="0" err="1"/>
              <a:t>to</a:t>
            </a:r>
            <a:r>
              <a:rPr lang="de-DE" dirty="0"/>
              <a:t> </a:t>
            </a:r>
            <a:r>
              <a:rPr lang="de-DE" dirty="0" err="1"/>
              <a:t>add</a:t>
            </a:r>
            <a:r>
              <a:rPr lang="de-DE" dirty="0"/>
              <a:t> </a:t>
            </a:r>
            <a:r>
              <a:rPr lang="de-DE" dirty="0" err="1"/>
              <a:t>text</a:t>
            </a:r>
            <a:endParaRPr dirty="0"/>
          </a:p>
        </p:txBody>
      </p:sp>
      <p:sp>
        <p:nvSpPr>
          <p:cNvPr id="143" name="Google Shape;143;p72"/>
          <p:cNvSpPr txBox="1"/>
          <p:nvPr/>
        </p:nvSpPr>
        <p:spPr>
          <a:xfrm>
            <a:off x="419100" y="2472691"/>
            <a:ext cx="3707997" cy="369332"/>
          </a:xfrm>
          <a:prstGeom prst="rect">
            <a:avLst/>
          </a:prstGeom>
          <a:noFill/>
          <a:ln>
            <a:noFill/>
          </a:ln>
        </p:spPr>
        <p:txBody>
          <a:bodyPr spcFirstLastPara="1" wrap="square" lIns="0" tIns="0" rIns="0" bIns="0" anchor="t" anchorCtr="0">
            <a:spAutoFit/>
          </a:bodyPr>
          <a:lstStyle/>
          <a:p>
            <a:pPr marL="183600" marR="0" lvl="0" indent="-183600" algn="l" rtl="0">
              <a:lnSpc>
                <a:spcPct val="100000"/>
              </a:lnSpc>
              <a:spcBef>
                <a:spcPts val="0"/>
              </a:spcBef>
              <a:spcAft>
                <a:spcPts val="1200"/>
              </a:spcAft>
              <a:buClr>
                <a:srgbClr val="1E93F5"/>
              </a:buClr>
              <a:buSzPts val="1400"/>
              <a:buFont typeface="Arial"/>
              <a:buNone/>
            </a:pPr>
            <a:r>
              <a:rPr lang="de-DE" sz="1400" b="1" i="0" u="none" strike="noStrike" cap="none" dirty="0">
                <a:solidFill>
                  <a:srgbClr val="1E93F5"/>
                </a:solidFill>
                <a:latin typeface="Aptos" panose="020B0004020202020204" pitchFamily="34" charset="0"/>
                <a:ea typeface="Arial"/>
                <a:cs typeface="Arial"/>
                <a:sym typeface="Arial"/>
              </a:rPr>
              <a:t>Check-in</a:t>
            </a:r>
            <a:endParaRPr b="1" i="0" dirty="0">
              <a:latin typeface="Aptos" panose="020B0004020202020204" pitchFamily="34" charset="0"/>
            </a:endParaRPr>
          </a:p>
        </p:txBody>
      </p:sp>
      <p:sp>
        <p:nvSpPr>
          <p:cNvPr id="144" name="Google Shape;144;p72"/>
          <p:cNvSpPr txBox="1">
            <a:spLocks noGrp="1"/>
          </p:cNvSpPr>
          <p:nvPr>
            <p:ph type="body" idx="4"/>
          </p:nvPr>
        </p:nvSpPr>
        <p:spPr>
          <a:xfrm>
            <a:off x="5068767" y="2472691"/>
            <a:ext cx="3654416" cy="1638300"/>
          </a:xfrm>
          <a:prstGeom prst="rect">
            <a:avLst/>
          </a:prstGeom>
          <a:noFill/>
          <a:ln>
            <a:noFill/>
          </a:ln>
        </p:spPr>
        <p:txBody>
          <a:bodyPr spcFirstLastPara="1" wrap="square" lIns="0" tIns="0" rIns="0" bIns="0" anchor="t" anchorCtr="0">
            <a:noAutofit/>
          </a:bodyPr>
          <a:lstStyle>
            <a:lvl1pPr marL="183600" marR="0" lvl="0" indent="-183600" algn="l" rtl="0">
              <a:lnSpc>
                <a:spcPct val="100000"/>
              </a:lnSpc>
              <a:spcBef>
                <a:spcPts val="0"/>
              </a:spcBef>
              <a:spcAft>
                <a:spcPts val="1200"/>
              </a:spcAft>
              <a:buClr>
                <a:srgbClr val="000000"/>
              </a:buClr>
              <a:buSzPts val="1400"/>
              <a:buFont typeface="Arial"/>
              <a:buChar char="•"/>
              <a:defRPr sz="1400" b="0" i="0" u="none" strike="noStrike" cap="none">
                <a:solidFill>
                  <a:srgbClr val="000000"/>
                </a:solidFill>
                <a:latin typeface="Aptos" panose="020B0004020202020204" pitchFamily="34" charset="0"/>
                <a:ea typeface="Aptos" panose="020B0004020202020204" pitchFamily="34" charset="0"/>
                <a:cs typeface="Aptos" panose="020B0004020202020204" pitchFamily="34" charset="0"/>
                <a:sym typeface="Noticia Text"/>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sp>
        <p:nvSpPr>
          <p:cNvPr id="145" name="Google Shape;145;p72"/>
          <p:cNvSpPr txBox="1"/>
          <p:nvPr/>
        </p:nvSpPr>
        <p:spPr>
          <a:xfrm>
            <a:off x="5068767" y="4003269"/>
            <a:ext cx="2579635" cy="215444"/>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1E93F5"/>
              </a:buClr>
              <a:buSzPts val="1400"/>
              <a:buFont typeface="Arial"/>
              <a:buNone/>
            </a:pPr>
            <a:r>
              <a:rPr lang="de-DE" sz="1400" b="1" i="0" u="none" strike="noStrike" cap="none" dirty="0">
                <a:solidFill>
                  <a:srgbClr val="1E93F5"/>
                </a:solidFill>
                <a:latin typeface="Aptos" panose="020B0004020202020204" pitchFamily="34" charset="0"/>
                <a:ea typeface="Arial"/>
                <a:cs typeface="Arial"/>
                <a:sym typeface="Arial"/>
              </a:rPr>
              <a:t>Wrap-</a:t>
            </a:r>
            <a:r>
              <a:rPr lang="de-DE" sz="1400" b="1" i="0" u="none" strike="noStrike" cap="none" dirty="0" err="1">
                <a:solidFill>
                  <a:srgbClr val="1E93F5"/>
                </a:solidFill>
                <a:latin typeface="Aptos" panose="020B0004020202020204" pitchFamily="34" charset="0"/>
                <a:ea typeface="Arial"/>
                <a:cs typeface="Arial"/>
                <a:sym typeface="Arial"/>
              </a:rPr>
              <a:t>up</a:t>
            </a:r>
            <a:endParaRPr b="1" i="0" dirty="0">
              <a:latin typeface="Aptos" panose="020B0004020202020204" pitchFamily="34" charset="0"/>
            </a:endParaRPr>
          </a:p>
        </p:txBody>
      </p:sp>
      <p:sp>
        <p:nvSpPr>
          <p:cNvPr id="2" name="Google Shape;92;p69">
            <a:extLst>
              <a:ext uri="{FF2B5EF4-FFF2-40B4-BE49-F238E27FC236}">
                <a16:creationId xmlns:a16="http://schemas.microsoft.com/office/drawing/2014/main" id="{9AE3C66E-662B-3EA4-0C5B-F4F2299AD590}"/>
              </a:ext>
            </a:extLst>
          </p:cNvPr>
          <p:cNvSpPr txBox="1"/>
          <p:nvPr userDrawn="1"/>
        </p:nvSpPr>
        <p:spPr>
          <a:xfrm>
            <a:off x="419100" y="337877"/>
            <a:ext cx="6505204" cy="443198"/>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E30613"/>
              </a:buClr>
              <a:buSzPts val="3800"/>
              <a:buFont typeface="Arial"/>
              <a:buNone/>
            </a:pPr>
            <a:r>
              <a:rPr lang="de-DE" sz="3200" b="1" i="0" u="none" strike="noStrike" cap="none" dirty="0">
                <a:solidFill>
                  <a:srgbClr val="E30613"/>
                </a:solidFill>
                <a:latin typeface="+mn-lt"/>
                <a:ea typeface="Arial"/>
                <a:cs typeface="Arial"/>
                <a:sym typeface="Arial"/>
              </a:rPr>
              <a:t>Agenda</a:t>
            </a:r>
            <a:endParaRPr sz="3200" b="1" i="0" dirty="0">
              <a:latin typeface="+mn-lt"/>
            </a:endParaRPr>
          </a:p>
        </p:txBody>
      </p:sp>
      <p:sp>
        <p:nvSpPr>
          <p:cNvPr id="3" name="Google Shape;89;p69">
            <a:extLst>
              <a:ext uri="{FF2B5EF4-FFF2-40B4-BE49-F238E27FC236}">
                <a16:creationId xmlns:a16="http://schemas.microsoft.com/office/drawing/2014/main" id="{558CC8C3-67F5-8FE7-F771-133C411BD3FD}"/>
              </a:ext>
            </a:extLst>
          </p:cNvPr>
          <p:cNvSpPr txBox="1"/>
          <p:nvPr userDrawn="1"/>
        </p:nvSpPr>
        <p:spPr>
          <a:xfrm>
            <a:off x="5067740" y="1237568"/>
            <a:ext cx="993535" cy="4608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de-DE" sz="2800" b="1" i="0" dirty="0">
                <a:solidFill>
                  <a:srgbClr val="E30613"/>
                </a:solidFill>
                <a:latin typeface="+mn-lt"/>
                <a:ea typeface="Arial"/>
                <a:cs typeface="Arial"/>
                <a:sym typeface="Arial"/>
              </a:rPr>
              <a:t>Part II</a:t>
            </a:r>
            <a:endParaRPr sz="2800" b="1" i="0" dirty="0">
              <a:latin typeface="+mn-lt"/>
            </a:endParaRPr>
          </a:p>
        </p:txBody>
      </p:sp>
      <p:sp>
        <p:nvSpPr>
          <p:cNvPr id="4" name="Google Shape;90;p69">
            <a:extLst>
              <a:ext uri="{FF2B5EF4-FFF2-40B4-BE49-F238E27FC236}">
                <a16:creationId xmlns:a16="http://schemas.microsoft.com/office/drawing/2014/main" id="{B59A8D03-B14B-24BE-DB29-0A3AFCDBF885}"/>
              </a:ext>
            </a:extLst>
          </p:cNvPr>
          <p:cNvSpPr txBox="1"/>
          <p:nvPr userDrawn="1"/>
        </p:nvSpPr>
        <p:spPr>
          <a:xfrm>
            <a:off x="420817" y="1237567"/>
            <a:ext cx="963405" cy="538607"/>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de-DE" sz="2800" b="1" i="0" dirty="0">
                <a:solidFill>
                  <a:srgbClr val="E30613"/>
                </a:solidFill>
                <a:latin typeface="+mn-lt"/>
                <a:ea typeface="Arial"/>
                <a:cs typeface="Arial"/>
                <a:sym typeface="Arial"/>
              </a:rPr>
              <a:t>Part I</a:t>
            </a:r>
            <a:endParaRPr sz="2800" b="1" i="0" dirty="0">
              <a:latin typeface="+mn-lt"/>
            </a:endParaRPr>
          </a:p>
        </p:txBody>
      </p:sp>
      <p:cxnSp>
        <p:nvCxnSpPr>
          <p:cNvPr id="5" name="Google Shape;91;p69">
            <a:extLst>
              <a:ext uri="{FF2B5EF4-FFF2-40B4-BE49-F238E27FC236}">
                <a16:creationId xmlns:a16="http://schemas.microsoft.com/office/drawing/2014/main" id="{67D60A8E-6493-B143-E568-3232AC8141CF}"/>
              </a:ext>
            </a:extLst>
          </p:cNvPr>
          <p:cNvCxnSpPr>
            <a:cxnSpLocks/>
          </p:cNvCxnSpPr>
          <p:nvPr userDrawn="1"/>
        </p:nvCxnSpPr>
        <p:spPr>
          <a:xfrm>
            <a:off x="419100" y="1752983"/>
            <a:ext cx="3656133" cy="0"/>
          </a:xfrm>
          <a:prstGeom prst="straightConnector1">
            <a:avLst/>
          </a:prstGeom>
          <a:noFill/>
          <a:ln w="9525" cap="flat" cmpd="sng">
            <a:solidFill>
              <a:srgbClr val="E30613"/>
            </a:solidFill>
            <a:prstDash val="solid"/>
            <a:miter lim="800000"/>
            <a:headEnd type="none" w="sm" len="sm"/>
            <a:tailEnd type="none" w="sm" len="sm"/>
          </a:ln>
        </p:spPr>
      </p:cxnSp>
      <p:cxnSp>
        <p:nvCxnSpPr>
          <p:cNvPr id="6" name="Google Shape;94;p69">
            <a:extLst>
              <a:ext uri="{FF2B5EF4-FFF2-40B4-BE49-F238E27FC236}">
                <a16:creationId xmlns:a16="http://schemas.microsoft.com/office/drawing/2014/main" id="{D2A004FE-C7EA-1111-A436-96E8D3A45DC2}"/>
              </a:ext>
            </a:extLst>
          </p:cNvPr>
          <p:cNvCxnSpPr>
            <a:cxnSpLocks/>
          </p:cNvCxnSpPr>
          <p:nvPr userDrawn="1"/>
        </p:nvCxnSpPr>
        <p:spPr>
          <a:xfrm>
            <a:off x="5067049" y="1752983"/>
            <a:ext cx="3656134" cy="0"/>
          </a:xfrm>
          <a:prstGeom prst="straightConnector1">
            <a:avLst/>
          </a:prstGeom>
          <a:noFill/>
          <a:ln w="9525" cap="flat" cmpd="sng">
            <a:solidFill>
              <a:srgbClr val="E30613"/>
            </a:solidFill>
            <a:prstDash val="solid"/>
            <a:miter lim="800000"/>
            <a:headEnd type="none" w="sm" len="sm"/>
            <a:tailEnd type="none" w="sm" len="sm"/>
          </a:ln>
        </p:spPr>
      </p:cxnSp>
      <p:sp>
        <p:nvSpPr>
          <p:cNvPr id="7" name="Google Shape;95;p69">
            <a:extLst>
              <a:ext uri="{FF2B5EF4-FFF2-40B4-BE49-F238E27FC236}">
                <a16:creationId xmlns:a16="http://schemas.microsoft.com/office/drawing/2014/main" id="{00F780CE-7348-8C64-3E6E-BC177CD2CE54}"/>
              </a:ext>
            </a:extLst>
          </p:cNvPr>
          <p:cNvSpPr/>
          <p:nvPr userDrawn="1"/>
        </p:nvSpPr>
        <p:spPr>
          <a:xfrm rot="-991687">
            <a:off x="4148549" y="1068369"/>
            <a:ext cx="799196" cy="799196"/>
          </a:xfrm>
          <a:prstGeom prst="ellipse">
            <a:avLst/>
          </a:prstGeom>
          <a:solidFill>
            <a:srgbClr val="E30613"/>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lt1"/>
              </a:buClr>
              <a:buSzPts val="1400"/>
              <a:buFont typeface="Arial"/>
              <a:buNone/>
            </a:pPr>
            <a:r>
              <a:rPr lang="de-DE" sz="1400" b="1" i="0" u="none" strike="noStrike" cap="none" dirty="0">
                <a:solidFill>
                  <a:schemeClr val="lt1"/>
                </a:solidFill>
                <a:latin typeface="+mn-lt"/>
                <a:ea typeface="Arial"/>
                <a:cs typeface="Arial"/>
                <a:sym typeface="Arial"/>
              </a:rPr>
              <a:t>Lunch Break</a:t>
            </a:r>
            <a:endParaRPr b="1" i="0" dirty="0">
              <a:latin typeface="+mn-lt"/>
            </a:endParaRPr>
          </a:p>
        </p:txBody>
      </p:sp>
      <p:sp>
        <p:nvSpPr>
          <p:cNvPr id="8" name="Google Shape;96;p69">
            <a:extLst>
              <a:ext uri="{FF2B5EF4-FFF2-40B4-BE49-F238E27FC236}">
                <a16:creationId xmlns:a16="http://schemas.microsoft.com/office/drawing/2014/main" id="{FB7365F9-D8AD-A0F3-C784-FDACF3C43F78}"/>
              </a:ext>
            </a:extLst>
          </p:cNvPr>
          <p:cNvSpPr txBox="1">
            <a:spLocks noGrp="1"/>
          </p:cNvSpPr>
          <p:nvPr>
            <p:ph type="body" idx="2"/>
          </p:nvPr>
        </p:nvSpPr>
        <p:spPr>
          <a:xfrm>
            <a:off x="419100" y="2007548"/>
            <a:ext cx="3656134" cy="284039"/>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Clr>
                <a:srgbClr val="E30613"/>
              </a:buClr>
              <a:buSzPts val="1400"/>
              <a:buFont typeface="Arial"/>
              <a:buNone/>
              <a:defRPr sz="1400" b="1" i="0" u="none" strike="noStrike" cap="none">
                <a:solidFill>
                  <a:srgbClr val="E30613"/>
                </a:solidFill>
                <a:latin typeface="+mn-lt"/>
                <a:ea typeface="DINOT-Bold" panose="020B0504020101020102" pitchFamily="34" charset="77"/>
                <a:cs typeface="Arial"/>
                <a:sym typeface="Arial"/>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sp>
        <p:nvSpPr>
          <p:cNvPr id="9" name="Google Shape;96;p69">
            <a:extLst>
              <a:ext uri="{FF2B5EF4-FFF2-40B4-BE49-F238E27FC236}">
                <a16:creationId xmlns:a16="http://schemas.microsoft.com/office/drawing/2014/main" id="{4B2C0676-7267-500E-A8AC-BB7C32624DC0}"/>
              </a:ext>
            </a:extLst>
          </p:cNvPr>
          <p:cNvSpPr txBox="1">
            <a:spLocks noGrp="1"/>
          </p:cNvSpPr>
          <p:nvPr>
            <p:ph type="body" idx="10"/>
          </p:nvPr>
        </p:nvSpPr>
        <p:spPr>
          <a:xfrm>
            <a:off x="5067049" y="2007548"/>
            <a:ext cx="3656134" cy="284039"/>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Clr>
                <a:srgbClr val="E30613"/>
              </a:buClr>
              <a:buSzPts val="1400"/>
              <a:buFont typeface="Arial"/>
              <a:buNone/>
              <a:defRPr sz="1400" b="1" i="0" u="none" strike="noStrike" cap="none">
                <a:solidFill>
                  <a:srgbClr val="E30613"/>
                </a:solidFill>
                <a:latin typeface="+mn-lt"/>
                <a:ea typeface="DINOT-Bold" panose="020B0504020101020102" pitchFamily="34" charset="77"/>
                <a:cs typeface="Arial"/>
                <a:sym typeface="Arial"/>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2077972455"/>
      </p:ext>
    </p:extLst>
  </p:cSld>
  <p:clrMapOvr>
    <a:masterClrMapping/>
  </p:clrMapOvr>
  <p:extLst>
    <p:ext uri="{DCECCB84-F9BA-43D5-87BE-67443E8EF086}">
      <p15:sldGuideLst xmlns:p15="http://schemas.microsoft.com/office/powerpoint/2012/main">
        <p15:guide id="1" pos="553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enutzerdefiniertes Layout" preserve="1">
  <p:cSld name="Benutzerdefiniertes Layout">
    <p:spTree>
      <p:nvGrpSpPr>
        <p:cNvPr id="1" name="Shape 228"/>
        <p:cNvGrpSpPr/>
        <p:nvPr/>
      </p:nvGrpSpPr>
      <p:grpSpPr>
        <a:xfrm>
          <a:off x="0" y="0"/>
          <a:ext cx="0" cy="0"/>
          <a:chOff x="0" y="0"/>
          <a:chExt cx="0" cy="0"/>
        </a:xfrm>
      </p:grpSpPr>
      <p:sp>
        <p:nvSpPr>
          <p:cNvPr id="230" name="Google Shape;230;p88"/>
          <p:cNvSpPr txBox="1"/>
          <p:nvPr/>
        </p:nvSpPr>
        <p:spPr>
          <a:xfrm>
            <a:off x="387351" y="3065724"/>
            <a:ext cx="2908524" cy="683224"/>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de-DE" sz="1600" b="1" i="0" err="1">
                <a:solidFill>
                  <a:schemeClr val="lt1"/>
                </a:solidFill>
                <a:latin typeface="+mn-lt"/>
                <a:ea typeface="Arial"/>
                <a:cs typeface="Arial"/>
                <a:sym typeface="Arial"/>
              </a:rPr>
              <a:t>Everybody</a:t>
            </a:r>
            <a:r>
              <a:rPr lang="de-DE" sz="1600" b="1" i="0">
                <a:solidFill>
                  <a:schemeClr val="lt1"/>
                </a:solidFill>
                <a:latin typeface="+mn-lt"/>
                <a:ea typeface="Arial"/>
                <a:cs typeface="Arial"/>
                <a:sym typeface="Arial"/>
              </a:rPr>
              <a:t>, </a:t>
            </a:r>
            <a:r>
              <a:rPr lang="de-DE" sz="1600" b="1" i="0" err="1">
                <a:solidFill>
                  <a:schemeClr val="lt1"/>
                </a:solidFill>
                <a:latin typeface="+mn-lt"/>
                <a:ea typeface="Arial"/>
                <a:cs typeface="Arial"/>
                <a:sym typeface="Arial"/>
              </a:rPr>
              <a:t>make</a:t>
            </a:r>
            <a:r>
              <a:rPr lang="de-DE" sz="1600" b="1" i="0">
                <a:solidFill>
                  <a:schemeClr val="lt1"/>
                </a:solidFill>
                <a:latin typeface="+mn-lt"/>
                <a:ea typeface="Arial"/>
                <a:cs typeface="Arial"/>
                <a:sym typeface="Arial"/>
              </a:rPr>
              <a:t> a </a:t>
            </a:r>
            <a:r>
              <a:rPr lang="de-DE" sz="1600" b="1" i="0" err="1">
                <a:solidFill>
                  <a:schemeClr val="lt1"/>
                </a:solidFill>
                <a:latin typeface="+mn-lt"/>
                <a:ea typeface="Arial"/>
                <a:cs typeface="Arial"/>
                <a:sym typeface="Arial"/>
              </a:rPr>
              <a:t>gesture</a:t>
            </a:r>
            <a:r>
              <a:rPr lang="de-DE" sz="1600" b="1" i="0">
                <a:solidFill>
                  <a:schemeClr val="lt1"/>
                </a:solidFill>
                <a:latin typeface="+mn-lt"/>
                <a:ea typeface="Arial"/>
                <a:cs typeface="Arial"/>
                <a:sym typeface="Arial"/>
              </a:rPr>
              <a:t> </a:t>
            </a:r>
            <a:r>
              <a:rPr lang="de-DE" sz="1600" b="1" i="0" err="1">
                <a:solidFill>
                  <a:schemeClr val="lt1"/>
                </a:solidFill>
                <a:latin typeface="+mn-lt"/>
                <a:ea typeface="Arial"/>
                <a:cs typeface="Arial"/>
                <a:sym typeface="Arial"/>
              </a:rPr>
              <a:t>how</a:t>
            </a:r>
            <a:r>
              <a:rPr lang="de-DE" sz="1600" b="1" i="0">
                <a:solidFill>
                  <a:schemeClr val="lt1"/>
                </a:solidFill>
                <a:latin typeface="+mn-lt"/>
                <a:ea typeface="Arial"/>
                <a:cs typeface="Arial"/>
                <a:sym typeface="Arial"/>
              </a:rPr>
              <a:t> </a:t>
            </a:r>
            <a:r>
              <a:rPr lang="de-DE" sz="1600" b="1" i="0" err="1">
                <a:solidFill>
                  <a:schemeClr val="lt1"/>
                </a:solidFill>
                <a:latin typeface="+mn-lt"/>
                <a:ea typeface="Arial"/>
                <a:cs typeface="Arial"/>
                <a:sym typeface="Arial"/>
              </a:rPr>
              <a:t>you</a:t>
            </a:r>
            <a:r>
              <a:rPr lang="de-DE" sz="1600" b="1" i="0">
                <a:solidFill>
                  <a:schemeClr val="lt1"/>
                </a:solidFill>
                <a:latin typeface="+mn-lt"/>
                <a:ea typeface="Arial"/>
                <a:cs typeface="Arial"/>
                <a:sym typeface="Arial"/>
              </a:rPr>
              <a:t> </a:t>
            </a:r>
            <a:r>
              <a:rPr lang="de-DE" sz="1600" b="1" i="0" err="1">
                <a:solidFill>
                  <a:schemeClr val="lt1"/>
                </a:solidFill>
                <a:latin typeface="+mn-lt"/>
                <a:ea typeface="Arial"/>
                <a:cs typeface="Arial"/>
                <a:sym typeface="Arial"/>
              </a:rPr>
              <a:t>are</a:t>
            </a:r>
            <a:r>
              <a:rPr lang="de-DE" sz="1600" b="1" i="0">
                <a:solidFill>
                  <a:schemeClr val="lt1"/>
                </a:solidFill>
                <a:latin typeface="+mn-lt"/>
                <a:ea typeface="Arial"/>
                <a:cs typeface="Arial"/>
                <a:sym typeface="Arial"/>
              </a:rPr>
              <a:t> </a:t>
            </a:r>
            <a:r>
              <a:rPr lang="de-DE" sz="1600" b="1" i="0" err="1">
                <a:solidFill>
                  <a:schemeClr val="lt1"/>
                </a:solidFill>
                <a:latin typeface="+mn-lt"/>
                <a:ea typeface="Arial"/>
                <a:cs typeface="Arial"/>
                <a:sym typeface="Arial"/>
              </a:rPr>
              <a:t>feeling</a:t>
            </a:r>
            <a:r>
              <a:rPr lang="de-DE" sz="1600" b="1" i="0">
                <a:solidFill>
                  <a:schemeClr val="lt1"/>
                </a:solidFill>
                <a:latin typeface="+mn-lt"/>
                <a:ea typeface="Arial"/>
                <a:cs typeface="Arial"/>
                <a:sym typeface="Arial"/>
              </a:rPr>
              <a:t> </a:t>
            </a:r>
            <a:r>
              <a:rPr lang="de-DE" sz="1600" b="1" i="0" err="1">
                <a:solidFill>
                  <a:schemeClr val="lt1"/>
                </a:solidFill>
                <a:latin typeface="+mn-lt"/>
                <a:ea typeface="Arial"/>
                <a:cs typeface="Arial"/>
                <a:sym typeface="Arial"/>
              </a:rPr>
              <a:t>today</a:t>
            </a:r>
            <a:r>
              <a:rPr lang="de-DE" sz="1600" b="1" i="0">
                <a:solidFill>
                  <a:schemeClr val="lt1"/>
                </a:solidFill>
                <a:latin typeface="+mn-lt"/>
                <a:ea typeface="Arial"/>
                <a:cs typeface="Arial"/>
                <a:sym typeface="Arial"/>
              </a:rPr>
              <a:t>! </a:t>
            </a:r>
            <a:endParaRPr b="1" i="0">
              <a:latin typeface="+mn-lt"/>
            </a:endParaRPr>
          </a:p>
        </p:txBody>
      </p:sp>
      <p:pic>
        <p:nvPicPr>
          <p:cNvPr id="232" name="Google Shape;232;p88"/>
          <p:cNvPicPr preferRelativeResize="0"/>
          <p:nvPr/>
        </p:nvPicPr>
        <p:blipFill rotWithShape="1">
          <a:blip r:embed="rId2">
            <a:alphaModFix/>
          </a:blip>
          <a:srcRect/>
          <a:stretch/>
        </p:blipFill>
        <p:spPr>
          <a:xfrm>
            <a:off x="814532" y="1737142"/>
            <a:ext cx="512317" cy="639371"/>
          </a:xfrm>
          <a:prstGeom prst="rect">
            <a:avLst/>
          </a:prstGeom>
          <a:noFill/>
          <a:ln>
            <a:noFill/>
          </a:ln>
        </p:spPr>
      </p:pic>
      <p:pic>
        <p:nvPicPr>
          <p:cNvPr id="233" name="Google Shape;233;p88"/>
          <p:cNvPicPr preferRelativeResize="0"/>
          <p:nvPr/>
        </p:nvPicPr>
        <p:blipFill rotWithShape="1">
          <a:blip r:embed="rId3">
            <a:alphaModFix/>
          </a:blip>
          <a:srcRect/>
          <a:stretch/>
        </p:blipFill>
        <p:spPr>
          <a:xfrm>
            <a:off x="1548653" y="1507218"/>
            <a:ext cx="426736" cy="426736"/>
          </a:xfrm>
          <a:prstGeom prst="rect">
            <a:avLst/>
          </a:prstGeom>
          <a:noFill/>
          <a:ln>
            <a:noFill/>
          </a:ln>
        </p:spPr>
      </p:pic>
      <p:pic>
        <p:nvPicPr>
          <p:cNvPr id="234" name="Google Shape;234;p88"/>
          <p:cNvPicPr preferRelativeResize="0"/>
          <p:nvPr/>
        </p:nvPicPr>
        <p:blipFill rotWithShape="1">
          <a:blip r:embed="rId4">
            <a:alphaModFix/>
          </a:blip>
          <a:srcRect/>
          <a:stretch/>
        </p:blipFill>
        <p:spPr>
          <a:xfrm>
            <a:off x="1604411" y="2235701"/>
            <a:ext cx="458874" cy="458874"/>
          </a:xfrm>
          <a:prstGeom prst="rect">
            <a:avLst/>
          </a:prstGeom>
          <a:noFill/>
          <a:ln>
            <a:noFill/>
          </a:ln>
        </p:spPr>
      </p:pic>
      <p:pic>
        <p:nvPicPr>
          <p:cNvPr id="235" name="Google Shape;235;p88"/>
          <p:cNvPicPr preferRelativeResize="0"/>
          <p:nvPr/>
        </p:nvPicPr>
        <p:blipFill rotWithShape="1">
          <a:blip r:embed="rId5">
            <a:alphaModFix/>
          </a:blip>
          <a:srcRect/>
          <a:stretch/>
        </p:blipFill>
        <p:spPr>
          <a:xfrm>
            <a:off x="6498717" y="2022333"/>
            <a:ext cx="426736" cy="426736"/>
          </a:xfrm>
          <a:prstGeom prst="rect">
            <a:avLst/>
          </a:prstGeom>
          <a:noFill/>
          <a:ln>
            <a:noFill/>
          </a:ln>
        </p:spPr>
      </p:pic>
      <p:sp>
        <p:nvSpPr>
          <p:cNvPr id="236" name="Google Shape;236;p88"/>
          <p:cNvSpPr txBox="1"/>
          <p:nvPr/>
        </p:nvSpPr>
        <p:spPr>
          <a:xfrm>
            <a:off x="4938435" y="3065724"/>
            <a:ext cx="3849965" cy="156962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de-DE" sz="1600" b="1" i="0" err="1">
                <a:solidFill>
                  <a:schemeClr val="lt1"/>
                </a:solidFill>
                <a:latin typeface="+mn-lt"/>
                <a:ea typeface="Arial"/>
                <a:cs typeface="Arial"/>
                <a:sym typeface="Arial"/>
              </a:rPr>
              <a:t>One</a:t>
            </a:r>
            <a:r>
              <a:rPr lang="de-DE" sz="1600" b="1" i="0">
                <a:solidFill>
                  <a:schemeClr val="lt1"/>
                </a:solidFill>
                <a:latin typeface="+mn-lt"/>
                <a:ea typeface="Arial"/>
                <a:cs typeface="Arial"/>
                <a:sym typeface="Arial"/>
              </a:rPr>
              <a:t> after </a:t>
            </a:r>
            <a:r>
              <a:rPr lang="de-DE" sz="1600" b="1" i="0" err="1">
                <a:solidFill>
                  <a:schemeClr val="lt1"/>
                </a:solidFill>
                <a:latin typeface="+mn-lt"/>
                <a:ea typeface="Arial"/>
                <a:cs typeface="Arial"/>
                <a:sym typeface="Arial"/>
              </a:rPr>
              <a:t>another</a:t>
            </a:r>
            <a:r>
              <a:rPr lang="de-DE" sz="1600" b="1" i="0">
                <a:solidFill>
                  <a:schemeClr val="lt1"/>
                </a:solidFill>
                <a:latin typeface="+mn-lt"/>
                <a:ea typeface="Arial"/>
                <a:cs typeface="Arial"/>
                <a:sym typeface="Arial"/>
              </a:rPr>
              <a:t>: </a:t>
            </a:r>
            <a:endParaRPr b="1" i="0">
              <a:latin typeface="+mn-lt"/>
            </a:endParaRPr>
          </a:p>
          <a:p>
            <a:pPr marL="0" marR="0" lvl="0" indent="0" algn="l" rtl="0">
              <a:lnSpc>
                <a:spcPct val="120000"/>
              </a:lnSpc>
              <a:spcBef>
                <a:spcPts val="0"/>
              </a:spcBef>
              <a:spcAft>
                <a:spcPts val="0"/>
              </a:spcAft>
              <a:buNone/>
            </a:pPr>
            <a:r>
              <a:rPr lang="de-DE" sz="1600" b="1" i="0" err="1">
                <a:solidFill>
                  <a:schemeClr val="lt1"/>
                </a:solidFill>
                <a:latin typeface="+mn-lt"/>
                <a:ea typeface="Arial"/>
                <a:cs typeface="Arial"/>
                <a:sym typeface="Arial"/>
              </a:rPr>
              <a:t>Introduce</a:t>
            </a:r>
            <a:r>
              <a:rPr lang="de-DE" sz="1600" b="1" i="0">
                <a:solidFill>
                  <a:schemeClr val="lt1"/>
                </a:solidFill>
                <a:latin typeface="+mn-lt"/>
                <a:ea typeface="Arial"/>
                <a:cs typeface="Arial"/>
                <a:sym typeface="Arial"/>
              </a:rPr>
              <a:t> </a:t>
            </a:r>
            <a:r>
              <a:rPr lang="de-DE" sz="1600" b="1" i="0" err="1">
                <a:solidFill>
                  <a:schemeClr val="lt1"/>
                </a:solidFill>
                <a:latin typeface="+mn-lt"/>
                <a:ea typeface="Arial"/>
                <a:cs typeface="Arial"/>
                <a:sym typeface="Arial"/>
              </a:rPr>
              <a:t>yourself</a:t>
            </a:r>
            <a:r>
              <a:rPr lang="de-DE" sz="1600" b="1" i="0">
                <a:solidFill>
                  <a:schemeClr val="lt1"/>
                </a:solidFill>
                <a:latin typeface="+mn-lt"/>
                <a:ea typeface="Arial"/>
                <a:cs typeface="Arial"/>
                <a:sym typeface="Arial"/>
              </a:rPr>
              <a:t> </a:t>
            </a:r>
            <a:r>
              <a:rPr lang="de-DE" sz="1600" b="1" i="0" err="1">
                <a:solidFill>
                  <a:schemeClr val="lt1"/>
                </a:solidFill>
                <a:latin typeface="+mn-lt"/>
                <a:ea typeface="Arial"/>
                <a:cs typeface="Arial"/>
                <a:sym typeface="Arial"/>
              </a:rPr>
              <a:t>with</a:t>
            </a:r>
            <a:r>
              <a:rPr lang="de-DE" sz="1600" b="1" i="0">
                <a:solidFill>
                  <a:schemeClr val="lt1"/>
                </a:solidFill>
                <a:latin typeface="+mn-lt"/>
                <a:ea typeface="Arial"/>
                <a:cs typeface="Arial"/>
                <a:sym typeface="Arial"/>
              </a:rPr>
              <a:t> </a:t>
            </a:r>
            <a:r>
              <a:rPr lang="de-DE" sz="1600" b="1" i="0" err="1">
                <a:solidFill>
                  <a:schemeClr val="lt1"/>
                </a:solidFill>
                <a:latin typeface="+mn-lt"/>
                <a:ea typeface="Arial"/>
                <a:cs typeface="Arial"/>
                <a:sym typeface="Arial"/>
              </a:rPr>
              <a:t>your</a:t>
            </a:r>
            <a:r>
              <a:rPr lang="de-DE" sz="1600" b="1" i="0">
                <a:solidFill>
                  <a:schemeClr val="lt1"/>
                </a:solidFill>
                <a:latin typeface="+mn-lt"/>
                <a:ea typeface="Arial"/>
                <a:cs typeface="Arial"/>
                <a:sym typeface="Arial"/>
              </a:rPr>
              <a:t> </a:t>
            </a:r>
            <a:r>
              <a:rPr lang="de-DE" sz="1600" b="1" i="0" err="1">
                <a:solidFill>
                  <a:schemeClr val="lt1"/>
                </a:solidFill>
                <a:latin typeface="+mn-lt"/>
                <a:ea typeface="Arial"/>
                <a:cs typeface="Arial"/>
                <a:sym typeface="Arial"/>
              </a:rPr>
              <a:t>name</a:t>
            </a:r>
            <a:r>
              <a:rPr lang="de-DE" sz="1600" b="1" i="0">
                <a:solidFill>
                  <a:schemeClr val="lt1"/>
                </a:solidFill>
                <a:latin typeface="+mn-lt"/>
                <a:ea typeface="Arial"/>
                <a:cs typeface="Arial"/>
                <a:sym typeface="Arial"/>
              </a:rPr>
              <a:t>, </a:t>
            </a:r>
            <a:r>
              <a:rPr lang="de-DE" sz="1600" b="1" i="0" err="1">
                <a:solidFill>
                  <a:schemeClr val="lt1"/>
                </a:solidFill>
                <a:latin typeface="+mn-lt"/>
                <a:ea typeface="Arial"/>
                <a:cs typeface="Arial"/>
                <a:sym typeface="Arial"/>
              </a:rPr>
              <a:t>location</a:t>
            </a:r>
            <a:r>
              <a:rPr lang="de-DE" sz="1600" b="1" i="0">
                <a:solidFill>
                  <a:schemeClr val="lt1"/>
                </a:solidFill>
                <a:latin typeface="+mn-lt"/>
                <a:ea typeface="Arial"/>
                <a:cs typeface="Arial"/>
                <a:sym typeface="Arial"/>
              </a:rPr>
              <a:t>, and </a:t>
            </a:r>
            <a:r>
              <a:rPr lang="de-DE" sz="1600" b="1" i="0" err="1">
                <a:solidFill>
                  <a:schemeClr val="lt1"/>
                </a:solidFill>
                <a:latin typeface="+mn-lt"/>
                <a:ea typeface="Arial"/>
                <a:cs typeface="Arial"/>
                <a:sym typeface="Arial"/>
              </a:rPr>
              <a:t>research</a:t>
            </a:r>
            <a:r>
              <a:rPr lang="de-DE" sz="1600" b="1" i="0">
                <a:solidFill>
                  <a:schemeClr val="lt1"/>
                </a:solidFill>
                <a:latin typeface="+mn-lt"/>
                <a:ea typeface="Arial"/>
                <a:cs typeface="Arial"/>
                <a:sym typeface="Arial"/>
              </a:rPr>
              <a:t> </a:t>
            </a:r>
            <a:r>
              <a:rPr lang="de-DE" sz="1600" b="1" i="0" err="1">
                <a:solidFill>
                  <a:schemeClr val="lt1"/>
                </a:solidFill>
                <a:latin typeface="+mn-lt"/>
                <a:ea typeface="Arial"/>
                <a:cs typeface="Arial"/>
                <a:sym typeface="Arial"/>
              </a:rPr>
              <a:t>topic</a:t>
            </a:r>
            <a:r>
              <a:rPr lang="de-DE" sz="1600" b="1" i="0">
                <a:solidFill>
                  <a:schemeClr val="lt1"/>
                </a:solidFill>
                <a:latin typeface="+mn-lt"/>
                <a:ea typeface="Arial"/>
                <a:cs typeface="Arial"/>
                <a:sym typeface="Arial"/>
              </a:rPr>
              <a:t>. </a:t>
            </a:r>
            <a:br>
              <a:rPr lang="de-DE" sz="1600" b="1" i="0">
                <a:solidFill>
                  <a:schemeClr val="lt1"/>
                </a:solidFill>
                <a:latin typeface="+mn-lt"/>
                <a:ea typeface="Arial"/>
                <a:cs typeface="Arial"/>
                <a:sym typeface="Arial"/>
              </a:rPr>
            </a:br>
            <a:r>
              <a:rPr lang="de-DE" sz="1600" b="1" i="0" err="1">
                <a:solidFill>
                  <a:schemeClr val="lt1"/>
                </a:solidFill>
                <a:latin typeface="+mn-lt"/>
                <a:ea typeface="Arial"/>
                <a:cs typeface="Arial"/>
                <a:sym typeface="Arial"/>
              </a:rPr>
              <a:t>Then</a:t>
            </a:r>
            <a:r>
              <a:rPr lang="de-DE" sz="1600" b="1" i="0">
                <a:solidFill>
                  <a:schemeClr val="lt1"/>
                </a:solidFill>
                <a:latin typeface="+mn-lt"/>
                <a:ea typeface="Arial"/>
                <a:cs typeface="Arial"/>
                <a:sym typeface="Arial"/>
              </a:rPr>
              <a:t>, pass on </a:t>
            </a:r>
            <a:r>
              <a:rPr lang="de-DE" sz="1600" b="1" i="0" err="1">
                <a:solidFill>
                  <a:schemeClr val="lt1"/>
                </a:solidFill>
                <a:latin typeface="+mn-lt"/>
                <a:ea typeface="Arial"/>
                <a:cs typeface="Arial"/>
                <a:sym typeface="Arial"/>
              </a:rPr>
              <a:t>the</a:t>
            </a:r>
            <a:r>
              <a:rPr lang="de-DE" sz="1600" b="1" i="0">
                <a:solidFill>
                  <a:schemeClr val="lt1"/>
                </a:solidFill>
                <a:latin typeface="+mn-lt"/>
                <a:ea typeface="Arial"/>
                <a:cs typeface="Arial"/>
                <a:sym typeface="Arial"/>
              </a:rPr>
              <a:t> </a:t>
            </a:r>
            <a:r>
              <a:rPr lang="de-DE" sz="1600" b="1" i="0" err="1">
                <a:solidFill>
                  <a:schemeClr val="lt1"/>
                </a:solidFill>
                <a:latin typeface="+mn-lt"/>
                <a:ea typeface="Arial"/>
                <a:cs typeface="Arial"/>
                <a:sym typeface="Arial"/>
              </a:rPr>
              <a:t>speaking</a:t>
            </a:r>
            <a:r>
              <a:rPr lang="de-DE" sz="1600" b="1" i="0">
                <a:solidFill>
                  <a:schemeClr val="lt1"/>
                </a:solidFill>
                <a:latin typeface="+mn-lt"/>
                <a:ea typeface="Arial"/>
                <a:cs typeface="Arial"/>
                <a:sym typeface="Arial"/>
              </a:rPr>
              <a:t> ball </a:t>
            </a:r>
            <a:r>
              <a:rPr lang="de-DE" sz="1600" b="1" i="0" err="1">
                <a:solidFill>
                  <a:schemeClr val="lt1"/>
                </a:solidFill>
                <a:latin typeface="+mn-lt"/>
                <a:ea typeface="Arial"/>
                <a:cs typeface="Arial"/>
                <a:sym typeface="Arial"/>
              </a:rPr>
              <a:t>to</a:t>
            </a:r>
            <a:r>
              <a:rPr lang="de-DE" sz="1600" b="1" i="0">
                <a:solidFill>
                  <a:schemeClr val="lt1"/>
                </a:solidFill>
                <a:latin typeface="+mn-lt"/>
                <a:ea typeface="Arial"/>
                <a:cs typeface="Arial"/>
                <a:sym typeface="Arial"/>
              </a:rPr>
              <a:t> </a:t>
            </a:r>
            <a:r>
              <a:rPr lang="de-DE" sz="1600" b="1" i="0" err="1">
                <a:solidFill>
                  <a:schemeClr val="lt1"/>
                </a:solidFill>
                <a:latin typeface="+mn-lt"/>
                <a:ea typeface="Arial"/>
                <a:cs typeface="Arial"/>
                <a:sym typeface="Arial"/>
              </a:rPr>
              <a:t>somebody</a:t>
            </a:r>
            <a:r>
              <a:rPr lang="de-DE" sz="1600" b="1" i="0">
                <a:solidFill>
                  <a:schemeClr val="lt1"/>
                </a:solidFill>
                <a:latin typeface="+mn-lt"/>
                <a:ea typeface="Arial"/>
                <a:cs typeface="Arial"/>
                <a:sym typeface="Arial"/>
              </a:rPr>
              <a:t> </a:t>
            </a:r>
            <a:r>
              <a:rPr lang="de-DE" sz="1600" b="1" i="0" err="1">
                <a:solidFill>
                  <a:schemeClr val="lt1"/>
                </a:solidFill>
                <a:latin typeface="+mn-lt"/>
                <a:ea typeface="Arial"/>
                <a:cs typeface="Arial"/>
                <a:sym typeface="Arial"/>
              </a:rPr>
              <a:t>else</a:t>
            </a:r>
            <a:r>
              <a:rPr lang="de-DE" sz="1600" b="1" i="0">
                <a:solidFill>
                  <a:schemeClr val="lt1"/>
                </a:solidFill>
                <a:latin typeface="+mn-lt"/>
                <a:ea typeface="Arial"/>
                <a:cs typeface="Arial"/>
                <a:sym typeface="Arial"/>
              </a:rPr>
              <a:t>.</a:t>
            </a:r>
            <a:endParaRPr b="1" i="0">
              <a:latin typeface="+mn-lt"/>
            </a:endParaRPr>
          </a:p>
        </p:txBody>
      </p:sp>
      <p:sp>
        <p:nvSpPr>
          <p:cNvPr id="237" name="Google Shape;237;p88"/>
          <p:cNvSpPr/>
          <p:nvPr/>
        </p:nvSpPr>
        <p:spPr>
          <a:xfrm>
            <a:off x="5986400" y="1915726"/>
            <a:ext cx="512317" cy="162045"/>
          </a:xfrm>
          <a:prstGeom prst="arc">
            <a:avLst>
              <a:gd name="adj1" fmla="val 16200000"/>
              <a:gd name="adj2" fmla="val 0"/>
            </a:avLst>
          </a:prstGeom>
          <a:noFill/>
          <a:ln w="158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38" name="Google Shape;238;p88"/>
          <p:cNvSpPr/>
          <p:nvPr/>
        </p:nvSpPr>
        <p:spPr>
          <a:xfrm rot="-895287">
            <a:off x="5916952" y="2089348"/>
            <a:ext cx="512317" cy="162045"/>
          </a:xfrm>
          <a:prstGeom prst="arc">
            <a:avLst>
              <a:gd name="adj1" fmla="val 16200000"/>
              <a:gd name="adj2" fmla="val 0"/>
            </a:avLst>
          </a:prstGeom>
          <a:noFill/>
          <a:ln w="158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39" name="Google Shape;239;p88"/>
          <p:cNvSpPr/>
          <p:nvPr/>
        </p:nvSpPr>
        <p:spPr>
          <a:xfrm rot="-1049304">
            <a:off x="5916951" y="2273631"/>
            <a:ext cx="512317" cy="162045"/>
          </a:xfrm>
          <a:prstGeom prst="arc">
            <a:avLst>
              <a:gd name="adj1" fmla="val 16200000"/>
              <a:gd name="adj2" fmla="val 0"/>
            </a:avLst>
          </a:prstGeom>
          <a:noFill/>
          <a:ln w="158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40" name="Google Shape;240;p88"/>
          <p:cNvSpPr txBox="1"/>
          <p:nvPr/>
        </p:nvSpPr>
        <p:spPr>
          <a:xfrm>
            <a:off x="330129" y="2424496"/>
            <a:ext cx="872067"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3600" b="1" i="0">
                <a:solidFill>
                  <a:schemeClr val="lt1"/>
                </a:solidFill>
                <a:latin typeface="+mn-lt"/>
                <a:ea typeface="Arial"/>
                <a:cs typeface="Arial"/>
                <a:sym typeface="Arial"/>
              </a:rPr>
              <a:t>1.</a:t>
            </a:r>
            <a:endParaRPr b="1" i="0">
              <a:latin typeface="+mn-lt"/>
            </a:endParaRPr>
          </a:p>
        </p:txBody>
      </p:sp>
      <p:sp>
        <p:nvSpPr>
          <p:cNvPr id="241" name="Google Shape;241;p88"/>
          <p:cNvSpPr txBox="1"/>
          <p:nvPr/>
        </p:nvSpPr>
        <p:spPr>
          <a:xfrm>
            <a:off x="4930618" y="2424496"/>
            <a:ext cx="872067"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3600" b="1" i="0">
                <a:solidFill>
                  <a:schemeClr val="lt1"/>
                </a:solidFill>
                <a:latin typeface="+mn-lt"/>
                <a:ea typeface="Arial"/>
                <a:cs typeface="Arial"/>
                <a:sym typeface="Arial"/>
              </a:rPr>
              <a:t>2.</a:t>
            </a:r>
            <a:endParaRPr b="1" i="0">
              <a:latin typeface="+mn-lt"/>
            </a:endParaRPr>
          </a:p>
        </p:txBody>
      </p:sp>
      <p:pic>
        <p:nvPicPr>
          <p:cNvPr id="242" name="Google Shape;242;p88"/>
          <p:cNvPicPr preferRelativeResize="0"/>
          <p:nvPr/>
        </p:nvPicPr>
        <p:blipFill rotWithShape="1">
          <a:blip r:embed="rId6">
            <a:alphaModFix/>
          </a:blip>
          <a:srcRect t="27643" b="2815"/>
          <a:stretch/>
        </p:blipFill>
        <p:spPr>
          <a:xfrm flipH="1">
            <a:off x="7024297" y="2424497"/>
            <a:ext cx="610102" cy="426736"/>
          </a:xfrm>
          <a:prstGeom prst="rect">
            <a:avLst/>
          </a:prstGeom>
          <a:noFill/>
          <a:ln>
            <a:noFill/>
          </a:ln>
        </p:spPr>
      </p:pic>
      <p:sp>
        <p:nvSpPr>
          <p:cNvPr id="3" name="Textfeld 15">
            <a:extLst>
              <a:ext uri="{FF2B5EF4-FFF2-40B4-BE49-F238E27FC236}">
                <a16:creationId xmlns:a16="http://schemas.microsoft.com/office/drawing/2014/main" id="{CD506EDE-8C5F-1BDE-3508-360E24D1B791}"/>
              </a:ext>
            </a:extLst>
          </p:cNvPr>
          <p:cNvSpPr txBox="1"/>
          <p:nvPr userDrawn="1"/>
        </p:nvSpPr>
        <p:spPr>
          <a:xfrm>
            <a:off x="428625" y="333335"/>
            <a:ext cx="3468530" cy="446084"/>
          </a:xfrm>
          <a:prstGeom prst="rect">
            <a:avLst/>
          </a:prstGeom>
          <a:noFill/>
        </p:spPr>
        <p:txBody>
          <a:bodyPr wrap="square" lIns="0" tIns="0" rIns="0" bIns="0" rtlCol="0">
            <a:spAutoFit/>
          </a:bodyPr>
          <a:lstStyle/>
          <a:p>
            <a:pPr marL="0">
              <a:lnSpc>
                <a:spcPct val="90000"/>
              </a:lnSpc>
              <a:spcBef>
                <a:spcPts val="0"/>
              </a:spcBef>
            </a:pPr>
            <a:r>
              <a:rPr lang="de-DE" sz="3200" b="1" i="0">
                <a:solidFill>
                  <a:schemeClr val="bg1"/>
                </a:solidFill>
                <a:latin typeface="Aptos" panose="020B0004020202020204" pitchFamily="34" charset="0"/>
              </a:rPr>
              <a:t>Check-in</a:t>
            </a:r>
          </a:p>
        </p:txBody>
      </p:sp>
    </p:spTree>
    <p:extLst>
      <p:ext uri="{BB962C8B-B14F-4D97-AF65-F5344CB8AC3E}">
        <p14:creationId xmlns:p14="http://schemas.microsoft.com/office/powerpoint/2010/main" val="33751832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ptos_Welcome back">
    <p:spTree>
      <p:nvGrpSpPr>
        <p:cNvPr id="1" name=""/>
        <p:cNvGrpSpPr/>
        <p:nvPr/>
      </p:nvGrpSpPr>
      <p:grpSpPr>
        <a:xfrm>
          <a:off x="0" y="0"/>
          <a:ext cx="0" cy="0"/>
          <a:chOff x="0" y="0"/>
          <a:chExt cx="0" cy="0"/>
        </a:xfrm>
      </p:grpSpPr>
      <p:pic>
        <p:nvPicPr>
          <p:cNvPr id="11" name="Google Shape;86;p90">
            <a:extLst>
              <a:ext uri="{FF2B5EF4-FFF2-40B4-BE49-F238E27FC236}">
                <a16:creationId xmlns:a16="http://schemas.microsoft.com/office/drawing/2014/main" id="{10B8A881-2E65-301B-8CA0-4000440EB6C6}"/>
              </a:ext>
            </a:extLst>
          </p:cNvPr>
          <p:cNvPicPr preferRelativeResize="0"/>
          <p:nvPr userDrawn="1"/>
        </p:nvPicPr>
        <p:blipFill rotWithShape="1">
          <a:blip r:embed="rId2">
            <a:alphaModFix/>
          </a:blip>
          <a:srcRect/>
          <a:stretch/>
        </p:blipFill>
        <p:spPr>
          <a:xfrm>
            <a:off x="4237349" y="1863197"/>
            <a:ext cx="669302" cy="835289"/>
          </a:xfrm>
          <a:prstGeom prst="rect">
            <a:avLst/>
          </a:prstGeom>
          <a:noFill/>
          <a:ln>
            <a:noFill/>
          </a:ln>
        </p:spPr>
      </p:pic>
      <p:sp>
        <p:nvSpPr>
          <p:cNvPr id="2" name="Textfeld 15">
            <a:extLst>
              <a:ext uri="{FF2B5EF4-FFF2-40B4-BE49-F238E27FC236}">
                <a16:creationId xmlns:a16="http://schemas.microsoft.com/office/drawing/2014/main" id="{8CDD2B62-D010-BB07-9EE9-B47D965C0925}"/>
              </a:ext>
            </a:extLst>
          </p:cNvPr>
          <p:cNvSpPr txBox="1"/>
          <p:nvPr userDrawn="1"/>
        </p:nvSpPr>
        <p:spPr>
          <a:xfrm>
            <a:off x="428625" y="333335"/>
            <a:ext cx="3468530" cy="446084"/>
          </a:xfrm>
          <a:prstGeom prst="rect">
            <a:avLst/>
          </a:prstGeom>
          <a:noFill/>
        </p:spPr>
        <p:txBody>
          <a:bodyPr wrap="square" lIns="0" tIns="0" rIns="0" bIns="0" rtlCol="0">
            <a:spAutoFit/>
          </a:bodyPr>
          <a:lstStyle/>
          <a:p>
            <a:pPr marL="0">
              <a:lnSpc>
                <a:spcPct val="90000"/>
              </a:lnSpc>
              <a:spcBef>
                <a:spcPts val="0"/>
              </a:spcBef>
            </a:pPr>
            <a:r>
              <a:rPr lang="de-DE" sz="3200" b="1" i="0">
                <a:solidFill>
                  <a:schemeClr val="bg1"/>
                </a:solidFill>
                <a:latin typeface="Aptos" panose="020B0004020202020204" pitchFamily="34" charset="0"/>
              </a:rPr>
              <a:t>Welcome back</a:t>
            </a:r>
          </a:p>
        </p:txBody>
      </p:sp>
      <p:sp>
        <p:nvSpPr>
          <p:cNvPr id="3" name="Textfeld 12">
            <a:extLst>
              <a:ext uri="{FF2B5EF4-FFF2-40B4-BE49-F238E27FC236}">
                <a16:creationId xmlns:a16="http://schemas.microsoft.com/office/drawing/2014/main" id="{3286FCC6-BCAA-DD7E-179E-368BD6494AC6}"/>
              </a:ext>
            </a:extLst>
          </p:cNvPr>
          <p:cNvSpPr txBox="1"/>
          <p:nvPr userDrawn="1"/>
        </p:nvSpPr>
        <p:spPr>
          <a:xfrm>
            <a:off x="0" y="2802868"/>
            <a:ext cx="9144000" cy="669414"/>
          </a:xfrm>
          <a:prstGeom prst="rect">
            <a:avLst/>
          </a:prstGeom>
          <a:noFill/>
        </p:spPr>
        <p:txBody>
          <a:bodyPr wrap="square" rtlCol="0">
            <a:spAutoFit/>
          </a:bodyPr>
          <a:lstStyle/>
          <a:p>
            <a:pPr marL="0" marR="0" lvl="0" indent="0" algn="ctr" rtl="0">
              <a:lnSpc>
                <a:spcPct val="100000"/>
              </a:lnSpc>
              <a:spcBef>
                <a:spcPts val="0"/>
              </a:spcBef>
              <a:spcAft>
                <a:spcPts val="0"/>
              </a:spcAft>
              <a:buNone/>
            </a:pPr>
            <a:r>
              <a:rPr lang="de-DE" sz="1800" b="1" i="0" u="none" strike="noStrike" cap="none" dirty="0" err="1">
                <a:solidFill>
                  <a:schemeClr val="lt1"/>
                </a:solidFill>
                <a:latin typeface="Aptos" panose="020B0004020202020204" pitchFamily="34" charset="0"/>
                <a:ea typeface="Arial"/>
                <a:cs typeface="Arial"/>
                <a:sym typeface="Arial"/>
              </a:rPr>
              <a:t>Let</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us</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know</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if</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you’re</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with</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us</a:t>
            </a:r>
            <a:r>
              <a:rPr lang="de-DE" sz="1800" b="1" i="0" u="none" strike="noStrike" cap="none" dirty="0">
                <a:solidFill>
                  <a:schemeClr val="lt1"/>
                </a:solidFill>
                <a:latin typeface="Aptos" panose="020B0004020202020204" pitchFamily="34" charset="0"/>
                <a:ea typeface="Arial"/>
                <a:cs typeface="Arial"/>
                <a:sym typeface="Arial"/>
              </a:rPr>
              <a:t>:</a:t>
            </a:r>
            <a:endParaRPr lang="de-DE" sz="1800" b="1" i="0" dirty="0">
              <a:latin typeface="Aptos" panose="020B0004020202020204" pitchFamily="34" charset="0"/>
            </a:endParaRPr>
          </a:p>
          <a:p>
            <a:pPr marL="0" marR="0" lvl="0" indent="0" algn="ctr" rtl="0">
              <a:lnSpc>
                <a:spcPct val="100000"/>
              </a:lnSpc>
              <a:spcBef>
                <a:spcPts val="0"/>
              </a:spcBef>
              <a:spcAft>
                <a:spcPts val="0"/>
              </a:spcAft>
              <a:buNone/>
            </a:pPr>
            <a:r>
              <a:rPr lang="de-DE" sz="1800" b="1" i="0" u="none" strike="noStrike" cap="none" dirty="0">
                <a:solidFill>
                  <a:schemeClr val="lt1"/>
                </a:solidFill>
                <a:latin typeface="Aptos" panose="020B0004020202020204" pitchFamily="34" charset="0"/>
                <a:ea typeface="Arial"/>
                <a:cs typeface="Arial"/>
                <a:sym typeface="Arial"/>
              </a:rPr>
              <a:t>Raise </a:t>
            </a:r>
            <a:r>
              <a:rPr lang="de-DE" sz="1800" b="1" i="0" u="none" strike="noStrike" cap="none" dirty="0" err="1">
                <a:solidFill>
                  <a:schemeClr val="lt1"/>
                </a:solidFill>
                <a:latin typeface="Aptos" panose="020B0004020202020204" pitchFamily="34" charset="0"/>
                <a:ea typeface="Arial"/>
                <a:cs typeface="Arial"/>
                <a:sym typeface="Arial"/>
              </a:rPr>
              <a:t>your</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emoji</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thumb</a:t>
            </a:r>
            <a:r>
              <a:rPr lang="de-DE" sz="1800" b="1" i="0" u="none" strike="noStrike" cap="none" dirty="0">
                <a:solidFill>
                  <a:schemeClr val="lt1"/>
                </a:solidFill>
                <a:latin typeface="Aptos" panose="020B0004020202020204" pitchFamily="34" charset="0"/>
                <a:ea typeface="Arial"/>
                <a:cs typeface="Arial"/>
                <a:sym typeface="Arial"/>
              </a:rPr>
              <a:t>!</a:t>
            </a:r>
            <a:endParaRPr lang="de-DE" sz="1800" b="1" i="0" dirty="0">
              <a:latin typeface="Aptos" panose="020B0004020202020204" pitchFamily="34" charset="0"/>
            </a:endParaRPr>
          </a:p>
        </p:txBody>
      </p:sp>
    </p:spTree>
    <p:extLst>
      <p:ext uri="{BB962C8B-B14F-4D97-AF65-F5344CB8AC3E}">
        <p14:creationId xmlns:p14="http://schemas.microsoft.com/office/powerpoint/2010/main" val="3782023645"/>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ptos_Todays-Agenda">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A0A10BA-7CB2-BBF3-5295-62F0AC403F52}"/>
              </a:ext>
            </a:extLst>
          </p:cNvPr>
          <p:cNvSpPr>
            <a:spLocks noGrp="1"/>
          </p:cNvSpPr>
          <p:nvPr>
            <p:ph type="body" sz="quarter" idx="12"/>
          </p:nvPr>
        </p:nvSpPr>
        <p:spPr>
          <a:xfrm>
            <a:off x="428625" y="1785939"/>
            <a:ext cx="4024027" cy="3096815"/>
          </a:xfrm>
          <a:prstGeom prst="rect">
            <a:avLst/>
          </a:prstGeom>
        </p:spPr>
        <p:txBody>
          <a:bodyPr/>
          <a:lstStyle>
            <a:lvl1pPr marL="0">
              <a:spcBef>
                <a:spcPts val="0"/>
              </a:spcBef>
              <a:spcAft>
                <a:spcPts val="450"/>
              </a:spcAft>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de-DE"/>
              <a:t>Mastertextformat bearbeiten</a:t>
            </a:r>
          </a:p>
          <a:p>
            <a:pPr lvl="1"/>
            <a:r>
              <a:rPr lang="de-DE"/>
              <a:t>Zweite Ebene</a:t>
            </a:r>
          </a:p>
        </p:txBody>
      </p:sp>
      <p:sp>
        <p:nvSpPr>
          <p:cNvPr id="7" name="Text Placeholder 5">
            <a:extLst>
              <a:ext uri="{FF2B5EF4-FFF2-40B4-BE49-F238E27FC236}">
                <a16:creationId xmlns:a16="http://schemas.microsoft.com/office/drawing/2014/main" id="{B60D56A5-F35D-9998-A01E-0CD49131DD84}"/>
              </a:ext>
            </a:extLst>
          </p:cNvPr>
          <p:cNvSpPr>
            <a:spLocks noGrp="1"/>
          </p:cNvSpPr>
          <p:nvPr>
            <p:ph type="body" sz="quarter" idx="13"/>
          </p:nvPr>
        </p:nvSpPr>
        <p:spPr>
          <a:xfrm>
            <a:off x="4697888" y="1785938"/>
            <a:ext cx="4017488" cy="3096816"/>
          </a:xfrm>
          <a:prstGeom prst="rect">
            <a:avLst/>
          </a:prstGeom>
        </p:spPr>
        <p:txBody>
          <a:bodyPr/>
          <a:lstStyle>
            <a:lvl1pPr marL="0">
              <a:spcBef>
                <a:spcPts val="0"/>
              </a:spcBef>
              <a:spcAft>
                <a:spcPts val="450"/>
              </a:spcAft>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de-DE"/>
              <a:t>Mastertextformat bearbeiten</a:t>
            </a:r>
          </a:p>
          <a:p>
            <a:pPr lvl="1"/>
            <a:r>
              <a:rPr lang="de-DE"/>
              <a:t>Zweite Ebene</a:t>
            </a:r>
          </a:p>
        </p:txBody>
      </p:sp>
      <p:sp>
        <p:nvSpPr>
          <p:cNvPr id="5" name="Google Shape;38;p80">
            <a:extLst>
              <a:ext uri="{FF2B5EF4-FFF2-40B4-BE49-F238E27FC236}">
                <a16:creationId xmlns:a16="http://schemas.microsoft.com/office/drawing/2014/main" id="{E09FEC7E-B391-351B-76A2-311256EED013}"/>
              </a:ext>
            </a:extLst>
          </p:cNvPr>
          <p:cNvSpPr txBox="1">
            <a:spLocks noGrp="1"/>
          </p:cNvSpPr>
          <p:nvPr>
            <p:ph type="body" idx="10" hasCustomPrompt="1"/>
          </p:nvPr>
        </p:nvSpPr>
        <p:spPr>
          <a:xfrm>
            <a:off x="428625" y="1099293"/>
            <a:ext cx="402402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Morning</a:t>
            </a:r>
            <a:endParaRPr/>
          </a:p>
        </p:txBody>
      </p:sp>
      <p:sp>
        <p:nvSpPr>
          <p:cNvPr id="9" name="Google Shape;38;p80">
            <a:extLst>
              <a:ext uri="{FF2B5EF4-FFF2-40B4-BE49-F238E27FC236}">
                <a16:creationId xmlns:a16="http://schemas.microsoft.com/office/drawing/2014/main" id="{0B8AD1D7-6EDD-CCCF-7F2F-59463480B92B}"/>
              </a:ext>
            </a:extLst>
          </p:cNvPr>
          <p:cNvSpPr txBox="1">
            <a:spLocks noGrp="1"/>
          </p:cNvSpPr>
          <p:nvPr>
            <p:ph type="body" idx="11" hasCustomPrompt="1"/>
          </p:nvPr>
        </p:nvSpPr>
        <p:spPr>
          <a:xfrm>
            <a:off x="4697889" y="1099293"/>
            <a:ext cx="401748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err="1"/>
              <a:t>Afternoon</a:t>
            </a:r>
            <a:endParaRPr/>
          </a:p>
        </p:txBody>
      </p:sp>
      <p:cxnSp>
        <p:nvCxnSpPr>
          <p:cNvPr id="10" name="Google Shape;118;p97">
            <a:extLst>
              <a:ext uri="{FF2B5EF4-FFF2-40B4-BE49-F238E27FC236}">
                <a16:creationId xmlns:a16="http://schemas.microsoft.com/office/drawing/2014/main" id="{F938A17F-AA60-D037-3F65-6DB06401FD81}"/>
              </a:ext>
            </a:extLst>
          </p:cNvPr>
          <p:cNvCxnSpPr>
            <a:cxnSpLocks/>
          </p:cNvCxnSpPr>
          <p:nvPr userDrawn="1"/>
        </p:nvCxnSpPr>
        <p:spPr>
          <a:xfrm>
            <a:off x="428625" y="1532071"/>
            <a:ext cx="4024027" cy="0"/>
          </a:xfrm>
          <a:prstGeom prst="straightConnector1">
            <a:avLst/>
          </a:prstGeom>
          <a:noFill/>
          <a:ln w="9525" cap="flat" cmpd="sng">
            <a:solidFill>
              <a:srgbClr val="E30613"/>
            </a:solidFill>
            <a:prstDash val="solid"/>
            <a:miter lim="800000"/>
            <a:headEnd type="none" w="sm" len="sm"/>
            <a:tailEnd type="none" w="sm" len="sm"/>
          </a:ln>
        </p:spPr>
      </p:cxnSp>
      <p:cxnSp>
        <p:nvCxnSpPr>
          <p:cNvPr id="12" name="Google Shape;119;p97">
            <a:extLst>
              <a:ext uri="{FF2B5EF4-FFF2-40B4-BE49-F238E27FC236}">
                <a16:creationId xmlns:a16="http://schemas.microsoft.com/office/drawing/2014/main" id="{71B8A2AA-E227-0793-FBF4-477C3EA5F199}"/>
              </a:ext>
            </a:extLst>
          </p:cNvPr>
          <p:cNvCxnSpPr>
            <a:cxnSpLocks/>
          </p:cNvCxnSpPr>
          <p:nvPr userDrawn="1"/>
        </p:nvCxnSpPr>
        <p:spPr>
          <a:xfrm>
            <a:off x="4686301" y="1532071"/>
            <a:ext cx="4029075" cy="0"/>
          </a:xfrm>
          <a:prstGeom prst="straightConnector1">
            <a:avLst/>
          </a:prstGeom>
          <a:noFill/>
          <a:ln w="9525" cap="flat" cmpd="sng">
            <a:solidFill>
              <a:srgbClr val="E30613"/>
            </a:solidFill>
            <a:prstDash val="solid"/>
            <a:miter lim="800000"/>
            <a:headEnd type="none" w="sm" len="sm"/>
            <a:tailEnd type="none" w="sm" len="sm"/>
          </a:ln>
        </p:spPr>
      </p:cxnSp>
      <p:sp>
        <p:nvSpPr>
          <p:cNvPr id="2" name="Google Shape;38;p80">
            <a:extLst>
              <a:ext uri="{FF2B5EF4-FFF2-40B4-BE49-F238E27FC236}">
                <a16:creationId xmlns:a16="http://schemas.microsoft.com/office/drawing/2014/main" id="{F73D9355-8B92-1E1B-26DB-EB4B1252F3EE}"/>
              </a:ext>
            </a:extLst>
          </p:cNvPr>
          <p:cNvSpPr txBox="1">
            <a:spLocks noGrp="1"/>
          </p:cNvSpPr>
          <p:nvPr>
            <p:ph type="body" idx="1" hasCustomPrompt="1"/>
          </p:nvPr>
        </p:nvSpPr>
        <p:spPr>
          <a:xfrm>
            <a:off x="428625" y="33235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err="1"/>
              <a:t>Today’s</a:t>
            </a:r>
            <a:r>
              <a:rPr lang="de-DE"/>
              <a:t> Agenda</a:t>
            </a:r>
            <a:endParaRPr/>
          </a:p>
        </p:txBody>
      </p:sp>
    </p:spTree>
    <p:extLst>
      <p:ext uri="{BB962C8B-B14F-4D97-AF65-F5344CB8AC3E}">
        <p14:creationId xmlns:p14="http://schemas.microsoft.com/office/powerpoint/2010/main" val="244815360"/>
      </p:ext>
    </p:extLst>
  </p:cSld>
  <p:clrMapOvr>
    <a:masterClrMapping/>
  </p:clrMapOvr>
  <p:extLst>
    <p:ext uri="{DCECCB84-F9BA-43D5-87BE-67443E8EF086}">
      <p15:sldGuideLst xmlns:p15="http://schemas.microsoft.com/office/powerpoint/2012/main">
        <p15:guide id="4" pos="264">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ptos_Sharing_Speechbubble">
    <p:spTree>
      <p:nvGrpSpPr>
        <p:cNvPr id="1" name=""/>
        <p:cNvGrpSpPr/>
        <p:nvPr/>
      </p:nvGrpSpPr>
      <p:grpSpPr>
        <a:xfrm>
          <a:off x="0" y="0"/>
          <a:ext cx="0" cy="0"/>
          <a:chOff x="0" y="0"/>
          <a:chExt cx="0" cy="0"/>
        </a:xfrm>
      </p:grpSpPr>
      <p:sp>
        <p:nvSpPr>
          <p:cNvPr id="16" name="Textfeld 15">
            <a:extLst>
              <a:ext uri="{FF2B5EF4-FFF2-40B4-BE49-F238E27FC236}">
                <a16:creationId xmlns:a16="http://schemas.microsoft.com/office/drawing/2014/main" id="{9115217A-6B69-F0E1-8DC6-9FDCD756D0A9}"/>
              </a:ext>
            </a:extLst>
          </p:cNvPr>
          <p:cNvSpPr txBox="1"/>
          <p:nvPr userDrawn="1"/>
        </p:nvSpPr>
        <p:spPr>
          <a:xfrm>
            <a:off x="428625" y="290795"/>
            <a:ext cx="3468530" cy="492443"/>
          </a:xfrm>
          <a:prstGeom prst="rect">
            <a:avLst/>
          </a:prstGeom>
          <a:noFill/>
        </p:spPr>
        <p:txBody>
          <a:bodyPr wrap="square" lIns="0" tIns="0" rIns="0" bIns="0" rtlCol="0">
            <a:spAutoFit/>
          </a:bodyPr>
          <a:lstStyle/>
          <a:p>
            <a:pPr marL="0">
              <a:spcBef>
                <a:spcPts val="0"/>
              </a:spcBef>
            </a:pPr>
            <a:r>
              <a:rPr lang="de-DE" sz="3200" b="1" i="0" baseline="0">
                <a:solidFill>
                  <a:schemeClr val="bg1"/>
                </a:solidFill>
                <a:latin typeface="Aptos" panose="020B0004020202020204" pitchFamily="34" charset="0"/>
              </a:rPr>
              <a:t>Sharing …</a:t>
            </a:r>
          </a:p>
        </p:txBody>
      </p:sp>
      <p:pic>
        <p:nvPicPr>
          <p:cNvPr id="3" name="Grafik 2">
            <a:extLst>
              <a:ext uri="{FF2B5EF4-FFF2-40B4-BE49-F238E27FC236}">
                <a16:creationId xmlns:a16="http://schemas.microsoft.com/office/drawing/2014/main" id="{FF4C850B-2227-DBE2-0167-5B914A92225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237349" y="2017752"/>
            <a:ext cx="586863" cy="553998"/>
          </a:xfrm>
          <a:prstGeom prst="rect">
            <a:avLst/>
          </a:prstGeom>
        </p:spPr>
      </p:pic>
      <p:sp>
        <p:nvSpPr>
          <p:cNvPr id="2" name="Textfeld 12">
            <a:extLst>
              <a:ext uri="{FF2B5EF4-FFF2-40B4-BE49-F238E27FC236}">
                <a16:creationId xmlns:a16="http://schemas.microsoft.com/office/drawing/2014/main" id="{727B2E42-5AE8-A953-0BF5-6FC501472D11}"/>
              </a:ext>
            </a:extLst>
          </p:cNvPr>
          <p:cNvSpPr txBox="1"/>
          <p:nvPr userDrawn="1"/>
        </p:nvSpPr>
        <p:spPr>
          <a:xfrm>
            <a:off x="0" y="2880358"/>
            <a:ext cx="9144000" cy="500202"/>
          </a:xfrm>
          <a:prstGeom prst="rect">
            <a:avLst/>
          </a:prstGeom>
          <a:noFill/>
        </p:spPr>
        <p:txBody>
          <a:bodyPr wrap="square" lIns="0" tIns="0" rIns="0" bIns="0" rtlCol="0">
            <a:spAutoFit/>
          </a:bodyPr>
          <a:lstStyle/>
          <a:p>
            <a:pPr marL="0" marR="0" lvl="0" indent="0" algn="ctr" rtl="0">
              <a:lnSpc>
                <a:spcPct val="90000"/>
              </a:lnSpc>
              <a:spcBef>
                <a:spcPts val="0"/>
              </a:spcBef>
              <a:spcAft>
                <a:spcPts val="0"/>
              </a:spcAft>
              <a:buNone/>
            </a:pPr>
            <a:r>
              <a:rPr lang="de-DE" sz="1800" b="1" i="0" u="none" strike="noStrike" cap="none" err="1">
                <a:solidFill>
                  <a:schemeClr val="lt1"/>
                </a:solidFill>
                <a:latin typeface="Aptos" panose="020B0004020202020204" pitchFamily="34" charset="0"/>
                <a:ea typeface="Arial"/>
                <a:cs typeface="Arial"/>
                <a:sym typeface="Arial"/>
              </a:rPr>
              <a:t>How</a:t>
            </a:r>
            <a:r>
              <a:rPr lang="de-DE" sz="1800" b="1" i="0" u="none" strike="noStrike" cap="none">
                <a:solidFill>
                  <a:schemeClr val="lt1"/>
                </a:solidFill>
                <a:latin typeface="Aptos" panose="020B0004020202020204" pitchFamily="34" charset="0"/>
                <a:ea typeface="Arial"/>
                <a:cs typeface="Arial"/>
                <a:sym typeface="Arial"/>
              </a:rPr>
              <a:t> was </a:t>
            </a:r>
            <a:r>
              <a:rPr lang="de-DE" sz="1800" b="1" i="0" u="none" strike="noStrike" cap="none" err="1">
                <a:solidFill>
                  <a:schemeClr val="lt1"/>
                </a:solidFill>
                <a:latin typeface="Aptos" panose="020B0004020202020204" pitchFamily="34" charset="0"/>
                <a:ea typeface="Arial"/>
                <a:cs typeface="Arial"/>
                <a:sym typeface="Arial"/>
              </a:rPr>
              <a:t>the</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exercise</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for</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you</a:t>
            </a:r>
            <a:r>
              <a:rPr lang="de-DE" sz="1800" b="1" i="0" u="none" strike="noStrike" cap="none">
                <a:solidFill>
                  <a:schemeClr val="lt1"/>
                </a:solidFill>
                <a:latin typeface="Aptos" panose="020B0004020202020204" pitchFamily="34" charset="0"/>
                <a:ea typeface="Arial"/>
                <a:cs typeface="Arial"/>
                <a:sym typeface="Arial"/>
              </a:rPr>
              <a:t>?</a:t>
            </a:r>
          </a:p>
          <a:p>
            <a:pPr marL="0" marR="0" lvl="0" indent="0" algn="ctr" rtl="0">
              <a:lnSpc>
                <a:spcPct val="90000"/>
              </a:lnSpc>
              <a:spcBef>
                <a:spcPts val="0"/>
              </a:spcBef>
              <a:spcAft>
                <a:spcPts val="0"/>
              </a:spcAft>
              <a:buNone/>
            </a:pPr>
            <a:r>
              <a:rPr lang="de-DE" sz="1800" b="1" i="0" u="none" strike="noStrike" cap="none">
                <a:solidFill>
                  <a:schemeClr val="lt1"/>
                </a:solidFill>
                <a:latin typeface="Aptos" panose="020B0004020202020204" pitchFamily="34" charset="0"/>
                <a:ea typeface="Arial"/>
                <a:cs typeface="Arial"/>
                <a:sym typeface="Arial"/>
              </a:rPr>
              <a:t>Any </a:t>
            </a:r>
            <a:r>
              <a:rPr lang="de-DE" sz="1800" b="1" i="0" u="none" strike="noStrike" cap="none" err="1">
                <a:solidFill>
                  <a:schemeClr val="lt1"/>
                </a:solidFill>
                <a:latin typeface="Aptos" panose="020B0004020202020204" pitchFamily="34" charset="0"/>
                <a:ea typeface="Arial"/>
                <a:cs typeface="Arial"/>
                <a:sym typeface="Arial"/>
              </a:rPr>
              <a:t>insights</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questions</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you</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would</a:t>
            </a:r>
            <a:r>
              <a:rPr lang="de-DE" sz="1800" b="1" i="0" u="none" strike="noStrike" cap="none">
                <a:solidFill>
                  <a:schemeClr val="lt1"/>
                </a:solidFill>
                <a:latin typeface="Aptos" panose="020B0004020202020204" pitchFamily="34" charset="0"/>
                <a:ea typeface="Arial"/>
                <a:cs typeface="Arial"/>
                <a:sym typeface="Arial"/>
              </a:rPr>
              <a:t> like </a:t>
            </a:r>
            <a:r>
              <a:rPr lang="de-DE" sz="1800" b="1" i="0" u="none" strike="noStrike" cap="none" err="1">
                <a:solidFill>
                  <a:schemeClr val="lt1"/>
                </a:solidFill>
                <a:latin typeface="Aptos" panose="020B0004020202020204" pitchFamily="34" charset="0"/>
                <a:ea typeface="Arial"/>
                <a:cs typeface="Arial"/>
                <a:sym typeface="Arial"/>
              </a:rPr>
              <a:t>to</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share</a:t>
            </a:r>
            <a:r>
              <a:rPr lang="de-DE" sz="1800" b="1" i="0" u="none" strike="noStrike" cap="none">
                <a:solidFill>
                  <a:schemeClr val="lt1"/>
                </a:solidFill>
                <a:latin typeface="Aptos" panose="020B0004020202020204" pitchFamily="34" charset="0"/>
                <a:ea typeface="Arial"/>
                <a:cs typeface="Arial"/>
                <a:sym typeface="Arial"/>
              </a:rPr>
              <a:t>? </a:t>
            </a:r>
          </a:p>
        </p:txBody>
      </p:sp>
    </p:spTree>
    <p:extLst>
      <p:ext uri="{BB962C8B-B14F-4D97-AF65-F5344CB8AC3E}">
        <p14:creationId xmlns:p14="http://schemas.microsoft.com/office/powerpoint/2010/main" val="4163583323"/>
      </p:ext>
    </p:extLst>
  </p:cSld>
  <p:clrMapOvr>
    <a:masterClrMapping/>
  </p:clrMapOvr>
  <p:extLst>
    <p:ext uri="{DCECCB84-F9BA-43D5-87BE-67443E8EF086}">
      <p15:sldGuideLst xmlns:p15="http://schemas.microsoft.com/office/powerpoint/2012/main">
        <p15:guide id="1" orient="horz" pos="1812">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ptos_Sharing_Mic">
    <p:spTree>
      <p:nvGrpSpPr>
        <p:cNvPr id="1" name=""/>
        <p:cNvGrpSpPr/>
        <p:nvPr/>
      </p:nvGrpSpPr>
      <p:grpSpPr>
        <a:xfrm>
          <a:off x="0" y="0"/>
          <a:ext cx="0" cy="0"/>
          <a:chOff x="0" y="0"/>
          <a:chExt cx="0" cy="0"/>
        </a:xfrm>
      </p:grpSpPr>
      <p:pic>
        <p:nvPicPr>
          <p:cNvPr id="2" name="Google Shape;45;p76">
            <a:extLst>
              <a:ext uri="{FF2B5EF4-FFF2-40B4-BE49-F238E27FC236}">
                <a16:creationId xmlns:a16="http://schemas.microsoft.com/office/drawing/2014/main" id="{CF74B4A8-ED31-842B-B18A-033433C9D9E1}"/>
              </a:ext>
            </a:extLst>
          </p:cNvPr>
          <p:cNvPicPr preferRelativeResize="0"/>
          <p:nvPr userDrawn="1"/>
        </p:nvPicPr>
        <p:blipFill rotWithShape="1">
          <a:blip r:embed="rId2">
            <a:alphaModFix/>
          </a:blip>
          <a:srcRect/>
          <a:stretch/>
        </p:blipFill>
        <p:spPr>
          <a:xfrm>
            <a:off x="4289196" y="1928340"/>
            <a:ext cx="565606" cy="677219"/>
          </a:xfrm>
          <a:prstGeom prst="rect">
            <a:avLst/>
          </a:prstGeom>
          <a:noFill/>
          <a:ln>
            <a:noFill/>
          </a:ln>
        </p:spPr>
      </p:pic>
      <p:sp>
        <p:nvSpPr>
          <p:cNvPr id="4" name="Google Shape;47;p76">
            <a:extLst>
              <a:ext uri="{FF2B5EF4-FFF2-40B4-BE49-F238E27FC236}">
                <a16:creationId xmlns:a16="http://schemas.microsoft.com/office/drawing/2014/main" id="{A3D223A0-40FB-AC60-6405-19777C65FEC7}"/>
              </a:ext>
            </a:extLst>
          </p:cNvPr>
          <p:cNvSpPr txBox="1">
            <a:spLocks noGrp="1"/>
          </p:cNvSpPr>
          <p:nvPr>
            <p:ph type="body" idx="1"/>
          </p:nvPr>
        </p:nvSpPr>
        <p:spPr>
          <a:xfrm>
            <a:off x="2252662" y="2876550"/>
            <a:ext cx="4638675" cy="965200"/>
          </a:xfrm>
          <a:prstGeom prst="rect">
            <a:avLst/>
          </a:prstGeom>
          <a:noFill/>
          <a:ln>
            <a:noFill/>
          </a:ln>
        </p:spPr>
        <p:txBody>
          <a:bodyPr spcFirstLastPara="1" wrap="square" lIns="0" tIns="0" rIns="0" bIns="0" anchor="t" anchorCtr="0">
            <a:noAutofit/>
          </a:bodyPr>
          <a:lstStyle>
            <a:lvl1pPr marL="0" marR="0" lvl="0" indent="0" algn="ctr" rtl="0">
              <a:lnSpc>
                <a:spcPct val="90000"/>
              </a:lnSpc>
              <a:spcBef>
                <a:spcPts val="0"/>
              </a:spcBef>
              <a:spcAft>
                <a:spcPts val="0"/>
              </a:spcAft>
              <a:buClr>
                <a:schemeClr val="lt1"/>
              </a:buClr>
              <a:buSzPts val="1800"/>
              <a:buFont typeface="+mj-lt"/>
              <a:buNone/>
              <a:defRPr sz="1800" b="1" i="0" u="none" strike="noStrike" cap="none" baseline="0">
                <a:solidFill>
                  <a:schemeClr val="lt1"/>
                </a:solidFill>
                <a:latin typeface="+mj-lt"/>
                <a:ea typeface="Aptos" panose="020B0004020202020204" pitchFamily="34" charset="0"/>
                <a:cs typeface="Arial"/>
                <a:sym typeface="Arial"/>
              </a:defRPr>
            </a:lvl1pPr>
            <a:lvl2pPr marL="914400" marR="0" lvl="1" indent="-228600" algn="l" rtl="0">
              <a:lnSpc>
                <a:spcPct val="90000"/>
              </a:lnSpc>
              <a:spcBef>
                <a:spcPts val="75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a:p>
        </p:txBody>
      </p:sp>
      <p:sp>
        <p:nvSpPr>
          <p:cNvPr id="3" name="Textfeld 15">
            <a:extLst>
              <a:ext uri="{FF2B5EF4-FFF2-40B4-BE49-F238E27FC236}">
                <a16:creationId xmlns:a16="http://schemas.microsoft.com/office/drawing/2014/main" id="{5459F6D0-B0E1-3EEC-F9F1-ADD2F207695D}"/>
              </a:ext>
            </a:extLst>
          </p:cNvPr>
          <p:cNvSpPr txBox="1"/>
          <p:nvPr userDrawn="1"/>
        </p:nvSpPr>
        <p:spPr>
          <a:xfrm>
            <a:off x="428625" y="333335"/>
            <a:ext cx="3468530" cy="446084"/>
          </a:xfrm>
          <a:prstGeom prst="rect">
            <a:avLst/>
          </a:prstGeom>
          <a:noFill/>
        </p:spPr>
        <p:txBody>
          <a:bodyPr wrap="square" lIns="0" tIns="0" rIns="0" bIns="0" rtlCol="0">
            <a:spAutoFit/>
          </a:bodyPr>
          <a:lstStyle/>
          <a:p>
            <a:pPr marL="0">
              <a:lnSpc>
                <a:spcPct val="90000"/>
              </a:lnSpc>
              <a:spcBef>
                <a:spcPts val="0"/>
              </a:spcBef>
            </a:pPr>
            <a:r>
              <a:rPr lang="de-DE" sz="3200" b="1" i="0">
                <a:solidFill>
                  <a:schemeClr val="bg1"/>
                </a:solidFill>
                <a:latin typeface="Aptos" panose="020B0004020202020204" pitchFamily="34" charset="0"/>
              </a:rPr>
              <a:t>Sharing</a:t>
            </a:r>
            <a:r>
              <a:rPr lang="de-DE" sz="3150" b="1" i="0">
                <a:solidFill>
                  <a:schemeClr val="bg1"/>
                </a:solidFill>
                <a:latin typeface="Aptos" panose="020B0004020202020204" pitchFamily="34" charset="0"/>
              </a:rPr>
              <a:t>…</a:t>
            </a:r>
          </a:p>
        </p:txBody>
      </p:sp>
    </p:spTree>
    <p:extLst>
      <p:ext uri="{BB962C8B-B14F-4D97-AF65-F5344CB8AC3E}">
        <p14:creationId xmlns:p14="http://schemas.microsoft.com/office/powerpoint/2010/main" val="3583542370"/>
      </p:ext>
    </p:extLst>
  </p:cSld>
  <p:clrMapOvr>
    <a:masterClrMapping/>
  </p:clrMapOvr>
  <p:extLst>
    <p:ext uri="{DCECCB84-F9BA-43D5-87BE-67443E8EF086}">
      <p15:sldGuideLst xmlns:p15="http://schemas.microsoft.com/office/powerpoint/2012/main">
        <p15:guide id="1" orient="horz" pos="181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Aptos_Sharing_Mic">
    <p:spTree>
      <p:nvGrpSpPr>
        <p:cNvPr id="1" name=""/>
        <p:cNvGrpSpPr/>
        <p:nvPr/>
      </p:nvGrpSpPr>
      <p:grpSpPr>
        <a:xfrm>
          <a:off x="0" y="0"/>
          <a:ext cx="0" cy="0"/>
          <a:chOff x="0" y="0"/>
          <a:chExt cx="0" cy="0"/>
        </a:xfrm>
      </p:grpSpPr>
      <p:sp>
        <p:nvSpPr>
          <p:cNvPr id="4" name="Google Shape;47;p76">
            <a:extLst>
              <a:ext uri="{FF2B5EF4-FFF2-40B4-BE49-F238E27FC236}">
                <a16:creationId xmlns:a16="http://schemas.microsoft.com/office/drawing/2014/main" id="{A3D223A0-40FB-AC60-6405-19777C65FEC7}"/>
              </a:ext>
            </a:extLst>
          </p:cNvPr>
          <p:cNvSpPr txBox="1">
            <a:spLocks noGrp="1"/>
          </p:cNvSpPr>
          <p:nvPr>
            <p:ph type="body" idx="1"/>
          </p:nvPr>
        </p:nvSpPr>
        <p:spPr>
          <a:xfrm>
            <a:off x="2252662" y="2876550"/>
            <a:ext cx="4638675" cy="965200"/>
          </a:xfrm>
          <a:prstGeom prst="rect">
            <a:avLst/>
          </a:prstGeom>
          <a:noFill/>
          <a:ln>
            <a:noFill/>
          </a:ln>
        </p:spPr>
        <p:txBody>
          <a:bodyPr spcFirstLastPara="1" wrap="square" lIns="0" tIns="0" rIns="0" bIns="0" anchor="t" anchorCtr="0">
            <a:noAutofit/>
          </a:bodyPr>
          <a:lstStyle>
            <a:lvl1pPr marL="0" marR="0" lvl="0" indent="0" algn="ctr" rtl="0">
              <a:lnSpc>
                <a:spcPct val="90000"/>
              </a:lnSpc>
              <a:spcBef>
                <a:spcPts val="0"/>
              </a:spcBef>
              <a:spcAft>
                <a:spcPts val="0"/>
              </a:spcAft>
              <a:buClr>
                <a:schemeClr val="lt1"/>
              </a:buClr>
              <a:buSzPts val="1800"/>
              <a:buFont typeface="+mj-lt"/>
              <a:buNone/>
              <a:defRPr sz="1800" b="1" i="0" u="none" strike="noStrike" cap="none" baseline="0">
                <a:solidFill>
                  <a:schemeClr val="lt1"/>
                </a:solidFill>
                <a:latin typeface="+mj-lt"/>
                <a:ea typeface="Aptos" panose="020B0004020202020204" pitchFamily="34" charset="0"/>
                <a:cs typeface="Arial"/>
                <a:sym typeface="Arial"/>
              </a:defRPr>
            </a:lvl1pPr>
            <a:lvl2pPr marL="914400" marR="0" lvl="1" indent="-228600" algn="l" rtl="0">
              <a:lnSpc>
                <a:spcPct val="90000"/>
              </a:lnSpc>
              <a:spcBef>
                <a:spcPts val="75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a:p>
        </p:txBody>
      </p:sp>
      <p:sp>
        <p:nvSpPr>
          <p:cNvPr id="7" name="Google Shape;38;p80">
            <a:extLst>
              <a:ext uri="{FF2B5EF4-FFF2-40B4-BE49-F238E27FC236}">
                <a16:creationId xmlns:a16="http://schemas.microsoft.com/office/drawing/2014/main" id="{DFE264B8-D86D-B788-CAC3-11C1814E4C8F}"/>
              </a:ext>
            </a:extLst>
          </p:cNvPr>
          <p:cNvSpPr txBox="1">
            <a:spLocks noGrp="1"/>
          </p:cNvSpPr>
          <p:nvPr>
            <p:ph type="body" idx="10" hasCustomPrompt="1"/>
          </p:nvPr>
        </p:nvSpPr>
        <p:spPr>
          <a:xfrm>
            <a:off x="428625" y="33659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chemeClr val="bg1"/>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Click </a:t>
            </a:r>
            <a:r>
              <a:rPr lang="de-DE" err="1"/>
              <a:t>to</a:t>
            </a:r>
            <a:r>
              <a:rPr lang="de-DE"/>
              <a:t> </a:t>
            </a:r>
            <a:r>
              <a:rPr lang="de-DE" err="1"/>
              <a:t>add</a:t>
            </a:r>
            <a:r>
              <a:rPr lang="de-DE"/>
              <a:t> </a:t>
            </a:r>
            <a:r>
              <a:rPr lang="de-DE" err="1"/>
              <a:t>text</a:t>
            </a:r>
            <a:r>
              <a:rPr lang="de-DE"/>
              <a:t> …</a:t>
            </a:r>
          </a:p>
        </p:txBody>
      </p:sp>
    </p:spTree>
    <p:extLst>
      <p:ext uri="{BB962C8B-B14F-4D97-AF65-F5344CB8AC3E}">
        <p14:creationId xmlns:p14="http://schemas.microsoft.com/office/powerpoint/2010/main" val="2263886482"/>
      </p:ext>
    </p:extLst>
  </p:cSld>
  <p:clrMapOvr>
    <a:masterClrMapping/>
  </p:clrMapOvr>
  <p:extLst>
    <p:ext uri="{DCECCB84-F9BA-43D5-87BE-67443E8EF086}">
      <p15:sldGuideLst xmlns:p15="http://schemas.microsoft.com/office/powerpoint/2012/main">
        <p15:guide id="1" orient="horz" pos="1812">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3_test-Folienheadline Open Sans" preserve="1" userDrawn="1">
  <p:cSld name="3_test-Folienheadline Open Sans">
    <p:spTree>
      <p:nvGrpSpPr>
        <p:cNvPr id="1" name="Shape 14"/>
        <p:cNvGrpSpPr/>
        <p:nvPr/>
      </p:nvGrpSpPr>
      <p:grpSpPr>
        <a:xfrm>
          <a:off x="0" y="0"/>
          <a:ext cx="0" cy="0"/>
          <a:chOff x="0" y="0"/>
          <a:chExt cx="0" cy="0"/>
        </a:xfrm>
      </p:grpSpPr>
      <p:sp>
        <p:nvSpPr>
          <p:cNvPr id="2" name="Google Shape;17;p71">
            <a:extLst>
              <a:ext uri="{FF2B5EF4-FFF2-40B4-BE49-F238E27FC236}">
                <a16:creationId xmlns:a16="http://schemas.microsoft.com/office/drawing/2014/main" id="{4194A1B3-1165-BD49-25F6-3AB1008C4D34}"/>
              </a:ext>
            </a:extLst>
          </p:cNvPr>
          <p:cNvSpPr txBox="1">
            <a:spLocks noGrp="1"/>
          </p:cNvSpPr>
          <p:nvPr>
            <p:ph type="body" idx="1"/>
          </p:nvPr>
        </p:nvSpPr>
        <p:spPr>
          <a:xfrm>
            <a:off x="437370" y="1520560"/>
            <a:ext cx="6772937" cy="1253597"/>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Clr>
                <a:schemeClr val="lt1"/>
              </a:buClr>
              <a:buSzPts val="4200"/>
              <a:buFont typeface="+mj-lt"/>
              <a:buNone/>
              <a:defRPr sz="4200" b="1" i="0" u="none" strike="noStrike" cap="none">
                <a:solidFill>
                  <a:schemeClr val="lt1"/>
                </a:solidFill>
                <a:latin typeface="+mn-lt"/>
                <a:ea typeface="Aptos" panose="020B0004020202020204" pitchFamily="34" charset="0"/>
                <a:cs typeface="Arial"/>
                <a:sym typeface="Arial"/>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a:p>
        </p:txBody>
      </p:sp>
      <p:sp>
        <p:nvSpPr>
          <p:cNvPr id="3" name="Google Shape;18;p71">
            <a:extLst>
              <a:ext uri="{FF2B5EF4-FFF2-40B4-BE49-F238E27FC236}">
                <a16:creationId xmlns:a16="http://schemas.microsoft.com/office/drawing/2014/main" id="{9076AF9A-0251-C82F-722B-DF4B7BA2499A}"/>
              </a:ext>
            </a:extLst>
          </p:cNvPr>
          <p:cNvSpPr txBox="1">
            <a:spLocks noGrp="1"/>
          </p:cNvSpPr>
          <p:nvPr>
            <p:ph type="body" idx="2"/>
          </p:nvPr>
        </p:nvSpPr>
        <p:spPr>
          <a:xfrm>
            <a:off x="430349" y="404687"/>
            <a:ext cx="6730404" cy="254361"/>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Clr>
                <a:schemeClr val="lt1"/>
              </a:buClr>
              <a:buSzPts val="1350"/>
              <a:buFont typeface="+mj-lt"/>
              <a:buNone/>
              <a:defRPr sz="1400" b="1" i="0" u="none" strike="noStrike" cap="none">
                <a:solidFill>
                  <a:schemeClr val="lt1"/>
                </a:solidFill>
                <a:latin typeface="+mn-lt"/>
                <a:ea typeface="Aptos" panose="020B0004020202020204" pitchFamily="34" charset="0"/>
                <a:cs typeface="Arial"/>
                <a:sym typeface="Arial"/>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583978522"/>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ptos_Headline">
    <p:spTree>
      <p:nvGrpSpPr>
        <p:cNvPr id="1" name=""/>
        <p:cNvGrpSpPr/>
        <p:nvPr/>
      </p:nvGrpSpPr>
      <p:grpSpPr>
        <a:xfrm>
          <a:off x="0" y="0"/>
          <a:ext cx="0" cy="0"/>
          <a:chOff x="0" y="0"/>
          <a:chExt cx="0" cy="0"/>
        </a:xfrm>
      </p:grpSpPr>
      <p:sp>
        <p:nvSpPr>
          <p:cNvPr id="3" name="Google Shape;38;p80">
            <a:extLst>
              <a:ext uri="{FF2B5EF4-FFF2-40B4-BE49-F238E27FC236}">
                <a16:creationId xmlns:a16="http://schemas.microsoft.com/office/drawing/2014/main" id="{D0B89CD4-9153-F94E-7D57-9920D357E8EA}"/>
              </a:ext>
            </a:extLst>
          </p:cNvPr>
          <p:cNvSpPr txBox="1">
            <a:spLocks noGrp="1"/>
          </p:cNvSpPr>
          <p:nvPr>
            <p:ph type="body" idx="1" hasCustomPrompt="1"/>
          </p:nvPr>
        </p:nvSpPr>
        <p:spPr>
          <a:xfrm>
            <a:off x="428625" y="333610"/>
            <a:ext cx="419485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chemeClr val="bg1"/>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Click </a:t>
            </a:r>
            <a:r>
              <a:rPr lang="de-DE" err="1"/>
              <a:t>to</a:t>
            </a:r>
            <a:r>
              <a:rPr lang="de-DE"/>
              <a:t> </a:t>
            </a:r>
            <a:r>
              <a:rPr lang="de-DE" err="1"/>
              <a:t>add</a:t>
            </a:r>
            <a:r>
              <a:rPr lang="de-DE"/>
              <a:t> </a:t>
            </a:r>
            <a:r>
              <a:rPr lang="de-DE" err="1"/>
              <a:t>text</a:t>
            </a:r>
            <a:endParaRPr lang="de-DE"/>
          </a:p>
        </p:txBody>
      </p:sp>
    </p:spTree>
    <p:extLst>
      <p:ext uri="{BB962C8B-B14F-4D97-AF65-F5344CB8AC3E}">
        <p14:creationId xmlns:p14="http://schemas.microsoft.com/office/powerpoint/2010/main" val="3262866240"/>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ptos_Workshop Title">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24CB98BD-1684-06D6-D44D-7A166AF5A6DB}"/>
              </a:ext>
            </a:extLst>
          </p:cNvPr>
          <p:cNvSpPr/>
          <p:nvPr userDrawn="1"/>
        </p:nvSpPr>
        <p:spPr>
          <a:xfrm>
            <a:off x="0" y="0"/>
            <a:ext cx="4572000" cy="3832412"/>
          </a:xfrm>
          <a:prstGeom prst="rect">
            <a:avLst/>
          </a:prstGeom>
          <a:solidFill>
            <a:srgbClr val="E30613"/>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717" tIns="25717" rIns="25717" bIns="25717" numCol="1" spcCol="38100" rtlCol="0" anchor="ctr">
            <a:noAutofit/>
          </a:bodyPr>
          <a:lstStyle/>
          <a:p>
            <a:pPr marL="0" marR="0" indent="0" algn="l" defTabSz="514350" rtl="0" fontAlgn="auto" latinLnBrk="0" hangingPunct="0">
              <a:lnSpc>
                <a:spcPct val="100000"/>
              </a:lnSpc>
              <a:spcBef>
                <a:spcPts val="0"/>
              </a:spcBef>
              <a:spcAft>
                <a:spcPts val="0"/>
              </a:spcAft>
              <a:buClrTx/>
              <a:buSzTx/>
              <a:buFontTx/>
              <a:buNone/>
              <a:tabLst/>
            </a:pPr>
            <a:endParaRPr kumimoji="0" lang="en-GB" sz="1013" b="1" i="0" u="none" strike="noStrike" cap="none" spc="0" normalizeH="0" baseline="0">
              <a:ln>
                <a:noFill/>
              </a:ln>
              <a:solidFill>
                <a:srgbClr val="000000"/>
              </a:solidFill>
              <a:effectLst/>
              <a:uFillTx/>
              <a:latin typeface="Aptos" panose="020B0004020202020204" pitchFamily="34" charset="0"/>
              <a:ea typeface="+mn-ea"/>
              <a:cs typeface="+mn-cs"/>
              <a:sym typeface="Calibri"/>
            </a:endParaRPr>
          </a:p>
        </p:txBody>
      </p:sp>
      <p:sp>
        <p:nvSpPr>
          <p:cNvPr id="4" name="Bildplatzhalter 3">
            <a:extLst>
              <a:ext uri="{FF2B5EF4-FFF2-40B4-BE49-F238E27FC236}">
                <a16:creationId xmlns:a16="http://schemas.microsoft.com/office/drawing/2014/main" id="{5E60A402-F1DB-7B04-AF73-B53E371BF553}"/>
              </a:ext>
            </a:extLst>
          </p:cNvPr>
          <p:cNvSpPr>
            <a:spLocks noGrp="1"/>
          </p:cNvSpPr>
          <p:nvPr>
            <p:ph type="pic" sz="quarter" idx="10"/>
          </p:nvPr>
        </p:nvSpPr>
        <p:spPr>
          <a:xfrm>
            <a:off x="4572000" y="0"/>
            <a:ext cx="4572000" cy="3832412"/>
          </a:xfrm>
          <a:prstGeom prst="rect">
            <a:avLst/>
          </a:prstGeom>
        </p:spPr>
        <p:txBody>
          <a:bodyPr/>
          <a:lstStyle/>
          <a:p>
            <a:endParaRPr lang="de-DE"/>
          </a:p>
        </p:txBody>
      </p:sp>
      <p:grpSp>
        <p:nvGrpSpPr>
          <p:cNvPr id="8" name="Gruppieren 7">
            <a:extLst>
              <a:ext uri="{FF2B5EF4-FFF2-40B4-BE49-F238E27FC236}">
                <a16:creationId xmlns:a16="http://schemas.microsoft.com/office/drawing/2014/main" id="{C4E9F7B5-EC29-4096-D277-E2CAC74F072B}"/>
              </a:ext>
            </a:extLst>
          </p:cNvPr>
          <p:cNvGrpSpPr/>
          <p:nvPr userDrawn="1"/>
        </p:nvGrpSpPr>
        <p:grpSpPr>
          <a:xfrm>
            <a:off x="158749" y="3940014"/>
            <a:ext cx="7627098" cy="1085886"/>
            <a:chOff x="211665" y="3771966"/>
            <a:chExt cx="7768882" cy="1106072"/>
          </a:xfrm>
        </p:grpSpPr>
        <p:sp>
          <p:nvSpPr>
            <p:cNvPr id="3" name="Titel 1">
              <a:extLst>
                <a:ext uri="{FF2B5EF4-FFF2-40B4-BE49-F238E27FC236}">
                  <a16:creationId xmlns:a16="http://schemas.microsoft.com/office/drawing/2014/main" id="{B0E6937F-B8D7-586B-55B7-044BB30ABE50}"/>
                </a:ext>
              </a:extLst>
            </p:cNvPr>
            <p:cNvSpPr txBox="1">
              <a:spLocks/>
            </p:cNvSpPr>
            <p:nvPr userDrawn="1"/>
          </p:nvSpPr>
          <p:spPr>
            <a:xfrm>
              <a:off x="5150763" y="3882074"/>
              <a:ext cx="1275615" cy="171263"/>
            </a:xfrm>
            <a:prstGeom prst="rect">
              <a:avLst/>
            </a:prstGeom>
            <a:ln w="12700">
              <a:miter lim="400000"/>
            </a:ln>
          </p:spPr>
          <p:txBody>
            <a:bodyPr lIns="45719" rIns="45719" anchor="b"/>
            <a:lstStyle>
              <a:lvl1pPr marL="0" marR="0" indent="0" algn="ctr" defTabSz="914400" rtl="0" latinLnBrk="0">
                <a:lnSpc>
                  <a:spcPct val="90000"/>
                </a:lnSpc>
                <a:spcBef>
                  <a:spcPts val="0"/>
                </a:spcBef>
                <a:spcAft>
                  <a:spcPts val="0"/>
                </a:spcAft>
                <a:buClrTx/>
                <a:buSzTx/>
                <a:buFontTx/>
                <a:buNone/>
                <a:tabLst/>
                <a:defRPr sz="60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9pPr>
            </a:lstStyle>
            <a:p>
              <a:pPr algn="l" hangingPunct="1"/>
              <a:r>
                <a:rPr lang="de-DE" sz="525" b="1" i="0">
                  <a:latin typeface="Aptos" panose="020B0004020202020204" pitchFamily="34" charset="0"/>
                </a:rPr>
                <a:t>THIS PROGRAMME IS SUPPORTED BY:</a:t>
              </a:r>
            </a:p>
          </p:txBody>
        </p:sp>
        <p:pic>
          <p:nvPicPr>
            <p:cNvPr id="5" name="Grafik 4">
              <a:extLst>
                <a:ext uri="{FF2B5EF4-FFF2-40B4-BE49-F238E27FC236}">
                  <a16:creationId xmlns:a16="http://schemas.microsoft.com/office/drawing/2014/main" id="{41678741-0198-CCE7-C8D7-E1B08231111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59230" y="4307116"/>
              <a:ext cx="1227036" cy="404923"/>
            </a:xfrm>
            <a:prstGeom prst="rect">
              <a:avLst/>
            </a:prstGeom>
          </p:spPr>
        </p:pic>
        <p:pic>
          <p:nvPicPr>
            <p:cNvPr id="6" name="Grafik 5">
              <a:extLst>
                <a:ext uri="{FF2B5EF4-FFF2-40B4-BE49-F238E27FC236}">
                  <a16:creationId xmlns:a16="http://schemas.microsoft.com/office/drawing/2014/main" id="{2E03791F-B522-91FE-7A34-C086842F1A5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04932" y="4276758"/>
              <a:ext cx="1275615" cy="487993"/>
            </a:xfrm>
            <a:prstGeom prst="rect">
              <a:avLst/>
            </a:prstGeom>
          </p:spPr>
        </p:pic>
        <p:pic>
          <p:nvPicPr>
            <p:cNvPr id="7" name="Grafik 6">
              <a:extLst>
                <a:ext uri="{FF2B5EF4-FFF2-40B4-BE49-F238E27FC236}">
                  <a16:creationId xmlns:a16="http://schemas.microsoft.com/office/drawing/2014/main" id="{9C1A14B4-1AC2-50EA-2A98-5091016B3D2A}"/>
                </a:ext>
              </a:extLst>
            </p:cNvPr>
            <p:cNvPicPr>
              <a:picLocks noChangeAspect="1"/>
            </p:cNvPicPr>
            <p:nvPr userDrawn="1"/>
          </p:nvPicPr>
          <p:blipFill>
            <a:blip r:embed="rId4"/>
            <a:stretch>
              <a:fillRect/>
            </a:stretch>
          </p:blipFill>
          <p:spPr>
            <a:xfrm>
              <a:off x="211665" y="3771966"/>
              <a:ext cx="4778230" cy="1106072"/>
            </a:xfrm>
            <a:prstGeom prst="rect">
              <a:avLst/>
            </a:prstGeom>
          </p:spPr>
        </p:pic>
      </p:grpSp>
      <p:sp>
        <p:nvSpPr>
          <p:cNvPr id="9" name="Google Shape;38;p80">
            <a:extLst>
              <a:ext uri="{FF2B5EF4-FFF2-40B4-BE49-F238E27FC236}">
                <a16:creationId xmlns:a16="http://schemas.microsoft.com/office/drawing/2014/main" id="{B1AA85AB-0B26-9731-7A72-6BADE4AE71BE}"/>
              </a:ext>
            </a:extLst>
          </p:cNvPr>
          <p:cNvSpPr txBox="1">
            <a:spLocks noGrp="1"/>
          </p:cNvSpPr>
          <p:nvPr>
            <p:ph type="body" idx="1" hasCustomPrompt="1"/>
          </p:nvPr>
        </p:nvSpPr>
        <p:spPr>
          <a:xfrm>
            <a:off x="411351" y="333783"/>
            <a:ext cx="3903200"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chemeClr val="bg1"/>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Workshop title</a:t>
            </a:r>
          </a:p>
        </p:txBody>
      </p:sp>
    </p:spTree>
    <p:extLst>
      <p:ext uri="{BB962C8B-B14F-4D97-AF65-F5344CB8AC3E}">
        <p14:creationId xmlns:p14="http://schemas.microsoft.com/office/powerpoint/2010/main" val="2434858008"/>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ptos_Headline+BIld">
    <p:spTree>
      <p:nvGrpSpPr>
        <p:cNvPr id="1" name=""/>
        <p:cNvGrpSpPr/>
        <p:nvPr/>
      </p:nvGrpSpPr>
      <p:grpSpPr>
        <a:xfrm>
          <a:off x="0" y="0"/>
          <a:ext cx="0" cy="0"/>
          <a:chOff x="0" y="0"/>
          <a:chExt cx="0" cy="0"/>
        </a:xfrm>
      </p:grpSpPr>
      <p:sp>
        <p:nvSpPr>
          <p:cNvPr id="10" name="Bildplatzhalter 9">
            <a:extLst>
              <a:ext uri="{FF2B5EF4-FFF2-40B4-BE49-F238E27FC236}">
                <a16:creationId xmlns:a16="http://schemas.microsoft.com/office/drawing/2014/main" id="{69BC86AF-FABD-A7E5-B1E4-3CF946EA1360}"/>
              </a:ext>
            </a:extLst>
          </p:cNvPr>
          <p:cNvSpPr>
            <a:spLocks noGrp="1"/>
          </p:cNvSpPr>
          <p:nvPr>
            <p:ph type="pic" sz="quarter" idx="10"/>
          </p:nvPr>
        </p:nvSpPr>
        <p:spPr>
          <a:xfrm>
            <a:off x="0" y="0"/>
            <a:ext cx="9144000" cy="5143500"/>
          </a:xfrm>
          <a:prstGeom prst="rect">
            <a:avLst/>
          </a:prstGeom>
        </p:spPr>
        <p:txBody>
          <a:bodyPr/>
          <a:lstStyle/>
          <a:p>
            <a:endParaRPr lang="de-DE"/>
          </a:p>
        </p:txBody>
      </p:sp>
      <p:sp>
        <p:nvSpPr>
          <p:cNvPr id="4" name="Text Placeholder 2">
            <a:extLst>
              <a:ext uri="{FF2B5EF4-FFF2-40B4-BE49-F238E27FC236}">
                <a16:creationId xmlns:a16="http://schemas.microsoft.com/office/drawing/2014/main" id="{19B67AAC-B3D6-6FAF-A2B9-12110022D9A7}"/>
              </a:ext>
            </a:extLst>
          </p:cNvPr>
          <p:cNvSpPr>
            <a:spLocks noGrp="1"/>
          </p:cNvSpPr>
          <p:nvPr>
            <p:ph type="body" sz="quarter" idx="11" hasCustomPrompt="1"/>
          </p:nvPr>
        </p:nvSpPr>
        <p:spPr>
          <a:xfrm>
            <a:off x="304800" y="285263"/>
            <a:ext cx="6900334" cy="485204"/>
          </a:xfrm>
          <a:prstGeom prst="rect">
            <a:avLst/>
          </a:prstGeom>
          <a:solidFill>
            <a:srgbClr val="E50818"/>
          </a:solidFill>
        </p:spPr>
        <p:txBody>
          <a:bodyPr wrap="square" lIns="0" tIns="0" rIns="0" bIns="0" anchor="b" anchorCtr="0">
            <a:noAutofit/>
          </a:bodyPr>
          <a:lstStyle>
            <a:lvl1pPr marL="91440" indent="0">
              <a:lnSpc>
                <a:spcPct val="100000"/>
              </a:lnSpc>
              <a:spcBef>
                <a:spcPts val="0"/>
              </a:spcBef>
              <a:buNone/>
              <a:defRPr sz="3200" b="1" spc="40" baseline="0">
                <a:ln>
                  <a:noFill/>
                </a:ln>
                <a:solidFill>
                  <a:schemeClr val="bg1"/>
                </a:solidFill>
              </a:defRPr>
            </a:lvl1pPr>
            <a:lvl2pPr marL="342900" indent="0">
              <a:buNone/>
              <a:defRPr/>
            </a:lvl2pPr>
          </a:lstStyle>
          <a:p>
            <a:pPr lvl="0"/>
            <a:r>
              <a:rPr lang="en-US"/>
              <a:t>CLICK TO EDIT MASTER TEXT </a:t>
            </a:r>
          </a:p>
        </p:txBody>
      </p:sp>
    </p:spTree>
    <p:extLst>
      <p:ext uri="{BB962C8B-B14F-4D97-AF65-F5344CB8AC3E}">
        <p14:creationId xmlns:p14="http://schemas.microsoft.com/office/powerpoint/2010/main" val="2364373585"/>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ptos_Todays-Agenda">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A0A10BA-7CB2-BBF3-5295-62F0AC403F52}"/>
              </a:ext>
            </a:extLst>
          </p:cNvPr>
          <p:cNvSpPr>
            <a:spLocks noGrp="1"/>
          </p:cNvSpPr>
          <p:nvPr>
            <p:ph type="body" sz="quarter" idx="12"/>
          </p:nvPr>
        </p:nvSpPr>
        <p:spPr>
          <a:xfrm>
            <a:off x="428625" y="1785939"/>
            <a:ext cx="4024027" cy="3096815"/>
          </a:xfrm>
          <a:prstGeom prst="rect">
            <a:avLst/>
          </a:prstGeom>
        </p:spPr>
        <p:txBody>
          <a:bodyPr/>
          <a:lstStyle>
            <a:lvl1pPr marL="0">
              <a:lnSpc>
                <a:spcPct val="100000"/>
              </a:lnSpc>
              <a:spcBef>
                <a:spcPts val="0"/>
              </a:spcBef>
              <a:spcAft>
                <a:spcPts val="450"/>
              </a:spcAft>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a:t>Click to edit Master text styles</a:t>
            </a:r>
          </a:p>
          <a:p>
            <a:pPr lvl="0"/>
            <a:r>
              <a:rPr lang="en-US"/>
              <a:t>Second Bullet</a:t>
            </a:r>
          </a:p>
        </p:txBody>
      </p:sp>
      <p:sp>
        <p:nvSpPr>
          <p:cNvPr id="7" name="Text Placeholder 5">
            <a:extLst>
              <a:ext uri="{FF2B5EF4-FFF2-40B4-BE49-F238E27FC236}">
                <a16:creationId xmlns:a16="http://schemas.microsoft.com/office/drawing/2014/main" id="{B60D56A5-F35D-9998-A01E-0CD49131DD84}"/>
              </a:ext>
            </a:extLst>
          </p:cNvPr>
          <p:cNvSpPr>
            <a:spLocks noGrp="1"/>
          </p:cNvSpPr>
          <p:nvPr>
            <p:ph type="body" sz="quarter" idx="13"/>
          </p:nvPr>
        </p:nvSpPr>
        <p:spPr>
          <a:xfrm>
            <a:off x="4697888" y="1785938"/>
            <a:ext cx="4017488" cy="3096816"/>
          </a:xfrm>
          <a:prstGeom prst="rect">
            <a:avLst/>
          </a:prstGeom>
        </p:spPr>
        <p:txBody>
          <a:bodyPr/>
          <a:lstStyle>
            <a:lvl1pPr marL="0">
              <a:lnSpc>
                <a:spcPct val="100000"/>
              </a:lnSpc>
              <a:spcBef>
                <a:spcPts val="0"/>
              </a:spcBef>
              <a:spcAft>
                <a:spcPts val="450"/>
              </a:spcAft>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a:t>Click to edit Master text styles</a:t>
            </a:r>
          </a:p>
          <a:p>
            <a:pPr lvl="0"/>
            <a:r>
              <a:rPr lang="en-US"/>
              <a:t>Second Bullet</a:t>
            </a:r>
          </a:p>
        </p:txBody>
      </p:sp>
      <p:sp>
        <p:nvSpPr>
          <p:cNvPr id="5" name="Google Shape;38;p80">
            <a:extLst>
              <a:ext uri="{FF2B5EF4-FFF2-40B4-BE49-F238E27FC236}">
                <a16:creationId xmlns:a16="http://schemas.microsoft.com/office/drawing/2014/main" id="{E09FEC7E-B391-351B-76A2-311256EED013}"/>
              </a:ext>
            </a:extLst>
          </p:cNvPr>
          <p:cNvSpPr txBox="1">
            <a:spLocks noGrp="1"/>
          </p:cNvSpPr>
          <p:nvPr>
            <p:ph type="body" idx="10" hasCustomPrompt="1"/>
          </p:nvPr>
        </p:nvSpPr>
        <p:spPr>
          <a:xfrm>
            <a:off x="428625" y="1099293"/>
            <a:ext cx="402402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Morning</a:t>
            </a:r>
            <a:endParaRPr/>
          </a:p>
        </p:txBody>
      </p:sp>
      <p:sp>
        <p:nvSpPr>
          <p:cNvPr id="9" name="Google Shape;38;p80">
            <a:extLst>
              <a:ext uri="{FF2B5EF4-FFF2-40B4-BE49-F238E27FC236}">
                <a16:creationId xmlns:a16="http://schemas.microsoft.com/office/drawing/2014/main" id="{0B8AD1D7-6EDD-CCCF-7F2F-59463480B92B}"/>
              </a:ext>
            </a:extLst>
          </p:cNvPr>
          <p:cNvSpPr txBox="1">
            <a:spLocks noGrp="1"/>
          </p:cNvSpPr>
          <p:nvPr>
            <p:ph type="body" idx="11" hasCustomPrompt="1"/>
          </p:nvPr>
        </p:nvSpPr>
        <p:spPr>
          <a:xfrm>
            <a:off x="4697889" y="1099293"/>
            <a:ext cx="401748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err="1"/>
              <a:t>Afternoon</a:t>
            </a:r>
            <a:endParaRPr/>
          </a:p>
        </p:txBody>
      </p:sp>
      <p:cxnSp>
        <p:nvCxnSpPr>
          <p:cNvPr id="10" name="Google Shape;118;p97">
            <a:extLst>
              <a:ext uri="{FF2B5EF4-FFF2-40B4-BE49-F238E27FC236}">
                <a16:creationId xmlns:a16="http://schemas.microsoft.com/office/drawing/2014/main" id="{F938A17F-AA60-D037-3F65-6DB06401FD81}"/>
              </a:ext>
            </a:extLst>
          </p:cNvPr>
          <p:cNvCxnSpPr>
            <a:cxnSpLocks/>
          </p:cNvCxnSpPr>
          <p:nvPr userDrawn="1"/>
        </p:nvCxnSpPr>
        <p:spPr>
          <a:xfrm>
            <a:off x="428625" y="1532071"/>
            <a:ext cx="4024027" cy="0"/>
          </a:xfrm>
          <a:prstGeom prst="straightConnector1">
            <a:avLst/>
          </a:prstGeom>
          <a:noFill/>
          <a:ln w="9525" cap="flat" cmpd="sng">
            <a:solidFill>
              <a:srgbClr val="E30613"/>
            </a:solidFill>
            <a:prstDash val="solid"/>
            <a:miter lim="800000"/>
            <a:headEnd type="none" w="sm" len="sm"/>
            <a:tailEnd type="none" w="sm" len="sm"/>
          </a:ln>
        </p:spPr>
      </p:cxnSp>
      <p:cxnSp>
        <p:nvCxnSpPr>
          <p:cNvPr id="12" name="Google Shape;119;p97">
            <a:extLst>
              <a:ext uri="{FF2B5EF4-FFF2-40B4-BE49-F238E27FC236}">
                <a16:creationId xmlns:a16="http://schemas.microsoft.com/office/drawing/2014/main" id="{71B8A2AA-E227-0793-FBF4-477C3EA5F199}"/>
              </a:ext>
            </a:extLst>
          </p:cNvPr>
          <p:cNvCxnSpPr>
            <a:cxnSpLocks/>
          </p:cNvCxnSpPr>
          <p:nvPr userDrawn="1"/>
        </p:nvCxnSpPr>
        <p:spPr>
          <a:xfrm>
            <a:off x="4686301" y="1532071"/>
            <a:ext cx="4029075" cy="0"/>
          </a:xfrm>
          <a:prstGeom prst="straightConnector1">
            <a:avLst/>
          </a:prstGeom>
          <a:noFill/>
          <a:ln w="9525" cap="flat" cmpd="sng">
            <a:solidFill>
              <a:srgbClr val="E30613"/>
            </a:solidFill>
            <a:prstDash val="solid"/>
            <a:miter lim="800000"/>
            <a:headEnd type="none" w="sm" len="sm"/>
            <a:tailEnd type="none" w="sm" len="sm"/>
          </a:ln>
        </p:spPr>
      </p:cxnSp>
      <p:sp>
        <p:nvSpPr>
          <p:cNvPr id="2" name="Google Shape;38;p80">
            <a:extLst>
              <a:ext uri="{FF2B5EF4-FFF2-40B4-BE49-F238E27FC236}">
                <a16:creationId xmlns:a16="http://schemas.microsoft.com/office/drawing/2014/main" id="{F73D9355-8B92-1E1B-26DB-EB4B1252F3EE}"/>
              </a:ext>
            </a:extLst>
          </p:cNvPr>
          <p:cNvSpPr txBox="1">
            <a:spLocks noGrp="1"/>
          </p:cNvSpPr>
          <p:nvPr>
            <p:ph type="body" idx="1" hasCustomPrompt="1"/>
          </p:nvPr>
        </p:nvSpPr>
        <p:spPr>
          <a:xfrm>
            <a:off x="428625" y="33235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err="1"/>
              <a:t>Today’s</a:t>
            </a:r>
            <a:r>
              <a:rPr lang="de-DE"/>
              <a:t> Agenda</a:t>
            </a:r>
            <a:endParaRPr/>
          </a:p>
        </p:txBody>
      </p:sp>
    </p:spTree>
    <p:extLst>
      <p:ext uri="{BB962C8B-B14F-4D97-AF65-F5344CB8AC3E}">
        <p14:creationId xmlns:p14="http://schemas.microsoft.com/office/powerpoint/2010/main" val="3040487831"/>
      </p:ext>
    </p:extLst>
  </p:cSld>
  <p:clrMapOvr>
    <a:masterClrMapping/>
  </p:clrMapOvr>
  <p:extLst>
    <p:ext uri="{DCECCB84-F9BA-43D5-87BE-67443E8EF086}">
      <p15:sldGuideLst xmlns:p15="http://schemas.microsoft.com/office/powerpoint/2012/main">
        <p15:guide id="4" pos="264">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ptos_Todays-Agenda_Parts">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3B1DF90C-B73E-472E-C982-71D3C2E3C092}"/>
              </a:ext>
            </a:extLst>
          </p:cNvPr>
          <p:cNvSpPr>
            <a:spLocks noGrp="1"/>
          </p:cNvSpPr>
          <p:nvPr>
            <p:ph type="body" sz="quarter" idx="12"/>
          </p:nvPr>
        </p:nvSpPr>
        <p:spPr>
          <a:xfrm>
            <a:off x="428625" y="1785939"/>
            <a:ext cx="4024027" cy="3096815"/>
          </a:xfrm>
          <a:prstGeom prst="rect">
            <a:avLst/>
          </a:prstGeom>
        </p:spPr>
        <p:txBody>
          <a:bodyPr/>
          <a:lstStyle>
            <a:lvl1pPr marL="0">
              <a:lnSpc>
                <a:spcPct val="100000"/>
              </a:lnSpc>
              <a:spcBef>
                <a:spcPts val="0"/>
              </a:spcBef>
              <a:spcAft>
                <a:spcPts val="450"/>
              </a:spcAft>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a:t>Click to edit Master text styles</a:t>
            </a:r>
          </a:p>
          <a:p>
            <a:pPr lvl="0"/>
            <a:r>
              <a:rPr lang="en-US"/>
              <a:t>Second Bullet</a:t>
            </a:r>
          </a:p>
        </p:txBody>
      </p:sp>
      <p:sp>
        <p:nvSpPr>
          <p:cNvPr id="5" name="Text Placeholder 5">
            <a:extLst>
              <a:ext uri="{FF2B5EF4-FFF2-40B4-BE49-F238E27FC236}">
                <a16:creationId xmlns:a16="http://schemas.microsoft.com/office/drawing/2014/main" id="{EB259111-5BAC-F379-C3D7-0EDBED3F19BF}"/>
              </a:ext>
            </a:extLst>
          </p:cNvPr>
          <p:cNvSpPr>
            <a:spLocks noGrp="1"/>
          </p:cNvSpPr>
          <p:nvPr>
            <p:ph type="body" sz="quarter" idx="13"/>
          </p:nvPr>
        </p:nvSpPr>
        <p:spPr>
          <a:xfrm>
            <a:off x="4697888" y="1785938"/>
            <a:ext cx="4017488" cy="3096816"/>
          </a:xfrm>
          <a:prstGeom prst="rect">
            <a:avLst/>
          </a:prstGeom>
        </p:spPr>
        <p:txBody>
          <a:bodyPr/>
          <a:lstStyle>
            <a:lvl1pPr marL="0">
              <a:lnSpc>
                <a:spcPct val="100000"/>
              </a:lnSpc>
              <a:spcBef>
                <a:spcPts val="0"/>
              </a:spcBef>
              <a:spcAft>
                <a:spcPts val="450"/>
              </a:spcAft>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a:t>Click to edit Master text styles</a:t>
            </a:r>
          </a:p>
          <a:p>
            <a:pPr lvl="0"/>
            <a:r>
              <a:rPr lang="en-US"/>
              <a:t>Second Bullet</a:t>
            </a:r>
          </a:p>
        </p:txBody>
      </p:sp>
      <p:sp>
        <p:nvSpPr>
          <p:cNvPr id="6" name="Google Shape;38;p80">
            <a:extLst>
              <a:ext uri="{FF2B5EF4-FFF2-40B4-BE49-F238E27FC236}">
                <a16:creationId xmlns:a16="http://schemas.microsoft.com/office/drawing/2014/main" id="{1916FF60-8082-553E-43AA-997982AD37A2}"/>
              </a:ext>
            </a:extLst>
          </p:cNvPr>
          <p:cNvSpPr txBox="1">
            <a:spLocks noGrp="1"/>
          </p:cNvSpPr>
          <p:nvPr>
            <p:ph type="body" idx="10" hasCustomPrompt="1"/>
          </p:nvPr>
        </p:nvSpPr>
        <p:spPr>
          <a:xfrm>
            <a:off x="428625" y="1099293"/>
            <a:ext cx="402402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Part I</a:t>
            </a:r>
            <a:endParaRPr/>
          </a:p>
        </p:txBody>
      </p:sp>
      <p:sp>
        <p:nvSpPr>
          <p:cNvPr id="7" name="Google Shape;38;p80">
            <a:extLst>
              <a:ext uri="{FF2B5EF4-FFF2-40B4-BE49-F238E27FC236}">
                <a16:creationId xmlns:a16="http://schemas.microsoft.com/office/drawing/2014/main" id="{5B727AB5-FBFD-ECBF-47E6-15C3D54CB507}"/>
              </a:ext>
            </a:extLst>
          </p:cNvPr>
          <p:cNvSpPr txBox="1">
            <a:spLocks noGrp="1"/>
          </p:cNvSpPr>
          <p:nvPr>
            <p:ph type="body" idx="11" hasCustomPrompt="1"/>
          </p:nvPr>
        </p:nvSpPr>
        <p:spPr>
          <a:xfrm>
            <a:off x="4697889" y="1099293"/>
            <a:ext cx="401748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Part II</a:t>
            </a:r>
            <a:endParaRPr/>
          </a:p>
        </p:txBody>
      </p:sp>
      <p:cxnSp>
        <p:nvCxnSpPr>
          <p:cNvPr id="8" name="Google Shape;118;p97">
            <a:extLst>
              <a:ext uri="{FF2B5EF4-FFF2-40B4-BE49-F238E27FC236}">
                <a16:creationId xmlns:a16="http://schemas.microsoft.com/office/drawing/2014/main" id="{883B836E-8F85-E779-45FC-BB1EE0D1553E}"/>
              </a:ext>
            </a:extLst>
          </p:cNvPr>
          <p:cNvCxnSpPr>
            <a:cxnSpLocks/>
          </p:cNvCxnSpPr>
          <p:nvPr userDrawn="1"/>
        </p:nvCxnSpPr>
        <p:spPr>
          <a:xfrm>
            <a:off x="428625" y="1532071"/>
            <a:ext cx="4024027" cy="0"/>
          </a:xfrm>
          <a:prstGeom prst="straightConnector1">
            <a:avLst/>
          </a:prstGeom>
          <a:noFill/>
          <a:ln w="9525" cap="flat" cmpd="sng">
            <a:solidFill>
              <a:srgbClr val="E30613"/>
            </a:solidFill>
            <a:prstDash val="solid"/>
            <a:miter lim="800000"/>
            <a:headEnd type="none" w="sm" len="sm"/>
            <a:tailEnd type="none" w="sm" len="sm"/>
          </a:ln>
        </p:spPr>
      </p:cxnSp>
      <p:cxnSp>
        <p:nvCxnSpPr>
          <p:cNvPr id="16" name="Google Shape;119;p97">
            <a:extLst>
              <a:ext uri="{FF2B5EF4-FFF2-40B4-BE49-F238E27FC236}">
                <a16:creationId xmlns:a16="http://schemas.microsoft.com/office/drawing/2014/main" id="{C6539AF5-44B3-E086-05CD-5E48D673389D}"/>
              </a:ext>
            </a:extLst>
          </p:cNvPr>
          <p:cNvCxnSpPr>
            <a:cxnSpLocks/>
          </p:cNvCxnSpPr>
          <p:nvPr userDrawn="1"/>
        </p:nvCxnSpPr>
        <p:spPr>
          <a:xfrm>
            <a:off x="4686301" y="1532071"/>
            <a:ext cx="4029075" cy="0"/>
          </a:xfrm>
          <a:prstGeom prst="straightConnector1">
            <a:avLst/>
          </a:prstGeom>
          <a:noFill/>
          <a:ln w="9525" cap="flat" cmpd="sng">
            <a:solidFill>
              <a:srgbClr val="E30613"/>
            </a:solidFill>
            <a:prstDash val="solid"/>
            <a:miter lim="800000"/>
            <a:headEnd type="none" w="sm" len="sm"/>
            <a:tailEnd type="none" w="sm" len="sm"/>
          </a:ln>
        </p:spPr>
      </p:cxnSp>
      <p:sp>
        <p:nvSpPr>
          <p:cNvPr id="2" name="Google Shape;38;p80">
            <a:extLst>
              <a:ext uri="{FF2B5EF4-FFF2-40B4-BE49-F238E27FC236}">
                <a16:creationId xmlns:a16="http://schemas.microsoft.com/office/drawing/2014/main" id="{04733276-D985-539A-08EF-2CBA80742939}"/>
              </a:ext>
            </a:extLst>
          </p:cNvPr>
          <p:cNvSpPr txBox="1">
            <a:spLocks noGrp="1"/>
          </p:cNvSpPr>
          <p:nvPr>
            <p:ph type="body" idx="1" hasCustomPrompt="1"/>
          </p:nvPr>
        </p:nvSpPr>
        <p:spPr>
          <a:xfrm>
            <a:off x="428625" y="33235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err="1"/>
              <a:t>Today’s</a:t>
            </a:r>
            <a:r>
              <a:rPr lang="de-DE"/>
              <a:t> Agenda</a:t>
            </a:r>
            <a:endParaRPr/>
          </a:p>
        </p:txBody>
      </p:sp>
    </p:spTree>
    <p:extLst>
      <p:ext uri="{BB962C8B-B14F-4D97-AF65-F5344CB8AC3E}">
        <p14:creationId xmlns:p14="http://schemas.microsoft.com/office/powerpoint/2010/main" val="2319736273"/>
      </p:ext>
    </p:extLst>
  </p:cSld>
  <p:clrMapOvr>
    <a:masterClrMapping/>
  </p:clrMapOvr>
  <p:extLst>
    <p:ext uri="{DCECCB84-F9BA-43D5-87BE-67443E8EF086}">
      <p15:sldGuideLst xmlns:p15="http://schemas.microsoft.com/office/powerpoint/2012/main">
        <p15:guide id="1" orient="horz" pos="1116">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ptos_Todays-Agenda_Days">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EF4FA6A9-77F4-363D-2042-78B9DA1E0675}"/>
              </a:ext>
            </a:extLst>
          </p:cNvPr>
          <p:cNvSpPr txBox="1"/>
          <p:nvPr userDrawn="1"/>
        </p:nvSpPr>
        <p:spPr>
          <a:xfrm>
            <a:off x="428625"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a:solidFill>
                  <a:srgbClr val="E30613"/>
                </a:solidFill>
                <a:latin typeface="Aptos" panose="020B0004020202020204" pitchFamily="34" charset="0"/>
              </a:rPr>
              <a:t>Morning</a:t>
            </a:r>
          </a:p>
        </p:txBody>
      </p:sp>
      <p:cxnSp>
        <p:nvCxnSpPr>
          <p:cNvPr id="7" name="Google Shape;118;p97">
            <a:extLst>
              <a:ext uri="{FF2B5EF4-FFF2-40B4-BE49-F238E27FC236}">
                <a16:creationId xmlns:a16="http://schemas.microsoft.com/office/drawing/2014/main" id="{6DCB5127-A1C6-B5DF-6DFD-1F436302AD4D}"/>
              </a:ext>
            </a:extLst>
          </p:cNvPr>
          <p:cNvCxnSpPr>
            <a:cxnSpLocks/>
          </p:cNvCxnSpPr>
          <p:nvPr userDrawn="1"/>
        </p:nvCxnSpPr>
        <p:spPr>
          <a:xfrm>
            <a:off x="428625" y="1974668"/>
            <a:ext cx="1932561" cy="0"/>
          </a:xfrm>
          <a:prstGeom prst="straightConnector1">
            <a:avLst/>
          </a:prstGeom>
          <a:noFill/>
          <a:ln w="9525" cap="flat" cmpd="sng">
            <a:solidFill>
              <a:srgbClr val="E30613"/>
            </a:solidFill>
            <a:prstDash val="solid"/>
            <a:miter lim="800000"/>
            <a:headEnd type="none" w="sm" len="sm"/>
            <a:tailEnd type="none" w="sm" len="sm"/>
          </a:ln>
        </p:spPr>
      </p:cxnSp>
      <p:sp>
        <p:nvSpPr>
          <p:cNvPr id="20" name="Textfeld 19">
            <a:extLst>
              <a:ext uri="{FF2B5EF4-FFF2-40B4-BE49-F238E27FC236}">
                <a16:creationId xmlns:a16="http://schemas.microsoft.com/office/drawing/2014/main" id="{DD5F7437-3E34-0090-7881-0328FA367A4C}"/>
              </a:ext>
            </a:extLst>
          </p:cNvPr>
          <p:cNvSpPr txBox="1"/>
          <p:nvPr userDrawn="1"/>
        </p:nvSpPr>
        <p:spPr>
          <a:xfrm>
            <a:off x="2593377"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err="1">
                <a:solidFill>
                  <a:srgbClr val="E30613"/>
                </a:solidFill>
                <a:latin typeface="Aptos" panose="020B0004020202020204" pitchFamily="34" charset="0"/>
              </a:rPr>
              <a:t>Afternoon</a:t>
            </a:r>
            <a:endParaRPr lang="de-DE" sz="1400" b="1" i="0">
              <a:solidFill>
                <a:srgbClr val="E30613"/>
              </a:solidFill>
              <a:latin typeface="Aptos" panose="020B0004020202020204" pitchFamily="34" charset="0"/>
            </a:endParaRPr>
          </a:p>
        </p:txBody>
      </p:sp>
      <p:sp>
        <p:nvSpPr>
          <p:cNvPr id="24" name="Textfeld 23">
            <a:extLst>
              <a:ext uri="{FF2B5EF4-FFF2-40B4-BE49-F238E27FC236}">
                <a16:creationId xmlns:a16="http://schemas.microsoft.com/office/drawing/2014/main" id="{49DBEFB5-98D7-CEC8-22FF-948BFAFF9E5D}"/>
              </a:ext>
            </a:extLst>
          </p:cNvPr>
          <p:cNvSpPr txBox="1"/>
          <p:nvPr userDrawn="1"/>
        </p:nvSpPr>
        <p:spPr>
          <a:xfrm>
            <a:off x="4720565"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a:solidFill>
                  <a:srgbClr val="E30613"/>
                </a:solidFill>
                <a:latin typeface="Aptos" panose="020B0004020202020204" pitchFamily="34" charset="0"/>
              </a:rPr>
              <a:t>Morning</a:t>
            </a:r>
          </a:p>
        </p:txBody>
      </p:sp>
      <p:cxnSp>
        <p:nvCxnSpPr>
          <p:cNvPr id="25" name="Google Shape;118;p97">
            <a:extLst>
              <a:ext uri="{FF2B5EF4-FFF2-40B4-BE49-F238E27FC236}">
                <a16:creationId xmlns:a16="http://schemas.microsoft.com/office/drawing/2014/main" id="{A447F83A-9160-40B6-29D0-1EC56E8AD393}"/>
              </a:ext>
            </a:extLst>
          </p:cNvPr>
          <p:cNvCxnSpPr>
            <a:cxnSpLocks/>
          </p:cNvCxnSpPr>
          <p:nvPr userDrawn="1"/>
        </p:nvCxnSpPr>
        <p:spPr>
          <a:xfrm>
            <a:off x="4720565" y="1974668"/>
            <a:ext cx="1936107" cy="0"/>
          </a:xfrm>
          <a:prstGeom prst="straightConnector1">
            <a:avLst/>
          </a:prstGeom>
          <a:noFill/>
          <a:ln w="9525" cap="flat" cmpd="sng">
            <a:solidFill>
              <a:srgbClr val="E30613"/>
            </a:solidFill>
            <a:prstDash val="solid"/>
            <a:miter lim="800000"/>
            <a:headEnd type="none" w="sm" len="sm"/>
            <a:tailEnd type="none" w="sm" len="sm"/>
          </a:ln>
        </p:spPr>
      </p:cxnSp>
      <p:sp>
        <p:nvSpPr>
          <p:cNvPr id="28" name="Textfeld 27">
            <a:extLst>
              <a:ext uri="{FF2B5EF4-FFF2-40B4-BE49-F238E27FC236}">
                <a16:creationId xmlns:a16="http://schemas.microsoft.com/office/drawing/2014/main" id="{5A2B0C9E-47F2-B6AB-C141-330C2DA0AEC4}"/>
              </a:ext>
            </a:extLst>
          </p:cNvPr>
          <p:cNvSpPr txBox="1"/>
          <p:nvPr userDrawn="1"/>
        </p:nvSpPr>
        <p:spPr>
          <a:xfrm>
            <a:off x="6858000"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err="1">
                <a:solidFill>
                  <a:srgbClr val="E30613"/>
                </a:solidFill>
                <a:latin typeface="Aptos" panose="020B0004020202020204" pitchFamily="34" charset="0"/>
              </a:rPr>
              <a:t>Afternoon</a:t>
            </a:r>
            <a:endParaRPr lang="de-DE" sz="1400" b="1" i="0">
              <a:solidFill>
                <a:srgbClr val="E30613"/>
              </a:solidFill>
              <a:latin typeface="Aptos" panose="020B0004020202020204" pitchFamily="34" charset="0"/>
            </a:endParaRPr>
          </a:p>
        </p:txBody>
      </p:sp>
      <p:cxnSp>
        <p:nvCxnSpPr>
          <p:cNvPr id="29" name="Google Shape;118;p97">
            <a:extLst>
              <a:ext uri="{FF2B5EF4-FFF2-40B4-BE49-F238E27FC236}">
                <a16:creationId xmlns:a16="http://schemas.microsoft.com/office/drawing/2014/main" id="{9CAEDF5D-41E5-6A62-30F5-1E1766E60CB7}"/>
              </a:ext>
            </a:extLst>
          </p:cNvPr>
          <p:cNvCxnSpPr>
            <a:cxnSpLocks/>
          </p:cNvCxnSpPr>
          <p:nvPr userDrawn="1"/>
        </p:nvCxnSpPr>
        <p:spPr>
          <a:xfrm>
            <a:off x="6858000" y="1974668"/>
            <a:ext cx="1866900" cy="0"/>
          </a:xfrm>
          <a:prstGeom prst="straightConnector1">
            <a:avLst/>
          </a:prstGeom>
          <a:noFill/>
          <a:ln w="9525" cap="flat" cmpd="sng">
            <a:solidFill>
              <a:srgbClr val="E30613"/>
            </a:solidFill>
            <a:prstDash val="solid"/>
            <a:miter lim="800000"/>
            <a:headEnd type="none" w="sm" len="sm"/>
            <a:tailEnd type="none" w="sm" len="sm"/>
          </a:ln>
        </p:spPr>
      </p:cxnSp>
      <p:sp>
        <p:nvSpPr>
          <p:cNvPr id="34" name="Textplatzhalter 33">
            <a:extLst>
              <a:ext uri="{FF2B5EF4-FFF2-40B4-BE49-F238E27FC236}">
                <a16:creationId xmlns:a16="http://schemas.microsoft.com/office/drawing/2014/main" id="{A979C08A-28CB-BE81-4C1E-54C1E226D575}"/>
              </a:ext>
            </a:extLst>
          </p:cNvPr>
          <p:cNvSpPr>
            <a:spLocks noGrp="1"/>
          </p:cNvSpPr>
          <p:nvPr>
            <p:ph type="body" sz="quarter" idx="14"/>
          </p:nvPr>
        </p:nvSpPr>
        <p:spPr>
          <a:xfrm>
            <a:off x="428625" y="2128484"/>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endParaRPr lang="de-DE"/>
          </a:p>
        </p:txBody>
      </p:sp>
      <p:sp>
        <p:nvSpPr>
          <p:cNvPr id="36" name="Textplatzhalter 33">
            <a:extLst>
              <a:ext uri="{FF2B5EF4-FFF2-40B4-BE49-F238E27FC236}">
                <a16:creationId xmlns:a16="http://schemas.microsoft.com/office/drawing/2014/main" id="{55746759-0ADD-1422-F8BE-420F8D85DB32}"/>
              </a:ext>
            </a:extLst>
          </p:cNvPr>
          <p:cNvSpPr>
            <a:spLocks noGrp="1"/>
          </p:cNvSpPr>
          <p:nvPr>
            <p:ph type="body" sz="quarter" idx="16"/>
          </p:nvPr>
        </p:nvSpPr>
        <p:spPr>
          <a:xfrm>
            <a:off x="2593376" y="2128484"/>
            <a:ext cx="1848978"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endParaRPr lang="de-DE"/>
          </a:p>
        </p:txBody>
      </p:sp>
      <p:sp>
        <p:nvSpPr>
          <p:cNvPr id="38" name="Textplatzhalter 33">
            <a:extLst>
              <a:ext uri="{FF2B5EF4-FFF2-40B4-BE49-F238E27FC236}">
                <a16:creationId xmlns:a16="http://schemas.microsoft.com/office/drawing/2014/main" id="{C2D2379D-656F-ABC0-BA51-99A77D669846}"/>
              </a:ext>
            </a:extLst>
          </p:cNvPr>
          <p:cNvSpPr>
            <a:spLocks noGrp="1"/>
          </p:cNvSpPr>
          <p:nvPr>
            <p:ph type="body" sz="quarter" idx="18"/>
          </p:nvPr>
        </p:nvSpPr>
        <p:spPr>
          <a:xfrm>
            <a:off x="4720565" y="2128484"/>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endParaRPr lang="de-DE"/>
          </a:p>
        </p:txBody>
      </p:sp>
      <p:sp>
        <p:nvSpPr>
          <p:cNvPr id="40" name="Textplatzhalter 33">
            <a:extLst>
              <a:ext uri="{FF2B5EF4-FFF2-40B4-BE49-F238E27FC236}">
                <a16:creationId xmlns:a16="http://schemas.microsoft.com/office/drawing/2014/main" id="{FFE0441A-1FEB-6943-5AD0-84B27A5F7CEE}"/>
              </a:ext>
            </a:extLst>
          </p:cNvPr>
          <p:cNvSpPr>
            <a:spLocks noGrp="1"/>
          </p:cNvSpPr>
          <p:nvPr>
            <p:ph type="body" sz="quarter" idx="20"/>
          </p:nvPr>
        </p:nvSpPr>
        <p:spPr>
          <a:xfrm>
            <a:off x="6858000" y="2128484"/>
            <a:ext cx="1863981"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endParaRPr lang="de-DE"/>
          </a:p>
        </p:txBody>
      </p:sp>
      <p:sp>
        <p:nvSpPr>
          <p:cNvPr id="15" name="Text Placeholder 5">
            <a:extLst>
              <a:ext uri="{FF2B5EF4-FFF2-40B4-BE49-F238E27FC236}">
                <a16:creationId xmlns:a16="http://schemas.microsoft.com/office/drawing/2014/main" id="{145ADD53-BFB6-1342-D381-E7B51F923AB1}"/>
              </a:ext>
            </a:extLst>
          </p:cNvPr>
          <p:cNvSpPr>
            <a:spLocks noGrp="1"/>
          </p:cNvSpPr>
          <p:nvPr>
            <p:ph type="body" sz="quarter" idx="12" hasCustomPrompt="1"/>
          </p:nvPr>
        </p:nvSpPr>
        <p:spPr>
          <a:xfrm>
            <a:off x="428625" y="2463327"/>
            <a:ext cx="1934766" cy="2429392"/>
          </a:xfrm>
          <a:prstGeom prst="rect">
            <a:avLst/>
          </a:prstGeom>
        </p:spPr>
        <p:txBody>
          <a:bodyPr/>
          <a:lstStyle>
            <a:lvl1pPr marL="274320" indent="-205740">
              <a:lnSpc>
                <a:spcPct val="100000"/>
              </a:lnSpc>
              <a:spcBef>
                <a:spcPts val="0"/>
              </a:spcBef>
              <a:spcAft>
                <a:spcPts val="450"/>
              </a:spcAft>
              <a:buFont typeface="Arial" panose="020B0604020202020204" pitchFamily="34" charset="0"/>
              <a:buChar char="•"/>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a:t>First Bullet</a:t>
            </a:r>
          </a:p>
          <a:p>
            <a:pPr lvl="0"/>
            <a:r>
              <a:rPr lang="en-US"/>
              <a:t>Second Bullet</a:t>
            </a:r>
          </a:p>
        </p:txBody>
      </p:sp>
      <p:sp>
        <p:nvSpPr>
          <p:cNvPr id="16" name="Text Placeholder 5">
            <a:extLst>
              <a:ext uri="{FF2B5EF4-FFF2-40B4-BE49-F238E27FC236}">
                <a16:creationId xmlns:a16="http://schemas.microsoft.com/office/drawing/2014/main" id="{FBA8C5C2-EC24-E96F-2A03-A7A3D74907DD}"/>
              </a:ext>
            </a:extLst>
          </p:cNvPr>
          <p:cNvSpPr>
            <a:spLocks noGrp="1"/>
          </p:cNvSpPr>
          <p:nvPr>
            <p:ph type="body" sz="quarter" idx="21" hasCustomPrompt="1"/>
          </p:nvPr>
        </p:nvSpPr>
        <p:spPr>
          <a:xfrm>
            <a:off x="2593376" y="2463327"/>
            <a:ext cx="1859276" cy="2429392"/>
          </a:xfrm>
          <a:prstGeom prst="rect">
            <a:avLst/>
          </a:prstGeom>
        </p:spPr>
        <p:txBody>
          <a:bodyPr/>
          <a:lstStyle>
            <a:lvl1pPr marL="274320" indent="-205740">
              <a:lnSpc>
                <a:spcPct val="100000"/>
              </a:lnSpc>
              <a:spcBef>
                <a:spcPts val="0"/>
              </a:spcBef>
              <a:spcAft>
                <a:spcPts val="450"/>
              </a:spcAft>
              <a:buFont typeface="Arial" panose="020B0604020202020204" pitchFamily="34" charset="0"/>
              <a:buChar char="•"/>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a:t>First Bullet</a:t>
            </a:r>
          </a:p>
          <a:p>
            <a:pPr lvl="0"/>
            <a:r>
              <a:rPr lang="en-US"/>
              <a:t>Second Bullet</a:t>
            </a:r>
          </a:p>
        </p:txBody>
      </p:sp>
      <p:sp>
        <p:nvSpPr>
          <p:cNvPr id="17" name="Text Placeholder 5">
            <a:extLst>
              <a:ext uri="{FF2B5EF4-FFF2-40B4-BE49-F238E27FC236}">
                <a16:creationId xmlns:a16="http://schemas.microsoft.com/office/drawing/2014/main" id="{206E007A-C0A3-3D41-C472-B8E9515BB90C}"/>
              </a:ext>
            </a:extLst>
          </p:cNvPr>
          <p:cNvSpPr>
            <a:spLocks noGrp="1"/>
          </p:cNvSpPr>
          <p:nvPr>
            <p:ph type="body" sz="quarter" idx="22" hasCustomPrompt="1"/>
          </p:nvPr>
        </p:nvSpPr>
        <p:spPr>
          <a:xfrm>
            <a:off x="4720565" y="2463327"/>
            <a:ext cx="1934766" cy="2429392"/>
          </a:xfrm>
          <a:prstGeom prst="rect">
            <a:avLst/>
          </a:prstGeom>
        </p:spPr>
        <p:txBody>
          <a:bodyPr/>
          <a:lstStyle>
            <a:lvl1pPr marL="274320" indent="-205740">
              <a:lnSpc>
                <a:spcPct val="100000"/>
              </a:lnSpc>
              <a:spcBef>
                <a:spcPts val="0"/>
              </a:spcBef>
              <a:spcAft>
                <a:spcPts val="450"/>
              </a:spcAft>
              <a:buFont typeface="Arial" panose="020B0604020202020204" pitchFamily="34" charset="0"/>
              <a:buChar char="•"/>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a:t>First Bullet</a:t>
            </a:r>
          </a:p>
          <a:p>
            <a:pPr lvl="0"/>
            <a:r>
              <a:rPr lang="en-US"/>
              <a:t>Second Bullet</a:t>
            </a:r>
          </a:p>
        </p:txBody>
      </p:sp>
      <p:sp>
        <p:nvSpPr>
          <p:cNvPr id="18" name="Text Placeholder 5">
            <a:extLst>
              <a:ext uri="{FF2B5EF4-FFF2-40B4-BE49-F238E27FC236}">
                <a16:creationId xmlns:a16="http://schemas.microsoft.com/office/drawing/2014/main" id="{19D4348E-C907-A3A7-14BF-84224E99D2A1}"/>
              </a:ext>
            </a:extLst>
          </p:cNvPr>
          <p:cNvSpPr>
            <a:spLocks noGrp="1"/>
          </p:cNvSpPr>
          <p:nvPr>
            <p:ph type="body" sz="quarter" idx="23" hasCustomPrompt="1"/>
          </p:nvPr>
        </p:nvSpPr>
        <p:spPr>
          <a:xfrm>
            <a:off x="6858000" y="2463327"/>
            <a:ext cx="1874362" cy="2429392"/>
          </a:xfrm>
          <a:prstGeom prst="rect">
            <a:avLst/>
          </a:prstGeom>
        </p:spPr>
        <p:txBody>
          <a:bodyPr/>
          <a:lstStyle>
            <a:lvl1pPr marL="274320" indent="-205740">
              <a:spcBef>
                <a:spcPts val="0"/>
              </a:spcBef>
              <a:spcAft>
                <a:spcPts val="450"/>
              </a:spcAft>
              <a:buFont typeface="Arial" panose="020B0604020202020204" pitchFamily="34" charset="0"/>
              <a:buChar char="•"/>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a:t>First Bullet</a:t>
            </a:r>
          </a:p>
          <a:p>
            <a:pPr lvl="0"/>
            <a:r>
              <a:rPr lang="en-US"/>
              <a:t>Second Bullet</a:t>
            </a:r>
          </a:p>
        </p:txBody>
      </p:sp>
      <p:sp>
        <p:nvSpPr>
          <p:cNvPr id="3" name="Google Shape;38;p80">
            <a:extLst>
              <a:ext uri="{FF2B5EF4-FFF2-40B4-BE49-F238E27FC236}">
                <a16:creationId xmlns:a16="http://schemas.microsoft.com/office/drawing/2014/main" id="{C333DA30-9901-0C8B-C307-364402F59A8E}"/>
              </a:ext>
            </a:extLst>
          </p:cNvPr>
          <p:cNvSpPr txBox="1">
            <a:spLocks noGrp="1"/>
          </p:cNvSpPr>
          <p:nvPr>
            <p:ph type="body" idx="10" hasCustomPrompt="1"/>
          </p:nvPr>
        </p:nvSpPr>
        <p:spPr>
          <a:xfrm>
            <a:off x="428625" y="1099293"/>
            <a:ext cx="402402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Day 1</a:t>
            </a:r>
            <a:endParaRPr/>
          </a:p>
        </p:txBody>
      </p:sp>
      <p:sp>
        <p:nvSpPr>
          <p:cNvPr id="4" name="Google Shape;38;p80">
            <a:extLst>
              <a:ext uri="{FF2B5EF4-FFF2-40B4-BE49-F238E27FC236}">
                <a16:creationId xmlns:a16="http://schemas.microsoft.com/office/drawing/2014/main" id="{16FFD2AA-E4A1-4741-BF9E-EAF26BAB0BF8}"/>
              </a:ext>
            </a:extLst>
          </p:cNvPr>
          <p:cNvSpPr txBox="1">
            <a:spLocks noGrp="1"/>
          </p:cNvSpPr>
          <p:nvPr>
            <p:ph type="body" idx="11" hasCustomPrompt="1"/>
          </p:nvPr>
        </p:nvSpPr>
        <p:spPr>
          <a:xfrm>
            <a:off x="4714875" y="1099293"/>
            <a:ext cx="401748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Day 2</a:t>
            </a:r>
            <a:endParaRPr/>
          </a:p>
        </p:txBody>
      </p:sp>
      <p:cxnSp>
        <p:nvCxnSpPr>
          <p:cNvPr id="8" name="Google Shape;118;p97">
            <a:extLst>
              <a:ext uri="{FF2B5EF4-FFF2-40B4-BE49-F238E27FC236}">
                <a16:creationId xmlns:a16="http://schemas.microsoft.com/office/drawing/2014/main" id="{C31D4CA6-D394-52F5-5712-AC2BBF811CD1}"/>
              </a:ext>
            </a:extLst>
          </p:cNvPr>
          <p:cNvCxnSpPr>
            <a:cxnSpLocks/>
          </p:cNvCxnSpPr>
          <p:nvPr userDrawn="1"/>
        </p:nvCxnSpPr>
        <p:spPr>
          <a:xfrm>
            <a:off x="428625" y="1532071"/>
            <a:ext cx="4024027" cy="0"/>
          </a:xfrm>
          <a:prstGeom prst="straightConnector1">
            <a:avLst/>
          </a:prstGeom>
          <a:noFill/>
          <a:ln w="9525" cap="flat" cmpd="sng">
            <a:solidFill>
              <a:srgbClr val="E30613"/>
            </a:solidFill>
            <a:prstDash val="solid"/>
            <a:miter lim="800000"/>
            <a:headEnd type="none" w="sm" len="sm"/>
            <a:tailEnd type="none" w="sm" len="sm"/>
          </a:ln>
        </p:spPr>
      </p:cxnSp>
      <p:cxnSp>
        <p:nvCxnSpPr>
          <p:cNvPr id="11" name="Google Shape;119;p97">
            <a:extLst>
              <a:ext uri="{FF2B5EF4-FFF2-40B4-BE49-F238E27FC236}">
                <a16:creationId xmlns:a16="http://schemas.microsoft.com/office/drawing/2014/main" id="{D829AC57-B2CD-137F-E57F-4854DB831219}"/>
              </a:ext>
            </a:extLst>
          </p:cNvPr>
          <p:cNvCxnSpPr>
            <a:cxnSpLocks/>
          </p:cNvCxnSpPr>
          <p:nvPr userDrawn="1"/>
        </p:nvCxnSpPr>
        <p:spPr>
          <a:xfrm>
            <a:off x="4686301" y="1532071"/>
            <a:ext cx="4029075" cy="0"/>
          </a:xfrm>
          <a:prstGeom prst="straightConnector1">
            <a:avLst/>
          </a:prstGeom>
          <a:noFill/>
          <a:ln w="9525" cap="flat" cmpd="sng">
            <a:solidFill>
              <a:srgbClr val="E30613"/>
            </a:solidFill>
            <a:prstDash val="solid"/>
            <a:miter lim="800000"/>
            <a:headEnd type="none" w="sm" len="sm"/>
            <a:tailEnd type="none" w="sm" len="sm"/>
          </a:ln>
        </p:spPr>
      </p:cxnSp>
      <p:cxnSp>
        <p:nvCxnSpPr>
          <p:cNvPr id="26" name="Google Shape;118;p97">
            <a:extLst>
              <a:ext uri="{FF2B5EF4-FFF2-40B4-BE49-F238E27FC236}">
                <a16:creationId xmlns:a16="http://schemas.microsoft.com/office/drawing/2014/main" id="{C0633090-2062-A38A-626B-C599F1639B16}"/>
              </a:ext>
            </a:extLst>
          </p:cNvPr>
          <p:cNvCxnSpPr>
            <a:cxnSpLocks/>
          </p:cNvCxnSpPr>
          <p:nvPr userDrawn="1"/>
        </p:nvCxnSpPr>
        <p:spPr>
          <a:xfrm>
            <a:off x="2593376" y="1974668"/>
            <a:ext cx="1859276" cy="0"/>
          </a:xfrm>
          <a:prstGeom prst="straightConnector1">
            <a:avLst/>
          </a:prstGeom>
          <a:noFill/>
          <a:ln w="9525" cap="flat" cmpd="sng">
            <a:solidFill>
              <a:srgbClr val="E30613"/>
            </a:solidFill>
            <a:prstDash val="solid"/>
            <a:miter lim="800000"/>
            <a:headEnd type="none" w="sm" len="sm"/>
            <a:tailEnd type="none" w="sm" len="sm"/>
          </a:ln>
        </p:spPr>
      </p:cxnSp>
      <p:sp>
        <p:nvSpPr>
          <p:cNvPr id="5" name="Google Shape;38;p80">
            <a:extLst>
              <a:ext uri="{FF2B5EF4-FFF2-40B4-BE49-F238E27FC236}">
                <a16:creationId xmlns:a16="http://schemas.microsoft.com/office/drawing/2014/main" id="{079BB5BE-2806-329D-FC6E-9ABB40E5E14A}"/>
              </a:ext>
            </a:extLst>
          </p:cNvPr>
          <p:cNvSpPr txBox="1">
            <a:spLocks noGrp="1"/>
          </p:cNvSpPr>
          <p:nvPr>
            <p:ph type="body" idx="1" hasCustomPrompt="1"/>
          </p:nvPr>
        </p:nvSpPr>
        <p:spPr>
          <a:xfrm>
            <a:off x="428625" y="33235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err="1"/>
              <a:t>Today’s</a:t>
            </a:r>
            <a:r>
              <a:rPr lang="de-DE"/>
              <a:t> Agenda</a:t>
            </a:r>
            <a:endParaRPr/>
          </a:p>
        </p:txBody>
      </p:sp>
    </p:spTree>
    <p:extLst>
      <p:ext uri="{BB962C8B-B14F-4D97-AF65-F5344CB8AC3E}">
        <p14:creationId xmlns:p14="http://schemas.microsoft.com/office/powerpoint/2010/main" val="4045721554"/>
      </p:ext>
    </p:extLst>
  </p:cSld>
  <p:clrMapOvr>
    <a:masterClrMapping/>
  </p:clrMapOvr>
  <p:extLst>
    <p:ext uri="{DCECCB84-F9BA-43D5-87BE-67443E8EF086}">
      <p15:sldGuideLst xmlns:p15="http://schemas.microsoft.com/office/powerpoint/2012/main">
        <p15:guide id="1" orient="horz" pos="1200">
          <p15:clr>
            <a:srgbClr val="FBAE40"/>
          </p15:clr>
        </p15:guide>
        <p15:guide id="3" orient="horz" pos="1584">
          <p15:clr>
            <a:srgbClr val="FBAE40"/>
          </p15:clr>
        </p15:guide>
        <p15:guide id="4" pos="2808">
          <p15:clr>
            <a:srgbClr val="FBAE40"/>
          </p15:clr>
        </p15:guide>
        <p15:guide id="6" pos="295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ptos_Todays-Agenda_Parts">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3B1DF90C-B73E-472E-C982-71D3C2E3C092}"/>
              </a:ext>
            </a:extLst>
          </p:cNvPr>
          <p:cNvSpPr>
            <a:spLocks noGrp="1"/>
          </p:cNvSpPr>
          <p:nvPr>
            <p:ph type="body" sz="quarter" idx="12"/>
          </p:nvPr>
        </p:nvSpPr>
        <p:spPr>
          <a:xfrm>
            <a:off x="428625" y="1785939"/>
            <a:ext cx="4024027" cy="3096815"/>
          </a:xfrm>
          <a:prstGeom prst="rect">
            <a:avLst/>
          </a:prstGeom>
        </p:spPr>
        <p:txBody>
          <a:bodyPr/>
          <a:lstStyle>
            <a:lvl1pPr marL="0">
              <a:spcBef>
                <a:spcPts val="0"/>
              </a:spcBef>
              <a:spcAft>
                <a:spcPts val="450"/>
              </a:spcAft>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de-DE"/>
              <a:t>Mastertextformat bearbeiten</a:t>
            </a:r>
          </a:p>
          <a:p>
            <a:pPr lvl="1"/>
            <a:r>
              <a:rPr lang="de-DE"/>
              <a:t>Zweite Ebene</a:t>
            </a:r>
          </a:p>
        </p:txBody>
      </p:sp>
      <p:sp>
        <p:nvSpPr>
          <p:cNvPr id="5" name="Text Placeholder 5">
            <a:extLst>
              <a:ext uri="{FF2B5EF4-FFF2-40B4-BE49-F238E27FC236}">
                <a16:creationId xmlns:a16="http://schemas.microsoft.com/office/drawing/2014/main" id="{EB259111-5BAC-F379-C3D7-0EDBED3F19BF}"/>
              </a:ext>
            </a:extLst>
          </p:cNvPr>
          <p:cNvSpPr>
            <a:spLocks noGrp="1"/>
          </p:cNvSpPr>
          <p:nvPr>
            <p:ph type="body" sz="quarter" idx="13"/>
          </p:nvPr>
        </p:nvSpPr>
        <p:spPr>
          <a:xfrm>
            <a:off x="4697888" y="1785938"/>
            <a:ext cx="4017488" cy="3096816"/>
          </a:xfrm>
          <a:prstGeom prst="rect">
            <a:avLst/>
          </a:prstGeom>
        </p:spPr>
        <p:txBody>
          <a:bodyPr/>
          <a:lstStyle>
            <a:lvl1pPr marL="0">
              <a:spcBef>
                <a:spcPts val="0"/>
              </a:spcBef>
              <a:spcAft>
                <a:spcPts val="450"/>
              </a:spcAft>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de-DE"/>
              <a:t>Mastertextformat bearbeiten</a:t>
            </a:r>
          </a:p>
          <a:p>
            <a:pPr lvl="1"/>
            <a:r>
              <a:rPr lang="de-DE"/>
              <a:t>Zweite Ebene</a:t>
            </a:r>
          </a:p>
        </p:txBody>
      </p:sp>
      <p:sp>
        <p:nvSpPr>
          <p:cNvPr id="6" name="Google Shape;38;p80">
            <a:extLst>
              <a:ext uri="{FF2B5EF4-FFF2-40B4-BE49-F238E27FC236}">
                <a16:creationId xmlns:a16="http://schemas.microsoft.com/office/drawing/2014/main" id="{1916FF60-8082-553E-43AA-997982AD37A2}"/>
              </a:ext>
            </a:extLst>
          </p:cNvPr>
          <p:cNvSpPr txBox="1">
            <a:spLocks noGrp="1"/>
          </p:cNvSpPr>
          <p:nvPr>
            <p:ph type="body" idx="10" hasCustomPrompt="1"/>
          </p:nvPr>
        </p:nvSpPr>
        <p:spPr>
          <a:xfrm>
            <a:off x="428625" y="1099293"/>
            <a:ext cx="402402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Part I</a:t>
            </a:r>
            <a:endParaRPr/>
          </a:p>
        </p:txBody>
      </p:sp>
      <p:sp>
        <p:nvSpPr>
          <p:cNvPr id="7" name="Google Shape;38;p80">
            <a:extLst>
              <a:ext uri="{FF2B5EF4-FFF2-40B4-BE49-F238E27FC236}">
                <a16:creationId xmlns:a16="http://schemas.microsoft.com/office/drawing/2014/main" id="{5B727AB5-FBFD-ECBF-47E6-15C3D54CB507}"/>
              </a:ext>
            </a:extLst>
          </p:cNvPr>
          <p:cNvSpPr txBox="1">
            <a:spLocks noGrp="1"/>
          </p:cNvSpPr>
          <p:nvPr>
            <p:ph type="body" idx="11" hasCustomPrompt="1"/>
          </p:nvPr>
        </p:nvSpPr>
        <p:spPr>
          <a:xfrm>
            <a:off x="4697889" y="1099293"/>
            <a:ext cx="401748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Part II</a:t>
            </a:r>
            <a:endParaRPr/>
          </a:p>
        </p:txBody>
      </p:sp>
      <p:cxnSp>
        <p:nvCxnSpPr>
          <p:cNvPr id="8" name="Google Shape;118;p97">
            <a:extLst>
              <a:ext uri="{FF2B5EF4-FFF2-40B4-BE49-F238E27FC236}">
                <a16:creationId xmlns:a16="http://schemas.microsoft.com/office/drawing/2014/main" id="{883B836E-8F85-E779-45FC-BB1EE0D1553E}"/>
              </a:ext>
            </a:extLst>
          </p:cNvPr>
          <p:cNvCxnSpPr>
            <a:cxnSpLocks/>
          </p:cNvCxnSpPr>
          <p:nvPr userDrawn="1"/>
        </p:nvCxnSpPr>
        <p:spPr>
          <a:xfrm>
            <a:off x="428625" y="1532071"/>
            <a:ext cx="4024027" cy="0"/>
          </a:xfrm>
          <a:prstGeom prst="straightConnector1">
            <a:avLst/>
          </a:prstGeom>
          <a:noFill/>
          <a:ln w="9525" cap="flat" cmpd="sng">
            <a:solidFill>
              <a:srgbClr val="E30613"/>
            </a:solidFill>
            <a:prstDash val="solid"/>
            <a:miter lim="800000"/>
            <a:headEnd type="none" w="sm" len="sm"/>
            <a:tailEnd type="none" w="sm" len="sm"/>
          </a:ln>
        </p:spPr>
      </p:cxnSp>
      <p:cxnSp>
        <p:nvCxnSpPr>
          <p:cNvPr id="16" name="Google Shape;119;p97">
            <a:extLst>
              <a:ext uri="{FF2B5EF4-FFF2-40B4-BE49-F238E27FC236}">
                <a16:creationId xmlns:a16="http://schemas.microsoft.com/office/drawing/2014/main" id="{C6539AF5-44B3-E086-05CD-5E48D673389D}"/>
              </a:ext>
            </a:extLst>
          </p:cNvPr>
          <p:cNvCxnSpPr>
            <a:cxnSpLocks/>
          </p:cNvCxnSpPr>
          <p:nvPr userDrawn="1"/>
        </p:nvCxnSpPr>
        <p:spPr>
          <a:xfrm>
            <a:off x="4686301" y="1532071"/>
            <a:ext cx="4029075" cy="0"/>
          </a:xfrm>
          <a:prstGeom prst="straightConnector1">
            <a:avLst/>
          </a:prstGeom>
          <a:noFill/>
          <a:ln w="9525" cap="flat" cmpd="sng">
            <a:solidFill>
              <a:srgbClr val="E30613"/>
            </a:solidFill>
            <a:prstDash val="solid"/>
            <a:miter lim="800000"/>
            <a:headEnd type="none" w="sm" len="sm"/>
            <a:tailEnd type="none" w="sm" len="sm"/>
          </a:ln>
        </p:spPr>
      </p:cxnSp>
      <p:sp>
        <p:nvSpPr>
          <p:cNvPr id="2" name="Google Shape;38;p80">
            <a:extLst>
              <a:ext uri="{FF2B5EF4-FFF2-40B4-BE49-F238E27FC236}">
                <a16:creationId xmlns:a16="http://schemas.microsoft.com/office/drawing/2014/main" id="{04733276-D985-539A-08EF-2CBA80742939}"/>
              </a:ext>
            </a:extLst>
          </p:cNvPr>
          <p:cNvSpPr txBox="1">
            <a:spLocks noGrp="1"/>
          </p:cNvSpPr>
          <p:nvPr>
            <p:ph type="body" idx="1" hasCustomPrompt="1"/>
          </p:nvPr>
        </p:nvSpPr>
        <p:spPr>
          <a:xfrm>
            <a:off x="428625" y="33235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err="1"/>
              <a:t>Today’s</a:t>
            </a:r>
            <a:r>
              <a:rPr lang="de-DE"/>
              <a:t> Agenda</a:t>
            </a:r>
            <a:endParaRPr/>
          </a:p>
        </p:txBody>
      </p:sp>
    </p:spTree>
    <p:extLst>
      <p:ext uri="{BB962C8B-B14F-4D97-AF65-F5344CB8AC3E}">
        <p14:creationId xmlns:p14="http://schemas.microsoft.com/office/powerpoint/2010/main" val="844964417"/>
      </p:ext>
    </p:extLst>
  </p:cSld>
  <p:clrMapOvr>
    <a:masterClrMapping/>
  </p:clrMapOvr>
  <p:extLst>
    <p:ext uri="{DCECCB84-F9BA-43D5-87BE-67443E8EF086}">
      <p15:sldGuideLst xmlns:p15="http://schemas.microsoft.com/office/powerpoint/2012/main">
        <p15:guide id="1" orient="horz" pos="1116">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ptos_Programme_Days+Parts">
    <p:spTree>
      <p:nvGrpSpPr>
        <p:cNvPr id="1" name=""/>
        <p:cNvGrpSpPr/>
        <p:nvPr/>
      </p:nvGrpSpPr>
      <p:grpSpPr>
        <a:xfrm>
          <a:off x="0" y="0"/>
          <a:ext cx="0" cy="0"/>
          <a:chOff x="0" y="0"/>
          <a:chExt cx="0" cy="0"/>
        </a:xfrm>
      </p:grpSpPr>
      <p:sp>
        <p:nvSpPr>
          <p:cNvPr id="7" name="Textfeld 5">
            <a:extLst>
              <a:ext uri="{FF2B5EF4-FFF2-40B4-BE49-F238E27FC236}">
                <a16:creationId xmlns:a16="http://schemas.microsoft.com/office/drawing/2014/main" id="{8C886AFA-009F-79E5-41E6-594E87923314}"/>
              </a:ext>
            </a:extLst>
          </p:cNvPr>
          <p:cNvSpPr txBox="1"/>
          <p:nvPr userDrawn="1"/>
        </p:nvSpPr>
        <p:spPr>
          <a:xfrm>
            <a:off x="428625"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a:solidFill>
                  <a:srgbClr val="E30613"/>
                </a:solidFill>
                <a:latin typeface="Aptos" panose="020B0004020202020204" pitchFamily="34" charset="0"/>
              </a:rPr>
              <a:t>Part I</a:t>
            </a:r>
          </a:p>
        </p:txBody>
      </p:sp>
      <p:sp>
        <p:nvSpPr>
          <p:cNvPr id="11" name="Textfeld 19">
            <a:extLst>
              <a:ext uri="{FF2B5EF4-FFF2-40B4-BE49-F238E27FC236}">
                <a16:creationId xmlns:a16="http://schemas.microsoft.com/office/drawing/2014/main" id="{0596B8E6-8039-7126-DD81-E3EF7BAE5CBC}"/>
              </a:ext>
            </a:extLst>
          </p:cNvPr>
          <p:cNvSpPr txBox="1"/>
          <p:nvPr userDrawn="1"/>
        </p:nvSpPr>
        <p:spPr>
          <a:xfrm>
            <a:off x="2593377"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a:solidFill>
                  <a:srgbClr val="E30613"/>
                </a:solidFill>
                <a:latin typeface="Aptos" panose="020B0004020202020204" pitchFamily="34" charset="0"/>
              </a:rPr>
              <a:t>Part II</a:t>
            </a:r>
          </a:p>
        </p:txBody>
      </p:sp>
      <p:sp>
        <p:nvSpPr>
          <p:cNvPr id="15" name="Textfeld 23">
            <a:extLst>
              <a:ext uri="{FF2B5EF4-FFF2-40B4-BE49-F238E27FC236}">
                <a16:creationId xmlns:a16="http://schemas.microsoft.com/office/drawing/2014/main" id="{300088D4-3FAC-341F-D146-13D837D261B4}"/>
              </a:ext>
            </a:extLst>
          </p:cNvPr>
          <p:cNvSpPr txBox="1"/>
          <p:nvPr userDrawn="1"/>
        </p:nvSpPr>
        <p:spPr>
          <a:xfrm>
            <a:off x="4720565"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a:solidFill>
                  <a:srgbClr val="E30613"/>
                </a:solidFill>
                <a:latin typeface="Aptos" panose="020B0004020202020204" pitchFamily="34" charset="0"/>
              </a:rPr>
              <a:t>Part I</a:t>
            </a:r>
          </a:p>
        </p:txBody>
      </p:sp>
      <p:sp>
        <p:nvSpPr>
          <p:cNvPr id="17" name="Textfeld 27">
            <a:extLst>
              <a:ext uri="{FF2B5EF4-FFF2-40B4-BE49-F238E27FC236}">
                <a16:creationId xmlns:a16="http://schemas.microsoft.com/office/drawing/2014/main" id="{84C6094D-5B31-CA76-1A61-F6B0196B1919}"/>
              </a:ext>
            </a:extLst>
          </p:cNvPr>
          <p:cNvSpPr txBox="1"/>
          <p:nvPr userDrawn="1"/>
        </p:nvSpPr>
        <p:spPr>
          <a:xfrm>
            <a:off x="6858000"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a:solidFill>
                  <a:srgbClr val="E30613"/>
                </a:solidFill>
                <a:latin typeface="Aptos" panose="020B0004020202020204" pitchFamily="34" charset="0"/>
              </a:rPr>
              <a:t>Part II</a:t>
            </a:r>
          </a:p>
        </p:txBody>
      </p:sp>
      <p:sp>
        <p:nvSpPr>
          <p:cNvPr id="21" name="Textplatzhalter 33">
            <a:extLst>
              <a:ext uri="{FF2B5EF4-FFF2-40B4-BE49-F238E27FC236}">
                <a16:creationId xmlns:a16="http://schemas.microsoft.com/office/drawing/2014/main" id="{96DAD162-AB35-8C64-3A98-E373A51BD46C}"/>
              </a:ext>
            </a:extLst>
          </p:cNvPr>
          <p:cNvSpPr>
            <a:spLocks noGrp="1"/>
          </p:cNvSpPr>
          <p:nvPr>
            <p:ph type="body" sz="quarter" idx="14"/>
          </p:nvPr>
        </p:nvSpPr>
        <p:spPr>
          <a:xfrm>
            <a:off x="428625" y="2128484"/>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endParaRPr lang="de-DE"/>
          </a:p>
        </p:txBody>
      </p:sp>
      <p:sp>
        <p:nvSpPr>
          <p:cNvPr id="24" name="Textplatzhalter 33">
            <a:extLst>
              <a:ext uri="{FF2B5EF4-FFF2-40B4-BE49-F238E27FC236}">
                <a16:creationId xmlns:a16="http://schemas.microsoft.com/office/drawing/2014/main" id="{577492E5-D8A1-AFC5-3F3D-BEE03FB05DB8}"/>
              </a:ext>
            </a:extLst>
          </p:cNvPr>
          <p:cNvSpPr>
            <a:spLocks noGrp="1"/>
          </p:cNvSpPr>
          <p:nvPr>
            <p:ph type="body" sz="quarter" idx="16"/>
          </p:nvPr>
        </p:nvSpPr>
        <p:spPr>
          <a:xfrm>
            <a:off x="2593376" y="2128484"/>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endParaRPr lang="de-DE"/>
          </a:p>
        </p:txBody>
      </p:sp>
      <p:sp>
        <p:nvSpPr>
          <p:cNvPr id="25" name="Textplatzhalter 33">
            <a:extLst>
              <a:ext uri="{FF2B5EF4-FFF2-40B4-BE49-F238E27FC236}">
                <a16:creationId xmlns:a16="http://schemas.microsoft.com/office/drawing/2014/main" id="{94E9A21A-D861-FE8B-6136-76A82A89E268}"/>
              </a:ext>
            </a:extLst>
          </p:cNvPr>
          <p:cNvSpPr>
            <a:spLocks noGrp="1"/>
          </p:cNvSpPr>
          <p:nvPr>
            <p:ph type="body" sz="quarter" idx="18"/>
          </p:nvPr>
        </p:nvSpPr>
        <p:spPr>
          <a:xfrm>
            <a:off x="4720565" y="2128484"/>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endParaRPr lang="de-DE"/>
          </a:p>
        </p:txBody>
      </p:sp>
      <p:sp>
        <p:nvSpPr>
          <p:cNvPr id="28" name="Textplatzhalter 33">
            <a:extLst>
              <a:ext uri="{FF2B5EF4-FFF2-40B4-BE49-F238E27FC236}">
                <a16:creationId xmlns:a16="http://schemas.microsoft.com/office/drawing/2014/main" id="{8C1DA9EA-0C0E-07A1-BCEB-1D25BF5628AC}"/>
              </a:ext>
            </a:extLst>
          </p:cNvPr>
          <p:cNvSpPr>
            <a:spLocks noGrp="1"/>
          </p:cNvSpPr>
          <p:nvPr>
            <p:ph type="body" sz="quarter" idx="20"/>
          </p:nvPr>
        </p:nvSpPr>
        <p:spPr>
          <a:xfrm>
            <a:off x="6858000" y="2128484"/>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endParaRPr lang="de-DE"/>
          </a:p>
        </p:txBody>
      </p:sp>
      <p:sp>
        <p:nvSpPr>
          <p:cNvPr id="29" name="Text Placeholder 5">
            <a:extLst>
              <a:ext uri="{FF2B5EF4-FFF2-40B4-BE49-F238E27FC236}">
                <a16:creationId xmlns:a16="http://schemas.microsoft.com/office/drawing/2014/main" id="{7D91459C-DE49-F015-ABD3-CB9C294FC4E6}"/>
              </a:ext>
            </a:extLst>
          </p:cNvPr>
          <p:cNvSpPr>
            <a:spLocks noGrp="1"/>
          </p:cNvSpPr>
          <p:nvPr>
            <p:ph type="body" sz="quarter" idx="12" hasCustomPrompt="1"/>
          </p:nvPr>
        </p:nvSpPr>
        <p:spPr>
          <a:xfrm>
            <a:off x="428625" y="2463327"/>
            <a:ext cx="1934766" cy="2429392"/>
          </a:xfrm>
          <a:prstGeom prst="rect">
            <a:avLst/>
          </a:prstGeom>
        </p:spPr>
        <p:txBody>
          <a:bodyPr/>
          <a:lstStyle>
            <a:lvl1pPr marL="274320" indent="-205740">
              <a:lnSpc>
                <a:spcPct val="100000"/>
              </a:lnSpc>
              <a:spcBef>
                <a:spcPts val="0"/>
              </a:spcBef>
              <a:spcAft>
                <a:spcPts val="450"/>
              </a:spcAft>
              <a:buFont typeface="Arial" panose="020B0604020202020204" pitchFamily="34" charset="0"/>
              <a:buChar char="•"/>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a:t>First Bullet</a:t>
            </a:r>
          </a:p>
          <a:p>
            <a:pPr lvl="0"/>
            <a:r>
              <a:rPr lang="en-US"/>
              <a:t>Second Bullet</a:t>
            </a:r>
          </a:p>
        </p:txBody>
      </p:sp>
      <p:sp>
        <p:nvSpPr>
          <p:cNvPr id="30" name="Text Placeholder 5">
            <a:extLst>
              <a:ext uri="{FF2B5EF4-FFF2-40B4-BE49-F238E27FC236}">
                <a16:creationId xmlns:a16="http://schemas.microsoft.com/office/drawing/2014/main" id="{877A636E-A12B-5977-8C30-965C4903437C}"/>
              </a:ext>
            </a:extLst>
          </p:cNvPr>
          <p:cNvSpPr>
            <a:spLocks noGrp="1"/>
          </p:cNvSpPr>
          <p:nvPr>
            <p:ph type="body" sz="quarter" idx="21" hasCustomPrompt="1"/>
          </p:nvPr>
        </p:nvSpPr>
        <p:spPr>
          <a:xfrm>
            <a:off x="2593376" y="2463327"/>
            <a:ext cx="1934766" cy="2429392"/>
          </a:xfrm>
          <a:prstGeom prst="rect">
            <a:avLst/>
          </a:prstGeom>
        </p:spPr>
        <p:txBody>
          <a:bodyPr/>
          <a:lstStyle>
            <a:lvl1pPr marL="274320" indent="-205740">
              <a:lnSpc>
                <a:spcPct val="100000"/>
              </a:lnSpc>
              <a:spcBef>
                <a:spcPts val="0"/>
              </a:spcBef>
              <a:spcAft>
                <a:spcPts val="450"/>
              </a:spcAft>
              <a:buFont typeface="Arial" panose="020B0604020202020204" pitchFamily="34" charset="0"/>
              <a:buChar char="•"/>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a:t>First Bullet</a:t>
            </a:r>
          </a:p>
          <a:p>
            <a:pPr lvl="0"/>
            <a:r>
              <a:rPr lang="en-US"/>
              <a:t>Second Bullet</a:t>
            </a:r>
          </a:p>
        </p:txBody>
      </p:sp>
      <p:sp>
        <p:nvSpPr>
          <p:cNvPr id="31" name="Text Placeholder 5">
            <a:extLst>
              <a:ext uri="{FF2B5EF4-FFF2-40B4-BE49-F238E27FC236}">
                <a16:creationId xmlns:a16="http://schemas.microsoft.com/office/drawing/2014/main" id="{1A377352-F917-90A3-BA68-10161FACD68C}"/>
              </a:ext>
            </a:extLst>
          </p:cNvPr>
          <p:cNvSpPr>
            <a:spLocks noGrp="1"/>
          </p:cNvSpPr>
          <p:nvPr>
            <p:ph type="body" sz="quarter" idx="22" hasCustomPrompt="1"/>
          </p:nvPr>
        </p:nvSpPr>
        <p:spPr>
          <a:xfrm>
            <a:off x="4720565" y="2463327"/>
            <a:ext cx="1934766" cy="2429392"/>
          </a:xfrm>
          <a:prstGeom prst="rect">
            <a:avLst/>
          </a:prstGeom>
        </p:spPr>
        <p:txBody>
          <a:bodyPr/>
          <a:lstStyle>
            <a:lvl1pPr marL="274320" indent="-205740">
              <a:lnSpc>
                <a:spcPct val="100000"/>
              </a:lnSpc>
              <a:spcBef>
                <a:spcPts val="0"/>
              </a:spcBef>
              <a:spcAft>
                <a:spcPts val="450"/>
              </a:spcAft>
              <a:buFont typeface="Arial" panose="020B0604020202020204" pitchFamily="34" charset="0"/>
              <a:buChar char="•"/>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a:t>First Bullet</a:t>
            </a:r>
          </a:p>
          <a:p>
            <a:pPr lvl="0"/>
            <a:r>
              <a:rPr lang="en-US"/>
              <a:t>Second Bullet</a:t>
            </a:r>
          </a:p>
        </p:txBody>
      </p:sp>
      <p:sp>
        <p:nvSpPr>
          <p:cNvPr id="32" name="Text Placeholder 5">
            <a:extLst>
              <a:ext uri="{FF2B5EF4-FFF2-40B4-BE49-F238E27FC236}">
                <a16:creationId xmlns:a16="http://schemas.microsoft.com/office/drawing/2014/main" id="{0B645F93-6EF1-6385-32F1-78091996D056}"/>
              </a:ext>
            </a:extLst>
          </p:cNvPr>
          <p:cNvSpPr>
            <a:spLocks noGrp="1"/>
          </p:cNvSpPr>
          <p:nvPr>
            <p:ph type="body" sz="quarter" idx="23" hasCustomPrompt="1"/>
          </p:nvPr>
        </p:nvSpPr>
        <p:spPr>
          <a:xfrm>
            <a:off x="6858000" y="2463327"/>
            <a:ext cx="1934766" cy="2429392"/>
          </a:xfrm>
          <a:prstGeom prst="rect">
            <a:avLst/>
          </a:prstGeom>
        </p:spPr>
        <p:txBody>
          <a:bodyPr/>
          <a:lstStyle>
            <a:lvl1pPr marL="274320" indent="-205740">
              <a:lnSpc>
                <a:spcPct val="100000"/>
              </a:lnSpc>
              <a:spcBef>
                <a:spcPts val="0"/>
              </a:spcBef>
              <a:spcAft>
                <a:spcPts val="450"/>
              </a:spcAft>
              <a:buFont typeface="Arial" panose="020B0604020202020204" pitchFamily="34" charset="0"/>
              <a:buChar char="•"/>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a:t>First Bullet</a:t>
            </a:r>
          </a:p>
          <a:p>
            <a:pPr lvl="0"/>
            <a:r>
              <a:rPr lang="en-US"/>
              <a:t>Second Bullet</a:t>
            </a:r>
          </a:p>
        </p:txBody>
      </p:sp>
      <p:sp>
        <p:nvSpPr>
          <p:cNvPr id="34" name="Google Shape;38;p80">
            <a:extLst>
              <a:ext uri="{FF2B5EF4-FFF2-40B4-BE49-F238E27FC236}">
                <a16:creationId xmlns:a16="http://schemas.microsoft.com/office/drawing/2014/main" id="{B4BD74DB-8382-1DE8-BE07-D586CCB1B438}"/>
              </a:ext>
            </a:extLst>
          </p:cNvPr>
          <p:cNvSpPr txBox="1">
            <a:spLocks noGrp="1"/>
          </p:cNvSpPr>
          <p:nvPr>
            <p:ph type="body" idx="10" hasCustomPrompt="1"/>
          </p:nvPr>
        </p:nvSpPr>
        <p:spPr>
          <a:xfrm>
            <a:off x="428625" y="1099293"/>
            <a:ext cx="402402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Day 1</a:t>
            </a:r>
            <a:endParaRPr/>
          </a:p>
        </p:txBody>
      </p:sp>
      <p:sp>
        <p:nvSpPr>
          <p:cNvPr id="40" name="Google Shape;38;p80">
            <a:extLst>
              <a:ext uri="{FF2B5EF4-FFF2-40B4-BE49-F238E27FC236}">
                <a16:creationId xmlns:a16="http://schemas.microsoft.com/office/drawing/2014/main" id="{656DE071-2DAC-94B8-46CD-9E75E5073B22}"/>
              </a:ext>
            </a:extLst>
          </p:cNvPr>
          <p:cNvSpPr txBox="1">
            <a:spLocks noGrp="1"/>
          </p:cNvSpPr>
          <p:nvPr>
            <p:ph type="body" idx="11" hasCustomPrompt="1"/>
          </p:nvPr>
        </p:nvSpPr>
        <p:spPr>
          <a:xfrm>
            <a:off x="4714875" y="1099293"/>
            <a:ext cx="401748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Day 2</a:t>
            </a:r>
            <a:endParaRPr/>
          </a:p>
        </p:txBody>
      </p:sp>
      <p:cxnSp>
        <p:nvCxnSpPr>
          <p:cNvPr id="41" name="Google Shape;118;p97">
            <a:extLst>
              <a:ext uri="{FF2B5EF4-FFF2-40B4-BE49-F238E27FC236}">
                <a16:creationId xmlns:a16="http://schemas.microsoft.com/office/drawing/2014/main" id="{F5AAC24D-1664-C8C0-5C35-FED3952E5762}"/>
              </a:ext>
            </a:extLst>
          </p:cNvPr>
          <p:cNvCxnSpPr>
            <a:cxnSpLocks/>
          </p:cNvCxnSpPr>
          <p:nvPr userDrawn="1"/>
        </p:nvCxnSpPr>
        <p:spPr>
          <a:xfrm>
            <a:off x="428625" y="1532071"/>
            <a:ext cx="4024027" cy="0"/>
          </a:xfrm>
          <a:prstGeom prst="straightConnector1">
            <a:avLst/>
          </a:prstGeom>
          <a:noFill/>
          <a:ln w="9525" cap="flat" cmpd="sng">
            <a:solidFill>
              <a:srgbClr val="E30613"/>
            </a:solidFill>
            <a:prstDash val="solid"/>
            <a:miter lim="800000"/>
            <a:headEnd type="none" w="sm" len="sm"/>
            <a:tailEnd type="none" w="sm" len="sm"/>
          </a:ln>
        </p:spPr>
      </p:cxnSp>
      <p:cxnSp>
        <p:nvCxnSpPr>
          <p:cNvPr id="42" name="Google Shape;119;p97">
            <a:extLst>
              <a:ext uri="{FF2B5EF4-FFF2-40B4-BE49-F238E27FC236}">
                <a16:creationId xmlns:a16="http://schemas.microsoft.com/office/drawing/2014/main" id="{43686EFA-3DDE-9D46-0DD2-4861CDA03049}"/>
              </a:ext>
            </a:extLst>
          </p:cNvPr>
          <p:cNvCxnSpPr>
            <a:cxnSpLocks/>
          </p:cNvCxnSpPr>
          <p:nvPr userDrawn="1"/>
        </p:nvCxnSpPr>
        <p:spPr>
          <a:xfrm>
            <a:off x="4686301" y="1532071"/>
            <a:ext cx="4029075" cy="0"/>
          </a:xfrm>
          <a:prstGeom prst="straightConnector1">
            <a:avLst/>
          </a:prstGeom>
          <a:noFill/>
          <a:ln w="9525" cap="flat" cmpd="sng">
            <a:solidFill>
              <a:srgbClr val="E30613"/>
            </a:solidFill>
            <a:prstDash val="solid"/>
            <a:miter lim="800000"/>
            <a:headEnd type="none" w="sm" len="sm"/>
            <a:tailEnd type="none" w="sm" len="sm"/>
          </a:ln>
        </p:spPr>
      </p:cxnSp>
      <p:cxnSp>
        <p:nvCxnSpPr>
          <p:cNvPr id="2" name="Google Shape;118;p97">
            <a:extLst>
              <a:ext uri="{FF2B5EF4-FFF2-40B4-BE49-F238E27FC236}">
                <a16:creationId xmlns:a16="http://schemas.microsoft.com/office/drawing/2014/main" id="{F5B1BA52-E649-D52A-C729-F7207F9C520B}"/>
              </a:ext>
            </a:extLst>
          </p:cNvPr>
          <p:cNvCxnSpPr>
            <a:cxnSpLocks/>
          </p:cNvCxnSpPr>
          <p:nvPr userDrawn="1"/>
        </p:nvCxnSpPr>
        <p:spPr>
          <a:xfrm>
            <a:off x="428625" y="1974668"/>
            <a:ext cx="1932561" cy="0"/>
          </a:xfrm>
          <a:prstGeom prst="straightConnector1">
            <a:avLst/>
          </a:prstGeom>
          <a:noFill/>
          <a:ln w="9525" cap="flat" cmpd="sng">
            <a:solidFill>
              <a:srgbClr val="E30613"/>
            </a:solidFill>
            <a:prstDash val="solid"/>
            <a:miter lim="800000"/>
            <a:headEnd type="none" w="sm" len="sm"/>
            <a:tailEnd type="none" w="sm" len="sm"/>
          </a:ln>
        </p:spPr>
      </p:cxnSp>
      <p:cxnSp>
        <p:nvCxnSpPr>
          <p:cNvPr id="3" name="Google Shape;118;p97">
            <a:extLst>
              <a:ext uri="{FF2B5EF4-FFF2-40B4-BE49-F238E27FC236}">
                <a16:creationId xmlns:a16="http://schemas.microsoft.com/office/drawing/2014/main" id="{5CB1E624-B3EB-1498-4FCD-35380CB64BED}"/>
              </a:ext>
            </a:extLst>
          </p:cNvPr>
          <p:cNvCxnSpPr>
            <a:cxnSpLocks/>
          </p:cNvCxnSpPr>
          <p:nvPr userDrawn="1"/>
        </p:nvCxnSpPr>
        <p:spPr>
          <a:xfrm>
            <a:off x="4720565" y="1974668"/>
            <a:ext cx="1936107" cy="0"/>
          </a:xfrm>
          <a:prstGeom prst="straightConnector1">
            <a:avLst/>
          </a:prstGeom>
          <a:noFill/>
          <a:ln w="9525" cap="flat" cmpd="sng">
            <a:solidFill>
              <a:srgbClr val="E30613"/>
            </a:solidFill>
            <a:prstDash val="solid"/>
            <a:miter lim="800000"/>
            <a:headEnd type="none" w="sm" len="sm"/>
            <a:tailEnd type="none" w="sm" len="sm"/>
          </a:ln>
        </p:spPr>
      </p:cxnSp>
      <p:cxnSp>
        <p:nvCxnSpPr>
          <p:cNvPr id="4" name="Google Shape;118;p97">
            <a:extLst>
              <a:ext uri="{FF2B5EF4-FFF2-40B4-BE49-F238E27FC236}">
                <a16:creationId xmlns:a16="http://schemas.microsoft.com/office/drawing/2014/main" id="{6CEBB6DC-CEBE-C5CC-CDDD-6AE5291BA9B8}"/>
              </a:ext>
            </a:extLst>
          </p:cNvPr>
          <p:cNvCxnSpPr>
            <a:cxnSpLocks/>
          </p:cNvCxnSpPr>
          <p:nvPr userDrawn="1"/>
        </p:nvCxnSpPr>
        <p:spPr>
          <a:xfrm>
            <a:off x="6858000" y="1974668"/>
            <a:ext cx="1866900" cy="0"/>
          </a:xfrm>
          <a:prstGeom prst="straightConnector1">
            <a:avLst/>
          </a:prstGeom>
          <a:noFill/>
          <a:ln w="9525" cap="flat" cmpd="sng">
            <a:solidFill>
              <a:srgbClr val="E30613"/>
            </a:solidFill>
            <a:prstDash val="solid"/>
            <a:miter lim="800000"/>
            <a:headEnd type="none" w="sm" len="sm"/>
            <a:tailEnd type="none" w="sm" len="sm"/>
          </a:ln>
        </p:spPr>
      </p:cxnSp>
      <p:cxnSp>
        <p:nvCxnSpPr>
          <p:cNvPr id="5" name="Google Shape;118;p97">
            <a:extLst>
              <a:ext uri="{FF2B5EF4-FFF2-40B4-BE49-F238E27FC236}">
                <a16:creationId xmlns:a16="http://schemas.microsoft.com/office/drawing/2014/main" id="{AF83766D-2BE9-6A1C-B3A8-94ACE5FF7CB1}"/>
              </a:ext>
            </a:extLst>
          </p:cNvPr>
          <p:cNvCxnSpPr>
            <a:cxnSpLocks/>
          </p:cNvCxnSpPr>
          <p:nvPr userDrawn="1"/>
        </p:nvCxnSpPr>
        <p:spPr>
          <a:xfrm>
            <a:off x="2593376" y="1974668"/>
            <a:ext cx="1859276" cy="0"/>
          </a:xfrm>
          <a:prstGeom prst="straightConnector1">
            <a:avLst/>
          </a:prstGeom>
          <a:noFill/>
          <a:ln w="9525" cap="flat" cmpd="sng">
            <a:solidFill>
              <a:srgbClr val="E30613"/>
            </a:solidFill>
            <a:prstDash val="solid"/>
            <a:miter lim="800000"/>
            <a:headEnd type="none" w="sm" len="sm"/>
            <a:tailEnd type="none" w="sm" len="sm"/>
          </a:ln>
        </p:spPr>
      </p:cxnSp>
      <p:sp>
        <p:nvSpPr>
          <p:cNvPr id="8" name="Google Shape;38;p80">
            <a:extLst>
              <a:ext uri="{FF2B5EF4-FFF2-40B4-BE49-F238E27FC236}">
                <a16:creationId xmlns:a16="http://schemas.microsoft.com/office/drawing/2014/main" id="{9978CF24-CED5-0061-9FC4-A8687B56EC25}"/>
              </a:ext>
            </a:extLst>
          </p:cNvPr>
          <p:cNvSpPr txBox="1">
            <a:spLocks noGrp="1"/>
          </p:cNvSpPr>
          <p:nvPr>
            <p:ph type="body" idx="1" hasCustomPrompt="1"/>
          </p:nvPr>
        </p:nvSpPr>
        <p:spPr>
          <a:xfrm>
            <a:off x="428625" y="33235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Workshop Programme</a:t>
            </a:r>
            <a:endParaRPr/>
          </a:p>
        </p:txBody>
      </p:sp>
    </p:spTree>
    <p:extLst>
      <p:ext uri="{BB962C8B-B14F-4D97-AF65-F5344CB8AC3E}">
        <p14:creationId xmlns:p14="http://schemas.microsoft.com/office/powerpoint/2010/main" val="33540460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ptos_Agenda_Parts+Module">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84307F98-A24B-CEC0-7C93-95C95B044DAA}"/>
              </a:ext>
            </a:extLst>
          </p:cNvPr>
          <p:cNvSpPr>
            <a:spLocks noGrp="1"/>
          </p:cNvSpPr>
          <p:nvPr>
            <p:ph type="body" sz="quarter" idx="12"/>
          </p:nvPr>
        </p:nvSpPr>
        <p:spPr>
          <a:xfrm>
            <a:off x="428625" y="2138358"/>
            <a:ext cx="4024027" cy="2744395"/>
          </a:xfrm>
          <a:prstGeom prst="rect">
            <a:avLst/>
          </a:prstGeom>
        </p:spPr>
        <p:txBody>
          <a:bodyPr/>
          <a:lstStyle>
            <a:lvl1pPr marL="0">
              <a:lnSpc>
                <a:spcPct val="100000"/>
              </a:lnSpc>
              <a:spcBef>
                <a:spcPts val="0"/>
              </a:spcBef>
              <a:spcAft>
                <a:spcPts val="450"/>
              </a:spcAft>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a:t>Click to edit Master text styles</a:t>
            </a:r>
          </a:p>
          <a:p>
            <a:pPr lvl="0"/>
            <a:r>
              <a:rPr lang="en-US" err="1"/>
              <a:t>Secon</a:t>
            </a:r>
            <a:r>
              <a:rPr lang="en-US"/>
              <a:t>&lt;d Bullet</a:t>
            </a:r>
          </a:p>
        </p:txBody>
      </p:sp>
      <p:sp>
        <p:nvSpPr>
          <p:cNvPr id="7" name="Text Placeholder 5">
            <a:extLst>
              <a:ext uri="{FF2B5EF4-FFF2-40B4-BE49-F238E27FC236}">
                <a16:creationId xmlns:a16="http://schemas.microsoft.com/office/drawing/2014/main" id="{60C4F1A6-3B38-F25E-F473-AEEE1C5DC7C3}"/>
              </a:ext>
            </a:extLst>
          </p:cNvPr>
          <p:cNvSpPr>
            <a:spLocks noGrp="1"/>
          </p:cNvSpPr>
          <p:nvPr>
            <p:ph type="body" sz="quarter" idx="13"/>
          </p:nvPr>
        </p:nvSpPr>
        <p:spPr>
          <a:xfrm>
            <a:off x="4697888" y="2138358"/>
            <a:ext cx="4017488" cy="2744396"/>
          </a:xfrm>
          <a:prstGeom prst="rect">
            <a:avLst/>
          </a:prstGeom>
        </p:spPr>
        <p:txBody>
          <a:bodyPr/>
          <a:lstStyle>
            <a:lvl1pPr marL="0">
              <a:lnSpc>
                <a:spcPct val="100000"/>
              </a:lnSpc>
              <a:spcBef>
                <a:spcPts val="0"/>
              </a:spcBef>
              <a:spcAft>
                <a:spcPts val="450"/>
              </a:spcAft>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a:t>Click to edit Master text styles</a:t>
            </a:r>
          </a:p>
          <a:p>
            <a:pPr lvl="0"/>
            <a:r>
              <a:rPr lang="en-US"/>
              <a:t>Second Bullet&lt;</a:t>
            </a:r>
          </a:p>
        </p:txBody>
      </p:sp>
      <p:sp>
        <p:nvSpPr>
          <p:cNvPr id="2" name="Textfeld 5">
            <a:extLst>
              <a:ext uri="{FF2B5EF4-FFF2-40B4-BE49-F238E27FC236}">
                <a16:creationId xmlns:a16="http://schemas.microsoft.com/office/drawing/2014/main" id="{C6E45255-CD18-B8DD-A5A9-445433CFB51A}"/>
              </a:ext>
            </a:extLst>
          </p:cNvPr>
          <p:cNvSpPr txBox="1"/>
          <p:nvPr userDrawn="1"/>
        </p:nvSpPr>
        <p:spPr>
          <a:xfrm>
            <a:off x="428625"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a:solidFill>
                  <a:srgbClr val="E30613"/>
                </a:solidFill>
                <a:latin typeface="Aptos" panose="020B0004020202020204" pitchFamily="34" charset="0"/>
              </a:rPr>
              <a:t>Modul 1</a:t>
            </a:r>
          </a:p>
        </p:txBody>
      </p:sp>
      <p:sp>
        <p:nvSpPr>
          <p:cNvPr id="6" name="Textfeld 27">
            <a:extLst>
              <a:ext uri="{FF2B5EF4-FFF2-40B4-BE49-F238E27FC236}">
                <a16:creationId xmlns:a16="http://schemas.microsoft.com/office/drawing/2014/main" id="{BE7124E2-EFE5-A7FD-43C8-97A5DD826D6A}"/>
              </a:ext>
            </a:extLst>
          </p:cNvPr>
          <p:cNvSpPr txBox="1"/>
          <p:nvPr userDrawn="1"/>
        </p:nvSpPr>
        <p:spPr>
          <a:xfrm>
            <a:off x="4697888"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a:solidFill>
                  <a:srgbClr val="E30613"/>
                </a:solidFill>
                <a:latin typeface="Aptos" panose="020B0004020202020204" pitchFamily="34" charset="0"/>
              </a:rPr>
              <a:t>Modul 2</a:t>
            </a:r>
          </a:p>
        </p:txBody>
      </p:sp>
      <p:sp>
        <p:nvSpPr>
          <p:cNvPr id="13" name="Google Shape;38;p80">
            <a:extLst>
              <a:ext uri="{FF2B5EF4-FFF2-40B4-BE49-F238E27FC236}">
                <a16:creationId xmlns:a16="http://schemas.microsoft.com/office/drawing/2014/main" id="{47CFDC1F-3687-730B-CFA9-21D32CCEE7D4}"/>
              </a:ext>
            </a:extLst>
          </p:cNvPr>
          <p:cNvSpPr txBox="1">
            <a:spLocks noGrp="1"/>
          </p:cNvSpPr>
          <p:nvPr>
            <p:ph type="body" idx="10" hasCustomPrompt="1"/>
          </p:nvPr>
        </p:nvSpPr>
        <p:spPr>
          <a:xfrm>
            <a:off x="428625" y="1099293"/>
            <a:ext cx="402402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Day 1</a:t>
            </a:r>
            <a:endParaRPr/>
          </a:p>
        </p:txBody>
      </p:sp>
      <p:sp>
        <p:nvSpPr>
          <p:cNvPr id="14" name="Google Shape;38;p80">
            <a:extLst>
              <a:ext uri="{FF2B5EF4-FFF2-40B4-BE49-F238E27FC236}">
                <a16:creationId xmlns:a16="http://schemas.microsoft.com/office/drawing/2014/main" id="{003CCDC0-F460-F1D5-4490-FAEFCA7FF4C1}"/>
              </a:ext>
            </a:extLst>
          </p:cNvPr>
          <p:cNvSpPr txBox="1">
            <a:spLocks noGrp="1"/>
          </p:cNvSpPr>
          <p:nvPr>
            <p:ph type="body" idx="11" hasCustomPrompt="1"/>
          </p:nvPr>
        </p:nvSpPr>
        <p:spPr>
          <a:xfrm>
            <a:off x="4714875" y="1099293"/>
            <a:ext cx="401748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Day 2</a:t>
            </a:r>
            <a:endParaRPr/>
          </a:p>
        </p:txBody>
      </p:sp>
      <p:cxnSp>
        <p:nvCxnSpPr>
          <p:cNvPr id="15" name="Google Shape;118;p97">
            <a:extLst>
              <a:ext uri="{FF2B5EF4-FFF2-40B4-BE49-F238E27FC236}">
                <a16:creationId xmlns:a16="http://schemas.microsoft.com/office/drawing/2014/main" id="{E69F50A0-429C-C5A5-D44A-AEDF5D1A9410}"/>
              </a:ext>
            </a:extLst>
          </p:cNvPr>
          <p:cNvCxnSpPr>
            <a:cxnSpLocks/>
          </p:cNvCxnSpPr>
          <p:nvPr userDrawn="1"/>
        </p:nvCxnSpPr>
        <p:spPr>
          <a:xfrm>
            <a:off x="428625" y="1532071"/>
            <a:ext cx="4024027" cy="0"/>
          </a:xfrm>
          <a:prstGeom prst="straightConnector1">
            <a:avLst/>
          </a:prstGeom>
          <a:noFill/>
          <a:ln w="9525" cap="flat" cmpd="sng">
            <a:solidFill>
              <a:srgbClr val="E30613"/>
            </a:solidFill>
            <a:prstDash val="solid"/>
            <a:miter lim="800000"/>
            <a:headEnd type="none" w="sm" len="sm"/>
            <a:tailEnd type="none" w="sm" len="sm"/>
          </a:ln>
        </p:spPr>
      </p:cxnSp>
      <p:cxnSp>
        <p:nvCxnSpPr>
          <p:cNvPr id="18" name="Google Shape;119;p97">
            <a:extLst>
              <a:ext uri="{FF2B5EF4-FFF2-40B4-BE49-F238E27FC236}">
                <a16:creationId xmlns:a16="http://schemas.microsoft.com/office/drawing/2014/main" id="{8D65D320-7B33-5AE6-F95B-7CB539AA20EA}"/>
              </a:ext>
            </a:extLst>
          </p:cNvPr>
          <p:cNvCxnSpPr>
            <a:cxnSpLocks/>
          </p:cNvCxnSpPr>
          <p:nvPr userDrawn="1"/>
        </p:nvCxnSpPr>
        <p:spPr>
          <a:xfrm>
            <a:off x="4686301" y="1532071"/>
            <a:ext cx="4029075" cy="0"/>
          </a:xfrm>
          <a:prstGeom prst="straightConnector1">
            <a:avLst/>
          </a:prstGeom>
          <a:noFill/>
          <a:ln w="9525" cap="flat" cmpd="sng">
            <a:solidFill>
              <a:srgbClr val="E30613"/>
            </a:solidFill>
            <a:prstDash val="solid"/>
            <a:miter lim="800000"/>
            <a:headEnd type="none" w="sm" len="sm"/>
            <a:tailEnd type="none" w="sm" len="sm"/>
          </a:ln>
        </p:spPr>
      </p:cxnSp>
      <p:sp>
        <p:nvSpPr>
          <p:cNvPr id="3" name="Google Shape;38;p80">
            <a:extLst>
              <a:ext uri="{FF2B5EF4-FFF2-40B4-BE49-F238E27FC236}">
                <a16:creationId xmlns:a16="http://schemas.microsoft.com/office/drawing/2014/main" id="{EA2B5705-F8BD-9866-E172-9539EA2CE961}"/>
              </a:ext>
            </a:extLst>
          </p:cNvPr>
          <p:cNvSpPr txBox="1">
            <a:spLocks noGrp="1"/>
          </p:cNvSpPr>
          <p:nvPr>
            <p:ph type="body" idx="1" hasCustomPrompt="1"/>
          </p:nvPr>
        </p:nvSpPr>
        <p:spPr>
          <a:xfrm>
            <a:off x="428625" y="33235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Agenda</a:t>
            </a:r>
            <a:endParaRPr/>
          </a:p>
        </p:txBody>
      </p:sp>
    </p:spTree>
    <p:extLst>
      <p:ext uri="{BB962C8B-B14F-4D97-AF65-F5344CB8AC3E}">
        <p14:creationId xmlns:p14="http://schemas.microsoft.com/office/powerpoint/2010/main" val="2970361309"/>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Aptos_Headline">
    <p:spTree>
      <p:nvGrpSpPr>
        <p:cNvPr id="1" name=""/>
        <p:cNvGrpSpPr/>
        <p:nvPr/>
      </p:nvGrpSpPr>
      <p:grpSpPr>
        <a:xfrm>
          <a:off x="0" y="0"/>
          <a:ext cx="0" cy="0"/>
          <a:chOff x="0" y="0"/>
          <a:chExt cx="0" cy="0"/>
        </a:xfrm>
      </p:grpSpPr>
      <p:sp>
        <p:nvSpPr>
          <p:cNvPr id="3" name="Google Shape;38;p80">
            <a:extLst>
              <a:ext uri="{FF2B5EF4-FFF2-40B4-BE49-F238E27FC236}">
                <a16:creationId xmlns:a16="http://schemas.microsoft.com/office/drawing/2014/main" id="{E404D292-AB57-B471-87DE-189E10C8C22D}"/>
              </a:ext>
            </a:extLst>
          </p:cNvPr>
          <p:cNvSpPr txBox="1">
            <a:spLocks noGrp="1"/>
          </p:cNvSpPr>
          <p:nvPr>
            <p:ph type="body" idx="1" hasCustomPrompt="1"/>
          </p:nvPr>
        </p:nvSpPr>
        <p:spPr>
          <a:xfrm>
            <a:off x="428625" y="290099"/>
            <a:ext cx="5099593" cy="503984"/>
          </a:xfrm>
          <a:prstGeom prst="rect">
            <a:avLst/>
          </a:prstGeom>
          <a:noFill/>
          <a:ln>
            <a:noFill/>
          </a:ln>
        </p:spPr>
        <p:txBody>
          <a:bodyPr spcFirstLastPara="1" wrap="square" lIns="0" tIns="0" rIns="0" bIns="0" anchor="t" anchorCtr="0">
            <a:spAutoFit/>
          </a:bodyPr>
          <a:lstStyle>
            <a:lvl1pPr marL="0" marR="0" lvl="0" indent="0" algn="l" rtl="0">
              <a:lnSpc>
                <a:spcPct val="10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Click </a:t>
            </a:r>
            <a:r>
              <a:rPr lang="de-DE" err="1"/>
              <a:t>to</a:t>
            </a:r>
            <a:r>
              <a:rPr lang="de-DE"/>
              <a:t> </a:t>
            </a:r>
            <a:r>
              <a:rPr lang="de-DE" err="1"/>
              <a:t>add</a:t>
            </a:r>
            <a:r>
              <a:rPr lang="de-DE"/>
              <a:t> </a:t>
            </a:r>
            <a:r>
              <a:rPr lang="de-DE" err="1"/>
              <a:t>text</a:t>
            </a:r>
            <a:r>
              <a:rPr lang="de-DE"/>
              <a:t> …</a:t>
            </a:r>
          </a:p>
        </p:txBody>
      </p:sp>
    </p:spTree>
    <p:extLst>
      <p:ext uri="{BB962C8B-B14F-4D97-AF65-F5344CB8AC3E}">
        <p14:creationId xmlns:p14="http://schemas.microsoft.com/office/powerpoint/2010/main" val="722040145"/>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Aptos_Headline_3Spalten">
    <p:spTree>
      <p:nvGrpSpPr>
        <p:cNvPr id="1" name=""/>
        <p:cNvGrpSpPr/>
        <p:nvPr/>
      </p:nvGrpSpPr>
      <p:grpSpPr>
        <a:xfrm>
          <a:off x="0" y="0"/>
          <a:ext cx="0" cy="0"/>
          <a:chOff x="0" y="0"/>
          <a:chExt cx="0" cy="0"/>
        </a:xfrm>
      </p:grpSpPr>
      <p:sp>
        <p:nvSpPr>
          <p:cNvPr id="2" name="Google Shape;38;p80">
            <a:extLst>
              <a:ext uri="{FF2B5EF4-FFF2-40B4-BE49-F238E27FC236}">
                <a16:creationId xmlns:a16="http://schemas.microsoft.com/office/drawing/2014/main" id="{3AF6F8F5-0869-6CD6-03AF-14CE0F399FA7}"/>
              </a:ext>
            </a:extLst>
          </p:cNvPr>
          <p:cNvSpPr txBox="1">
            <a:spLocks noGrp="1"/>
          </p:cNvSpPr>
          <p:nvPr>
            <p:ph type="body" idx="1" hasCustomPrompt="1"/>
          </p:nvPr>
        </p:nvSpPr>
        <p:spPr>
          <a:xfrm>
            <a:off x="428625" y="33659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Click </a:t>
            </a:r>
            <a:r>
              <a:rPr lang="de-DE" err="1"/>
              <a:t>to</a:t>
            </a:r>
            <a:r>
              <a:rPr lang="de-DE"/>
              <a:t> </a:t>
            </a:r>
            <a:r>
              <a:rPr lang="de-DE" err="1"/>
              <a:t>add</a:t>
            </a:r>
            <a:r>
              <a:rPr lang="de-DE"/>
              <a:t> </a:t>
            </a:r>
            <a:r>
              <a:rPr lang="de-DE" err="1"/>
              <a:t>text</a:t>
            </a:r>
            <a:r>
              <a:rPr lang="de-DE"/>
              <a:t> …</a:t>
            </a:r>
          </a:p>
        </p:txBody>
      </p:sp>
    </p:spTree>
    <p:extLst>
      <p:ext uri="{BB962C8B-B14F-4D97-AF65-F5344CB8AC3E}">
        <p14:creationId xmlns:p14="http://schemas.microsoft.com/office/powerpoint/2010/main" val="616193412"/>
      </p:ext>
    </p:extLst>
  </p:cSld>
  <p:clrMapOvr>
    <a:masterClrMapping/>
  </p:clrMapOvr>
  <p:extLst>
    <p:ext uri="{DCECCB84-F9BA-43D5-87BE-67443E8EF086}">
      <p15:sldGuideLst xmlns:p15="http://schemas.microsoft.com/office/powerpoint/2012/main">
        <p15:guide id="1" pos="720">
          <p15:clr>
            <a:srgbClr val="FBAE40"/>
          </p15:clr>
        </p15:guide>
        <p15:guide id="2" pos="2256">
          <p15:clr>
            <a:srgbClr val="FBAE40"/>
          </p15:clr>
        </p15:guide>
        <p15:guide id="3" pos="3816">
          <p15:clr>
            <a:srgbClr val="FBAE40"/>
          </p15:clr>
        </p15:guide>
        <p15:guide id="4" orient="horz" pos="1212">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Aptos_Infofolie">
    <p:spTree>
      <p:nvGrpSpPr>
        <p:cNvPr id="1" name=""/>
        <p:cNvGrpSpPr/>
        <p:nvPr/>
      </p:nvGrpSpPr>
      <p:grpSpPr>
        <a:xfrm>
          <a:off x="0" y="0"/>
          <a:ext cx="0" cy="0"/>
          <a:chOff x="0" y="0"/>
          <a:chExt cx="0" cy="0"/>
        </a:xfrm>
      </p:grpSpPr>
      <p:sp>
        <p:nvSpPr>
          <p:cNvPr id="3" name="Google Shape;38;p80">
            <a:extLst>
              <a:ext uri="{FF2B5EF4-FFF2-40B4-BE49-F238E27FC236}">
                <a16:creationId xmlns:a16="http://schemas.microsoft.com/office/drawing/2014/main" id="{C4E6EB72-1D3C-F2DE-4C77-F8B3E909A109}"/>
              </a:ext>
            </a:extLst>
          </p:cNvPr>
          <p:cNvSpPr txBox="1">
            <a:spLocks noGrp="1"/>
          </p:cNvSpPr>
          <p:nvPr>
            <p:ph type="body" idx="1" hasCustomPrompt="1"/>
          </p:nvPr>
        </p:nvSpPr>
        <p:spPr>
          <a:xfrm>
            <a:off x="428625" y="33659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Click </a:t>
            </a:r>
            <a:r>
              <a:rPr lang="de-DE" err="1"/>
              <a:t>to</a:t>
            </a:r>
            <a:r>
              <a:rPr lang="de-DE"/>
              <a:t> </a:t>
            </a:r>
            <a:r>
              <a:rPr lang="de-DE" err="1"/>
              <a:t>add</a:t>
            </a:r>
            <a:r>
              <a:rPr lang="de-DE"/>
              <a:t> </a:t>
            </a:r>
            <a:r>
              <a:rPr lang="de-DE" err="1"/>
              <a:t>text</a:t>
            </a:r>
            <a:r>
              <a:rPr lang="de-DE"/>
              <a:t> …</a:t>
            </a:r>
          </a:p>
        </p:txBody>
      </p:sp>
      <p:sp>
        <p:nvSpPr>
          <p:cNvPr id="2" name="Text Placeholder 3">
            <a:extLst>
              <a:ext uri="{FF2B5EF4-FFF2-40B4-BE49-F238E27FC236}">
                <a16:creationId xmlns:a16="http://schemas.microsoft.com/office/drawing/2014/main" id="{DA4E0AE8-E31E-929E-D250-B7CFE660227D}"/>
              </a:ext>
            </a:extLst>
          </p:cNvPr>
          <p:cNvSpPr>
            <a:spLocks noGrp="1"/>
          </p:cNvSpPr>
          <p:nvPr>
            <p:ph type="body" sz="quarter" idx="13"/>
          </p:nvPr>
        </p:nvSpPr>
        <p:spPr>
          <a:xfrm>
            <a:off x="428625" y="1743076"/>
            <a:ext cx="8251031" cy="2687240"/>
          </a:xfrm>
          <a:prstGeom prst="rect">
            <a:avLst/>
          </a:prstGeom>
        </p:spPr>
        <p:txBody>
          <a:bodyPr lIns="0" tIns="0" rIns="0" bIns="0"/>
          <a:lstStyle>
            <a:lvl1pPr marL="183600" indent="-183600">
              <a:spcBef>
                <a:spcPts val="0"/>
              </a:spcBef>
              <a:spcAft>
                <a:spcPts val="450"/>
              </a:spcAft>
              <a:buFont typeface="Arial" panose="020B0604020202020204" pitchFamily="34" charset="0"/>
              <a:buChar char="•"/>
              <a:defRPr sz="1400"/>
            </a:lvl1pPr>
            <a:lvl2pPr marL="183600" indent="-183600">
              <a:spcBef>
                <a:spcPts val="0"/>
              </a:spcBef>
              <a:spcAft>
                <a:spcPts val="450"/>
              </a:spcAft>
              <a:buSzPct val="100000"/>
              <a:buFont typeface="System Font Regular"/>
              <a:buChar char="・"/>
              <a:defRPr sz="1400"/>
            </a:lvl2pPr>
            <a:lvl3pPr marL="685800" indent="0">
              <a:spcAft>
                <a:spcPts val="450"/>
              </a:spcAft>
              <a:buNone/>
              <a:defRPr sz="1350"/>
            </a:lvl3pPr>
            <a:lvl4pPr>
              <a:spcAft>
                <a:spcPts val="450"/>
              </a:spcAft>
              <a:defRPr sz="1350"/>
            </a:lvl4pPr>
            <a:lvl5pPr>
              <a:spcAft>
                <a:spcPts val="450"/>
              </a:spcAft>
              <a:defRPr sz="135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302393642"/>
      </p:ext>
    </p:extLst>
  </p:cSld>
  <p:clrMapOvr>
    <a:masterClrMapping/>
  </p:clrMapOvr>
  <p:extLst>
    <p:ext uri="{DCECCB84-F9BA-43D5-87BE-67443E8EF086}">
      <p15:sldGuideLst xmlns:p15="http://schemas.microsoft.com/office/powerpoint/2012/main">
        <p15:guide id="1" orient="horz" pos="1092">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Aptos_Infofolie eingerückt">
    <p:spTree>
      <p:nvGrpSpPr>
        <p:cNvPr id="1" name=""/>
        <p:cNvGrpSpPr/>
        <p:nvPr/>
      </p:nvGrpSpPr>
      <p:grpSpPr>
        <a:xfrm>
          <a:off x="0" y="0"/>
          <a:ext cx="0" cy="0"/>
          <a:chOff x="0" y="0"/>
          <a:chExt cx="0" cy="0"/>
        </a:xfrm>
      </p:grpSpPr>
      <p:sp>
        <p:nvSpPr>
          <p:cNvPr id="3" name="Google Shape;38;p80">
            <a:extLst>
              <a:ext uri="{FF2B5EF4-FFF2-40B4-BE49-F238E27FC236}">
                <a16:creationId xmlns:a16="http://schemas.microsoft.com/office/drawing/2014/main" id="{8B780FD7-B5C4-96C3-56DF-6A1F7FE47125}"/>
              </a:ext>
            </a:extLst>
          </p:cNvPr>
          <p:cNvSpPr txBox="1">
            <a:spLocks noGrp="1"/>
          </p:cNvSpPr>
          <p:nvPr>
            <p:ph type="body" idx="1" hasCustomPrompt="1"/>
          </p:nvPr>
        </p:nvSpPr>
        <p:spPr>
          <a:xfrm>
            <a:off x="428625" y="33659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Click </a:t>
            </a:r>
            <a:r>
              <a:rPr lang="de-DE" err="1"/>
              <a:t>to</a:t>
            </a:r>
            <a:r>
              <a:rPr lang="de-DE"/>
              <a:t> </a:t>
            </a:r>
            <a:r>
              <a:rPr lang="de-DE" err="1"/>
              <a:t>add</a:t>
            </a:r>
            <a:r>
              <a:rPr lang="de-DE"/>
              <a:t> </a:t>
            </a:r>
            <a:r>
              <a:rPr lang="de-DE" err="1"/>
              <a:t>text</a:t>
            </a:r>
            <a:r>
              <a:rPr lang="de-DE"/>
              <a:t> …</a:t>
            </a:r>
          </a:p>
        </p:txBody>
      </p:sp>
      <p:sp>
        <p:nvSpPr>
          <p:cNvPr id="4" name="Text Placeholder 3">
            <a:extLst>
              <a:ext uri="{FF2B5EF4-FFF2-40B4-BE49-F238E27FC236}">
                <a16:creationId xmlns:a16="http://schemas.microsoft.com/office/drawing/2014/main" id="{7EF9BFBB-155E-2123-DDAC-B6C6DE7C4860}"/>
              </a:ext>
            </a:extLst>
          </p:cNvPr>
          <p:cNvSpPr>
            <a:spLocks noGrp="1"/>
          </p:cNvSpPr>
          <p:nvPr>
            <p:ph type="body" sz="quarter" idx="13"/>
          </p:nvPr>
        </p:nvSpPr>
        <p:spPr>
          <a:xfrm>
            <a:off x="1371600" y="1743076"/>
            <a:ext cx="7308056" cy="2687240"/>
          </a:xfrm>
          <a:prstGeom prst="rect">
            <a:avLst/>
          </a:prstGeom>
        </p:spPr>
        <p:txBody>
          <a:bodyPr lIns="0" tIns="0" rIns="0" bIns="0"/>
          <a:lstStyle>
            <a:lvl1pPr marL="183600" indent="-183600">
              <a:spcBef>
                <a:spcPts val="0"/>
              </a:spcBef>
              <a:spcAft>
                <a:spcPts val="450"/>
              </a:spcAft>
              <a:buFont typeface="Arial" panose="020B0604020202020204" pitchFamily="34" charset="0"/>
              <a:buChar char="•"/>
              <a:defRPr sz="1400"/>
            </a:lvl1pPr>
            <a:lvl2pPr marL="183600" indent="-183600">
              <a:spcBef>
                <a:spcPts val="0"/>
              </a:spcBef>
              <a:spcAft>
                <a:spcPts val="450"/>
              </a:spcAft>
              <a:buSzPct val="100000"/>
              <a:buFont typeface="System Font Regular"/>
              <a:buChar char="・"/>
              <a:defRPr sz="1400"/>
            </a:lvl2pPr>
            <a:lvl3pPr marL="685800" indent="0">
              <a:spcAft>
                <a:spcPts val="450"/>
              </a:spcAft>
              <a:buNone/>
              <a:defRPr sz="1350"/>
            </a:lvl3pPr>
            <a:lvl4pPr>
              <a:spcAft>
                <a:spcPts val="450"/>
              </a:spcAft>
              <a:defRPr sz="1350"/>
            </a:lvl4pPr>
            <a:lvl5pPr>
              <a:spcAft>
                <a:spcPts val="450"/>
              </a:spcAft>
              <a:defRPr sz="135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50429550"/>
      </p:ext>
    </p:extLst>
  </p:cSld>
  <p:clrMapOvr>
    <a:masterClrMapping/>
  </p:clrMapOvr>
  <p:extLst>
    <p:ext uri="{DCECCB84-F9BA-43D5-87BE-67443E8EF086}">
      <p15:sldGuideLst xmlns:p15="http://schemas.microsoft.com/office/powerpoint/2012/main">
        <p15:guide id="1" orient="horz" pos="1092">
          <p15:clr>
            <a:srgbClr val="FBAE40"/>
          </p15:clr>
        </p15:guide>
        <p15:guide id="2" pos="864">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Aptos_Quote">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9CCCD59-A239-E54B-BAD3-B21C0F6A8901}"/>
              </a:ext>
            </a:extLst>
          </p:cNvPr>
          <p:cNvPicPr>
            <a:picLocks noChangeAspect="1"/>
          </p:cNvPicPr>
          <p:nvPr userDrawn="1"/>
        </p:nvPicPr>
        <p:blipFill>
          <a:blip r:embed="rId2"/>
          <a:stretch>
            <a:fillRect/>
          </a:stretch>
        </p:blipFill>
        <p:spPr>
          <a:xfrm flipH="1">
            <a:off x="4307223" y="1564638"/>
            <a:ext cx="529554" cy="430456"/>
          </a:xfrm>
          <a:prstGeom prst="rect">
            <a:avLst/>
          </a:prstGeom>
        </p:spPr>
      </p:pic>
      <p:sp>
        <p:nvSpPr>
          <p:cNvPr id="6" name="Textplatzhalter 5">
            <a:extLst>
              <a:ext uri="{FF2B5EF4-FFF2-40B4-BE49-F238E27FC236}">
                <a16:creationId xmlns:a16="http://schemas.microsoft.com/office/drawing/2014/main" id="{0F98CD47-3919-B8FF-2925-CA676CC68998}"/>
              </a:ext>
            </a:extLst>
          </p:cNvPr>
          <p:cNvSpPr>
            <a:spLocks noGrp="1"/>
          </p:cNvSpPr>
          <p:nvPr>
            <p:ph type="body" sz="quarter" idx="13" hasCustomPrompt="1"/>
          </p:nvPr>
        </p:nvSpPr>
        <p:spPr>
          <a:xfrm>
            <a:off x="1392187" y="2447725"/>
            <a:ext cx="6359626" cy="1401365"/>
          </a:xfrm>
          <a:prstGeom prst="rect">
            <a:avLst/>
          </a:prstGeom>
        </p:spPr>
        <p:txBody>
          <a:bodyPr/>
          <a:lstStyle>
            <a:lvl1pPr marL="0" indent="0" algn="ctr">
              <a:buNone/>
              <a:defRPr sz="1800" b="1" i="0">
                <a:latin typeface="Aptos" panose="020B0004020202020204" pitchFamily="34" charset="0"/>
              </a:defRPr>
            </a:lvl1pPr>
            <a:lvl2pPr marL="342900" indent="0" algn="ctr">
              <a:buNone/>
              <a:defRPr b="1" i="0">
                <a:latin typeface="Aptos" panose="020B0004020202020204" pitchFamily="34" charset="0"/>
              </a:defRPr>
            </a:lvl2pPr>
            <a:lvl3pPr marL="685800" indent="0" algn="ctr">
              <a:buNone/>
              <a:defRPr b="1" i="0">
                <a:latin typeface="Aptos" panose="020B0004020202020204" pitchFamily="34" charset="0"/>
              </a:defRPr>
            </a:lvl3pPr>
            <a:lvl4pPr marL="1028700" indent="0" algn="ctr">
              <a:buNone/>
              <a:defRPr b="1" i="0">
                <a:latin typeface="Aptos" panose="020B0004020202020204" pitchFamily="34" charset="0"/>
              </a:defRPr>
            </a:lvl4pPr>
            <a:lvl5pPr marL="1371600" indent="0" algn="ctr">
              <a:buNone/>
              <a:defRPr b="1" i="0">
                <a:latin typeface="Aptos" panose="020B0004020202020204" pitchFamily="34" charset="0"/>
              </a:defRPr>
            </a:lvl5pPr>
          </a:lstStyle>
          <a:p>
            <a:pPr lvl="0"/>
            <a:r>
              <a:rPr lang="de-DE"/>
              <a:t>Zitat</a:t>
            </a:r>
          </a:p>
        </p:txBody>
      </p:sp>
      <p:sp>
        <p:nvSpPr>
          <p:cNvPr id="2" name="Google Shape;38;p80">
            <a:extLst>
              <a:ext uri="{FF2B5EF4-FFF2-40B4-BE49-F238E27FC236}">
                <a16:creationId xmlns:a16="http://schemas.microsoft.com/office/drawing/2014/main" id="{5D89B8D0-0ABD-1745-26F5-B720694C9592}"/>
              </a:ext>
            </a:extLst>
          </p:cNvPr>
          <p:cNvSpPr txBox="1">
            <a:spLocks noGrp="1"/>
          </p:cNvSpPr>
          <p:nvPr>
            <p:ph type="body" idx="1" hasCustomPrompt="1"/>
          </p:nvPr>
        </p:nvSpPr>
        <p:spPr>
          <a:xfrm>
            <a:off x="428625" y="33659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Zitate</a:t>
            </a:r>
          </a:p>
        </p:txBody>
      </p:sp>
    </p:spTree>
    <p:extLst>
      <p:ext uri="{BB962C8B-B14F-4D97-AF65-F5344CB8AC3E}">
        <p14:creationId xmlns:p14="http://schemas.microsoft.com/office/powerpoint/2010/main" val="16748996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o">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39556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Aptos_Exercise+Pause">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24CB98BD-1684-06D6-D44D-7A166AF5A6DB}"/>
              </a:ext>
            </a:extLst>
          </p:cNvPr>
          <p:cNvSpPr/>
          <p:nvPr userDrawn="1"/>
        </p:nvSpPr>
        <p:spPr>
          <a:xfrm>
            <a:off x="0" y="0"/>
            <a:ext cx="4572000" cy="5143500"/>
          </a:xfrm>
          <a:prstGeom prst="rect">
            <a:avLst/>
          </a:prstGeom>
          <a:solidFill>
            <a:srgbClr val="E30613"/>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717" tIns="25717" rIns="25717" bIns="25717" numCol="1" spcCol="38100" rtlCol="0" anchor="ctr">
            <a:noAutofit/>
          </a:bodyPr>
          <a:lstStyle/>
          <a:p>
            <a:pPr marL="0" marR="0" indent="0" algn="l" defTabSz="514350" rtl="0" fontAlgn="auto" latinLnBrk="0" hangingPunct="0">
              <a:lnSpc>
                <a:spcPct val="100000"/>
              </a:lnSpc>
              <a:spcBef>
                <a:spcPts val="0"/>
              </a:spcBef>
              <a:spcAft>
                <a:spcPts val="0"/>
              </a:spcAft>
              <a:buClrTx/>
              <a:buSzTx/>
              <a:buFontTx/>
              <a:buNone/>
              <a:tabLst/>
            </a:pPr>
            <a:endParaRPr kumimoji="0" lang="en-GB" sz="1013" b="1" i="0" u="none" strike="noStrike" cap="none" spc="0" normalizeH="0" baseline="0">
              <a:ln>
                <a:noFill/>
              </a:ln>
              <a:solidFill>
                <a:srgbClr val="E30613"/>
              </a:solidFill>
              <a:effectLst/>
              <a:uFillTx/>
              <a:latin typeface="Aptos" panose="020B0004020202020204" pitchFamily="34" charset="0"/>
              <a:ea typeface="+mn-ea"/>
              <a:cs typeface="+mn-cs"/>
              <a:sym typeface="Calibri"/>
            </a:endParaRPr>
          </a:p>
        </p:txBody>
      </p:sp>
      <p:sp>
        <p:nvSpPr>
          <p:cNvPr id="4" name="Bildplatzhalter 3">
            <a:extLst>
              <a:ext uri="{FF2B5EF4-FFF2-40B4-BE49-F238E27FC236}">
                <a16:creationId xmlns:a16="http://schemas.microsoft.com/office/drawing/2014/main" id="{5E60A402-F1DB-7B04-AF73-B53E371BF553}"/>
              </a:ext>
            </a:extLst>
          </p:cNvPr>
          <p:cNvSpPr>
            <a:spLocks noGrp="1"/>
          </p:cNvSpPr>
          <p:nvPr>
            <p:ph type="pic" sz="quarter" idx="10"/>
          </p:nvPr>
        </p:nvSpPr>
        <p:spPr>
          <a:xfrm>
            <a:off x="4572000" y="0"/>
            <a:ext cx="4572000" cy="5143500"/>
          </a:xfrm>
          <a:prstGeom prst="rect">
            <a:avLst/>
          </a:prstGeom>
        </p:spPr>
        <p:txBody>
          <a:bodyPr/>
          <a:lstStyle/>
          <a:p>
            <a:endParaRPr lang="de-DE"/>
          </a:p>
        </p:txBody>
      </p:sp>
      <p:sp>
        <p:nvSpPr>
          <p:cNvPr id="3" name="Google Shape;38;p80">
            <a:extLst>
              <a:ext uri="{FF2B5EF4-FFF2-40B4-BE49-F238E27FC236}">
                <a16:creationId xmlns:a16="http://schemas.microsoft.com/office/drawing/2014/main" id="{F02C7B26-30B4-F5FE-674B-8B83F5E5F1A1}"/>
              </a:ext>
            </a:extLst>
          </p:cNvPr>
          <p:cNvSpPr txBox="1">
            <a:spLocks noGrp="1"/>
          </p:cNvSpPr>
          <p:nvPr>
            <p:ph type="body" idx="1" hasCustomPrompt="1"/>
          </p:nvPr>
        </p:nvSpPr>
        <p:spPr>
          <a:xfrm>
            <a:off x="428626" y="336593"/>
            <a:ext cx="3897965"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chemeClr val="bg1"/>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Click </a:t>
            </a:r>
            <a:r>
              <a:rPr lang="de-DE" err="1"/>
              <a:t>to</a:t>
            </a:r>
            <a:r>
              <a:rPr lang="de-DE"/>
              <a:t> </a:t>
            </a:r>
            <a:r>
              <a:rPr lang="de-DE" err="1"/>
              <a:t>add</a:t>
            </a:r>
            <a:r>
              <a:rPr lang="de-DE"/>
              <a:t> </a:t>
            </a:r>
            <a:r>
              <a:rPr lang="de-DE" err="1"/>
              <a:t>text</a:t>
            </a:r>
            <a:r>
              <a:rPr lang="de-DE"/>
              <a:t> …</a:t>
            </a:r>
          </a:p>
        </p:txBody>
      </p:sp>
    </p:spTree>
    <p:extLst>
      <p:ext uri="{BB962C8B-B14F-4D97-AF65-F5344CB8AC3E}">
        <p14:creationId xmlns:p14="http://schemas.microsoft.com/office/powerpoint/2010/main" val="13317285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Aptos_Exercise+Pause">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5E60A402-F1DB-7B04-AF73-B53E371BF553}"/>
              </a:ext>
            </a:extLst>
          </p:cNvPr>
          <p:cNvSpPr>
            <a:spLocks noGrp="1"/>
          </p:cNvSpPr>
          <p:nvPr>
            <p:ph type="pic" sz="quarter" idx="10"/>
          </p:nvPr>
        </p:nvSpPr>
        <p:spPr>
          <a:xfrm>
            <a:off x="4572000" y="0"/>
            <a:ext cx="4572000" cy="5143500"/>
          </a:xfrm>
          <a:prstGeom prst="rect">
            <a:avLst/>
          </a:prstGeom>
        </p:spPr>
        <p:txBody>
          <a:bodyPr/>
          <a:lstStyle/>
          <a:p>
            <a:endParaRPr lang="de-DE"/>
          </a:p>
        </p:txBody>
      </p:sp>
      <p:sp>
        <p:nvSpPr>
          <p:cNvPr id="3" name="Google Shape;38;p80">
            <a:extLst>
              <a:ext uri="{FF2B5EF4-FFF2-40B4-BE49-F238E27FC236}">
                <a16:creationId xmlns:a16="http://schemas.microsoft.com/office/drawing/2014/main" id="{F02C7B26-30B4-F5FE-674B-8B83F5E5F1A1}"/>
              </a:ext>
            </a:extLst>
          </p:cNvPr>
          <p:cNvSpPr txBox="1">
            <a:spLocks noGrp="1"/>
          </p:cNvSpPr>
          <p:nvPr>
            <p:ph type="body" idx="1" hasCustomPrompt="1"/>
          </p:nvPr>
        </p:nvSpPr>
        <p:spPr>
          <a:xfrm>
            <a:off x="428626" y="336593"/>
            <a:ext cx="3897965"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Click </a:t>
            </a:r>
            <a:r>
              <a:rPr lang="de-DE" err="1"/>
              <a:t>to</a:t>
            </a:r>
            <a:r>
              <a:rPr lang="de-DE"/>
              <a:t> </a:t>
            </a:r>
            <a:r>
              <a:rPr lang="de-DE" err="1"/>
              <a:t>add</a:t>
            </a:r>
            <a:r>
              <a:rPr lang="de-DE"/>
              <a:t> </a:t>
            </a:r>
            <a:r>
              <a:rPr lang="de-DE" err="1"/>
              <a:t>text</a:t>
            </a:r>
            <a:r>
              <a:rPr lang="de-DE"/>
              <a:t> …</a:t>
            </a:r>
          </a:p>
        </p:txBody>
      </p:sp>
    </p:spTree>
    <p:extLst>
      <p:ext uri="{BB962C8B-B14F-4D97-AF65-F5344CB8AC3E}">
        <p14:creationId xmlns:p14="http://schemas.microsoft.com/office/powerpoint/2010/main" val="20288314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ptos_Todays-Agenda_Days">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EF4FA6A9-77F4-363D-2042-78B9DA1E0675}"/>
              </a:ext>
            </a:extLst>
          </p:cNvPr>
          <p:cNvSpPr txBox="1"/>
          <p:nvPr userDrawn="1"/>
        </p:nvSpPr>
        <p:spPr>
          <a:xfrm>
            <a:off x="428625"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a:solidFill>
                  <a:srgbClr val="E30613"/>
                </a:solidFill>
                <a:latin typeface="Aptos" panose="020B0004020202020204" pitchFamily="34" charset="0"/>
              </a:rPr>
              <a:t>Morning</a:t>
            </a:r>
          </a:p>
        </p:txBody>
      </p:sp>
      <p:cxnSp>
        <p:nvCxnSpPr>
          <p:cNvPr id="7" name="Google Shape;118;p97">
            <a:extLst>
              <a:ext uri="{FF2B5EF4-FFF2-40B4-BE49-F238E27FC236}">
                <a16:creationId xmlns:a16="http://schemas.microsoft.com/office/drawing/2014/main" id="{6DCB5127-A1C6-B5DF-6DFD-1F436302AD4D}"/>
              </a:ext>
            </a:extLst>
          </p:cNvPr>
          <p:cNvCxnSpPr>
            <a:cxnSpLocks/>
          </p:cNvCxnSpPr>
          <p:nvPr userDrawn="1"/>
        </p:nvCxnSpPr>
        <p:spPr>
          <a:xfrm>
            <a:off x="428625" y="1974668"/>
            <a:ext cx="1932561" cy="0"/>
          </a:xfrm>
          <a:prstGeom prst="straightConnector1">
            <a:avLst/>
          </a:prstGeom>
          <a:noFill/>
          <a:ln w="9525" cap="flat" cmpd="sng">
            <a:solidFill>
              <a:srgbClr val="E30613"/>
            </a:solidFill>
            <a:prstDash val="solid"/>
            <a:miter lim="800000"/>
            <a:headEnd type="none" w="sm" len="sm"/>
            <a:tailEnd type="none" w="sm" len="sm"/>
          </a:ln>
        </p:spPr>
      </p:cxnSp>
      <p:sp>
        <p:nvSpPr>
          <p:cNvPr id="20" name="Textfeld 19">
            <a:extLst>
              <a:ext uri="{FF2B5EF4-FFF2-40B4-BE49-F238E27FC236}">
                <a16:creationId xmlns:a16="http://schemas.microsoft.com/office/drawing/2014/main" id="{DD5F7437-3E34-0090-7881-0328FA367A4C}"/>
              </a:ext>
            </a:extLst>
          </p:cNvPr>
          <p:cNvSpPr txBox="1"/>
          <p:nvPr userDrawn="1"/>
        </p:nvSpPr>
        <p:spPr>
          <a:xfrm>
            <a:off x="2593377"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err="1">
                <a:solidFill>
                  <a:srgbClr val="E30613"/>
                </a:solidFill>
                <a:latin typeface="Aptos" panose="020B0004020202020204" pitchFamily="34" charset="0"/>
              </a:rPr>
              <a:t>Afternoon</a:t>
            </a:r>
            <a:endParaRPr lang="de-DE" sz="1400" b="1" i="0">
              <a:solidFill>
                <a:srgbClr val="E30613"/>
              </a:solidFill>
              <a:latin typeface="Aptos" panose="020B0004020202020204" pitchFamily="34" charset="0"/>
            </a:endParaRPr>
          </a:p>
        </p:txBody>
      </p:sp>
      <p:sp>
        <p:nvSpPr>
          <p:cNvPr id="24" name="Textfeld 23">
            <a:extLst>
              <a:ext uri="{FF2B5EF4-FFF2-40B4-BE49-F238E27FC236}">
                <a16:creationId xmlns:a16="http://schemas.microsoft.com/office/drawing/2014/main" id="{49DBEFB5-98D7-CEC8-22FF-948BFAFF9E5D}"/>
              </a:ext>
            </a:extLst>
          </p:cNvPr>
          <p:cNvSpPr txBox="1"/>
          <p:nvPr userDrawn="1"/>
        </p:nvSpPr>
        <p:spPr>
          <a:xfrm>
            <a:off x="4720565"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a:solidFill>
                  <a:srgbClr val="E30613"/>
                </a:solidFill>
                <a:latin typeface="Aptos" panose="020B0004020202020204" pitchFamily="34" charset="0"/>
              </a:rPr>
              <a:t>Morning</a:t>
            </a:r>
          </a:p>
        </p:txBody>
      </p:sp>
      <p:cxnSp>
        <p:nvCxnSpPr>
          <p:cNvPr id="25" name="Google Shape;118;p97">
            <a:extLst>
              <a:ext uri="{FF2B5EF4-FFF2-40B4-BE49-F238E27FC236}">
                <a16:creationId xmlns:a16="http://schemas.microsoft.com/office/drawing/2014/main" id="{A447F83A-9160-40B6-29D0-1EC56E8AD393}"/>
              </a:ext>
            </a:extLst>
          </p:cNvPr>
          <p:cNvCxnSpPr>
            <a:cxnSpLocks/>
          </p:cNvCxnSpPr>
          <p:nvPr userDrawn="1"/>
        </p:nvCxnSpPr>
        <p:spPr>
          <a:xfrm>
            <a:off x="4720565" y="1974668"/>
            <a:ext cx="1936107" cy="0"/>
          </a:xfrm>
          <a:prstGeom prst="straightConnector1">
            <a:avLst/>
          </a:prstGeom>
          <a:noFill/>
          <a:ln w="9525" cap="flat" cmpd="sng">
            <a:solidFill>
              <a:srgbClr val="E30613"/>
            </a:solidFill>
            <a:prstDash val="solid"/>
            <a:miter lim="800000"/>
            <a:headEnd type="none" w="sm" len="sm"/>
            <a:tailEnd type="none" w="sm" len="sm"/>
          </a:ln>
        </p:spPr>
      </p:cxnSp>
      <p:sp>
        <p:nvSpPr>
          <p:cNvPr id="28" name="Textfeld 27">
            <a:extLst>
              <a:ext uri="{FF2B5EF4-FFF2-40B4-BE49-F238E27FC236}">
                <a16:creationId xmlns:a16="http://schemas.microsoft.com/office/drawing/2014/main" id="{5A2B0C9E-47F2-B6AB-C141-330C2DA0AEC4}"/>
              </a:ext>
            </a:extLst>
          </p:cNvPr>
          <p:cNvSpPr txBox="1"/>
          <p:nvPr userDrawn="1"/>
        </p:nvSpPr>
        <p:spPr>
          <a:xfrm>
            <a:off x="6858000"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err="1">
                <a:solidFill>
                  <a:srgbClr val="E30613"/>
                </a:solidFill>
                <a:latin typeface="Aptos" panose="020B0004020202020204" pitchFamily="34" charset="0"/>
              </a:rPr>
              <a:t>Afternoon</a:t>
            </a:r>
            <a:endParaRPr lang="de-DE" sz="1400" b="1" i="0">
              <a:solidFill>
                <a:srgbClr val="E30613"/>
              </a:solidFill>
              <a:latin typeface="Aptos" panose="020B0004020202020204" pitchFamily="34" charset="0"/>
            </a:endParaRPr>
          </a:p>
        </p:txBody>
      </p:sp>
      <p:cxnSp>
        <p:nvCxnSpPr>
          <p:cNvPr id="29" name="Google Shape;118;p97">
            <a:extLst>
              <a:ext uri="{FF2B5EF4-FFF2-40B4-BE49-F238E27FC236}">
                <a16:creationId xmlns:a16="http://schemas.microsoft.com/office/drawing/2014/main" id="{9CAEDF5D-41E5-6A62-30F5-1E1766E60CB7}"/>
              </a:ext>
            </a:extLst>
          </p:cNvPr>
          <p:cNvCxnSpPr>
            <a:cxnSpLocks/>
          </p:cNvCxnSpPr>
          <p:nvPr userDrawn="1"/>
        </p:nvCxnSpPr>
        <p:spPr>
          <a:xfrm>
            <a:off x="6858000" y="1974668"/>
            <a:ext cx="1866900" cy="0"/>
          </a:xfrm>
          <a:prstGeom prst="straightConnector1">
            <a:avLst/>
          </a:prstGeom>
          <a:noFill/>
          <a:ln w="9525" cap="flat" cmpd="sng">
            <a:solidFill>
              <a:srgbClr val="E30613"/>
            </a:solidFill>
            <a:prstDash val="solid"/>
            <a:miter lim="800000"/>
            <a:headEnd type="none" w="sm" len="sm"/>
            <a:tailEnd type="none" w="sm" len="sm"/>
          </a:ln>
        </p:spPr>
      </p:cxnSp>
      <p:sp>
        <p:nvSpPr>
          <p:cNvPr id="34" name="Textplatzhalter 33">
            <a:extLst>
              <a:ext uri="{FF2B5EF4-FFF2-40B4-BE49-F238E27FC236}">
                <a16:creationId xmlns:a16="http://schemas.microsoft.com/office/drawing/2014/main" id="{A979C08A-28CB-BE81-4C1E-54C1E226D575}"/>
              </a:ext>
            </a:extLst>
          </p:cNvPr>
          <p:cNvSpPr>
            <a:spLocks noGrp="1"/>
          </p:cNvSpPr>
          <p:nvPr>
            <p:ph type="body" sz="quarter" idx="14"/>
          </p:nvPr>
        </p:nvSpPr>
        <p:spPr>
          <a:xfrm>
            <a:off x="428625" y="2128484"/>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a:t>Mastertextformat bearbeiten</a:t>
            </a:r>
          </a:p>
        </p:txBody>
      </p:sp>
      <p:sp>
        <p:nvSpPr>
          <p:cNvPr id="36" name="Textplatzhalter 33">
            <a:extLst>
              <a:ext uri="{FF2B5EF4-FFF2-40B4-BE49-F238E27FC236}">
                <a16:creationId xmlns:a16="http://schemas.microsoft.com/office/drawing/2014/main" id="{55746759-0ADD-1422-F8BE-420F8D85DB32}"/>
              </a:ext>
            </a:extLst>
          </p:cNvPr>
          <p:cNvSpPr>
            <a:spLocks noGrp="1"/>
          </p:cNvSpPr>
          <p:nvPr>
            <p:ph type="body" sz="quarter" idx="16"/>
          </p:nvPr>
        </p:nvSpPr>
        <p:spPr>
          <a:xfrm>
            <a:off x="2593376" y="2128484"/>
            <a:ext cx="1848978"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a:t>Mastertextformat bearbeiten</a:t>
            </a:r>
          </a:p>
        </p:txBody>
      </p:sp>
      <p:sp>
        <p:nvSpPr>
          <p:cNvPr id="38" name="Textplatzhalter 33">
            <a:extLst>
              <a:ext uri="{FF2B5EF4-FFF2-40B4-BE49-F238E27FC236}">
                <a16:creationId xmlns:a16="http://schemas.microsoft.com/office/drawing/2014/main" id="{C2D2379D-656F-ABC0-BA51-99A77D669846}"/>
              </a:ext>
            </a:extLst>
          </p:cNvPr>
          <p:cNvSpPr>
            <a:spLocks noGrp="1"/>
          </p:cNvSpPr>
          <p:nvPr>
            <p:ph type="body" sz="quarter" idx="18"/>
          </p:nvPr>
        </p:nvSpPr>
        <p:spPr>
          <a:xfrm>
            <a:off x="4720565" y="2128484"/>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a:t>Mastertextformat bearbeiten</a:t>
            </a:r>
          </a:p>
        </p:txBody>
      </p:sp>
      <p:sp>
        <p:nvSpPr>
          <p:cNvPr id="40" name="Textplatzhalter 33">
            <a:extLst>
              <a:ext uri="{FF2B5EF4-FFF2-40B4-BE49-F238E27FC236}">
                <a16:creationId xmlns:a16="http://schemas.microsoft.com/office/drawing/2014/main" id="{FFE0441A-1FEB-6943-5AD0-84B27A5F7CEE}"/>
              </a:ext>
            </a:extLst>
          </p:cNvPr>
          <p:cNvSpPr>
            <a:spLocks noGrp="1"/>
          </p:cNvSpPr>
          <p:nvPr>
            <p:ph type="body" sz="quarter" idx="20"/>
          </p:nvPr>
        </p:nvSpPr>
        <p:spPr>
          <a:xfrm>
            <a:off x="6858000" y="2128484"/>
            <a:ext cx="1863981"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a:t>Mastertextformat bearbeiten</a:t>
            </a:r>
          </a:p>
        </p:txBody>
      </p:sp>
      <p:sp>
        <p:nvSpPr>
          <p:cNvPr id="15" name="Text Placeholder 5">
            <a:extLst>
              <a:ext uri="{FF2B5EF4-FFF2-40B4-BE49-F238E27FC236}">
                <a16:creationId xmlns:a16="http://schemas.microsoft.com/office/drawing/2014/main" id="{145ADD53-BFB6-1342-D381-E7B51F923AB1}"/>
              </a:ext>
            </a:extLst>
          </p:cNvPr>
          <p:cNvSpPr>
            <a:spLocks noGrp="1"/>
          </p:cNvSpPr>
          <p:nvPr>
            <p:ph type="body" sz="quarter" idx="12" hasCustomPrompt="1"/>
          </p:nvPr>
        </p:nvSpPr>
        <p:spPr>
          <a:xfrm>
            <a:off x="428625" y="2463327"/>
            <a:ext cx="1934766" cy="2429392"/>
          </a:xfrm>
          <a:prstGeom prst="rect">
            <a:avLst/>
          </a:prstGeom>
        </p:spPr>
        <p:txBody>
          <a:bodyPr/>
          <a:lstStyle>
            <a:lvl1pPr marL="274320" indent="-205740">
              <a:spcBef>
                <a:spcPts val="0"/>
              </a:spcBef>
              <a:spcAft>
                <a:spcPts val="450"/>
              </a:spcAft>
              <a:buFont typeface="Arial" panose="020B0604020202020204" pitchFamily="34" charset="0"/>
              <a:buChar char="•"/>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a:t>First Bullet</a:t>
            </a:r>
          </a:p>
          <a:p>
            <a:pPr lvl="0"/>
            <a:r>
              <a:rPr lang="en-US"/>
              <a:t>Second Bullet</a:t>
            </a:r>
          </a:p>
        </p:txBody>
      </p:sp>
      <p:sp>
        <p:nvSpPr>
          <p:cNvPr id="16" name="Text Placeholder 5">
            <a:extLst>
              <a:ext uri="{FF2B5EF4-FFF2-40B4-BE49-F238E27FC236}">
                <a16:creationId xmlns:a16="http://schemas.microsoft.com/office/drawing/2014/main" id="{FBA8C5C2-EC24-E96F-2A03-A7A3D74907DD}"/>
              </a:ext>
            </a:extLst>
          </p:cNvPr>
          <p:cNvSpPr>
            <a:spLocks noGrp="1"/>
          </p:cNvSpPr>
          <p:nvPr>
            <p:ph type="body" sz="quarter" idx="21" hasCustomPrompt="1"/>
          </p:nvPr>
        </p:nvSpPr>
        <p:spPr>
          <a:xfrm>
            <a:off x="2593376" y="2463327"/>
            <a:ext cx="1859276" cy="2429392"/>
          </a:xfrm>
          <a:prstGeom prst="rect">
            <a:avLst/>
          </a:prstGeom>
        </p:spPr>
        <p:txBody>
          <a:bodyPr/>
          <a:lstStyle>
            <a:lvl1pPr marL="274320" indent="-205740">
              <a:spcBef>
                <a:spcPts val="0"/>
              </a:spcBef>
              <a:spcAft>
                <a:spcPts val="450"/>
              </a:spcAft>
              <a:buFont typeface="Arial" panose="020B0604020202020204" pitchFamily="34" charset="0"/>
              <a:buChar char="•"/>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a:t>First Bullet</a:t>
            </a:r>
          </a:p>
          <a:p>
            <a:pPr lvl="0"/>
            <a:r>
              <a:rPr lang="en-US"/>
              <a:t>Second Bullet</a:t>
            </a:r>
          </a:p>
        </p:txBody>
      </p:sp>
      <p:sp>
        <p:nvSpPr>
          <p:cNvPr id="17" name="Text Placeholder 5">
            <a:extLst>
              <a:ext uri="{FF2B5EF4-FFF2-40B4-BE49-F238E27FC236}">
                <a16:creationId xmlns:a16="http://schemas.microsoft.com/office/drawing/2014/main" id="{206E007A-C0A3-3D41-C472-B8E9515BB90C}"/>
              </a:ext>
            </a:extLst>
          </p:cNvPr>
          <p:cNvSpPr>
            <a:spLocks noGrp="1"/>
          </p:cNvSpPr>
          <p:nvPr>
            <p:ph type="body" sz="quarter" idx="22" hasCustomPrompt="1"/>
          </p:nvPr>
        </p:nvSpPr>
        <p:spPr>
          <a:xfrm>
            <a:off x="4720565" y="2463327"/>
            <a:ext cx="1934766" cy="2429392"/>
          </a:xfrm>
          <a:prstGeom prst="rect">
            <a:avLst/>
          </a:prstGeom>
        </p:spPr>
        <p:txBody>
          <a:bodyPr/>
          <a:lstStyle>
            <a:lvl1pPr marL="274320" indent="-205740">
              <a:spcBef>
                <a:spcPts val="0"/>
              </a:spcBef>
              <a:spcAft>
                <a:spcPts val="450"/>
              </a:spcAft>
              <a:buFont typeface="Arial" panose="020B0604020202020204" pitchFamily="34" charset="0"/>
              <a:buChar char="•"/>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a:t>First Bullet</a:t>
            </a:r>
          </a:p>
          <a:p>
            <a:pPr lvl="0"/>
            <a:r>
              <a:rPr lang="en-US"/>
              <a:t>Second Bullet</a:t>
            </a:r>
          </a:p>
        </p:txBody>
      </p:sp>
      <p:sp>
        <p:nvSpPr>
          <p:cNvPr id="18" name="Text Placeholder 5">
            <a:extLst>
              <a:ext uri="{FF2B5EF4-FFF2-40B4-BE49-F238E27FC236}">
                <a16:creationId xmlns:a16="http://schemas.microsoft.com/office/drawing/2014/main" id="{19D4348E-C907-A3A7-14BF-84224E99D2A1}"/>
              </a:ext>
            </a:extLst>
          </p:cNvPr>
          <p:cNvSpPr>
            <a:spLocks noGrp="1"/>
          </p:cNvSpPr>
          <p:nvPr>
            <p:ph type="body" sz="quarter" idx="23" hasCustomPrompt="1"/>
          </p:nvPr>
        </p:nvSpPr>
        <p:spPr>
          <a:xfrm>
            <a:off x="6858000" y="2463327"/>
            <a:ext cx="1874362" cy="2429392"/>
          </a:xfrm>
          <a:prstGeom prst="rect">
            <a:avLst/>
          </a:prstGeom>
        </p:spPr>
        <p:txBody>
          <a:bodyPr/>
          <a:lstStyle>
            <a:lvl1pPr marL="274320" indent="-205740">
              <a:spcBef>
                <a:spcPts val="0"/>
              </a:spcBef>
              <a:spcAft>
                <a:spcPts val="450"/>
              </a:spcAft>
              <a:buFont typeface="Arial" panose="020B0604020202020204" pitchFamily="34" charset="0"/>
              <a:buChar char="•"/>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a:t>First Bullet</a:t>
            </a:r>
          </a:p>
          <a:p>
            <a:pPr lvl="0"/>
            <a:r>
              <a:rPr lang="en-US"/>
              <a:t>Second Bullet</a:t>
            </a:r>
          </a:p>
        </p:txBody>
      </p:sp>
      <p:sp>
        <p:nvSpPr>
          <p:cNvPr id="3" name="Google Shape;38;p80">
            <a:extLst>
              <a:ext uri="{FF2B5EF4-FFF2-40B4-BE49-F238E27FC236}">
                <a16:creationId xmlns:a16="http://schemas.microsoft.com/office/drawing/2014/main" id="{C333DA30-9901-0C8B-C307-364402F59A8E}"/>
              </a:ext>
            </a:extLst>
          </p:cNvPr>
          <p:cNvSpPr txBox="1">
            <a:spLocks noGrp="1"/>
          </p:cNvSpPr>
          <p:nvPr>
            <p:ph type="body" idx="10" hasCustomPrompt="1"/>
          </p:nvPr>
        </p:nvSpPr>
        <p:spPr>
          <a:xfrm>
            <a:off x="428625" y="1099293"/>
            <a:ext cx="402402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Day 1</a:t>
            </a:r>
            <a:endParaRPr/>
          </a:p>
        </p:txBody>
      </p:sp>
      <p:sp>
        <p:nvSpPr>
          <p:cNvPr id="4" name="Google Shape;38;p80">
            <a:extLst>
              <a:ext uri="{FF2B5EF4-FFF2-40B4-BE49-F238E27FC236}">
                <a16:creationId xmlns:a16="http://schemas.microsoft.com/office/drawing/2014/main" id="{16FFD2AA-E4A1-4741-BF9E-EAF26BAB0BF8}"/>
              </a:ext>
            </a:extLst>
          </p:cNvPr>
          <p:cNvSpPr txBox="1">
            <a:spLocks noGrp="1"/>
          </p:cNvSpPr>
          <p:nvPr>
            <p:ph type="body" idx="11" hasCustomPrompt="1"/>
          </p:nvPr>
        </p:nvSpPr>
        <p:spPr>
          <a:xfrm>
            <a:off x="4714875" y="1099293"/>
            <a:ext cx="401748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Day 2</a:t>
            </a:r>
            <a:endParaRPr/>
          </a:p>
        </p:txBody>
      </p:sp>
      <p:cxnSp>
        <p:nvCxnSpPr>
          <p:cNvPr id="8" name="Google Shape;118;p97">
            <a:extLst>
              <a:ext uri="{FF2B5EF4-FFF2-40B4-BE49-F238E27FC236}">
                <a16:creationId xmlns:a16="http://schemas.microsoft.com/office/drawing/2014/main" id="{C31D4CA6-D394-52F5-5712-AC2BBF811CD1}"/>
              </a:ext>
            </a:extLst>
          </p:cNvPr>
          <p:cNvCxnSpPr>
            <a:cxnSpLocks/>
          </p:cNvCxnSpPr>
          <p:nvPr userDrawn="1"/>
        </p:nvCxnSpPr>
        <p:spPr>
          <a:xfrm>
            <a:off x="428625" y="1532071"/>
            <a:ext cx="4024027" cy="0"/>
          </a:xfrm>
          <a:prstGeom prst="straightConnector1">
            <a:avLst/>
          </a:prstGeom>
          <a:noFill/>
          <a:ln w="9525" cap="flat" cmpd="sng">
            <a:solidFill>
              <a:srgbClr val="E30613"/>
            </a:solidFill>
            <a:prstDash val="solid"/>
            <a:miter lim="800000"/>
            <a:headEnd type="none" w="sm" len="sm"/>
            <a:tailEnd type="none" w="sm" len="sm"/>
          </a:ln>
        </p:spPr>
      </p:cxnSp>
      <p:cxnSp>
        <p:nvCxnSpPr>
          <p:cNvPr id="11" name="Google Shape;119;p97">
            <a:extLst>
              <a:ext uri="{FF2B5EF4-FFF2-40B4-BE49-F238E27FC236}">
                <a16:creationId xmlns:a16="http://schemas.microsoft.com/office/drawing/2014/main" id="{D829AC57-B2CD-137F-E57F-4854DB831219}"/>
              </a:ext>
            </a:extLst>
          </p:cNvPr>
          <p:cNvCxnSpPr>
            <a:cxnSpLocks/>
          </p:cNvCxnSpPr>
          <p:nvPr userDrawn="1"/>
        </p:nvCxnSpPr>
        <p:spPr>
          <a:xfrm>
            <a:off x="4686301" y="1532071"/>
            <a:ext cx="4029075" cy="0"/>
          </a:xfrm>
          <a:prstGeom prst="straightConnector1">
            <a:avLst/>
          </a:prstGeom>
          <a:noFill/>
          <a:ln w="9525" cap="flat" cmpd="sng">
            <a:solidFill>
              <a:srgbClr val="E30613"/>
            </a:solidFill>
            <a:prstDash val="solid"/>
            <a:miter lim="800000"/>
            <a:headEnd type="none" w="sm" len="sm"/>
            <a:tailEnd type="none" w="sm" len="sm"/>
          </a:ln>
        </p:spPr>
      </p:cxnSp>
      <p:cxnSp>
        <p:nvCxnSpPr>
          <p:cNvPr id="26" name="Google Shape;118;p97">
            <a:extLst>
              <a:ext uri="{FF2B5EF4-FFF2-40B4-BE49-F238E27FC236}">
                <a16:creationId xmlns:a16="http://schemas.microsoft.com/office/drawing/2014/main" id="{C0633090-2062-A38A-626B-C599F1639B16}"/>
              </a:ext>
            </a:extLst>
          </p:cNvPr>
          <p:cNvCxnSpPr>
            <a:cxnSpLocks/>
          </p:cNvCxnSpPr>
          <p:nvPr userDrawn="1"/>
        </p:nvCxnSpPr>
        <p:spPr>
          <a:xfrm>
            <a:off x="2593376" y="1974668"/>
            <a:ext cx="1859276" cy="0"/>
          </a:xfrm>
          <a:prstGeom prst="straightConnector1">
            <a:avLst/>
          </a:prstGeom>
          <a:noFill/>
          <a:ln w="9525" cap="flat" cmpd="sng">
            <a:solidFill>
              <a:srgbClr val="E30613"/>
            </a:solidFill>
            <a:prstDash val="solid"/>
            <a:miter lim="800000"/>
            <a:headEnd type="none" w="sm" len="sm"/>
            <a:tailEnd type="none" w="sm" len="sm"/>
          </a:ln>
        </p:spPr>
      </p:cxnSp>
      <p:sp>
        <p:nvSpPr>
          <p:cNvPr id="5" name="Google Shape;38;p80">
            <a:extLst>
              <a:ext uri="{FF2B5EF4-FFF2-40B4-BE49-F238E27FC236}">
                <a16:creationId xmlns:a16="http://schemas.microsoft.com/office/drawing/2014/main" id="{079BB5BE-2806-329D-FC6E-9ABB40E5E14A}"/>
              </a:ext>
            </a:extLst>
          </p:cNvPr>
          <p:cNvSpPr txBox="1">
            <a:spLocks noGrp="1"/>
          </p:cNvSpPr>
          <p:nvPr>
            <p:ph type="body" idx="1" hasCustomPrompt="1"/>
          </p:nvPr>
        </p:nvSpPr>
        <p:spPr>
          <a:xfrm>
            <a:off x="428625" y="33235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err="1"/>
              <a:t>Today’s</a:t>
            </a:r>
            <a:r>
              <a:rPr lang="de-DE"/>
              <a:t> Agenda</a:t>
            </a:r>
            <a:endParaRPr/>
          </a:p>
        </p:txBody>
      </p:sp>
    </p:spTree>
    <p:extLst>
      <p:ext uri="{BB962C8B-B14F-4D97-AF65-F5344CB8AC3E}">
        <p14:creationId xmlns:p14="http://schemas.microsoft.com/office/powerpoint/2010/main" val="837251032"/>
      </p:ext>
    </p:extLst>
  </p:cSld>
  <p:clrMapOvr>
    <a:masterClrMapping/>
  </p:clrMapOvr>
  <p:extLst>
    <p:ext uri="{DCECCB84-F9BA-43D5-87BE-67443E8EF086}">
      <p15:sldGuideLst xmlns:p15="http://schemas.microsoft.com/office/powerpoint/2012/main">
        <p15:guide id="1" orient="horz" pos="1200">
          <p15:clr>
            <a:srgbClr val="FBAE40"/>
          </p15:clr>
        </p15:guide>
        <p15:guide id="3" orient="horz" pos="1584">
          <p15:clr>
            <a:srgbClr val="FBAE40"/>
          </p15:clr>
        </p15:guide>
        <p15:guide id="4" pos="2808">
          <p15:clr>
            <a:srgbClr val="FBAE40"/>
          </p15:clr>
        </p15:guide>
        <p15:guide id="6" pos="2952">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Aptos_HIW_SOLO">
    <p:spTree>
      <p:nvGrpSpPr>
        <p:cNvPr id="1" name=""/>
        <p:cNvGrpSpPr/>
        <p:nvPr/>
      </p:nvGrpSpPr>
      <p:grpSpPr>
        <a:xfrm>
          <a:off x="0" y="0"/>
          <a:ext cx="0" cy="0"/>
          <a:chOff x="0" y="0"/>
          <a:chExt cx="0" cy="0"/>
        </a:xfrm>
      </p:grpSpPr>
      <p:pic>
        <p:nvPicPr>
          <p:cNvPr id="5" name="Graphic 7">
            <a:extLst>
              <a:ext uri="{FF2B5EF4-FFF2-40B4-BE49-F238E27FC236}">
                <a16:creationId xmlns:a16="http://schemas.microsoft.com/office/drawing/2014/main" id="{EA0D0FC1-723E-0E28-DFE8-FE6AA060DA77}"/>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b="40738"/>
          <a:stretch/>
        </p:blipFill>
        <p:spPr>
          <a:xfrm>
            <a:off x="1067428" y="960737"/>
            <a:ext cx="989972" cy="733349"/>
          </a:xfrm>
          <a:prstGeom prst="rect">
            <a:avLst/>
          </a:prstGeom>
        </p:spPr>
      </p:pic>
      <p:pic>
        <p:nvPicPr>
          <p:cNvPr id="6" name="Grafik 5">
            <a:extLst>
              <a:ext uri="{FF2B5EF4-FFF2-40B4-BE49-F238E27FC236}">
                <a16:creationId xmlns:a16="http://schemas.microsoft.com/office/drawing/2014/main" id="{62FCE6D7-3961-D5A7-13B8-8C33653ACD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742919" y="1200275"/>
            <a:ext cx="444690" cy="444690"/>
          </a:xfrm>
          <a:prstGeom prst="rect">
            <a:avLst/>
          </a:prstGeom>
        </p:spPr>
      </p:pic>
      <p:sp>
        <p:nvSpPr>
          <p:cNvPr id="8" name="Textplatzhalter 33">
            <a:extLst>
              <a:ext uri="{FF2B5EF4-FFF2-40B4-BE49-F238E27FC236}">
                <a16:creationId xmlns:a16="http://schemas.microsoft.com/office/drawing/2014/main" id="{13FF8011-7C46-8F23-F41E-76C182A23677}"/>
              </a:ext>
            </a:extLst>
          </p:cNvPr>
          <p:cNvSpPr>
            <a:spLocks noGrp="1"/>
          </p:cNvSpPr>
          <p:nvPr>
            <p:ph type="body" sz="quarter" idx="14" hasCustomPrompt="1"/>
          </p:nvPr>
        </p:nvSpPr>
        <p:spPr>
          <a:xfrm>
            <a:off x="1158197"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a:t>Solo </a:t>
            </a:r>
            <a:r>
              <a:rPr lang="de-DE" err="1"/>
              <a:t>work</a:t>
            </a:r>
            <a:endParaRPr lang="de-DE"/>
          </a:p>
        </p:txBody>
      </p:sp>
      <p:sp>
        <p:nvSpPr>
          <p:cNvPr id="9" name="Textplatzhalter 33">
            <a:extLst>
              <a:ext uri="{FF2B5EF4-FFF2-40B4-BE49-F238E27FC236}">
                <a16:creationId xmlns:a16="http://schemas.microsoft.com/office/drawing/2014/main" id="{34C68BD9-8440-3FC2-C22E-5D9DF9B68C46}"/>
              </a:ext>
            </a:extLst>
          </p:cNvPr>
          <p:cNvSpPr>
            <a:spLocks noGrp="1"/>
          </p:cNvSpPr>
          <p:nvPr>
            <p:ph type="body" sz="quarter" idx="15" hasCustomPrompt="1"/>
          </p:nvPr>
        </p:nvSpPr>
        <p:spPr>
          <a:xfrm>
            <a:off x="3742919"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a:t>Headline Template / </a:t>
            </a:r>
            <a:r>
              <a:rPr lang="de-DE" err="1"/>
              <a:t>Exercise</a:t>
            </a:r>
            <a:endParaRPr lang="de-DE"/>
          </a:p>
        </p:txBody>
      </p:sp>
      <p:sp>
        <p:nvSpPr>
          <p:cNvPr id="12" name="Textplatzhalter 33">
            <a:extLst>
              <a:ext uri="{FF2B5EF4-FFF2-40B4-BE49-F238E27FC236}">
                <a16:creationId xmlns:a16="http://schemas.microsoft.com/office/drawing/2014/main" id="{B86B3E4B-138E-B898-B3B7-9285EB0C342B}"/>
              </a:ext>
            </a:extLst>
          </p:cNvPr>
          <p:cNvSpPr>
            <a:spLocks noGrp="1"/>
          </p:cNvSpPr>
          <p:nvPr>
            <p:ph type="body" sz="quarter" idx="17" hasCustomPrompt="1"/>
          </p:nvPr>
        </p:nvSpPr>
        <p:spPr>
          <a:xfrm>
            <a:off x="6336108"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err="1"/>
              <a:t>minutes</a:t>
            </a:r>
            <a:endParaRPr lang="de-DE"/>
          </a:p>
        </p:txBody>
      </p:sp>
      <p:pic>
        <p:nvPicPr>
          <p:cNvPr id="13" name="Graphic 14">
            <a:extLst>
              <a:ext uri="{FF2B5EF4-FFF2-40B4-BE49-F238E27FC236}">
                <a16:creationId xmlns:a16="http://schemas.microsoft.com/office/drawing/2014/main" id="{9FC8ED65-64FD-A894-7FA4-59716B3ED1F4}"/>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243927" y="1200275"/>
            <a:ext cx="444690" cy="444690"/>
          </a:xfrm>
          <a:prstGeom prst="rect">
            <a:avLst/>
          </a:prstGeom>
        </p:spPr>
      </p:pic>
      <p:sp>
        <p:nvSpPr>
          <p:cNvPr id="3" name="Text Placeholder 10">
            <a:extLst>
              <a:ext uri="{FF2B5EF4-FFF2-40B4-BE49-F238E27FC236}">
                <a16:creationId xmlns:a16="http://schemas.microsoft.com/office/drawing/2014/main" id="{4A4163AD-EEB4-10A4-6F71-0CC0CCF8C267}"/>
              </a:ext>
            </a:extLst>
          </p:cNvPr>
          <p:cNvSpPr>
            <a:spLocks noGrp="1"/>
          </p:cNvSpPr>
          <p:nvPr>
            <p:ph type="body" sz="quarter" idx="19" hasCustomPrompt="1"/>
          </p:nvPr>
        </p:nvSpPr>
        <p:spPr>
          <a:xfrm>
            <a:off x="1158197" y="2286000"/>
            <a:ext cx="2353866" cy="2103835"/>
          </a:xfrm>
          <a:prstGeom prst="rect">
            <a:avLst/>
          </a:prstGeom>
        </p:spPr>
        <p:txBody>
          <a:bodyPr lIns="0" tIns="0" rIns="0" bIns="0"/>
          <a:lstStyle>
            <a:lvl1pPr marL="0" indent="0">
              <a:lnSpc>
                <a:spcPct val="100000"/>
              </a:lnSpc>
              <a:buNone/>
              <a:defRPr sz="1400"/>
            </a:lvl1pPr>
          </a:lstStyle>
          <a:p>
            <a:pPr lvl="0"/>
            <a:r>
              <a:rPr lang="en-US"/>
              <a:t>Instructions</a:t>
            </a:r>
          </a:p>
        </p:txBody>
      </p:sp>
      <p:sp>
        <p:nvSpPr>
          <p:cNvPr id="7" name="Text Placeholder 10">
            <a:extLst>
              <a:ext uri="{FF2B5EF4-FFF2-40B4-BE49-F238E27FC236}">
                <a16:creationId xmlns:a16="http://schemas.microsoft.com/office/drawing/2014/main" id="{D95B7A52-5362-3A78-9904-71CCB2B4F2CA}"/>
              </a:ext>
            </a:extLst>
          </p:cNvPr>
          <p:cNvSpPr>
            <a:spLocks noGrp="1"/>
          </p:cNvSpPr>
          <p:nvPr>
            <p:ph type="body" sz="quarter" idx="20" hasCustomPrompt="1"/>
          </p:nvPr>
        </p:nvSpPr>
        <p:spPr>
          <a:xfrm>
            <a:off x="3742919" y="2286000"/>
            <a:ext cx="2353866" cy="2103835"/>
          </a:xfrm>
          <a:prstGeom prst="rect">
            <a:avLst/>
          </a:prstGeom>
        </p:spPr>
        <p:txBody>
          <a:bodyPr lIns="0" tIns="0" rIns="0" bIns="0"/>
          <a:lstStyle>
            <a:lvl1pPr marL="0" indent="0">
              <a:lnSpc>
                <a:spcPct val="100000"/>
              </a:lnSpc>
              <a:buNone/>
              <a:defRPr sz="1400"/>
            </a:lvl1pPr>
          </a:lstStyle>
          <a:p>
            <a:pPr lvl="0"/>
            <a:r>
              <a:rPr lang="en-US"/>
              <a:t>Instructions</a:t>
            </a:r>
          </a:p>
        </p:txBody>
      </p:sp>
      <p:sp>
        <p:nvSpPr>
          <p:cNvPr id="11" name="Text Placeholder 10">
            <a:extLst>
              <a:ext uri="{FF2B5EF4-FFF2-40B4-BE49-F238E27FC236}">
                <a16:creationId xmlns:a16="http://schemas.microsoft.com/office/drawing/2014/main" id="{42E23030-30D1-F661-A082-EA2C0C4D0D0A}"/>
              </a:ext>
            </a:extLst>
          </p:cNvPr>
          <p:cNvSpPr>
            <a:spLocks noGrp="1"/>
          </p:cNvSpPr>
          <p:nvPr>
            <p:ph type="body" sz="quarter" idx="21" hasCustomPrompt="1"/>
          </p:nvPr>
        </p:nvSpPr>
        <p:spPr>
          <a:xfrm>
            <a:off x="6336108" y="2286000"/>
            <a:ext cx="2353866" cy="2103835"/>
          </a:xfrm>
          <a:prstGeom prst="rect">
            <a:avLst/>
          </a:prstGeom>
        </p:spPr>
        <p:txBody>
          <a:bodyPr lIns="0" tIns="0" rIns="0" bIns="0"/>
          <a:lstStyle>
            <a:lvl1pPr marL="0" indent="0">
              <a:lnSpc>
                <a:spcPct val="100000"/>
              </a:lnSpc>
              <a:buNone/>
              <a:defRPr sz="1400"/>
            </a:lvl1pPr>
          </a:lstStyle>
          <a:p>
            <a:pPr lvl="0"/>
            <a:r>
              <a:rPr lang="en-US"/>
              <a:t>Instructions</a:t>
            </a:r>
          </a:p>
        </p:txBody>
      </p:sp>
      <p:sp>
        <p:nvSpPr>
          <p:cNvPr id="4" name="Textfeld 2">
            <a:extLst>
              <a:ext uri="{FF2B5EF4-FFF2-40B4-BE49-F238E27FC236}">
                <a16:creationId xmlns:a16="http://schemas.microsoft.com/office/drawing/2014/main" id="{B757743A-D75E-692B-CDA8-3811E65C67DA}"/>
              </a:ext>
            </a:extLst>
          </p:cNvPr>
          <p:cNvSpPr txBox="1"/>
          <p:nvPr userDrawn="1"/>
        </p:nvSpPr>
        <p:spPr>
          <a:xfrm>
            <a:off x="422293" y="338735"/>
            <a:ext cx="4598975" cy="446084"/>
          </a:xfrm>
          <a:prstGeom prst="rect">
            <a:avLst/>
          </a:prstGeom>
          <a:noFill/>
        </p:spPr>
        <p:txBody>
          <a:bodyPr wrap="square" lIns="0" tIns="0" rIns="0" bIns="0" rtlCol="0">
            <a:spAutoFit/>
          </a:bodyPr>
          <a:lstStyle/>
          <a:p>
            <a:pPr marL="0" indent="0">
              <a:lnSpc>
                <a:spcPct val="90000"/>
              </a:lnSpc>
              <a:spcBef>
                <a:spcPts val="0"/>
              </a:spcBef>
            </a:pPr>
            <a:r>
              <a:rPr lang="de-DE" sz="3200" b="1" i="0" err="1">
                <a:solidFill>
                  <a:srgbClr val="E30613"/>
                </a:solidFill>
                <a:latin typeface="Aptos" panose="020B0004020202020204" pitchFamily="34" charset="0"/>
              </a:rPr>
              <a:t>How</a:t>
            </a:r>
            <a:r>
              <a:rPr lang="de-DE" sz="3200" b="1" i="0">
                <a:solidFill>
                  <a:srgbClr val="E30613"/>
                </a:solidFill>
                <a:latin typeface="Aptos" panose="020B0004020202020204" pitchFamily="34" charset="0"/>
              </a:rPr>
              <a:t> </a:t>
            </a:r>
            <a:r>
              <a:rPr lang="de-DE" sz="3200" b="1" i="0" err="1">
                <a:solidFill>
                  <a:srgbClr val="E30613"/>
                </a:solidFill>
                <a:latin typeface="Aptos" panose="020B0004020202020204" pitchFamily="34" charset="0"/>
              </a:rPr>
              <a:t>it</a:t>
            </a:r>
            <a:r>
              <a:rPr lang="de-DE" sz="3200" b="1" i="0">
                <a:solidFill>
                  <a:srgbClr val="E30613"/>
                </a:solidFill>
                <a:latin typeface="Aptos" panose="020B0004020202020204" pitchFamily="34" charset="0"/>
              </a:rPr>
              <a:t> </a:t>
            </a:r>
            <a:r>
              <a:rPr lang="de-DE" sz="3200" b="1" i="0" err="1">
                <a:solidFill>
                  <a:srgbClr val="E30613"/>
                </a:solidFill>
                <a:latin typeface="Aptos" panose="020B0004020202020204" pitchFamily="34" charset="0"/>
              </a:rPr>
              <a:t>works</a:t>
            </a:r>
            <a:r>
              <a:rPr lang="de-DE" sz="3200" b="1" i="0">
                <a:solidFill>
                  <a:srgbClr val="E30613"/>
                </a:solidFill>
                <a:latin typeface="Aptos" panose="020B0004020202020204" pitchFamily="34" charset="0"/>
              </a:rPr>
              <a:t> …</a:t>
            </a:r>
          </a:p>
        </p:txBody>
      </p:sp>
    </p:spTree>
    <p:extLst>
      <p:ext uri="{BB962C8B-B14F-4D97-AF65-F5344CB8AC3E}">
        <p14:creationId xmlns:p14="http://schemas.microsoft.com/office/powerpoint/2010/main" val="4046471851"/>
      </p:ext>
    </p:extLst>
  </p:cSld>
  <p:clrMapOvr>
    <a:masterClrMapping/>
  </p:clrMapOvr>
  <p:extLst>
    <p:ext uri="{DCECCB84-F9BA-43D5-87BE-67443E8EF086}">
      <p15:sldGuideLst xmlns:p15="http://schemas.microsoft.com/office/powerpoint/2012/main">
        <p15:guide id="1" pos="720">
          <p15:clr>
            <a:srgbClr val="FBAE40"/>
          </p15:clr>
        </p15:guide>
        <p15:guide id="2" pos="2352">
          <p15:clr>
            <a:srgbClr val="FBAE40"/>
          </p15:clr>
        </p15:guide>
        <p15:guide id="3" pos="3984">
          <p15:clr>
            <a:srgbClr val="FBAE40"/>
          </p15:clr>
        </p15:guide>
        <p15:guide id="4" orient="horz" pos="1212">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Aptos_HIW_TEAM">
    <p:spTree>
      <p:nvGrpSpPr>
        <p:cNvPr id="1" name=""/>
        <p:cNvGrpSpPr/>
        <p:nvPr/>
      </p:nvGrpSpPr>
      <p:grpSpPr>
        <a:xfrm>
          <a:off x="0" y="0"/>
          <a:ext cx="0" cy="0"/>
          <a:chOff x="0" y="0"/>
          <a:chExt cx="0" cy="0"/>
        </a:xfrm>
      </p:grpSpPr>
      <p:sp>
        <p:nvSpPr>
          <p:cNvPr id="8" name="Textplatzhalter 33">
            <a:extLst>
              <a:ext uri="{FF2B5EF4-FFF2-40B4-BE49-F238E27FC236}">
                <a16:creationId xmlns:a16="http://schemas.microsoft.com/office/drawing/2014/main" id="{13FF8011-7C46-8F23-F41E-76C182A23677}"/>
              </a:ext>
            </a:extLst>
          </p:cNvPr>
          <p:cNvSpPr>
            <a:spLocks noGrp="1"/>
          </p:cNvSpPr>
          <p:nvPr>
            <p:ph type="body" sz="quarter" idx="14" hasCustomPrompt="1"/>
          </p:nvPr>
        </p:nvSpPr>
        <p:spPr>
          <a:xfrm>
            <a:off x="1158197"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a:t>Team Work</a:t>
            </a:r>
          </a:p>
        </p:txBody>
      </p:sp>
      <p:sp>
        <p:nvSpPr>
          <p:cNvPr id="9" name="Textplatzhalter 33">
            <a:extLst>
              <a:ext uri="{FF2B5EF4-FFF2-40B4-BE49-F238E27FC236}">
                <a16:creationId xmlns:a16="http://schemas.microsoft.com/office/drawing/2014/main" id="{34C68BD9-8440-3FC2-C22E-5D9DF9B68C46}"/>
              </a:ext>
            </a:extLst>
          </p:cNvPr>
          <p:cNvSpPr>
            <a:spLocks noGrp="1"/>
          </p:cNvSpPr>
          <p:nvPr>
            <p:ph type="body" sz="quarter" idx="15" hasCustomPrompt="1"/>
          </p:nvPr>
        </p:nvSpPr>
        <p:spPr>
          <a:xfrm>
            <a:off x="3742919"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a:t>Headline Template / </a:t>
            </a:r>
            <a:r>
              <a:rPr lang="de-DE" err="1"/>
              <a:t>Exercise</a:t>
            </a:r>
            <a:endParaRPr lang="de-DE"/>
          </a:p>
        </p:txBody>
      </p:sp>
      <p:sp>
        <p:nvSpPr>
          <p:cNvPr id="12" name="Textplatzhalter 33">
            <a:extLst>
              <a:ext uri="{FF2B5EF4-FFF2-40B4-BE49-F238E27FC236}">
                <a16:creationId xmlns:a16="http://schemas.microsoft.com/office/drawing/2014/main" id="{B86B3E4B-138E-B898-B3B7-9285EB0C342B}"/>
              </a:ext>
            </a:extLst>
          </p:cNvPr>
          <p:cNvSpPr>
            <a:spLocks noGrp="1"/>
          </p:cNvSpPr>
          <p:nvPr>
            <p:ph type="body" sz="quarter" idx="17" hasCustomPrompt="1"/>
          </p:nvPr>
        </p:nvSpPr>
        <p:spPr>
          <a:xfrm>
            <a:off x="6336108"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err="1"/>
              <a:t>minutes</a:t>
            </a:r>
            <a:endParaRPr lang="de-DE"/>
          </a:p>
        </p:txBody>
      </p:sp>
      <p:pic>
        <p:nvPicPr>
          <p:cNvPr id="4" name="Graphic 14">
            <a:extLst>
              <a:ext uri="{FF2B5EF4-FFF2-40B4-BE49-F238E27FC236}">
                <a16:creationId xmlns:a16="http://schemas.microsoft.com/office/drawing/2014/main" id="{951D727A-6346-9B28-B351-A95028D54EF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44581" y="1200275"/>
            <a:ext cx="444690" cy="444690"/>
          </a:xfrm>
          <a:prstGeom prst="rect">
            <a:avLst/>
          </a:prstGeom>
        </p:spPr>
      </p:pic>
      <p:pic>
        <p:nvPicPr>
          <p:cNvPr id="10" name="Grafik 2">
            <a:extLst>
              <a:ext uri="{FF2B5EF4-FFF2-40B4-BE49-F238E27FC236}">
                <a16:creationId xmlns:a16="http://schemas.microsoft.com/office/drawing/2014/main" id="{8F6B839E-E35F-0799-57D1-8C4681788D9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43000" y="1148265"/>
            <a:ext cx="503131" cy="503131"/>
          </a:xfrm>
          <a:prstGeom prst="rect">
            <a:avLst/>
          </a:prstGeom>
        </p:spPr>
      </p:pic>
      <p:pic>
        <p:nvPicPr>
          <p:cNvPr id="14" name="Grafik 6">
            <a:extLst>
              <a:ext uri="{FF2B5EF4-FFF2-40B4-BE49-F238E27FC236}">
                <a16:creationId xmlns:a16="http://schemas.microsoft.com/office/drawing/2014/main" id="{07E21122-B9DB-B729-6794-99FAF64A9C9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718778" y="1148265"/>
            <a:ext cx="503131" cy="503131"/>
          </a:xfrm>
          <a:prstGeom prst="rect">
            <a:avLst/>
          </a:prstGeom>
        </p:spPr>
      </p:pic>
      <p:sp>
        <p:nvSpPr>
          <p:cNvPr id="5" name="Text Placeholder 10">
            <a:extLst>
              <a:ext uri="{FF2B5EF4-FFF2-40B4-BE49-F238E27FC236}">
                <a16:creationId xmlns:a16="http://schemas.microsoft.com/office/drawing/2014/main" id="{95FE5569-3813-C41C-462F-916A22722089}"/>
              </a:ext>
            </a:extLst>
          </p:cNvPr>
          <p:cNvSpPr>
            <a:spLocks noGrp="1"/>
          </p:cNvSpPr>
          <p:nvPr>
            <p:ph type="body" sz="quarter" idx="19" hasCustomPrompt="1"/>
          </p:nvPr>
        </p:nvSpPr>
        <p:spPr>
          <a:xfrm>
            <a:off x="1158197" y="2286000"/>
            <a:ext cx="2353866" cy="2103835"/>
          </a:xfrm>
          <a:prstGeom prst="rect">
            <a:avLst/>
          </a:prstGeom>
        </p:spPr>
        <p:txBody>
          <a:bodyPr lIns="0" tIns="0" rIns="0" bIns="0"/>
          <a:lstStyle>
            <a:lvl1pPr marL="0" indent="0">
              <a:lnSpc>
                <a:spcPct val="100000"/>
              </a:lnSpc>
              <a:buNone/>
              <a:defRPr sz="1400"/>
            </a:lvl1pPr>
          </a:lstStyle>
          <a:p>
            <a:pPr lvl="0"/>
            <a:r>
              <a:rPr lang="en-US"/>
              <a:t>Instructions</a:t>
            </a:r>
          </a:p>
        </p:txBody>
      </p:sp>
      <p:sp>
        <p:nvSpPr>
          <p:cNvPr id="6" name="Text Placeholder 10">
            <a:extLst>
              <a:ext uri="{FF2B5EF4-FFF2-40B4-BE49-F238E27FC236}">
                <a16:creationId xmlns:a16="http://schemas.microsoft.com/office/drawing/2014/main" id="{CD2E5AEC-53A9-D8CA-2E18-8530DBAD369B}"/>
              </a:ext>
            </a:extLst>
          </p:cNvPr>
          <p:cNvSpPr>
            <a:spLocks noGrp="1"/>
          </p:cNvSpPr>
          <p:nvPr>
            <p:ph type="body" sz="quarter" idx="20" hasCustomPrompt="1"/>
          </p:nvPr>
        </p:nvSpPr>
        <p:spPr>
          <a:xfrm>
            <a:off x="3742919" y="2286000"/>
            <a:ext cx="2353866" cy="2103835"/>
          </a:xfrm>
          <a:prstGeom prst="rect">
            <a:avLst/>
          </a:prstGeom>
        </p:spPr>
        <p:txBody>
          <a:bodyPr lIns="0" tIns="0" rIns="0" bIns="0"/>
          <a:lstStyle>
            <a:lvl1pPr marL="0" indent="0">
              <a:lnSpc>
                <a:spcPct val="100000"/>
              </a:lnSpc>
              <a:buNone/>
              <a:defRPr sz="1400"/>
            </a:lvl1pPr>
          </a:lstStyle>
          <a:p>
            <a:pPr lvl="0"/>
            <a:r>
              <a:rPr lang="en-US"/>
              <a:t>Instructions</a:t>
            </a:r>
          </a:p>
        </p:txBody>
      </p:sp>
      <p:sp>
        <p:nvSpPr>
          <p:cNvPr id="13" name="Text Placeholder 10">
            <a:extLst>
              <a:ext uri="{FF2B5EF4-FFF2-40B4-BE49-F238E27FC236}">
                <a16:creationId xmlns:a16="http://schemas.microsoft.com/office/drawing/2014/main" id="{D9479026-89E3-67D7-0085-2181F9133B17}"/>
              </a:ext>
            </a:extLst>
          </p:cNvPr>
          <p:cNvSpPr>
            <a:spLocks noGrp="1"/>
          </p:cNvSpPr>
          <p:nvPr>
            <p:ph type="body" sz="quarter" idx="21" hasCustomPrompt="1"/>
          </p:nvPr>
        </p:nvSpPr>
        <p:spPr>
          <a:xfrm>
            <a:off x="6336108" y="2286000"/>
            <a:ext cx="2353866" cy="2103835"/>
          </a:xfrm>
          <a:prstGeom prst="rect">
            <a:avLst/>
          </a:prstGeom>
        </p:spPr>
        <p:txBody>
          <a:bodyPr lIns="0" tIns="0" rIns="0" bIns="0"/>
          <a:lstStyle>
            <a:lvl1pPr marL="0" indent="0">
              <a:lnSpc>
                <a:spcPct val="100000"/>
              </a:lnSpc>
              <a:buNone/>
              <a:defRPr sz="1400"/>
            </a:lvl1pPr>
          </a:lstStyle>
          <a:p>
            <a:pPr lvl="0"/>
            <a:r>
              <a:rPr lang="en-US"/>
              <a:t>Instructions</a:t>
            </a:r>
          </a:p>
        </p:txBody>
      </p:sp>
      <p:sp>
        <p:nvSpPr>
          <p:cNvPr id="2" name="Textfeld 2">
            <a:extLst>
              <a:ext uri="{FF2B5EF4-FFF2-40B4-BE49-F238E27FC236}">
                <a16:creationId xmlns:a16="http://schemas.microsoft.com/office/drawing/2014/main" id="{9C709CF1-4E2A-49F5-EC95-5ABF0B88FF32}"/>
              </a:ext>
            </a:extLst>
          </p:cNvPr>
          <p:cNvSpPr txBox="1"/>
          <p:nvPr userDrawn="1"/>
        </p:nvSpPr>
        <p:spPr>
          <a:xfrm>
            <a:off x="422293" y="338735"/>
            <a:ext cx="4598975" cy="446084"/>
          </a:xfrm>
          <a:prstGeom prst="rect">
            <a:avLst/>
          </a:prstGeom>
          <a:noFill/>
        </p:spPr>
        <p:txBody>
          <a:bodyPr wrap="square" lIns="0" tIns="0" rIns="0" bIns="0" rtlCol="0">
            <a:spAutoFit/>
          </a:bodyPr>
          <a:lstStyle/>
          <a:p>
            <a:pPr marL="0" indent="0">
              <a:lnSpc>
                <a:spcPct val="90000"/>
              </a:lnSpc>
              <a:spcBef>
                <a:spcPts val="0"/>
              </a:spcBef>
            </a:pPr>
            <a:r>
              <a:rPr lang="de-DE" sz="3200" b="1" i="0" err="1">
                <a:solidFill>
                  <a:srgbClr val="E30613"/>
                </a:solidFill>
                <a:latin typeface="Aptos" panose="020B0004020202020204" pitchFamily="34" charset="0"/>
              </a:rPr>
              <a:t>How</a:t>
            </a:r>
            <a:r>
              <a:rPr lang="de-DE" sz="3200" b="1" i="0">
                <a:solidFill>
                  <a:srgbClr val="E30613"/>
                </a:solidFill>
                <a:latin typeface="Aptos" panose="020B0004020202020204" pitchFamily="34" charset="0"/>
              </a:rPr>
              <a:t> </a:t>
            </a:r>
            <a:r>
              <a:rPr lang="de-DE" sz="3200" b="1" i="0" err="1">
                <a:solidFill>
                  <a:srgbClr val="E30613"/>
                </a:solidFill>
                <a:latin typeface="Aptos" panose="020B0004020202020204" pitchFamily="34" charset="0"/>
              </a:rPr>
              <a:t>it</a:t>
            </a:r>
            <a:r>
              <a:rPr lang="de-DE" sz="3200" b="1" i="0">
                <a:solidFill>
                  <a:srgbClr val="E30613"/>
                </a:solidFill>
                <a:latin typeface="Aptos" panose="020B0004020202020204" pitchFamily="34" charset="0"/>
              </a:rPr>
              <a:t> </a:t>
            </a:r>
            <a:r>
              <a:rPr lang="de-DE" sz="3200" b="1" i="0" err="1">
                <a:solidFill>
                  <a:srgbClr val="E30613"/>
                </a:solidFill>
                <a:latin typeface="Aptos" panose="020B0004020202020204" pitchFamily="34" charset="0"/>
              </a:rPr>
              <a:t>works</a:t>
            </a:r>
            <a:r>
              <a:rPr lang="de-DE" sz="3200" b="1" i="0">
                <a:solidFill>
                  <a:srgbClr val="E30613"/>
                </a:solidFill>
                <a:latin typeface="Aptos" panose="020B0004020202020204" pitchFamily="34" charset="0"/>
              </a:rPr>
              <a:t> …</a:t>
            </a:r>
          </a:p>
        </p:txBody>
      </p:sp>
    </p:spTree>
    <p:extLst>
      <p:ext uri="{BB962C8B-B14F-4D97-AF65-F5344CB8AC3E}">
        <p14:creationId xmlns:p14="http://schemas.microsoft.com/office/powerpoint/2010/main" val="927421542"/>
      </p:ext>
    </p:extLst>
  </p:cSld>
  <p:clrMapOvr>
    <a:masterClrMapping/>
  </p:clrMapOvr>
  <p:extLst>
    <p:ext uri="{DCECCB84-F9BA-43D5-87BE-67443E8EF086}">
      <p15:sldGuideLst xmlns:p15="http://schemas.microsoft.com/office/powerpoint/2012/main">
        <p15:guide id="1" pos="720">
          <p15:clr>
            <a:srgbClr val="FBAE40"/>
          </p15:clr>
        </p15:guide>
        <p15:guide id="2" pos="2352">
          <p15:clr>
            <a:srgbClr val="FBAE40"/>
          </p15:clr>
        </p15:guide>
        <p15:guide id="3" pos="3984">
          <p15:clr>
            <a:srgbClr val="FBAE40"/>
          </p15:clr>
        </p15:guide>
        <p15:guide id="4" orient="horz" pos="1212">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Aptos_Checkin_SOLO">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16B5BE86-9513-0232-F32B-E18553DD1E7B}"/>
              </a:ext>
            </a:extLst>
          </p:cNvPr>
          <p:cNvSpPr>
            <a:spLocks noGrp="1"/>
          </p:cNvSpPr>
          <p:nvPr>
            <p:ph type="body" sz="quarter" idx="19" hasCustomPrompt="1"/>
          </p:nvPr>
        </p:nvSpPr>
        <p:spPr>
          <a:xfrm>
            <a:off x="1143000" y="2286000"/>
            <a:ext cx="2353866" cy="2103835"/>
          </a:xfrm>
          <a:prstGeom prst="rect">
            <a:avLst/>
          </a:prstGeom>
        </p:spPr>
        <p:txBody>
          <a:bodyPr lIns="0" tIns="0" rIns="0" bIns="0"/>
          <a:lstStyle>
            <a:lvl1pPr marL="0" indent="0">
              <a:lnSpc>
                <a:spcPct val="100000"/>
              </a:lnSpc>
              <a:buNone/>
              <a:defRPr sz="1400"/>
            </a:lvl1pPr>
          </a:lstStyle>
          <a:p>
            <a:pPr lvl="0"/>
            <a:r>
              <a:rPr lang="en-US"/>
              <a:t>Instructions</a:t>
            </a:r>
          </a:p>
        </p:txBody>
      </p:sp>
      <p:sp>
        <p:nvSpPr>
          <p:cNvPr id="15" name="Text Placeholder 10">
            <a:extLst>
              <a:ext uri="{FF2B5EF4-FFF2-40B4-BE49-F238E27FC236}">
                <a16:creationId xmlns:a16="http://schemas.microsoft.com/office/drawing/2014/main" id="{6F6C7D99-D02B-FB2A-38DB-CAD593B0073D}"/>
              </a:ext>
            </a:extLst>
          </p:cNvPr>
          <p:cNvSpPr>
            <a:spLocks noGrp="1"/>
          </p:cNvSpPr>
          <p:nvPr>
            <p:ph type="body" sz="quarter" idx="20" hasCustomPrompt="1"/>
          </p:nvPr>
        </p:nvSpPr>
        <p:spPr>
          <a:xfrm>
            <a:off x="3943350" y="2286000"/>
            <a:ext cx="2652432" cy="2103835"/>
          </a:xfrm>
          <a:prstGeom prst="rect">
            <a:avLst/>
          </a:prstGeom>
        </p:spPr>
        <p:txBody>
          <a:bodyPr lIns="0" tIns="0" rIns="0" bIns="0"/>
          <a:lstStyle>
            <a:lvl1pPr marL="0" indent="-171450">
              <a:lnSpc>
                <a:spcPct val="100000"/>
              </a:lnSpc>
              <a:spcBef>
                <a:spcPts val="0"/>
              </a:spcBef>
              <a:spcAft>
                <a:spcPts val="900"/>
              </a:spcAft>
              <a:buFont typeface="+mj-lt"/>
              <a:buAutoNum type="arabicPeriod"/>
              <a:defRPr sz="1400"/>
            </a:lvl1pPr>
          </a:lstStyle>
          <a:p>
            <a:pPr lvl="0"/>
            <a:r>
              <a:rPr lang="en-US"/>
              <a:t>Instructions</a:t>
            </a:r>
          </a:p>
          <a:p>
            <a:pPr lvl="0"/>
            <a:r>
              <a:rPr lang="en-US"/>
              <a:t>…</a:t>
            </a:r>
          </a:p>
          <a:p>
            <a:pPr lvl="0"/>
            <a:r>
              <a:rPr lang="en-US"/>
              <a:t>…</a:t>
            </a:r>
          </a:p>
          <a:p>
            <a:pPr lvl="0"/>
            <a:endParaRPr lang="en-US"/>
          </a:p>
        </p:txBody>
      </p:sp>
      <p:pic>
        <p:nvPicPr>
          <p:cNvPr id="6" name="Grafik 4">
            <a:extLst>
              <a:ext uri="{FF2B5EF4-FFF2-40B4-BE49-F238E27FC236}">
                <a16:creationId xmlns:a16="http://schemas.microsoft.com/office/drawing/2014/main" id="{4DF4D8CD-DA08-8BB4-0750-E60E5BAE21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63521" y="1200275"/>
            <a:ext cx="444690" cy="444690"/>
          </a:xfrm>
          <a:prstGeom prst="rect">
            <a:avLst/>
          </a:prstGeom>
        </p:spPr>
      </p:pic>
      <p:sp>
        <p:nvSpPr>
          <p:cNvPr id="10" name="Textplatzhalter 33">
            <a:extLst>
              <a:ext uri="{FF2B5EF4-FFF2-40B4-BE49-F238E27FC236}">
                <a16:creationId xmlns:a16="http://schemas.microsoft.com/office/drawing/2014/main" id="{8DC1CBBA-E58A-A896-1257-160C99E1FD31}"/>
              </a:ext>
            </a:extLst>
          </p:cNvPr>
          <p:cNvSpPr txBox="1">
            <a:spLocks/>
          </p:cNvSpPr>
          <p:nvPr userDrawn="1"/>
        </p:nvSpPr>
        <p:spPr>
          <a:xfrm>
            <a:off x="1143000" y="1772715"/>
            <a:ext cx="1924050" cy="303609"/>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800" b="1" i="0" kern="1200">
                <a:solidFill>
                  <a:srgbClr val="E30613"/>
                </a:solidFill>
                <a:latin typeface="Aptos" panose="020B00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de-DE" sz="1400"/>
              <a:t>Solo </a:t>
            </a:r>
            <a:r>
              <a:rPr lang="de-DE" sz="1400" err="1"/>
              <a:t>work</a:t>
            </a:r>
            <a:endParaRPr lang="de-DE" sz="1400"/>
          </a:p>
        </p:txBody>
      </p:sp>
      <p:sp>
        <p:nvSpPr>
          <p:cNvPr id="14" name="Textplatzhalter 33">
            <a:extLst>
              <a:ext uri="{FF2B5EF4-FFF2-40B4-BE49-F238E27FC236}">
                <a16:creationId xmlns:a16="http://schemas.microsoft.com/office/drawing/2014/main" id="{D983E983-A2AA-AC90-DD81-0EBF7BC33777}"/>
              </a:ext>
            </a:extLst>
          </p:cNvPr>
          <p:cNvSpPr txBox="1">
            <a:spLocks/>
          </p:cNvSpPr>
          <p:nvPr userDrawn="1"/>
        </p:nvSpPr>
        <p:spPr>
          <a:xfrm>
            <a:off x="3943350" y="1772715"/>
            <a:ext cx="1924050" cy="303609"/>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800" b="1" i="0" kern="1200">
                <a:solidFill>
                  <a:srgbClr val="E30613"/>
                </a:solidFill>
                <a:latin typeface="Aptos" panose="020B00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de-DE" sz="1400"/>
              <a:t>Check-in</a:t>
            </a:r>
          </a:p>
        </p:txBody>
      </p:sp>
      <p:sp>
        <p:nvSpPr>
          <p:cNvPr id="17" name="Textplatzhalter 33">
            <a:extLst>
              <a:ext uri="{FF2B5EF4-FFF2-40B4-BE49-F238E27FC236}">
                <a16:creationId xmlns:a16="http://schemas.microsoft.com/office/drawing/2014/main" id="{342147A0-4756-E309-8BD8-0B9446C913C2}"/>
              </a:ext>
            </a:extLst>
          </p:cNvPr>
          <p:cNvSpPr txBox="1">
            <a:spLocks/>
          </p:cNvSpPr>
          <p:nvPr userDrawn="1"/>
        </p:nvSpPr>
        <p:spPr>
          <a:xfrm>
            <a:off x="6828305" y="1772715"/>
            <a:ext cx="1924050" cy="303609"/>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800" b="1" i="0" kern="1200">
                <a:solidFill>
                  <a:srgbClr val="E30613"/>
                </a:solidFill>
                <a:latin typeface="Aptos" panose="020B00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de-DE" sz="1400"/>
              <a:t>20 </a:t>
            </a:r>
            <a:r>
              <a:rPr lang="de-DE" sz="1400" err="1"/>
              <a:t>minutes</a:t>
            </a:r>
            <a:endParaRPr lang="de-DE" sz="1400"/>
          </a:p>
        </p:txBody>
      </p:sp>
      <p:pic>
        <p:nvPicPr>
          <p:cNvPr id="18" name="Graphic 14">
            <a:extLst>
              <a:ext uri="{FF2B5EF4-FFF2-40B4-BE49-F238E27FC236}">
                <a16:creationId xmlns:a16="http://schemas.microsoft.com/office/drawing/2014/main" id="{6183CD05-8744-E949-DC16-6B9960B4487C}"/>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757708" y="1200275"/>
            <a:ext cx="444690" cy="444690"/>
          </a:xfrm>
          <a:prstGeom prst="rect">
            <a:avLst/>
          </a:prstGeom>
        </p:spPr>
      </p:pic>
      <p:pic>
        <p:nvPicPr>
          <p:cNvPr id="3" name="Graphic 7">
            <a:extLst>
              <a:ext uri="{FF2B5EF4-FFF2-40B4-BE49-F238E27FC236}">
                <a16:creationId xmlns:a16="http://schemas.microsoft.com/office/drawing/2014/main" id="{07DF8E94-8592-B3A5-7530-ADA4A17E7E18}"/>
              </a:ext>
            </a:extLst>
          </p:cNvPr>
          <p:cNvPicPr>
            <a:picLocks noChangeAspect="1"/>
          </p:cNvPicPr>
          <p:nvPr userDrawn="1"/>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b="40738"/>
          <a:stretch/>
        </p:blipFill>
        <p:spPr>
          <a:xfrm>
            <a:off x="1067428" y="960737"/>
            <a:ext cx="989972" cy="733349"/>
          </a:xfrm>
          <a:prstGeom prst="rect">
            <a:avLst/>
          </a:prstGeom>
        </p:spPr>
      </p:pic>
      <p:sp>
        <p:nvSpPr>
          <p:cNvPr id="4" name="Textfeld 2">
            <a:extLst>
              <a:ext uri="{FF2B5EF4-FFF2-40B4-BE49-F238E27FC236}">
                <a16:creationId xmlns:a16="http://schemas.microsoft.com/office/drawing/2014/main" id="{C6A0F136-8C2B-BF23-F531-76147A884B66}"/>
              </a:ext>
            </a:extLst>
          </p:cNvPr>
          <p:cNvSpPr txBox="1"/>
          <p:nvPr userDrawn="1"/>
        </p:nvSpPr>
        <p:spPr>
          <a:xfrm>
            <a:off x="422293" y="338735"/>
            <a:ext cx="4598975" cy="446084"/>
          </a:xfrm>
          <a:prstGeom prst="rect">
            <a:avLst/>
          </a:prstGeom>
          <a:noFill/>
        </p:spPr>
        <p:txBody>
          <a:bodyPr wrap="square" lIns="0" tIns="0" rIns="0" bIns="0" rtlCol="0">
            <a:spAutoFit/>
          </a:bodyPr>
          <a:lstStyle/>
          <a:p>
            <a:pPr marL="0" indent="0">
              <a:lnSpc>
                <a:spcPct val="90000"/>
              </a:lnSpc>
              <a:spcBef>
                <a:spcPts val="0"/>
              </a:spcBef>
            </a:pPr>
            <a:r>
              <a:rPr lang="de-DE" sz="3200" b="1" i="0">
                <a:solidFill>
                  <a:srgbClr val="E30613"/>
                </a:solidFill>
                <a:latin typeface="Aptos" panose="020B0004020202020204" pitchFamily="34" charset="0"/>
              </a:rPr>
              <a:t>Check-in</a:t>
            </a:r>
          </a:p>
        </p:txBody>
      </p:sp>
    </p:spTree>
    <p:extLst>
      <p:ext uri="{BB962C8B-B14F-4D97-AF65-F5344CB8AC3E}">
        <p14:creationId xmlns:p14="http://schemas.microsoft.com/office/powerpoint/2010/main" val="978434767"/>
      </p:ext>
    </p:extLst>
  </p:cSld>
  <p:clrMapOvr>
    <a:masterClrMapping/>
  </p:clrMapOvr>
  <p:extLst>
    <p:ext uri="{DCECCB84-F9BA-43D5-87BE-67443E8EF086}">
      <p15:sldGuideLst xmlns:p15="http://schemas.microsoft.com/office/powerpoint/2012/main">
        <p15:guide id="1" orient="horz" pos="1212">
          <p15:clr>
            <a:srgbClr val="FBAE40"/>
          </p15:clr>
        </p15:guide>
        <p15:guide id="2" pos="2472">
          <p15:clr>
            <a:srgbClr val="FBAE40"/>
          </p15:clr>
        </p15:guide>
        <p15:guide id="3" pos="72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3_Headline" preserve="1" userDrawn="1">
  <p:cSld name="3_Headline">
    <p:spTree>
      <p:nvGrpSpPr>
        <p:cNvPr id="1" name="Shape 59"/>
        <p:cNvGrpSpPr/>
        <p:nvPr/>
      </p:nvGrpSpPr>
      <p:grpSpPr>
        <a:xfrm>
          <a:off x="0" y="0"/>
          <a:ext cx="0" cy="0"/>
          <a:chOff x="0" y="0"/>
          <a:chExt cx="0" cy="0"/>
        </a:xfrm>
      </p:grpSpPr>
      <p:sp>
        <p:nvSpPr>
          <p:cNvPr id="61" name="Google Shape;61;p78"/>
          <p:cNvSpPr txBox="1">
            <a:spLocks noGrp="1"/>
          </p:cNvSpPr>
          <p:nvPr>
            <p:ph type="body" idx="2"/>
          </p:nvPr>
        </p:nvSpPr>
        <p:spPr>
          <a:xfrm>
            <a:off x="428625" y="1393031"/>
            <a:ext cx="3181350" cy="1480608"/>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E30613"/>
              </a:buClr>
              <a:buSzPts val="1600"/>
              <a:buFont typeface="Arial"/>
              <a:buNone/>
              <a:defRPr sz="1600" b="1" i="0" u="none" strike="noStrike" cap="none">
                <a:solidFill>
                  <a:srgbClr val="E30613"/>
                </a:solidFill>
                <a:latin typeface="+mn-lt"/>
                <a:ea typeface="Aptos" panose="020B0004020202020204" pitchFamily="34" charset="0"/>
                <a:cs typeface="Arial"/>
                <a:sym typeface="Arial"/>
              </a:defRPr>
            </a:lvl1pPr>
            <a:lvl2pPr marL="914400" marR="0" lvl="1" indent="-317500" algn="l" rtl="0">
              <a:lnSpc>
                <a:spcPct val="128571"/>
              </a:lnSpc>
              <a:spcBef>
                <a:spcPts val="900"/>
              </a:spcBef>
              <a:spcAft>
                <a:spcPts val="0"/>
              </a:spcAft>
              <a:buClr>
                <a:srgbClr val="000000"/>
              </a:buClr>
              <a:buSzPts val="1400"/>
              <a:buFont typeface="Helvetica Neue"/>
              <a:buAutoNum type="arabicPeriod"/>
              <a:defRPr sz="1400" b="0" i="0" u="none" strike="noStrike" cap="none">
                <a:solidFill>
                  <a:srgbClr val="000000"/>
                </a:solidFill>
                <a:latin typeface="Noticia Text"/>
                <a:ea typeface="Noticia Text"/>
                <a:cs typeface="Noticia Text"/>
                <a:sym typeface="Noticia Text"/>
              </a:defRPr>
            </a:lvl2pPr>
            <a:lvl3pPr marL="1371600" marR="0" lvl="2" indent="-361950" algn="l" rtl="0">
              <a:lnSpc>
                <a:spcPct val="90000"/>
              </a:lnSpc>
              <a:spcBef>
                <a:spcPts val="90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a:p>
        </p:txBody>
      </p:sp>
      <p:sp>
        <p:nvSpPr>
          <p:cNvPr id="62" name="Google Shape;62;p78"/>
          <p:cNvSpPr txBox="1">
            <a:spLocks noGrp="1"/>
          </p:cNvSpPr>
          <p:nvPr>
            <p:ph type="body" idx="3"/>
          </p:nvPr>
        </p:nvSpPr>
        <p:spPr>
          <a:xfrm>
            <a:off x="428625" y="3374231"/>
            <a:ext cx="3181350" cy="1480608"/>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E30613"/>
              </a:buClr>
              <a:buSzPts val="1600"/>
              <a:buFont typeface="Arial"/>
              <a:buNone/>
              <a:defRPr sz="1600" b="1" i="0" u="none" strike="noStrike" cap="none">
                <a:solidFill>
                  <a:srgbClr val="E30613"/>
                </a:solidFill>
                <a:latin typeface="+mn-lt"/>
                <a:ea typeface="Aptos" panose="020B0004020202020204" pitchFamily="34" charset="0"/>
                <a:cs typeface="Arial"/>
                <a:sym typeface="Arial"/>
              </a:defRPr>
            </a:lvl1pPr>
            <a:lvl2pPr marL="914400" marR="0" lvl="1" indent="-317500" algn="l" rtl="0">
              <a:lnSpc>
                <a:spcPct val="90000"/>
              </a:lnSpc>
              <a:spcBef>
                <a:spcPts val="900"/>
              </a:spcBef>
              <a:spcAft>
                <a:spcPts val="0"/>
              </a:spcAft>
              <a:buClr>
                <a:srgbClr val="000000"/>
              </a:buClr>
              <a:buSzPts val="1400"/>
              <a:buFont typeface="Arial"/>
              <a:buChar char="•"/>
              <a:defRPr sz="1400" b="0" i="0" u="none" strike="noStrike" cap="none">
                <a:solidFill>
                  <a:srgbClr val="000000"/>
                </a:solidFill>
                <a:latin typeface="Noticia Text"/>
                <a:ea typeface="Noticia Text"/>
                <a:cs typeface="Noticia Text"/>
                <a:sym typeface="Noticia Text"/>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a:p>
        </p:txBody>
      </p:sp>
      <p:sp>
        <p:nvSpPr>
          <p:cNvPr id="63" name="Google Shape;63;p78"/>
          <p:cNvSpPr/>
          <p:nvPr/>
        </p:nvSpPr>
        <p:spPr>
          <a:xfrm>
            <a:off x="5092971" y="1393031"/>
            <a:ext cx="3181350" cy="3181350"/>
          </a:xfrm>
          <a:prstGeom prst="ellipse">
            <a:avLst/>
          </a:prstGeom>
          <a:solidFill>
            <a:srgbClr val="F1F2F2"/>
          </a:solid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 name="Google Shape;38;p80">
            <a:extLst>
              <a:ext uri="{FF2B5EF4-FFF2-40B4-BE49-F238E27FC236}">
                <a16:creationId xmlns:a16="http://schemas.microsoft.com/office/drawing/2014/main" id="{CC8106BF-70E1-4A4C-59BD-E3ABA307A0BE}"/>
              </a:ext>
            </a:extLst>
          </p:cNvPr>
          <p:cNvSpPr txBox="1">
            <a:spLocks noGrp="1"/>
          </p:cNvSpPr>
          <p:nvPr>
            <p:ph type="body" idx="1" hasCustomPrompt="1"/>
          </p:nvPr>
        </p:nvSpPr>
        <p:spPr>
          <a:xfrm>
            <a:off x="428625" y="33659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Click </a:t>
            </a:r>
            <a:r>
              <a:rPr lang="de-DE" err="1"/>
              <a:t>to</a:t>
            </a:r>
            <a:r>
              <a:rPr lang="de-DE"/>
              <a:t> </a:t>
            </a:r>
            <a:r>
              <a:rPr lang="de-DE" err="1"/>
              <a:t>add</a:t>
            </a:r>
            <a:r>
              <a:rPr lang="de-DE"/>
              <a:t> </a:t>
            </a:r>
            <a:r>
              <a:rPr lang="de-DE" err="1"/>
              <a:t>text</a:t>
            </a:r>
            <a:r>
              <a:rPr lang="de-DE"/>
              <a:t> …</a:t>
            </a:r>
          </a:p>
        </p:txBody>
      </p:sp>
    </p:spTree>
    <p:extLst>
      <p:ext uri="{BB962C8B-B14F-4D97-AF65-F5344CB8AC3E}">
        <p14:creationId xmlns:p14="http://schemas.microsoft.com/office/powerpoint/2010/main" val="15338750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4_Folie mit Template" preserve="1" userDrawn="1">
  <p:cSld name="4_Folie mit Template">
    <p:spTree>
      <p:nvGrpSpPr>
        <p:cNvPr id="1" name="Shape 151"/>
        <p:cNvGrpSpPr/>
        <p:nvPr/>
      </p:nvGrpSpPr>
      <p:grpSpPr>
        <a:xfrm>
          <a:off x="0" y="0"/>
          <a:ext cx="0" cy="0"/>
          <a:chOff x="0" y="0"/>
          <a:chExt cx="0" cy="0"/>
        </a:xfrm>
      </p:grpSpPr>
      <p:sp>
        <p:nvSpPr>
          <p:cNvPr id="152" name="Google Shape;152;p88"/>
          <p:cNvSpPr>
            <a:spLocks noGrp="1"/>
          </p:cNvSpPr>
          <p:nvPr>
            <p:ph type="pic" idx="2"/>
          </p:nvPr>
        </p:nvSpPr>
        <p:spPr>
          <a:xfrm>
            <a:off x="0" y="0"/>
            <a:ext cx="9144000" cy="5143500"/>
          </a:xfrm>
          <a:prstGeom prst="rect">
            <a:avLst/>
          </a:prstGeom>
          <a:noFill/>
          <a:ln>
            <a:noFill/>
          </a:ln>
        </p:spPr>
      </p:sp>
      <p:sp>
        <p:nvSpPr>
          <p:cNvPr id="154" name="Google Shape;154;p88"/>
          <p:cNvSpPr txBox="1">
            <a:spLocks noGrp="1"/>
          </p:cNvSpPr>
          <p:nvPr>
            <p:ph type="body" idx="3"/>
          </p:nvPr>
        </p:nvSpPr>
        <p:spPr>
          <a:xfrm>
            <a:off x="428625" y="1995489"/>
            <a:ext cx="3006217" cy="1723072"/>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Clr>
                <a:srgbClr val="E30613"/>
              </a:buClr>
              <a:buSzPts val="1800"/>
              <a:buFont typeface="Arial"/>
              <a:buNone/>
              <a:defRPr sz="1800" b="1" i="0" u="none" strike="noStrike" cap="none">
                <a:solidFill>
                  <a:srgbClr val="E30613"/>
                </a:solidFill>
                <a:latin typeface="+mn-lt"/>
                <a:ea typeface="Aptos" panose="020B0004020202020204" pitchFamily="34" charset="0"/>
                <a:cs typeface="Arial"/>
                <a:sym typeface="Arial"/>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a:p>
        </p:txBody>
      </p:sp>
      <p:sp>
        <p:nvSpPr>
          <p:cNvPr id="3" name="Google Shape;38;p80">
            <a:extLst>
              <a:ext uri="{FF2B5EF4-FFF2-40B4-BE49-F238E27FC236}">
                <a16:creationId xmlns:a16="http://schemas.microsoft.com/office/drawing/2014/main" id="{2A6D13CF-BDA2-5F6B-21A0-D2F6CDCC7EF0}"/>
              </a:ext>
            </a:extLst>
          </p:cNvPr>
          <p:cNvSpPr txBox="1">
            <a:spLocks noGrp="1"/>
          </p:cNvSpPr>
          <p:nvPr>
            <p:ph type="body" idx="1" hasCustomPrompt="1"/>
          </p:nvPr>
        </p:nvSpPr>
        <p:spPr>
          <a:xfrm>
            <a:off x="428625" y="33659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Click </a:t>
            </a:r>
            <a:r>
              <a:rPr lang="de-DE" err="1"/>
              <a:t>to</a:t>
            </a:r>
            <a:r>
              <a:rPr lang="de-DE"/>
              <a:t> </a:t>
            </a:r>
            <a:r>
              <a:rPr lang="de-DE" err="1"/>
              <a:t>add</a:t>
            </a:r>
            <a:r>
              <a:rPr lang="de-DE"/>
              <a:t> </a:t>
            </a:r>
            <a:r>
              <a:rPr lang="de-DE" err="1"/>
              <a:t>text</a:t>
            </a:r>
            <a:r>
              <a:rPr lang="de-DE"/>
              <a:t> …</a:t>
            </a:r>
          </a:p>
        </p:txBody>
      </p:sp>
    </p:spTree>
    <p:extLst>
      <p:ext uri="{BB962C8B-B14F-4D97-AF65-F5344CB8AC3E}">
        <p14:creationId xmlns:p14="http://schemas.microsoft.com/office/powerpoint/2010/main" val="3393823226"/>
      </p:ext>
    </p:extLst>
  </p:cSld>
  <p:clrMapOvr>
    <a:masterClrMapping/>
  </p:clrMapOvr>
  <p:extLst>
    <p:ext uri="{DCECCB84-F9BA-43D5-87BE-67443E8EF086}">
      <p15:sldGuideLst xmlns:p15="http://schemas.microsoft.com/office/powerpoint/2012/main">
        <p15:guide id="1" orient="horz" pos="1257">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5_Startup Beispiel" preserve="1" userDrawn="1">
  <p:cSld name="5_Startup Beispiel">
    <p:spTree>
      <p:nvGrpSpPr>
        <p:cNvPr id="1" name="Shape 141"/>
        <p:cNvGrpSpPr/>
        <p:nvPr/>
      </p:nvGrpSpPr>
      <p:grpSpPr>
        <a:xfrm>
          <a:off x="0" y="0"/>
          <a:ext cx="0" cy="0"/>
          <a:chOff x="0" y="0"/>
          <a:chExt cx="0" cy="0"/>
        </a:xfrm>
      </p:grpSpPr>
      <p:sp>
        <p:nvSpPr>
          <p:cNvPr id="142" name="Google Shape;142;p87"/>
          <p:cNvSpPr>
            <a:spLocks noGrp="1"/>
          </p:cNvSpPr>
          <p:nvPr>
            <p:ph type="pic" idx="2"/>
          </p:nvPr>
        </p:nvSpPr>
        <p:spPr>
          <a:xfrm>
            <a:off x="0" y="-8769"/>
            <a:ext cx="4572000" cy="5143500"/>
          </a:xfrm>
          <a:prstGeom prst="rect">
            <a:avLst/>
          </a:prstGeom>
          <a:noFill/>
          <a:ln>
            <a:noFill/>
          </a:ln>
        </p:spPr>
      </p:sp>
      <p:sp>
        <p:nvSpPr>
          <p:cNvPr id="144" name="Google Shape;144;p87"/>
          <p:cNvSpPr txBox="1"/>
          <p:nvPr/>
        </p:nvSpPr>
        <p:spPr>
          <a:xfrm>
            <a:off x="4899030" y="1580244"/>
            <a:ext cx="1418095" cy="284663"/>
          </a:xfrm>
          <a:prstGeom prst="rect">
            <a:avLst/>
          </a:prstGeom>
          <a:noFill/>
          <a:ln>
            <a:noFill/>
          </a:ln>
        </p:spPr>
        <p:txBody>
          <a:bodyPr spcFirstLastPara="1" wrap="square" lIns="34275" tIns="34275" rIns="34275" bIns="34275" anchor="t" anchorCtr="0">
            <a:spAutoFit/>
          </a:bodyPr>
          <a:lstStyle/>
          <a:p>
            <a:pPr marL="0" marR="0" lvl="0" indent="0" algn="l" rtl="0">
              <a:lnSpc>
                <a:spcPct val="100000"/>
              </a:lnSpc>
              <a:spcBef>
                <a:spcPts val="0"/>
              </a:spcBef>
              <a:spcAft>
                <a:spcPts val="0"/>
              </a:spcAft>
              <a:buNone/>
            </a:pPr>
            <a:r>
              <a:rPr lang="de-DE" sz="1400" b="1" i="0" u="none" strike="noStrike" cap="none">
                <a:solidFill>
                  <a:srgbClr val="E30613"/>
                </a:solidFill>
                <a:latin typeface="+mn-lt"/>
                <a:ea typeface="Arial"/>
                <a:cs typeface="Arial"/>
                <a:sym typeface="Arial"/>
              </a:rPr>
              <a:t>Launched</a:t>
            </a:r>
            <a:endParaRPr b="1" i="0">
              <a:latin typeface="+mn-lt"/>
            </a:endParaRPr>
          </a:p>
        </p:txBody>
      </p:sp>
      <p:sp>
        <p:nvSpPr>
          <p:cNvPr id="145" name="Google Shape;145;p87"/>
          <p:cNvSpPr txBox="1"/>
          <p:nvPr/>
        </p:nvSpPr>
        <p:spPr>
          <a:xfrm>
            <a:off x="6938995" y="1580244"/>
            <a:ext cx="1418095" cy="284663"/>
          </a:xfrm>
          <a:prstGeom prst="rect">
            <a:avLst/>
          </a:prstGeom>
          <a:noFill/>
          <a:ln>
            <a:noFill/>
          </a:ln>
        </p:spPr>
        <p:txBody>
          <a:bodyPr spcFirstLastPara="1" wrap="square" lIns="34275" tIns="34275" rIns="34275" bIns="34275" anchor="t" anchorCtr="0">
            <a:spAutoFit/>
          </a:bodyPr>
          <a:lstStyle/>
          <a:p>
            <a:pPr marL="0" marR="0" lvl="0" indent="0" algn="l" rtl="0">
              <a:lnSpc>
                <a:spcPct val="100000"/>
              </a:lnSpc>
              <a:spcBef>
                <a:spcPts val="0"/>
              </a:spcBef>
              <a:spcAft>
                <a:spcPts val="0"/>
              </a:spcAft>
              <a:buNone/>
            </a:pPr>
            <a:r>
              <a:rPr lang="de-DE" sz="1400" b="1" i="0" u="none" strike="noStrike" cap="none">
                <a:solidFill>
                  <a:srgbClr val="E30613"/>
                </a:solidFill>
                <a:latin typeface="+mn-lt"/>
                <a:ea typeface="Arial"/>
                <a:cs typeface="Arial"/>
                <a:sym typeface="Arial"/>
              </a:rPr>
              <a:t>Founders</a:t>
            </a:r>
            <a:endParaRPr b="1" i="0">
              <a:latin typeface="+mn-lt"/>
            </a:endParaRPr>
          </a:p>
        </p:txBody>
      </p:sp>
      <p:cxnSp>
        <p:nvCxnSpPr>
          <p:cNvPr id="146" name="Google Shape;146;p87"/>
          <p:cNvCxnSpPr>
            <a:cxnSpLocks/>
          </p:cNvCxnSpPr>
          <p:nvPr/>
        </p:nvCxnSpPr>
        <p:spPr>
          <a:xfrm>
            <a:off x="4899030" y="1921520"/>
            <a:ext cx="1418095" cy="0"/>
          </a:xfrm>
          <a:prstGeom prst="straightConnector1">
            <a:avLst/>
          </a:prstGeom>
          <a:noFill/>
          <a:ln w="9525" cap="flat" cmpd="sng">
            <a:solidFill>
              <a:srgbClr val="E30613"/>
            </a:solidFill>
            <a:prstDash val="solid"/>
            <a:miter lim="800000"/>
            <a:headEnd type="none" w="sm" len="sm"/>
            <a:tailEnd type="none" w="sm" len="sm"/>
          </a:ln>
        </p:spPr>
      </p:cxnSp>
      <p:cxnSp>
        <p:nvCxnSpPr>
          <p:cNvPr id="147" name="Google Shape;147;p87"/>
          <p:cNvCxnSpPr>
            <a:cxnSpLocks/>
          </p:cNvCxnSpPr>
          <p:nvPr/>
        </p:nvCxnSpPr>
        <p:spPr>
          <a:xfrm>
            <a:off x="6938995" y="1921520"/>
            <a:ext cx="1418095" cy="0"/>
          </a:xfrm>
          <a:prstGeom prst="straightConnector1">
            <a:avLst/>
          </a:prstGeom>
          <a:noFill/>
          <a:ln w="9525" cap="flat" cmpd="sng">
            <a:solidFill>
              <a:srgbClr val="E30613"/>
            </a:solidFill>
            <a:prstDash val="solid"/>
            <a:miter lim="800000"/>
            <a:headEnd type="none" w="sm" len="sm"/>
            <a:tailEnd type="none" w="sm" len="sm"/>
          </a:ln>
        </p:spPr>
      </p:cxnSp>
      <p:sp>
        <p:nvSpPr>
          <p:cNvPr id="148" name="Google Shape;148;p87"/>
          <p:cNvSpPr txBox="1">
            <a:spLocks noGrp="1"/>
          </p:cNvSpPr>
          <p:nvPr>
            <p:ph type="body" idx="3"/>
          </p:nvPr>
        </p:nvSpPr>
        <p:spPr>
          <a:xfrm>
            <a:off x="4899030" y="2004751"/>
            <a:ext cx="1422400" cy="236537"/>
          </a:xfrm>
          <a:prstGeom prst="rect">
            <a:avLst/>
          </a:prstGeom>
          <a:noFill/>
          <a:ln>
            <a:noFill/>
          </a:ln>
        </p:spPr>
        <p:txBody>
          <a:bodyPr spcFirstLastPara="1" wrap="square" lIns="0" tIns="0" rIns="0" bIns="0" anchor="t" anchorCtr="0">
            <a:noAutofit/>
          </a:bodyPr>
          <a:lstStyle>
            <a:lvl1pPr marL="0" marR="0" lvl="0" indent="0" algn="l" rtl="0">
              <a:lnSpc>
                <a:spcPct val="127272"/>
              </a:lnSpc>
              <a:spcBef>
                <a:spcPts val="0"/>
              </a:spcBef>
              <a:spcAft>
                <a:spcPts val="0"/>
              </a:spcAft>
              <a:buClr>
                <a:srgbClr val="000000"/>
              </a:buClr>
              <a:buSzPts val="1100"/>
              <a:buFont typeface="Arial"/>
              <a:buNone/>
              <a:defRPr sz="1100" b="0" i="0" u="none" strike="noStrike" cap="none">
                <a:solidFill>
                  <a:srgbClr val="000000"/>
                </a:solidFill>
                <a:latin typeface="+mn-lt"/>
                <a:ea typeface="Noticia Text"/>
                <a:cs typeface="Noticia Text"/>
                <a:sym typeface="Noticia Text"/>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a:p>
        </p:txBody>
      </p:sp>
      <p:sp>
        <p:nvSpPr>
          <p:cNvPr id="149" name="Google Shape;149;p87"/>
          <p:cNvSpPr txBox="1">
            <a:spLocks noGrp="1"/>
          </p:cNvSpPr>
          <p:nvPr>
            <p:ph type="body" idx="4"/>
          </p:nvPr>
        </p:nvSpPr>
        <p:spPr>
          <a:xfrm>
            <a:off x="6938995" y="2004751"/>
            <a:ext cx="1422400" cy="236537"/>
          </a:xfrm>
          <a:prstGeom prst="rect">
            <a:avLst/>
          </a:prstGeom>
          <a:noFill/>
          <a:ln>
            <a:noFill/>
          </a:ln>
        </p:spPr>
        <p:txBody>
          <a:bodyPr spcFirstLastPara="1" wrap="square" lIns="0" tIns="0" rIns="0" bIns="0" anchor="t" anchorCtr="0">
            <a:noAutofit/>
          </a:bodyPr>
          <a:lstStyle>
            <a:lvl1pPr marL="0" marR="0" lvl="0" indent="0" algn="l" rtl="0">
              <a:lnSpc>
                <a:spcPct val="127272"/>
              </a:lnSpc>
              <a:spcBef>
                <a:spcPts val="0"/>
              </a:spcBef>
              <a:spcAft>
                <a:spcPts val="0"/>
              </a:spcAft>
              <a:buClr>
                <a:srgbClr val="000000"/>
              </a:buClr>
              <a:buSzPts val="1100"/>
              <a:buFont typeface="Arial"/>
              <a:buNone/>
              <a:defRPr sz="1100" b="0" i="0" u="none" strike="noStrike" cap="none">
                <a:solidFill>
                  <a:srgbClr val="000000"/>
                </a:solidFill>
                <a:latin typeface="+mn-lt"/>
                <a:ea typeface="Noticia Text"/>
                <a:cs typeface="Noticia Text"/>
                <a:sym typeface="Noticia Text"/>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a:p>
        </p:txBody>
      </p:sp>
      <p:sp>
        <p:nvSpPr>
          <p:cNvPr id="150" name="Google Shape;150;p87"/>
          <p:cNvSpPr txBox="1">
            <a:spLocks noGrp="1"/>
          </p:cNvSpPr>
          <p:nvPr>
            <p:ph type="body" idx="5" hasCustomPrompt="1"/>
          </p:nvPr>
        </p:nvSpPr>
        <p:spPr>
          <a:xfrm>
            <a:off x="4899030" y="2880248"/>
            <a:ext cx="3484664" cy="1847383"/>
          </a:xfrm>
          <a:prstGeom prst="rect">
            <a:avLst/>
          </a:prstGeom>
          <a:noFill/>
          <a:ln>
            <a:noFill/>
          </a:ln>
        </p:spPr>
        <p:txBody>
          <a:bodyPr spcFirstLastPara="1" wrap="square" lIns="0" tIns="0" rIns="0" bIns="0" anchor="t" anchorCtr="0">
            <a:noAutofit/>
          </a:bodyPr>
          <a:lstStyle>
            <a:lvl1pPr marL="228600" marR="0" lvl="0" indent="-228600" algn="l" rtl="0">
              <a:lnSpc>
                <a:spcPct val="127272"/>
              </a:lnSpc>
              <a:spcBef>
                <a:spcPts val="0"/>
              </a:spcBef>
              <a:spcAft>
                <a:spcPts val="0"/>
              </a:spcAft>
              <a:buClr>
                <a:srgbClr val="000000"/>
              </a:buClr>
              <a:buSzPts val="1100"/>
              <a:buFont typeface="Arial" panose="020B0604020202020204" pitchFamily="34" charset="0"/>
              <a:buChar char="•"/>
              <a:defRPr sz="1100" b="0" i="0" u="none" strike="noStrike" cap="none">
                <a:solidFill>
                  <a:srgbClr val="000000"/>
                </a:solidFill>
                <a:latin typeface="Aptos" panose="020B0004020202020204" pitchFamily="34" charset="0"/>
                <a:ea typeface="Aptos" panose="020B0004020202020204" pitchFamily="34" charset="0"/>
                <a:cs typeface="Aptos" panose="020B0004020202020204" pitchFamily="34" charset="0"/>
                <a:sym typeface="Noticia Text"/>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r>
              <a:rPr lang="de-DE"/>
              <a:t>Bullet </a:t>
            </a:r>
            <a:r>
              <a:rPr lang="de-DE" err="1"/>
              <a:t>One</a:t>
            </a:r>
            <a:endParaRPr lang="de-DE"/>
          </a:p>
          <a:p>
            <a:r>
              <a:rPr lang="de-DE"/>
              <a:t>Bullet </a:t>
            </a:r>
            <a:r>
              <a:rPr lang="de-DE" err="1"/>
              <a:t>Two</a:t>
            </a:r>
            <a:endParaRPr lang="de-DE"/>
          </a:p>
        </p:txBody>
      </p:sp>
      <p:sp>
        <p:nvSpPr>
          <p:cNvPr id="2" name="Google Shape;38;p80">
            <a:extLst>
              <a:ext uri="{FF2B5EF4-FFF2-40B4-BE49-F238E27FC236}">
                <a16:creationId xmlns:a16="http://schemas.microsoft.com/office/drawing/2014/main" id="{81528308-4BAC-0446-0B2A-0A58195C3E08}"/>
              </a:ext>
            </a:extLst>
          </p:cNvPr>
          <p:cNvSpPr txBox="1">
            <a:spLocks noGrp="1"/>
          </p:cNvSpPr>
          <p:nvPr>
            <p:ph type="body" idx="10" hasCustomPrompt="1"/>
          </p:nvPr>
        </p:nvSpPr>
        <p:spPr>
          <a:xfrm>
            <a:off x="4899031" y="970652"/>
            <a:ext cx="3825870"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Click </a:t>
            </a:r>
            <a:r>
              <a:rPr lang="de-DE" err="1"/>
              <a:t>to</a:t>
            </a:r>
            <a:r>
              <a:rPr lang="de-DE"/>
              <a:t> </a:t>
            </a:r>
            <a:r>
              <a:rPr lang="de-DE" err="1"/>
              <a:t>add</a:t>
            </a:r>
            <a:r>
              <a:rPr lang="de-DE"/>
              <a:t> </a:t>
            </a:r>
            <a:r>
              <a:rPr lang="de-DE" err="1"/>
              <a:t>text</a:t>
            </a:r>
            <a:r>
              <a:rPr lang="de-DE"/>
              <a:t> …</a:t>
            </a:r>
          </a:p>
        </p:txBody>
      </p:sp>
    </p:spTree>
    <p:extLst>
      <p:ext uri="{BB962C8B-B14F-4D97-AF65-F5344CB8AC3E}">
        <p14:creationId xmlns:p14="http://schemas.microsoft.com/office/powerpoint/2010/main" val="25158545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enutzerdefiniertes Layout" preserve="1">
  <p:cSld name="Benutzerdefiniertes Layout">
    <p:spTree>
      <p:nvGrpSpPr>
        <p:cNvPr id="1" name="Shape 228"/>
        <p:cNvGrpSpPr/>
        <p:nvPr/>
      </p:nvGrpSpPr>
      <p:grpSpPr>
        <a:xfrm>
          <a:off x="0" y="0"/>
          <a:ext cx="0" cy="0"/>
          <a:chOff x="0" y="0"/>
          <a:chExt cx="0" cy="0"/>
        </a:xfrm>
      </p:grpSpPr>
      <p:sp>
        <p:nvSpPr>
          <p:cNvPr id="230" name="Google Shape;230;p88"/>
          <p:cNvSpPr txBox="1"/>
          <p:nvPr/>
        </p:nvSpPr>
        <p:spPr>
          <a:xfrm>
            <a:off x="387351" y="3065724"/>
            <a:ext cx="2908524" cy="683224"/>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de-DE" sz="1600" b="1" i="0" err="1">
                <a:solidFill>
                  <a:schemeClr val="lt1"/>
                </a:solidFill>
                <a:latin typeface="+mn-lt"/>
                <a:ea typeface="Arial"/>
                <a:cs typeface="Arial"/>
                <a:sym typeface="Arial"/>
              </a:rPr>
              <a:t>Everybody</a:t>
            </a:r>
            <a:r>
              <a:rPr lang="de-DE" sz="1600" b="1" i="0">
                <a:solidFill>
                  <a:schemeClr val="lt1"/>
                </a:solidFill>
                <a:latin typeface="+mn-lt"/>
                <a:ea typeface="Arial"/>
                <a:cs typeface="Arial"/>
                <a:sym typeface="Arial"/>
              </a:rPr>
              <a:t>, </a:t>
            </a:r>
            <a:r>
              <a:rPr lang="de-DE" sz="1600" b="1" i="0" err="1">
                <a:solidFill>
                  <a:schemeClr val="lt1"/>
                </a:solidFill>
                <a:latin typeface="+mn-lt"/>
                <a:ea typeface="Arial"/>
                <a:cs typeface="Arial"/>
                <a:sym typeface="Arial"/>
              </a:rPr>
              <a:t>make</a:t>
            </a:r>
            <a:r>
              <a:rPr lang="de-DE" sz="1600" b="1" i="0">
                <a:solidFill>
                  <a:schemeClr val="lt1"/>
                </a:solidFill>
                <a:latin typeface="+mn-lt"/>
                <a:ea typeface="Arial"/>
                <a:cs typeface="Arial"/>
                <a:sym typeface="Arial"/>
              </a:rPr>
              <a:t> a </a:t>
            </a:r>
            <a:r>
              <a:rPr lang="de-DE" sz="1600" b="1" i="0" err="1">
                <a:solidFill>
                  <a:schemeClr val="lt1"/>
                </a:solidFill>
                <a:latin typeface="+mn-lt"/>
                <a:ea typeface="Arial"/>
                <a:cs typeface="Arial"/>
                <a:sym typeface="Arial"/>
              </a:rPr>
              <a:t>gesture</a:t>
            </a:r>
            <a:r>
              <a:rPr lang="de-DE" sz="1600" b="1" i="0">
                <a:solidFill>
                  <a:schemeClr val="lt1"/>
                </a:solidFill>
                <a:latin typeface="+mn-lt"/>
                <a:ea typeface="Arial"/>
                <a:cs typeface="Arial"/>
                <a:sym typeface="Arial"/>
              </a:rPr>
              <a:t> </a:t>
            </a:r>
            <a:r>
              <a:rPr lang="de-DE" sz="1600" b="1" i="0" err="1">
                <a:solidFill>
                  <a:schemeClr val="lt1"/>
                </a:solidFill>
                <a:latin typeface="+mn-lt"/>
                <a:ea typeface="Arial"/>
                <a:cs typeface="Arial"/>
                <a:sym typeface="Arial"/>
              </a:rPr>
              <a:t>how</a:t>
            </a:r>
            <a:r>
              <a:rPr lang="de-DE" sz="1600" b="1" i="0">
                <a:solidFill>
                  <a:schemeClr val="lt1"/>
                </a:solidFill>
                <a:latin typeface="+mn-lt"/>
                <a:ea typeface="Arial"/>
                <a:cs typeface="Arial"/>
                <a:sym typeface="Arial"/>
              </a:rPr>
              <a:t> </a:t>
            </a:r>
            <a:r>
              <a:rPr lang="de-DE" sz="1600" b="1" i="0" err="1">
                <a:solidFill>
                  <a:schemeClr val="lt1"/>
                </a:solidFill>
                <a:latin typeface="+mn-lt"/>
                <a:ea typeface="Arial"/>
                <a:cs typeface="Arial"/>
                <a:sym typeface="Arial"/>
              </a:rPr>
              <a:t>you</a:t>
            </a:r>
            <a:r>
              <a:rPr lang="de-DE" sz="1600" b="1" i="0">
                <a:solidFill>
                  <a:schemeClr val="lt1"/>
                </a:solidFill>
                <a:latin typeface="+mn-lt"/>
                <a:ea typeface="Arial"/>
                <a:cs typeface="Arial"/>
                <a:sym typeface="Arial"/>
              </a:rPr>
              <a:t> </a:t>
            </a:r>
            <a:r>
              <a:rPr lang="de-DE" sz="1600" b="1" i="0" err="1">
                <a:solidFill>
                  <a:schemeClr val="lt1"/>
                </a:solidFill>
                <a:latin typeface="+mn-lt"/>
                <a:ea typeface="Arial"/>
                <a:cs typeface="Arial"/>
                <a:sym typeface="Arial"/>
              </a:rPr>
              <a:t>are</a:t>
            </a:r>
            <a:r>
              <a:rPr lang="de-DE" sz="1600" b="1" i="0">
                <a:solidFill>
                  <a:schemeClr val="lt1"/>
                </a:solidFill>
                <a:latin typeface="+mn-lt"/>
                <a:ea typeface="Arial"/>
                <a:cs typeface="Arial"/>
                <a:sym typeface="Arial"/>
              </a:rPr>
              <a:t> </a:t>
            </a:r>
            <a:r>
              <a:rPr lang="de-DE" sz="1600" b="1" i="0" err="1">
                <a:solidFill>
                  <a:schemeClr val="lt1"/>
                </a:solidFill>
                <a:latin typeface="+mn-lt"/>
                <a:ea typeface="Arial"/>
                <a:cs typeface="Arial"/>
                <a:sym typeface="Arial"/>
              </a:rPr>
              <a:t>feeling</a:t>
            </a:r>
            <a:r>
              <a:rPr lang="de-DE" sz="1600" b="1" i="0">
                <a:solidFill>
                  <a:schemeClr val="lt1"/>
                </a:solidFill>
                <a:latin typeface="+mn-lt"/>
                <a:ea typeface="Arial"/>
                <a:cs typeface="Arial"/>
                <a:sym typeface="Arial"/>
              </a:rPr>
              <a:t> </a:t>
            </a:r>
            <a:r>
              <a:rPr lang="de-DE" sz="1600" b="1" i="0" err="1">
                <a:solidFill>
                  <a:schemeClr val="lt1"/>
                </a:solidFill>
                <a:latin typeface="+mn-lt"/>
                <a:ea typeface="Arial"/>
                <a:cs typeface="Arial"/>
                <a:sym typeface="Arial"/>
              </a:rPr>
              <a:t>today</a:t>
            </a:r>
            <a:r>
              <a:rPr lang="de-DE" sz="1600" b="1" i="0">
                <a:solidFill>
                  <a:schemeClr val="lt1"/>
                </a:solidFill>
                <a:latin typeface="+mn-lt"/>
                <a:ea typeface="Arial"/>
                <a:cs typeface="Arial"/>
                <a:sym typeface="Arial"/>
              </a:rPr>
              <a:t>! </a:t>
            </a:r>
            <a:endParaRPr b="1" i="0">
              <a:latin typeface="+mn-lt"/>
            </a:endParaRPr>
          </a:p>
        </p:txBody>
      </p:sp>
      <p:pic>
        <p:nvPicPr>
          <p:cNvPr id="232" name="Google Shape;232;p88"/>
          <p:cNvPicPr preferRelativeResize="0"/>
          <p:nvPr/>
        </p:nvPicPr>
        <p:blipFill rotWithShape="1">
          <a:blip r:embed="rId2">
            <a:alphaModFix/>
          </a:blip>
          <a:srcRect/>
          <a:stretch/>
        </p:blipFill>
        <p:spPr>
          <a:xfrm>
            <a:off x="814532" y="1737142"/>
            <a:ext cx="512317" cy="639371"/>
          </a:xfrm>
          <a:prstGeom prst="rect">
            <a:avLst/>
          </a:prstGeom>
          <a:noFill/>
          <a:ln>
            <a:noFill/>
          </a:ln>
        </p:spPr>
      </p:pic>
      <p:pic>
        <p:nvPicPr>
          <p:cNvPr id="233" name="Google Shape;233;p88"/>
          <p:cNvPicPr preferRelativeResize="0"/>
          <p:nvPr/>
        </p:nvPicPr>
        <p:blipFill rotWithShape="1">
          <a:blip r:embed="rId3">
            <a:alphaModFix/>
          </a:blip>
          <a:srcRect/>
          <a:stretch/>
        </p:blipFill>
        <p:spPr>
          <a:xfrm>
            <a:off x="1548653" y="1507218"/>
            <a:ext cx="426736" cy="426736"/>
          </a:xfrm>
          <a:prstGeom prst="rect">
            <a:avLst/>
          </a:prstGeom>
          <a:noFill/>
          <a:ln>
            <a:noFill/>
          </a:ln>
        </p:spPr>
      </p:pic>
      <p:pic>
        <p:nvPicPr>
          <p:cNvPr id="234" name="Google Shape;234;p88"/>
          <p:cNvPicPr preferRelativeResize="0"/>
          <p:nvPr/>
        </p:nvPicPr>
        <p:blipFill rotWithShape="1">
          <a:blip r:embed="rId4">
            <a:alphaModFix/>
          </a:blip>
          <a:srcRect/>
          <a:stretch/>
        </p:blipFill>
        <p:spPr>
          <a:xfrm>
            <a:off x="1604411" y="2235701"/>
            <a:ext cx="458874" cy="458874"/>
          </a:xfrm>
          <a:prstGeom prst="rect">
            <a:avLst/>
          </a:prstGeom>
          <a:noFill/>
          <a:ln>
            <a:noFill/>
          </a:ln>
        </p:spPr>
      </p:pic>
      <p:pic>
        <p:nvPicPr>
          <p:cNvPr id="235" name="Google Shape;235;p88"/>
          <p:cNvPicPr preferRelativeResize="0"/>
          <p:nvPr/>
        </p:nvPicPr>
        <p:blipFill rotWithShape="1">
          <a:blip r:embed="rId5">
            <a:alphaModFix/>
          </a:blip>
          <a:srcRect/>
          <a:stretch/>
        </p:blipFill>
        <p:spPr>
          <a:xfrm>
            <a:off x="6498717" y="2022333"/>
            <a:ext cx="426736" cy="426736"/>
          </a:xfrm>
          <a:prstGeom prst="rect">
            <a:avLst/>
          </a:prstGeom>
          <a:noFill/>
          <a:ln>
            <a:noFill/>
          </a:ln>
        </p:spPr>
      </p:pic>
      <p:sp>
        <p:nvSpPr>
          <p:cNvPr id="236" name="Google Shape;236;p88"/>
          <p:cNvSpPr txBox="1"/>
          <p:nvPr/>
        </p:nvSpPr>
        <p:spPr>
          <a:xfrm>
            <a:off x="4938435" y="3065724"/>
            <a:ext cx="3849965" cy="156962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de-DE" sz="1600" b="1" i="0" err="1">
                <a:solidFill>
                  <a:schemeClr val="lt1"/>
                </a:solidFill>
                <a:latin typeface="+mn-lt"/>
                <a:ea typeface="Arial"/>
                <a:cs typeface="Arial"/>
                <a:sym typeface="Arial"/>
              </a:rPr>
              <a:t>One</a:t>
            </a:r>
            <a:r>
              <a:rPr lang="de-DE" sz="1600" b="1" i="0">
                <a:solidFill>
                  <a:schemeClr val="lt1"/>
                </a:solidFill>
                <a:latin typeface="+mn-lt"/>
                <a:ea typeface="Arial"/>
                <a:cs typeface="Arial"/>
                <a:sym typeface="Arial"/>
              </a:rPr>
              <a:t> after </a:t>
            </a:r>
            <a:r>
              <a:rPr lang="de-DE" sz="1600" b="1" i="0" err="1">
                <a:solidFill>
                  <a:schemeClr val="lt1"/>
                </a:solidFill>
                <a:latin typeface="+mn-lt"/>
                <a:ea typeface="Arial"/>
                <a:cs typeface="Arial"/>
                <a:sym typeface="Arial"/>
              </a:rPr>
              <a:t>another</a:t>
            </a:r>
            <a:r>
              <a:rPr lang="de-DE" sz="1600" b="1" i="0">
                <a:solidFill>
                  <a:schemeClr val="lt1"/>
                </a:solidFill>
                <a:latin typeface="+mn-lt"/>
                <a:ea typeface="Arial"/>
                <a:cs typeface="Arial"/>
                <a:sym typeface="Arial"/>
              </a:rPr>
              <a:t>: </a:t>
            </a:r>
            <a:endParaRPr b="1" i="0">
              <a:latin typeface="+mn-lt"/>
            </a:endParaRPr>
          </a:p>
          <a:p>
            <a:pPr marL="0" marR="0" lvl="0" indent="0" algn="l" rtl="0">
              <a:lnSpc>
                <a:spcPct val="120000"/>
              </a:lnSpc>
              <a:spcBef>
                <a:spcPts val="0"/>
              </a:spcBef>
              <a:spcAft>
                <a:spcPts val="0"/>
              </a:spcAft>
              <a:buNone/>
            </a:pPr>
            <a:r>
              <a:rPr lang="de-DE" sz="1600" b="1" i="0" err="1">
                <a:solidFill>
                  <a:schemeClr val="lt1"/>
                </a:solidFill>
                <a:latin typeface="+mn-lt"/>
                <a:ea typeface="Arial"/>
                <a:cs typeface="Arial"/>
                <a:sym typeface="Arial"/>
              </a:rPr>
              <a:t>Introduce</a:t>
            </a:r>
            <a:r>
              <a:rPr lang="de-DE" sz="1600" b="1" i="0">
                <a:solidFill>
                  <a:schemeClr val="lt1"/>
                </a:solidFill>
                <a:latin typeface="+mn-lt"/>
                <a:ea typeface="Arial"/>
                <a:cs typeface="Arial"/>
                <a:sym typeface="Arial"/>
              </a:rPr>
              <a:t> </a:t>
            </a:r>
            <a:r>
              <a:rPr lang="de-DE" sz="1600" b="1" i="0" err="1">
                <a:solidFill>
                  <a:schemeClr val="lt1"/>
                </a:solidFill>
                <a:latin typeface="+mn-lt"/>
                <a:ea typeface="Arial"/>
                <a:cs typeface="Arial"/>
                <a:sym typeface="Arial"/>
              </a:rPr>
              <a:t>yourself</a:t>
            </a:r>
            <a:r>
              <a:rPr lang="de-DE" sz="1600" b="1" i="0">
                <a:solidFill>
                  <a:schemeClr val="lt1"/>
                </a:solidFill>
                <a:latin typeface="+mn-lt"/>
                <a:ea typeface="Arial"/>
                <a:cs typeface="Arial"/>
                <a:sym typeface="Arial"/>
              </a:rPr>
              <a:t> </a:t>
            </a:r>
            <a:r>
              <a:rPr lang="de-DE" sz="1600" b="1" i="0" err="1">
                <a:solidFill>
                  <a:schemeClr val="lt1"/>
                </a:solidFill>
                <a:latin typeface="+mn-lt"/>
                <a:ea typeface="Arial"/>
                <a:cs typeface="Arial"/>
                <a:sym typeface="Arial"/>
              </a:rPr>
              <a:t>with</a:t>
            </a:r>
            <a:r>
              <a:rPr lang="de-DE" sz="1600" b="1" i="0">
                <a:solidFill>
                  <a:schemeClr val="lt1"/>
                </a:solidFill>
                <a:latin typeface="+mn-lt"/>
                <a:ea typeface="Arial"/>
                <a:cs typeface="Arial"/>
                <a:sym typeface="Arial"/>
              </a:rPr>
              <a:t> </a:t>
            </a:r>
            <a:r>
              <a:rPr lang="de-DE" sz="1600" b="1" i="0" err="1">
                <a:solidFill>
                  <a:schemeClr val="lt1"/>
                </a:solidFill>
                <a:latin typeface="+mn-lt"/>
                <a:ea typeface="Arial"/>
                <a:cs typeface="Arial"/>
                <a:sym typeface="Arial"/>
              </a:rPr>
              <a:t>your</a:t>
            </a:r>
            <a:r>
              <a:rPr lang="de-DE" sz="1600" b="1" i="0">
                <a:solidFill>
                  <a:schemeClr val="lt1"/>
                </a:solidFill>
                <a:latin typeface="+mn-lt"/>
                <a:ea typeface="Arial"/>
                <a:cs typeface="Arial"/>
                <a:sym typeface="Arial"/>
              </a:rPr>
              <a:t> </a:t>
            </a:r>
            <a:r>
              <a:rPr lang="de-DE" sz="1600" b="1" i="0" err="1">
                <a:solidFill>
                  <a:schemeClr val="lt1"/>
                </a:solidFill>
                <a:latin typeface="+mn-lt"/>
                <a:ea typeface="Arial"/>
                <a:cs typeface="Arial"/>
                <a:sym typeface="Arial"/>
              </a:rPr>
              <a:t>name</a:t>
            </a:r>
            <a:r>
              <a:rPr lang="de-DE" sz="1600" b="1" i="0">
                <a:solidFill>
                  <a:schemeClr val="lt1"/>
                </a:solidFill>
                <a:latin typeface="+mn-lt"/>
                <a:ea typeface="Arial"/>
                <a:cs typeface="Arial"/>
                <a:sym typeface="Arial"/>
              </a:rPr>
              <a:t>, </a:t>
            </a:r>
            <a:r>
              <a:rPr lang="de-DE" sz="1600" b="1" i="0" err="1">
                <a:solidFill>
                  <a:schemeClr val="lt1"/>
                </a:solidFill>
                <a:latin typeface="+mn-lt"/>
                <a:ea typeface="Arial"/>
                <a:cs typeface="Arial"/>
                <a:sym typeface="Arial"/>
              </a:rPr>
              <a:t>location</a:t>
            </a:r>
            <a:r>
              <a:rPr lang="de-DE" sz="1600" b="1" i="0">
                <a:solidFill>
                  <a:schemeClr val="lt1"/>
                </a:solidFill>
                <a:latin typeface="+mn-lt"/>
                <a:ea typeface="Arial"/>
                <a:cs typeface="Arial"/>
                <a:sym typeface="Arial"/>
              </a:rPr>
              <a:t>, and </a:t>
            </a:r>
            <a:r>
              <a:rPr lang="de-DE" sz="1600" b="1" i="0" err="1">
                <a:solidFill>
                  <a:schemeClr val="lt1"/>
                </a:solidFill>
                <a:latin typeface="+mn-lt"/>
                <a:ea typeface="Arial"/>
                <a:cs typeface="Arial"/>
                <a:sym typeface="Arial"/>
              </a:rPr>
              <a:t>research</a:t>
            </a:r>
            <a:r>
              <a:rPr lang="de-DE" sz="1600" b="1" i="0">
                <a:solidFill>
                  <a:schemeClr val="lt1"/>
                </a:solidFill>
                <a:latin typeface="+mn-lt"/>
                <a:ea typeface="Arial"/>
                <a:cs typeface="Arial"/>
                <a:sym typeface="Arial"/>
              </a:rPr>
              <a:t> </a:t>
            </a:r>
            <a:r>
              <a:rPr lang="de-DE" sz="1600" b="1" i="0" err="1">
                <a:solidFill>
                  <a:schemeClr val="lt1"/>
                </a:solidFill>
                <a:latin typeface="+mn-lt"/>
                <a:ea typeface="Arial"/>
                <a:cs typeface="Arial"/>
                <a:sym typeface="Arial"/>
              </a:rPr>
              <a:t>topic</a:t>
            </a:r>
            <a:r>
              <a:rPr lang="de-DE" sz="1600" b="1" i="0">
                <a:solidFill>
                  <a:schemeClr val="lt1"/>
                </a:solidFill>
                <a:latin typeface="+mn-lt"/>
                <a:ea typeface="Arial"/>
                <a:cs typeface="Arial"/>
                <a:sym typeface="Arial"/>
              </a:rPr>
              <a:t>. </a:t>
            </a:r>
            <a:br>
              <a:rPr lang="de-DE" sz="1600" b="1" i="0">
                <a:solidFill>
                  <a:schemeClr val="lt1"/>
                </a:solidFill>
                <a:latin typeface="+mn-lt"/>
                <a:ea typeface="Arial"/>
                <a:cs typeface="Arial"/>
                <a:sym typeface="Arial"/>
              </a:rPr>
            </a:br>
            <a:r>
              <a:rPr lang="de-DE" sz="1600" b="1" i="0" err="1">
                <a:solidFill>
                  <a:schemeClr val="lt1"/>
                </a:solidFill>
                <a:latin typeface="+mn-lt"/>
                <a:ea typeface="Arial"/>
                <a:cs typeface="Arial"/>
                <a:sym typeface="Arial"/>
              </a:rPr>
              <a:t>Then</a:t>
            </a:r>
            <a:r>
              <a:rPr lang="de-DE" sz="1600" b="1" i="0">
                <a:solidFill>
                  <a:schemeClr val="lt1"/>
                </a:solidFill>
                <a:latin typeface="+mn-lt"/>
                <a:ea typeface="Arial"/>
                <a:cs typeface="Arial"/>
                <a:sym typeface="Arial"/>
              </a:rPr>
              <a:t>, pass on </a:t>
            </a:r>
            <a:r>
              <a:rPr lang="de-DE" sz="1600" b="1" i="0" err="1">
                <a:solidFill>
                  <a:schemeClr val="lt1"/>
                </a:solidFill>
                <a:latin typeface="+mn-lt"/>
                <a:ea typeface="Arial"/>
                <a:cs typeface="Arial"/>
                <a:sym typeface="Arial"/>
              </a:rPr>
              <a:t>the</a:t>
            </a:r>
            <a:r>
              <a:rPr lang="de-DE" sz="1600" b="1" i="0">
                <a:solidFill>
                  <a:schemeClr val="lt1"/>
                </a:solidFill>
                <a:latin typeface="+mn-lt"/>
                <a:ea typeface="Arial"/>
                <a:cs typeface="Arial"/>
                <a:sym typeface="Arial"/>
              </a:rPr>
              <a:t> </a:t>
            </a:r>
            <a:r>
              <a:rPr lang="de-DE" sz="1600" b="1" i="0" err="1">
                <a:solidFill>
                  <a:schemeClr val="lt1"/>
                </a:solidFill>
                <a:latin typeface="+mn-lt"/>
                <a:ea typeface="Arial"/>
                <a:cs typeface="Arial"/>
                <a:sym typeface="Arial"/>
              </a:rPr>
              <a:t>speaking</a:t>
            </a:r>
            <a:r>
              <a:rPr lang="de-DE" sz="1600" b="1" i="0">
                <a:solidFill>
                  <a:schemeClr val="lt1"/>
                </a:solidFill>
                <a:latin typeface="+mn-lt"/>
                <a:ea typeface="Arial"/>
                <a:cs typeface="Arial"/>
                <a:sym typeface="Arial"/>
              </a:rPr>
              <a:t> ball </a:t>
            </a:r>
            <a:r>
              <a:rPr lang="de-DE" sz="1600" b="1" i="0" err="1">
                <a:solidFill>
                  <a:schemeClr val="lt1"/>
                </a:solidFill>
                <a:latin typeface="+mn-lt"/>
                <a:ea typeface="Arial"/>
                <a:cs typeface="Arial"/>
                <a:sym typeface="Arial"/>
              </a:rPr>
              <a:t>to</a:t>
            </a:r>
            <a:r>
              <a:rPr lang="de-DE" sz="1600" b="1" i="0">
                <a:solidFill>
                  <a:schemeClr val="lt1"/>
                </a:solidFill>
                <a:latin typeface="+mn-lt"/>
                <a:ea typeface="Arial"/>
                <a:cs typeface="Arial"/>
                <a:sym typeface="Arial"/>
              </a:rPr>
              <a:t> </a:t>
            </a:r>
            <a:r>
              <a:rPr lang="de-DE" sz="1600" b="1" i="0" err="1">
                <a:solidFill>
                  <a:schemeClr val="lt1"/>
                </a:solidFill>
                <a:latin typeface="+mn-lt"/>
                <a:ea typeface="Arial"/>
                <a:cs typeface="Arial"/>
                <a:sym typeface="Arial"/>
              </a:rPr>
              <a:t>somebody</a:t>
            </a:r>
            <a:r>
              <a:rPr lang="de-DE" sz="1600" b="1" i="0">
                <a:solidFill>
                  <a:schemeClr val="lt1"/>
                </a:solidFill>
                <a:latin typeface="+mn-lt"/>
                <a:ea typeface="Arial"/>
                <a:cs typeface="Arial"/>
                <a:sym typeface="Arial"/>
              </a:rPr>
              <a:t> </a:t>
            </a:r>
            <a:r>
              <a:rPr lang="de-DE" sz="1600" b="1" i="0" err="1">
                <a:solidFill>
                  <a:schemeClr val="lt1"/>
                </a:solidFill>
                <a:latin typeface="+mn-lt"/>
                <a:ea typeface="Arial"/>
                <a:cs typeface="Arial"/>
                <a:sym typeface="Arial"/>
              </a:rPr>
              <a:t>else</a:t>
            </a:r>
            <a:r>
              <a:rPr lang="de-DE" sz="1600" b="1" i="0">
                <a:solidFill>
                  <a:schemeClr val="lt1"/>
                </a:solidFill>
                <a:latin typeface="+mn-lt"/>
                <a:ea typeface="Arial"/>
                <a:cs typeface="Arial"/>
                <a:sym typeface="Arial"/>
              </a:rPr>
              <a:t>.</a:t>
            </a:r>
            <a:endParaRPr b="1" i="0">
              <a:latin typeface="+mn-lt"/>
            </a:endParaRPr>
          </a:p>
        </p:txBody>
      </p:sp>
      <p:sp>
        <p:nvSpPr>
          <p:cNvPr id="237" name="Google Shape;237;p88"/>
          <p:cNvSpPr/>
          <p:nvPr/>
        </p:nvSpPr>
        <p:spPr>
          <a:xfrm>
            <a:off x="5986400" y="1915726"/>
            <a:ext cx="512317" cy="162045"/>
          </a:xfrm>
          <a:prstGeom prst="arc">
            <a:avLst>
              <a:gd name="adj1" fmla="val 16200000"/>
              <a:gd name="adj2" fmla="val 0"/>
            </a:avLst>
          </a:prstGeom>
          <a:noFill/>
          <a:ln w="158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38" name="Google Shape;238;p88"/>
          <p:cNvSpPr/>
          <p:nvPr/>
        </p:nvSpPr>
        <p:spPr>
          <a:xfrm rot="-895287">
            <a:off x="5916952" y="2089348"/>
            <a:ext cx="512317" cy="162045"/>
          </a:xfrm>
          <a:prstGeom prst="arc">
            <a:avLst>
              <a:gd name="adj1" fmla="val 16200000"/>
              <a:gd name="adj2" fmla="val 0"/>
            </a:avLst>
          </a:prstGeom>
          <a:noFill/>
          <a:ln w="158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39" name="Google Shape;239;p88"/>
          <p:cNvSpPr/>
          <p:nvPr/>
        </p:nvSpPr>
        <p:spPr>
          <a:xfrm rot="-1049304">
            <a:off x="5916951" y="2273631"/>
            <a:ext cx="512317" cy="162045"/>
          </a:xfrm>
          <a:prstGeom prst="arc">
            <a:avLst>
              <a:gd name="adj1" fmla="val 16200000"/>
              <a:gd name="adj2" fmla="val 0"/>
            </a:avLst>
          </a:prstGeom>
          <a:noFill/>
          <a:ln w="158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40" name="Google Shape;240;p88"/>
          <p:cNvSpPr txBox="1"/>
          <p:nvPr/>
        </p:nvSpPr>
        <p:spPr>
          <a:xfrm>
            <a:off x="330129" y="2424496"/>
            <a:ext cx="872067"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3600" b="1" i="0">
                <a:solidFill>
                  <a:schemeClr val="lt1"/>
                </a:solidFill>
                <a:latin typeface="+mn-lt"/>
                <a:ea typeface="Arial"/>
                <a:cs typeface="Arial"/>
                <a:sym typeface="Arial"/>
              </a:rPr>
              <a:t>1.</a:t>
            </a:r>
            <a:endParaRPr b="1" i="0">
              <a:latin typeface="+mn-lt"/>
            </a:endParaRPr>
          </a:p>
        </p:txBody>
      </p:sp>
      <p:sp>
        <p:nvSpPr>
          <p:cNvPr id="241" name="Google Shape;241;p88"/>
          <p:cNvSpPr txBox="1"/>
          <p:nvPr/>
        </p:nvSpPr>
        <p:spPr>
          <a:xfrm>
            <a:off x="4930618" y="2424496"/>
            <a:ext cx="872067"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3600" b="1" i="0">
                <a:solidFill>
                  <a:schemeClr val="lt1"/>
                </a:solidFill>
                <a:latin typeface="+mn-lt"/>
                <a:ea typeface="Arial"/>
                <a:cs typeface="Arial"/>
                <a:sym typeface="Arial"/>
              </a:rPr>
              <a:t>2.</a:t>
            </a:r>
            <a:endParaRPr b="1" i="0">
              <a:latin typeface="+mn-lt"/>
            </a:endParaRPr>
          </a:p>
        </p:txBody>
      </p:sp>
      <p:pic>
        <p:nvPicPr>
          <p:cNvPr id="242" name="Google Shape;242;p88"/>
          <p:cNvPicPr preferRelativeResize="0"/>
          <p:nvPr/>
        </p:nvPicPr>
        <p:blipFill rotWithShape="1">
          <a:blip r:embed="rId6">
            <a:alphaModFix/>
          </a:blip>
          <a:srcRect t="27643" b="2815"/>
          <a:stretch/>
        </p:blipFill>
        <p:spPr>
          <a:xfrm flipH="1">
            <a:off x="7024297" y="2424497"/>
            <a:ext cx="610102" cy="426736"/>
          </a:xfrm>
          <a:prstGeom prst="rect">
            <a:avLst/>
          </a:prstGeom>
          <a:noFill/>
          <a:ln>
            <a:noFill/>
          </a:ln>
        </p:spPr>
      </p:pic>
      <p:pic>
        <p:nvPicPr>
          <p:cNvPr id="243" name="Google Shape;243;p88"/>
          <p:cNvPicPr preferRelativeResize="0"/>
          <p:nvPr/>
        </p:nvPicPr>
        <p:blipFill rotWithShape="1">
          <a:blip r:embed="rId7">
            <a:alphaModFix/>
          </a:blip>
          <a:srcRect/>
          <a:stretch/>
        </p:blipFill>
        <p:spPr>
          <a:xfrm>
            <a:off x="7532169" y="392706"/>
            <a:ext cx="1387713" cy="384547"/>
          </a:xfrm>
          <a:prstGeom prst="rect">
            <a:avLst/>
          </a:prstGeom>
          <a:noFill/>
          <a:ln>
            <a:noFill/>
          </a:ln>
        </p:spPr>
      </p:pic>
      <p:sp>
        <p:nvSpPr>
          <p:cNvPr id="3" name="Textfeld 15">
            <a:extLst>
              <a:ext uri="{FF2B5EF4-FFF2-40B4-BE49-F238E27FC236}">
                <a16:creationId xmlns:a16="http://schemas.microsoft.com/office/drawing/2014/main" id="{CD506EDE-8C5F-1BDE-3508-360E24D1B791}"/>
              </a:ext>
            </a:extLst>
          </p:cNvPr>
          <p:cNvSpPr txBox="1"/>
          <p:nvPr userDrawn="1"/>
        </p:nvSpPr>
        <p:spPr>
          <a:xfrm>
            <a:off x="428625" y="333335"/>
            <a:ext cx="3468530" cy="446084"/>
          </a:xfrm>
          <a:prstGeom prst="rect">
            <a:avLst/>
          </a:prstGeom>
          <a:noFill/>
        </p:spPr>
        <p:txBody>
          <a:bodyPr wrap="square" lIns="0" tIns="0" rIns="0" bIns="0" rtlCol="0">
            <a:spAutoFit/>
          </a:bodyPr>
          <a:lstStyle/>
          <a:p>
            <a:pPr marL="0">
              <a:lnSpc>
                <a:spcPct val="90000"/>
              </a:lnSpc>
              <a:spcBef>
                <a:spcPts val="0"/>
              </a:spcBef>
            </a:pPr>
            <a:r>
              <a:rPr lang="de-DE" sz="3200" b="1" i="0">
                <a:solidFill>
                  <a:schemeClr val="bg1"/>
                </a:solidFill>
                <a:latin typeface="Aptos" panose="020B0004020202020204" pitchFamily="34" charset="0"/>
              </a:rPr>
              <a:t>Check-in</a:t>
            </a:r>
          </a:p>
        </p:txBody>
      </p:sp>
    </p:spTree>
    <p:extLst>
      <p:ext uri="{BB962C8B-B14F-4D97-AF65-F5344CB8AC3E}">
        <p14:creationId xmlns:p14="http://schemas.microsoft.com/office/powerpoint/2010/main" val="22933330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Aptos_Welcome back">
    <p:spTree>
      <p:nvGrpSpPr>
        <p:cNvPr id="1" name=""/>
        <p:cNvGrpSpPr/>
        <p:nvPr/>
      </p:nvGrpSpPr>
      <p:grpSpPr>
        <a:xfrm>
          <a:off x="0" y="0"/>
          <a:ext cx="0" cy="0"/>
          <a:chOff x="0" y="0"/>
          <a:chExt cx="0" cy="0"/>
        </a:xfrm>
      </p:grpSpPr>
      <p:pic>
        <p:nvPicPr>
          <p:cNvPr id="11" name="Google Shape;86;p90">
            <a:extLst>
              <a:ext uri="{FF2B5EF4-FFF2-40B4-BE49-F238E27FC236}">
                <a16:creationId xmlns:a16="http://schemas.microsoft.com/office/drawing/2014/main" id="{10B8A881-2E65-301B-8CA0-4000440EB6C6}"/>
              </a:ext>
            </a:extLst>
          </p:cNvPr>
          <p:cNvPicPr preferRelativeResize="0"/>
          <p:nvPr userDrawn="1"/>
        </p:nvPicPr>
        <p:blipFill rotWithShape="1">
          <a:blip r:embed="rId2">
            <a:alphaModFix/>
          </a:blip>
          <a:srcRect/>
          <a:stretch/>
        </p:blipFill>
        <p:spPr>
          <a:xfrm>
            <a:off x="4237349" y="1863197"/>
            <a:ext cx="669302" cy="835289"/>
          </a:xfrm>
          <a:prstGeom prst="rect">
            <a:avLst/>
          </a:prstGeom>
          <a:noFill/>
          <a:ln>
            <a:noFill/>
          </a:ln>
        </p:spPr>
      </p:pic>
      <p:sp>
        <p:nvSpPr>
          <p:cNvPr id="2" name="Textfeld 15">
            <a:extLst>
              <a:ext uri="{FF2B5EF4-FFF2-40B4-BE49-F238E27FC236}">
                <a16:creationId xmlns:a16="http://schemas.microsoft.com/office/drawing/2014/main" id="{8CDD2B62-D010-BB07-9EE9-B47D965C0925}"/>
              </a:ext>
            </a:extLst>
          </p:cNvPr>
          <p:cNvSpPr txBox="1"/>
          <p:nvPr userDrawn="1"/>
        </p:nvSpPr>
        <p:spPr>
          <a:xfrm>
            <a:off x="428625" y="333335"/>
            <a:ext cx="3468530" cy="446084"/>
          </a:xfrm>
          <a:prstGeom prst="rect">
            <a:avLst/>
          </a:prstGeom>
          <a:noFill/>
        </p:spPr>
        <p:txBody>
          <a:bodyPr wrap="square" lIns="0" tIns="0" rIns="0" bIns="0" rtlCol="0">
            <a:spAutoFit/>
          </a:bodyPr>
          <a:lstStyle/>
          <a:p>
            <a:pPr marL="0">
              <a:lnSpc>
                <a:spcPct val="90000"/>
              </a:lnSpc>
              <a:spcBef>
                <a:spcPts val="0"/>
              </a:spcBef>
            </a:pPr>
            <a:r>
              <a:rPr lang="de-DE" sz="3200" b="1" i="0">
                <a:solidFill>
                  <a:schemeClr val="bg1"/>
                </a:solidFill>
                <a:latin typeface="Aptos" panose="020B0004020202020204" pitchFamily="34" charset="0"/>
              </a:rPr>
              <a:t>Welcome back</a:t>
            </a:r>
          </a:p>
        </p:txBody>
      </p:sp>
      <p:sp>
        <p:nvSpPr>
          <p:cNvPr id="3" name="Textfeld 12">
            <a:extLst>
              <a:ext uri="{FF2B5EF4-FFF2-40B4-BE49-F238E27FC236}">
                <a16:creationId xmlns:a16="http://schemas.microsoft.com/office/drawing/2014/main" id="{3286FCC6-BCAA-DD7E-179E-368BD6494AC6}"/>
              </a:ext>
            </a:extLst>
          </p:cNvPr>
          <p:cNvSpPr txBox="1"/>
          <p:nvPr userDrawn="1"/>
        </p:nvSpPr>
        <p:spPr>
          <a:xfrm>
            <a:off x="0" y="2802868"/>
            <a:ext cx="9144000" cy="669414"/>
          </a:xfrm>
          <a:prstGeom prst="rect">
            <a:avLst/>
          </a:prstGeom>
          <a:noFill/>
        </p:spPr>
        <p:txBody>
          <a:bodyPr wrap="square" rtlCol="0">
            <a:spAutoFit/>
          </a:bodyPr>
          <a:lstStyle/>
          <a:p>
            <a:pPr marL="0" marR="0" lvl="0" indent="0" algn="ctr" rtl="0">
              <a:lnSpc>
                <a:spcPct val="100000"/>
              </a:lnSpc>
              <a:spcBef>
                <a:spcPts val="0"/>
              </a:spcBef>
              <a:spcAft>
                <a:spcPts val="0"/>
              </a:spcAft>
              <a:buNone/>
            </a:pPr>
            <a:r>
              <a:rPr lang="de-DE" sz="1800" b="1" i="0" u="none" strike="noStrike" cap="none" err="1">
                <a:solidFill>
                  <a:schemeClr val="lt1"/>
                </a:solidFill>
                <a:latin typeface="Aptos" panose="020B0004020202020204" pitchFamily="34" charset="0"/>
                <a:ea typeface="Arial"/>
                <a:cs typeface="Arial"/>
                <a:sym typeface="Arial"/>
              </a:rPr>
              <a:t>Let</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us</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know</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if</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you’re</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with</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us</a:t>
            </a:r>
            <a:r>
              <a:rPr lang="de-DE" sz="1800" b="1" i="0" u="none" strike="noStrike" cap="none">
                <a:solidFill>
                  <a:schemeClr val="lt1"/>
                </a:solidFill>
                <a:latin typeface="Aptos" panose="020B0004020202020204" pitchFamily="34" charset="0"/>
                <a:ea typeface="Arial"/>
                <a:cs typeface="Arial"/>
                <a:sym typeface="Arial"/>
              </a:rPr>
              <a:t>:</a:t>
            </a:r>
            <a:endParaRPr lang="de-DE" sz="1800" b="1" i="0">
              <a:latin typeface="Aptos" panose="020B0004020202020204" pitchFamily="34" charset="0"/>
            </a:endParaRPr>
          </a:p>
          <a:p>
            <a:pPr marL="0" marR="0" lvl="0" indent="0" algn="ctr" rtl="0">
              <a:lnSpc>
                <a:spcPct val="100000"/>
              </a:lnSpc>
              <a:spcBef>
                <a:spcPts val="0"/>
              </a:spcBef>
              <a:spcAft>
                <a:spcPts val="0"/>
              </a:spcAft>
              <a:buNone/>
            </a:pPr>
            <a:r>
              <a:rPr lang="de-DE" sz="1800" b="1" i="0" u="none" strike="noStrike" cap="none">
                <a:solidFill>
                  <a:schemeClr val="lt1"/>
                </a:solidFill>
                <a:latin typeface="Aptos" panose="020B0004020202020204" pitchFamily="34" charset="0"/>
                <a:ea typeface="Arial"/>
                <a:cs typeface="Arial"/>
                <a:sym typeface="Arial"/>
              </a:rPr>
              <a:t>Raise </a:t>
            </a:r>
            <a:r>
              <a:rPr lang="de-DE" sz="1800" b="1" i="0" u="none" strike="noStrike" cap="none" err="1">
                <a:solidFill>
                  <a:schemeClr val="lt1"/>
                </a:solidFill>
                <a:latin typeface="Aptos" panose="020B0004020202020204" pitchFamily="34" charset="0"/>
                <a:ea typeface="Arial"/>
                <a:cs typeface="Arial"/>
                <a:sym typeface="Arial"/>
              </a:rPr>
              <a:t>your</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emoji</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thumb</a:t>
            </a:r>
            <a:r>
              <a:rPr lang="de-DE" sz="1800" b="1" i="0" u="none" strike="noStrike" cap="none">
                <a:solidFill>
                  <a:schemeClr val="lt1"/>
                </a:solidFill>
                <a:latin typeface="Aptos" panose="020B0004020202020204" pitchFamily="34" charset="0"/>
                <a:ea typeface="Arial"/>
                <a:cs typeface="Arial"/>
                <a:sym typeface="Arial"/>
              </a:rPr>
              <a:t>!</a:t>
            </a:r>
            <a:endParaRPr lang="de-DE" sz="1800" b="1" i="0">
              <a:latin typeface="Aptos" panose="020B0004020202020204" pitchFamily="34" charset="0"/>
            </a:endParaRPr>
          </a:p>
        </p:txBody>
      </p:sp>
    </p:spTree>
    <p:extLst>
      <p:ext uri="{BB962C8B-B14F-4D97-AF65-F5344CB8AC3E}">
        <p14:creationId xmlns:p14="http://schemas.microsoft.com/office/powerpoint/2010/main" val="583020896"/>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Aptos_Sharing_Speechbubble">
    <p:spTree>
      <p:nvGrpSpPr>
        <p:cNvPr id="1" name=""/>
        <p:cNvGrpSpPr/>
        <p:nvPr/>
      </p:nvGrpSpPr>
      <p:grpSpPr>
        <a:xfrm>
          <a:off x="0" y="0"/>
          <a:ext cx="0" cy="0"/>
          <a:chOff x="0" y="0"/>
          <a:chExt cx="0" cy="0"/>
        </a:xfrm>
      </p:grpSpPr>
      <p:sp>
        <p:nvSpPr>
          <p:cNvPr id="16" name="Textfeld 15">
            <a:extLst>
              <a:ext uri="{FF2B5EF4-FFF2-40B4-BE49-F238E27FC236}">
                <a16:creationId xmlns:a16="http://schemas.microsoft.com/office/drawing/2014/main" id="{9115217A-6B69-F0E1-8DC6-9FDCD756D0A9}"/>
              </a:ext>
            </a:extLst>
          </p:cNvPr>
          <p:cNvSpPr txBox="1"/>
          <p:nvPr userDrawn="1"/>
        </p:nvSpPr>
        <p:spPr>
          <a:xfrm>
            <a:off x="428625" y="290795"/>
            <a:ext cx="3468530" cy="492443"/>
          </a:xfrm>
          <a:prstGeom prst="rect">
            <a:avLst/>
          </a:prstGeom>
          <a:noFill/>
        </p:spPr>
        <p:txBody>
          <a:bodyPr wrap="square" lIns="0" tIns="0" rIns="0" bIns="0" rtlCol="0">
            <a:spAutoFit/>
          </a:bodyPr>
          <a:lstStyle/>
          <a:p>
            <a:pPr marL="0">
              <a:spcBef>
                <a:spcPts val="0"/>
              </a:spcBef>
            </a:pPr>
            <a:r>
              <a:rPr lang="de-DE" sz="3200" b="1" i="0" baseline="0">
                <a:solidFill>
                  <a:schemeClr val="bg1"/>
                </a:solidFill>
                <a:latin typeface="Aptos" panose="020B0004020202020204" pitchFamily="34" charset="0"/>
              </a:rPr>
              <a:t>Sharing …</a:t>
            </a:r>
          </a:p>
        </p:txBody>
      </p:sp>
      <p:pic>
        <p:nvPicPr>
          <p:cNvPr id="3" name="Grafik 2">
            <a:extLst>
              <a:ext uri="{FF2B5EF4-FFF2-40B4-BE49-F238E27FC236}">
                <a16:creationId xmlns:a16="http://schemas.microsoft.com/office/drawing/2014/main" id="{FF4C850B-2227-DBE2-0167-5B914A92225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237349" y="2017752"/>
            <a:ext cx="586863" cy="553998"/>
          </a:xfrm>
          <a:prstGeom prst="rect">
            <a:avLst/>
          </a:prstGeom>
        </p:spPr>
      </p:pic>
      <p:sp>
        <p:nvSpPr>
          <p:cNvPr id="2" name="Textfeld 12">
            <a:extLst>
              <a:ext uri="{FF2B5EF4-FFF2-40B4-BE49-F238E27FC236}">
                <a16:creationId xmlns:a16="http://schemas.microsoft.com/office/drawing/2014/main" id="{727B2E42-5AE8-A953-0BF5-6FC501472D11}"/>
              </a:ext>
            </a:extLst>
          </p:cNvPr>
          <p:cNvSpPr txBox="1"/>
          <p:nvPr userDrawn="1"/>
        </p:nvSpPr>
        <p:spPr>
          <a:xfrm>
            <a:off x="0" y="2880358"/>
            <a:ext cx="9144000" cy="500202"/>
          </a:xfrm>
          <a:prstGeom prst="rect">
            <a:avLst/>
          </a:prstGeom>
          <a:noFill/>
        </p:spPr>
        <p:txBody>
          <a:bodyPr wrap="square" lIns="0" tIns="0" rIns="0" bIns="0" rtlCol="0">
            <a:spAutoFit/>
          </a:bodyPr>
          <a:lstStyle/>
          <a:p>
            <a:pPr marL="0" marR="0" lvl="0" indent="0" algn="ctr" rtl="0">
              <a:lnSpc>
                <a:spcPct val="90000"/>
              </a:lnSpc>
              <a:spcBef>
                <a:spcPts val="0"/>
              </a:spcBef>
              <a:spcAft>
                <a:spcPts val="0"/>
              </a:spcAft>
              <a:buNone/>
            </a:pPr>
            <a:r>
              <a:rPr lang="de-DE" sz="1800" b="1" i="0" u="none" strike="noStrike" cap="none" err="1">
                <a:solidFill>
                  <a:schemeClr val="lt1"/>
                </a:solidFill>
                <a:latin typeface="Aptos" panose="020B0004020202020204" pitchFamily="34" charset="0"/>
                <a:ea typeface="Arial"/>
                <a:cs typeface="Arial"/>
                <a:sym typeface="Arial"/>
              </a:rPr>
              <a:t>How</a:t>
            </a:r>
            <a:r>
              <a:rPr lang="de-DE" sz="1800" b="1" i="0" u="none" strike="noStrike" cap="none">
                <a:solidFill>
                  <a:schemeClr val="lt1"/>
                </a:solidFill>
                <a:latin typeface="Aptos" panose="020B0004020202020204" pitchFamily="34" charset="0"/>
                <a:ea typeface="Arial"/>
                <a:cs typeface="Arial"/>
                <a:sym typeface="Arial"/>
              </a:rPr>
              <a:t> was </a:t>
            </a:r>
            <a:r>
              <a:rPr lang="de-DE" sz="1800" b="1" i="0" u="none" strike="noStrike" cap="none" err="1">
                <a:solidFill>
                  <a:schemeClr val="lt1"/>
                </a:solidFill>
                <a:latin typeface="Aptos" panose="020B0004020202020204" pitchFamily="34" charset="0"/>
                <a:ea typeface="Arial"/>
                <a:cs typeface="Arial"/>
                <a:sym typeface="Arial"/>
              </a:rPr>
              <a:t>the</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exercise</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for</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you</a:t>
            </a:r>
            <a:r>
              <a:rPr lang="de-DE" sz="1800" b="1" i="0" u="none" strike="noStrike" cap="none">
                <a:solidFill>
                  <a:schemeClr val="lt1"/>
                </a:solidFill>
                <a:latin typeface="Aptos" panose="020B0004020202020204" pitchFamily="34" charset="0"/>
                <a:ea typeface="Arial"/>
                <a:cs typeface="Arial"/>
                <a:sym typeface="Arial"/>
              </a:rPr>
              <a:t>?</a:t>
            </a:r>
          </a:p>
          <a:p>
            <a:pPr marL="0" marR="0" lvl="0" indent="0" algn="ctr" rtl="0">
              <a:lnSpc>
                <a:spcPct val="90000"/>
              </a:lnSpc>
              <a:spcBef>
                <a:spcPts val="0"/>
              </a:spcBef>
              <a:spcAft>
                <a:spcPts val="0"/>
              </a:spcAft>
              <a:buNone/>
            </a:pPr>
            <a:r>
              <a:rPr lang="de-DE" sz="1800" b="1" i="0" u="none" strike="noStrike" cap="none">
                <a:solidFill>
                  <a:schemeClr val="lt1"/>
                </a:solidFill>
                <a:latin typeface="Aptos" panose="020B0004020202020204" pitchFamily="34" charset="0"/>
                <a:ea typeface="Arial"/>
                <a:cs typeface="Arial"/>
                <a:sym typeface="Arial"/>
              </a:rPr>
              <a:t>Any </a:t>
            </a:r>
            <a:r>
              <a:rPr lang="de-DE" sz="1800" b="1" i="0" u="none" strike="noStrike" cap="none" err="1">
                <a:solidFill>
                  <a:schemeClr val="lt1"/>
                </a:solidFill>
                <a:latin typeface="Aptos" panose="020B0004020202020204" pitchFamily="34" charset="0"/>
                <a:ea typeface="Arial"/>
                <a:cs typeface="Arial"/>
                <a:sym typeface="Arial"/>
              </a:rPr>
              <a:t>insights</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questions</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you</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would</a:t>
            </a:r>
            <a:r>
              <a:rPr lang="de-DE" sz="1800" b="1" i="0" u="none" strike="noStrike" cap="none">
                <a:solidFill>
                  <a:schemeClr val="lt1"/>
                </a:solidFill>
                <a:latin typeface="Aptos" panose="020B0004020202020204" pitchFamily="34" charset="0"/>
                <a:ea typeface="Arial"/>
                <a:cs typeface="Arial"/>
                <a:sym typeface="Arial"/>
              </a:rPr>
              <a:t> like </a:t>
            </a:r>
            <a:r>
              <a:rPr lang="de-DE" sz="1800" b="1" i="0" u="none" strike="noStrike" cap="none" err="1">
                <a:solidFill>
                  <a:schemeClr val="lt1"/>
                </a:solidFill>
                <a:latin typeface="Aptos" panose="020B0004020202020204" pitchFamily="34" charset="0"/>
                <a:ea typeface="Arial"/>
                <a:cs typeface="Arial"/>
                <a:sym typeface="Arial"/>
              </a:rPr>
              <a:t>to</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share</a:t>
            </a:r>
            <a:r>
              <a:rPr lang="de-DE" sz="1800" b="1" i="0" u="none" strike="noStrike" cap="none">
                <a:solidFill>
                  <a:schemeClr val="lt1"/>
                </a:solidFill>
                <a:latin typeface="Aptos" panose="020B0004020202020204" pitchFamily="34" charset="0"/>
                <a:ea typeface="Arial"/>
                <a:cs typeface="Arial"/>
                <a:sym typeface="Arial"/>
              </a:rPr>
              <a:t>? </a:t>
            </a:r>
          </a:p>
        </p:txBody>
      </p:sp>
    </p:spTree>
    <p:extLst>
      <p:ext uri="{BB962C8B-B14F-4D97-AF65-F5344CB8AC3E}">
        <p14:creationId xmlns:p14="http://schemas.microsoft.com/office/powerpoint/2010/main" val="1838473136"/>
      </p:ext>
    </p:extLst>
  </p:cSld>
  <p:clrMapOvr>
    <a:masterClrMapping/>
  </p:clrMapOvr>
  <p:extLst>
    <p:ext uri="{DCECCB84-F9BA-43D5-87BE-67443E8EF086}">
      <p15:sldGuideLst xmlns:p15="http://schemas.microsoft.com/office/powerpoint/2012/main">
        <p15:guide id="1" orient="horz" pos="1812">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Aptos_Sharing_Mic">
    <p:spTree>
      <p:nvGrpSpPr>
        <p:cNvPr id="1" name=""/>
        <p:cNvGrpSpPr/>
        <p:nvPr/>
      </p:nvGrpSpPr>
      <p:grpSpPr>
        <a:xfrm>
          <a:off x="0" y="0"/>
          <a:ext cx="0" cy="0"/>
          <a:chOff x="0" y="0"/>
          <a:chExt cx="0" cy="0"/>
        </a:xfrm>
      </p:grpSpPr>
      <p:pic>
        <p:nvPicPr>
          <p:cNvPr id="2" name="Google Shape;45;p76">
            <a:extLst>
              <a:ext uri="{FF2B5EF4-FFF2-40B4-BE49-F238E27FC236}">
                <a16:creationId xmlns:a16="http://schemas.microsoft.com/office/drawing/2014/main" id="{CF74B4A8-ED31-842B-B18A-033433C9D9E1}"/>
              </a:ext>
            </a:extLst>
          </p:cNvPr>
          <p:cNvPicPr preferRelativeResize="0"/>
          <p:nvPr userDrawn="1"/>
        </p:nvPicPr>
        <p:blipFill rotWithShape="1">
          <a:blip r:embed="rId2">
            <a:alphaModFix/>
          </a:blip>
          <a:srcRect/>
          <a:stretch/>
        </p:blipFill>
        <p:spPr>
          <a:xfrm>
            <a:off x="4289196" y="1928340"/>
            <a:ext cx="565606" cy="677219"/>
          </a:xfrm>
          <a:prstGeom prst="rect">
            <a:avLst/>
          </a:prstGeom>
          <a:noFill/>
          <a:ln>
            <a:noFill/>
          </a:ln>
        </p:spPr>
      </p:pic>
      <p:sp>
        <p:nvSpPr>
          <p:cNvPr id="4" name="Google Shape;47;p76">
            <a:extLst>
              <a:ext uri="{FF2B5EF4-FFF2-40B4-BE49-F238E27FC236}">
                <a16:creationId xmlns:a16="http://schemas.microsoft.com/office/drawing/2014/main" id="{A3D223A0-40FB-AC60-6405-19777C65FEC7}"/>
              </a:ext>
            </a:extLst>
          </p:cNvPr>
          <p:cNvSpPr txBox="1">
            <a:spLocks noGrp="1"/>
          </p:cNvSpPr>
          <p:nvPr>
            <p:ph type="body" idx="1"/>
          </p:nvPr>
        </p:nvSpPr>
        <p:spPr>
          <a:xfrm>
            <a:off x="2252662" y="2876550"/>
            <a:ext cx="4638675" cy="965200"/>
          </a:xfrm>
          <a:prstGeom prst="rect">
            <a:avLst/>
          </a:prstGeom>
          <a:noFill/>
          <a:ln>
            <a:noFill/>
          </a:ln>
        </p:spPr>
        <p:txBody>
          <a:bodyPr spcFirstLastPara="1" wrap="square" lIns="0" tIns="0" rIns="0" bIns="0" anchor="t" anchorCtr="0">
            <a:noAutofit/>
          </a:bodyPr>
          <a:lstStyle>
            <a:lvl1pPr marL="0" marR="0" lvl="0" indent="0" algn="ctr" rtl="0">
              <a:lnSpc>
                <a:spcPct val="90000"/>
              </a:lnSpc>
              <a:spcBef>
                <a:spcPts val="0"/>
              </a:spcBef>
              <a:spcAft>
                <a:spcPts val="0"/>
              </a:spcAft>
              <a:buClr>
                <a:schemeClr val="lt1"/>
              </a:buClr>
              <a:buSzPts val="1800"/>
              <a:buFont typeface="+mj-lt"/>
              <a:buNone/>
              <a:defRPr sz="1800" b="1" i="0" u="none" strike="noStrike" cap="none" baseline="0">
                <a:solidFill>
                  <a:schemeClr val="lt1"/>
                </a:solidFill>
                <a:latin typeface="+mn-lt"/>
                <a:ea typeface="Aptos" panose="020B0004020202020204" pitchFamily="34" charset="0"/>
                <a:cs typeface="Arial"/>
                <a:sym typeface="Arial"/>
              </a:defRPr>
            </a:lvl1pPr>
            <a:lvl2pPr marL="914400" marR="0" lvl="1" indent="-228600" algn="l" rtl="0">
              <a:lnSpc>
                <a:spcPct val="90000"/>
              </a:lnSpc>
              <a:spcBef>
                <a:spcPts val="75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a:p>
        </p:txBody>
      </p:sp>
      <p:sp>
        <p:nvSpPr>
          <p:cNvPr id="3" name="Textfeld 15">
            <a:extLst>
              <a:ext uri="{FF2B5EF4-FFF2-40B4-BE49-F238E27FC236}">
                <a16:creationId xmlns:a16="http://schemas.microsoft.com/office/drawing/2014/main" id="{5459F6D0-B0E1-3EEC-F9F1-ADD2F207695D}"/>
              </a:ext>
            </a:extLst>
          </p:cNvPr>
          <p:cNvSpPr txBox="1"/>
          <p:nvPr userDrawn="1"/>
        </p:nvSpPr>
        <p:spPr>
          <a:xfrm>
            <a:off x="428625" y="333335"/>
            <a:ext cx="3468530" cy="446084"/>
          </a:xfrm>
          <a:prstGeom prst="rect">
            <a:avLst/>
          </a:prstGeom>
          <a:noFill/>
        </p:spPr>
        <p:txBody>
          <a:bodyPr wrap="square" lIns="0" tIns="0" rIns="0" bIns="0" rtlCol="0">
            <a:spAutoFit/>
          </a:bodyPr>
          <a:lstStyle/>
          <a:p>
            <a:pPr marL="0">
              <a:lnSpc>
                <a:spcPct val="90000"/>
              </a:lnSpc>
              <a:spcBef>
                <a:spcPts val="0"/>
              </a:spcBef>
            </a:pPr>
            <a:r>
              <a:rPr lang="de-DE" sz="3200" b="1" i="0">
                <a:solidFill>
                  <a:schemeClr val="bg1"/>
                </a:solidFill>
                <a:latin typeface="Aptos" panose="020B0004020202020204" pitchFamily="34" charset="0"/>
              </a:rPr>
              <a:t>Sharing </a:t>
            </a:r>
            <a:r>
              <a:rPr lang="de-DE" sz="3150" b="1" i="0">
                <a:solidFill>
                  <a:schemeClr val="bg1"/>
                </a:solidFill>
                <a:latin typeface="Aptos" panose="020B0004020202020204" pitchFamily="34" charset="0"/>
              </a:rPr>
              <a:t>…</a:t>
            </a:r>
          </a:p>
        </p:txBody>
      </p:sp>
    </p:spTree>
    <p:extLst>
      <p:ext uri="{BB962C8B-B14F-4D97-AF65-F5344CB8AC3E}">
        <p14:creationId xmlns:p14="http://schemas.microsoft.com/office/powerpoint/2010/main" val="2151108906"/>
      </p:ext>
    </p:extLst>
  </p:cSld>
  <p:clrMapOvr>
    <a:masterClrMapping/>
  </p:clrMapOvr>
  <p:extLst>
    <p:ext uri="{DCECCB84-F9BA-43D5-87BE-67443E8EF086}">
      <p15:sldGuideLst xmlns:p15="http://schemas.microsoft.com/office/powerpoint/2012/main">
        <p15:guide id="1" orient="horz" pos="181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ptos_Programme_Days+Parts">
    <p:spTree>
      <p:nvGrpSpPr>
        <p:cNvPr id="1" name=""/>
        <p:cNvGrpSpPr/>
        <p:nvPr/>
      </p:nvGrpSpPr>
      <p:grpSpPr>
        <a:xfrm>
          <a:off x="0" y="0"/>
          <a:ext cx="0" cy="0"/>
          <a:chOff x="0" y="0"/>
          <a:chExt cx="0" cy="0"/>
        </a:xfrm>
      </p:grpSpPr>
      <p:sp>
        <p:nvSpPr>
          <p:cNvPr id="7" name="Textfeld 5">
            <a:extLst>
              <a:ext uri="{FF2B5EF4-FFF2-40B4-BE49-F238E27FC236}">
                <a16:creationId xmlns:a16="http://schemas.microsoft.com/office/drawing/2014/main" id="{8C886AFA-009F-79E5-41E6-594E87923314}"/>
              </a:ext>
            </a:extLst>
          </p:cNvPr>
          <p:cNvSpPr txBox="1"/>
          <p:nvPr userDrawn="1"/>
        </p:nvSpPr>
        <p:spPr>
          <a:xfrm>
            <a:off x="428625"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a:solidFill>
                  <a:srgbClr val="E30613"/>
                </a:solidFill>
                <a:latin typeface="Aptos" panose="020B0004020202020204" pitchFamily="34" charset="0"/>
              </a:rPr>
              <a:t>Part I</a:t>
            </a:r>
          </a:p>
        </p:txBody>
      </p:sp>
      <p:sp>
        <p:nvSpPr>
          <p:cNvPr id="11" name="Textfeld 19">
            <a:extLst>
              <a:ext uri="{FF2B5EF4-FFF2-40B4-BE49-F238E27FC236}">
                <a16:creationId xmlns:a16="http://schemas.microsoft.com/office/drawing/2014/main" id="{0596B8E6-8039-7126-DD81-E3EF7BAE5CBC}"/>
              </a:ext>
            </a:extLst>
          </p:cNvPr>
          <p:cNvSpPr txBox="1"/>
          <p:nvPr userDrawn="1"/>
        </p:nvSpPr>
        <p:spPr>
          <a:xfrm>
            <a:off x="2593377"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a:solidFill>
                  <a:srgbClr val="E30613"/>
                </a:solidFill>
                <a:latin typeface="Aptos" panose="020B0004020202020204" pitchFamily="34" charset="0"/>
              </a:rPr>
              <a:t>Part II</a:t>
            </a:r>
          </a:p>
        </p:txBody>
      </p:sp>
      <p:sp>
        <p:nvSpPr>
          <p:cNvPr id="15" name="Textfeld 23">
            <a:extLst>
              <a:ext uri="{FF2B5EF4-FFF2-40B4-BE49-F238E27FC236}">
                <a16:creationId xmlns:a16="http://schemas.microsoft.com/office/drawing/2014/main" id="{300088D4-3FAC-341F-D146-13D837D261B4}"/>
              </a:ext>
            </a:extLst>
          </p:cNvPr>
          <p:cNvSpPr txBox="1"/>
          <p:nvPr userDrawn="1"/>
        </p:nvSpPr>
        <p:spPr>
          <a:xfrm>
            <a:off x="4720565"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a:solidFill>
                  <a:srgbClr val="E30613"/>
                </a:solidFill>
                <a:latin typeface="Aptos" panose="020B0004020202020204" pitchFamily="34" charset="0"/>
              </a:rPr>
              <a:t>Part I</a:t>
            </a:r>
          </a:p>
        </p:txBody>
      </p:sp>
      <p:sp>
        <p:nvSpPr>
          <p:cNvPr id="17" name="Textfeld 27">
            <a:extLst>
              <a:ext uri="{FF2B5EF4-FFF2-40B4-BE49-F238E27FC236}">
                <a16:creationId xmlns:a16="http://schemas.microsoft.com/office/drawing/2014/main" id="{84C6094D-5B31-CA76-1A61-F6B0196B1919}"/>
              </a:ext>
            </a:extLst>
          </p:cNvPr>
          <p:cNvSpPr txBox="1"/>
          <p:nvPr userDrawn="1"/>
        </p:nvSpPr>
        <p:spPr>
          <a:xfrm>
            <a:off x="6858000"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a:solidFill>
                  <a:srgbClr val="E30613"/>
                </a:solidFill>
                <a:latin typeface="Aptos" panose="020B0004020202020204" pitchFamily="34" charset="0"/>
              </a:rPr>
              <a:t>Part II</a:t>
            </a:r>
          </a:p>
        </p:txBody>
      </p:sp>
      <p:sp>
        <p:nvSpPr>
          <p:cNvPr id="21" name="Textplatzhalter 33">
            <a:extLst>
              <a:ext uri="{FF2B5EF4-FFF2-40B4-BE49-F238E27FC236}">
                <a16:creationId xmlns:a16="http://schemas.microsoft.com/office/drawing/2014/main" id="{96DAD162-AB35-8C64-3A98-E373A51BD46C}"/>
              </a:ext>
            </a:extLst>
          </p:cNvPr>
          <p:cNvSpPr>
            <a:spLocks noGrp="1"/>
          </p:cNvSpPr>
          <p:nvPr>
            <p:ph type="body" sz="quarter" idx="14"/>
          </p:nvPr>
        </p:nvSpPr>
        <p:spPr>
          <a:xfrm>
            <a:off x="428625" y="2128484"/>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a:t>Mastertextformat bearbeiten</a:t>
            </a:r>
          </a:p>
        </p:txBody>
      </p:sp>
      <p:sp>
        <p:nvSpPr>
          <p:cNvPr id="24" name="Textplatzhalter 33">
            <a:extLst>
              <a:ext uri="{FF2B5EF4-FFF2-40B4-BE49-F238E27FC236}">
                <a16:creationId xmlns:a16="http://schemas.microsoft.com/office/drawing/2014/main" id="{577492E5-D8A1-AFC5-3F3D-BEE03FB05DB8}"/>
              </a:ext>
            </a:extLst>
          </p:cNvPr>
          <p:cNvSpPr>
            <a:spLocks noGrp="1"/>
          </p:cNvSpPr>
          <p:nvPr>
            <p:ph type="body" sz="quarter" idx="16"/>
          </p:nvPr>
        </p:nvSpPr>
        <p:spPr>
          <a:xfrm>
            <a:off x="2593376" y="2128484"/>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a:t>Mastertextformat bearbeiten</a:t>
            </a:r>
          </a:p>
        </p:txBody>
      </p:sp>
      <p:sp>
        <p:nvSpPr>
          <p:cNvPr id="25" name="Textplatzhalter 33">
            <a:extLst>
              <a:ext uri="{FF2B5EF4-FFF2-40B4-BE49-F238E27FC236}">
                <a16:creationId xmlns:a16="http://schemas.microsoft.com/office/drawing/2014/main" id="{94E9A21A-D861-FE8B-6136-76A82A89E268}"/>
              </a:ext>
            </a:extLst>
          </p:cNvPr>
          <p:cNvSpPr>
            <a:spLocks noGrp="1"/>
          </p:cNvSpPr>
          <p:nvPr>
            <p:ph type="body" sz="quarter" idx="18"/>
          </p:nvPr>
        </p:nvSpPr>
        <p:spPr>
          <a:xfrm>
            <a:off x="4720565" y="2128484"/>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a:t>Mastertextformat bearbeiten</a:t>
            </a:r>
          </a:p>
        </p:txBody>
      </p:sp>
      <p:sp>
        <p:nvSpPr>
          <p:cNvPr id="28" name="Textplatzhalter 33">
            <a:extLst>
              <a:ext uri="{FF2B5EF4-FFF2-40B4-BE49-F238E27FC236}">
                <a16:creationId xmlns:a16="http://schemas.microsoft.com/office/drawing/2014/main" id="{8C1DA9EA-0C0E-07A1-BCEB-1D25BF5628AC}"/>
              </a:ext>
            </a:extLst>
          </p:cNvPr>
          <p:cNvSpPr>
            <a:spLocks noGrp="1"/>
          </p:cNvSpPr>
          <p:nvPr>
            <p:ph type="body" sz="quarter" idx="20"/>
          </p:nvPr>
        </p:nvSpPr>
        <p:spPr>
          <a:xfrm>
            <a:off x="6858000" y="2128484"/>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a:t>Mastertextformat bearbeiten</a:t>
            </a:r>
          </a:p>
        </p:txBody>
      </p:sp>
      <p:sp>
        <p:nvSpPr>
          <p:cNvPr id="29" name="Text Placeholder 5">
            <a:extLst>
              <a:ext uri="{FF2B5EF4-FFF2-40B4-BE49-F238E27FC236}">
                <a16:creationId xmlns:a16="http://schemas.microsoft.com/office/drawing/2014/main" id="{7D91459C-DE49-F015-ABD3-CB9C294FC4E6}"/>
              </a:ext>
            </a:extLst>
          </p:cNvPr>
          <p:cNvSpPr>
            <a:spLocks noGrp="1"/>
          </p:cNvSpPr>
          <p:nvPr>
            <p:ph type="body" sz="quarter" idx="12" hasCustomPrompt="1"/>
          </p:nvPr>
        </p:nvSpPr>
        <p:spPr>
          <a:xfrm>
            <a:off x="428625" y="2463327"/>
            <a:ext cx="1934766" cy="2429392"/>
          </a:xfrm>
          <a:prstGeom prst="rect">
            <a:avLst/>
          </a:prstGeom>
        </p:spPr>
        <p:txBody>
          <a:bodyPr/>
          <a:lstStyle>
            <a:lvl1pPr marL="274320" indent="-205740">
              <a:spcBef>
                <a:spcPts val="0"/>
              </a:spcBef>
              <a:spcAft>
                <a:spcPts val="450"/>
              </a:spcAft>
              <a:buFont typeface="Arial" panose="020B0604020202020204" pitchFamily="34" charset="0"/>
              <a:buChar char="•"/>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a:t>First Bullet</a:t>
            </a:r>
          </a:p>
          <a:p>
            <a:pPr lvl="0"/>
            <a:r>
              <a:rPr lang="en-US"/>
              <a:t>Second Bullet</a:t>
            </a:r>
          </a:p>
        </p:txBody>
      </p:sp>
      <p:sp>
        <p:nvSpPr>
          <p:cNvPr id="30" name="Text Placeholder 5">
            <a:extLst>
              <a:ext uri="{FF2B5EF4-FFF2-40B4-BE49-F238E27FC236}">
                <a16:creationId xmlns:a16="http://schemas.microsoft.com/office/drawing/2014/main" id="{877A636E-A12B-5977-8C30-965C4903437C}"/>
              </a:ext>
            </a:extLst>
          </p:cNvPr>
          <p:cNvSpPr>
            <a:spLocks noGrp="1"/>
          </p:cNvSpPr>
          <p:nvPr>
            <p:ph type="body" sz="quarter" idx="21" hasCustomPrompt="1"/>
          </p:nvPr>
        </p:nvSpPr>
        <p:spPr>
          <a:xfrm>
            <a:off x="2593376" y="2463327"/>
            <a:ext cx="1934766" cy="2429392"/>
          </a:xfrm>
          <a:prstGeom prst="rect">
            <a:avLst/>
          </a:prstGeom>
        </p:spPr>
        <p:txBody>
          <a:bodyPr/>
          <a:lstStyle>
            <a:lvl1pPr marL="274320" indent="-205740">
              <a:spcBef>
                <a:spcPts val="0"/>
              </a:spcBef>
              <a:spcAft>
                <a:spcPts val="450"/>
              </a:spcAft>
              <a:buFont typeface="Arial" panose="020B0604020202020204" pitchFamily="34" charset="0"/>
              <a:buChar char="•"/>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a:t>First Bullet</a:t>
            </a:r>
          </a:p>
          <a:p>
            <a:pPr lvl="0"/>
            <a:r>
              <a:rPr lang="en-US"/>
              <a:t>Second Bullet</a:t>
            </a:r>
          </a:p>
        </p:txBody>
      </p:sp>
      <p:sp>
        <p:nvSpPr>
          <p:cNvPr id="31" name="Text Placeholder 5">
            <a:extLst>
              <a:ext uri="{FF2B5EF4-FFF2-40B4-BE49-F238E27FC236}">
                <a16:creationId xmlns:a16="http://schemas.microsoft.com/office/drawing/2014/main" id="{1A377352-F917-90A3-BA68-10161FACD68C}"/>
              </a:ext>
            </a:extLst>
          </p:cNvPr>
          <p:cNvSpPr>
            <a:spLocks noGrp="1"/>
          </p:cNvSpPr>
          <p:nvPr>
            <p:ph type="body" sz="quarter" idx="22" hasCustomPrompt="1"/>
          </p:nvPr>
        </p:nvSpPr>
        <p:spPr>
          <a:xfrm>
            <a:off x="4720565" y="2463327"/>
            <a:ext cx="1934766" cy="2429392"/>
          </a:xfrm>
          <a:prstGeom prst="rect">
            <a:avLst/>
          </a:prstGeom>
        </p:spPr>
        <p:txBody>
          <a:bodyPr/>
          <a:lstStyle>
            <a:lvl1pPr marL="274320" indent="-205740">
              <a:spcBef>
                <a:spcPts val="0"/>
              </a:spcBef>
              <a:spcAft>
                <a:spcPts val="450"/>
              </a:spcAft>
              <a:buFont typeface="Arial" panose="020B0604020202020204" pitchFamily="34" charset="0"/>
              <a:buChar char="•"/>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a:t>First Bullet</a:t>
            </a:r>
          </a:p>
          <a:p>
            <a:pPr lvl="0"/>
            <a:r>
              <a:rPr lang="en-US"/>
              <a:t>Second Bullet</a:t>
            </a:r>
          </a:p>
        </p:txBody>
      </p:sp>
      <p:sp>
        <p:nvSpPr>
          <p:cNvPr id="32" name="Text Placeholder 5">
            <a:extLst>
              <a:ext uri="{FF2B5EF4-FFF2-40B4-BE49-F238E27FC236}">
                <a16:creationId xmlns:a16="http://schemas.microsoft.com/office/drawing/2014/main" id="{0B645F93-6EF1-6385-32F1-78091996D056}"/>
              </a:ext>
            </a:extLst>
          </p:cNvPr>
          <p:cNvSpPr>
            <a:spLocks noGrp="1"/>
          </p:cNvSpPr>
          <p:nvPr>
            <p:ph type="body" sz="quarter" idx="23" hasCustomPrompt="1"/>
          </p:nvPr>
        </p:nvSpPr>
        <p:spPr>
          <a:xfrm>
            <a:off x="6858000" y="2463327"/>
            <a:ext cx="1934766" cy="2429392"/>
          </a:xfrm>
          <a:prstGeom prst="rect">
            <a:avLst/>
          </a:prstGeom>
        </p:spPr>
        <p:txBody>
          <a:bodyPr/>
          <a:lstStyle>
            <a:lvl1pPr marL="274320" indent="-205740">
              <a:spcBef>
                <a:spcPts val="0"/>
              </a:spcBef>
              <a:spcAft>
                <a:spcPts val="450"/>
              </a:spcAft>
              <a:buFont typeface="Arial" panose="020B0604020202020204" pitchFamily="34" charset="0"/>
              <a:buChar char="•"/>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a:t>First Bullet</a:t>
            </a:r>
          </a:p>
          <a:p>
            <a:pPr lvl="0"/>
            <a:r>
              <a:rPr lang="en-US"/>
              <a:t>Second Bullet</a:t>
            </a:r>
          </a:p>
        </p:txBody>
      </p:sp>
      <p:sp>
        <p:nvSpPr>
          <p:cNvPr id="34" name="Google Shape;38;p80">
            <a:extLst>
              <a:ext uri="{FF2B5EF4-FFF2-40B4-BE49-F238E27FC236}">
                <a16:creationId xmlns:a16="http://schemas.microsoft.com/office/drawing/2014/main" id="{B4BD74DB-8382-1DE8-BE07-D586CCB1B438}"/>
              </a:ext>
            </a:extLst>
          </p:cNvPr>
          <p:cNvSpPr txBox="1">
            <a:spLocks noGrp="1"/>
          </p:cNvSpPr>
          <p:nvPr>
            <p:ph type="body" idx="10" hasCustomPrompt="1"/>
          </p:nvPr>
        </p:nvSpPr>
        <p:spPr>
          <a:xfrm>
            <a:off x="428625" y="1099293"/>
            <a:ext cx="402402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Day 1</a:t>
            </a:r>
            <a:endParaRPr/>
          </a:p>
        </p:txBody>
      </p:sp>
      <p:sp>
        <p:nvSpPr>
          <p:cNvPr id="40" name="Google Shape;38;p80">
            <a:extLst>
              <a:ext uri="{FF2B5EF4-FFF2-40B4-BE49-F238E27FC236}">
                <a16:creationId xmlns:a16="http://schemas.microsoft.com/office/drawing/2014/main" id="{656DE071-2DAC-94B8-46CD-9E75E5073B22}"/>
              </a:ext>
            </a:extLst>
          </p:cNvPr>
          <p:cNvSpPr txBox="1">
            <a:spLocks noGrp="1"/>
          </p:cNvSpPr>
          <p:nvPr>
            <p:ph type="body" idx="11" hasCustomPrompt="1"/>
          </p:nvPr>
        </p:nvSpPr>
        <p:spPr>
          <a:xfrm>
            <a:off x="4714875" y="1099293"/>
            <a:ext cx="401748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Day 2</a:t>
            </a:r>
            <a:endParaRPr/>
          </a:p>
        </p:txBody>
      </p:sp>
      <p:cxnSp>
        <p:nvCxnSpPr>
          <p:cNvPr id="41" name="Google Shape;118;p97">
            <a:extLst>
              <a:ext uri="{FF2B5EF4-FFF2-40B4-BE49-F238E27FC236}">
                <a16:creationId xmlns:a16="http://schemas.microsoft.com/office/drawing/2014/main" id="{F5AAC24D-1664-C8C0-5C35-FED3952E5762}"/>
              </a:ext>
            </a:extLst>
          </p:cNvPr>
          <p:cNvCxnSpPr>
            <a:cxnSpLocks/>
          </p:cNvCxnSpPr>
          <p:nvPr userDrawn="1"/>
        </p:nvCxnSpPr>
        <p:spPr>
          <a:xfrm>
            <a:off x="428625" y="1532071"/>
            <a:ext cx="4024027" cy="0"/>
          </a:xfrm>
          <a:prstGeom prst="straightConnector1">
            <a:avLst/>
          </a:prstGeom>
          <a:noFill/>
          <a:ln w="9525" cap="flat" cmpd="sng">
            <a:solidFill>
              <a:srgbClr val="E30613"/>
            </a:solidFill>
            <a:prstDash val="solid"/>
            <a:miter lim="800000"/>
            <a:headEnd type="none" w="sm" len="sm"/>
            <a:tailEnd type="none" w="sm" len="sm"/>
          </a:ln>
        </p:spPr>
      </p:cxnSp>
      <p:cxnSp>
        <p:nvCxnSpPr>
          <p:cNvPr id="42" name="Google Shape;119;p97">
            <a:extLst>
              <a:ext uri="{FF2B5EF4-FFF2-40B4-BE49-F238E27FC236}">
                <a16:creationId xmlns:a16="http://schemas.microsoft.com/office/drawing/2014/main" id="{43686EFA-3DDE-9D46-0DD2-4861CDA03049}"/>
              </a:ext>
            </a:extLst>
          </p:cNvPr>
          <p:cNvCxnSpPr>
            <a:cxnSpLocks/>
          </p:cNvCxnSpPr>
          <p:nvPr userDrawn="1"/>
        </p:nvCxnSpPr>
        <p:spPr>
          <a:xfrm>
            <a:off x="4686301" y="1532071"/>
            <a:ext cx="4029075" cy="0"/>
          </a:xfrm>
          <a:prstGeom prst="straightConnector1">
            <a:avLst/>
          </a:prstGeom>
          <a:noFill/>
          <a:ln w="9525" cap="flat" cmpd="sng">
            <a:solidFill>
              <a:srgbClr val="E30613"/>
            </a:solidFill>
            <a:prstDash val="solid"/>
            <a:miter lim="800000"/>
            <a:headEnd type="none" w="sm" len="sm"/>
            <a:tailEnd type="none" w="sm" len="sm"/>
          </a:ln>
        </p:spPr>
      </p:cxnSp>
      <p:cxnSp>
        <p:nvCxnSpPr>
          <p:cNvPr id="2" name="Google Shape;118;p97">
            <a:extLst>
              <a:ext uri="{FF2B5EF4-FFF2-40B4-BE49-F238E27FC236}">
                <a16:creationId xmlns:a16="http://schemas.microsoft.com/office/drawing/2014/main" id="{F5B1BA52-E649-D52A-C729-F7207F9C520B}"/>
              </a:ext>
            </a:extLst>
          </p:cNvPr>
          <p:cNvCxnSpPr>
            <a:cxnSpLocks/>
          </p:cNvCxnSpPr>
          <p:nvPr userDrawn="1"/>
        </p:nvCxnSpPr>
        <p:spPr>
          <a:xfrm>
            <a:off x="428625" y="1974668"/>
            <a:ext cx="1932561" cy="0"/>
          </a:xfrm>
          <a:prstGeom prst="straightConnector1">
            <a:avLst/>
          </a:prstGeom>
          <a:noFill/>
          <a:ln w="9525" cap="flat" cmpd="sng">
            <a:solidFill>
              <a:srgbClr val="E30613"/>
            </a:solidFill>
            <a:prstDash val="solid"/>
            <a:miter lim="800000"/>
            <a:headEnd type="none" w="sm" len="sm"/>
            <a:tailEnd type="none" w="sm" len="sm"/>
          </a:ln>
        </p:spPr>
      </p:cxnSp>
      <p:cxnSp>
        <p:nvCxnSpPr>
          <p:cNvPr id="3" name="Google Shape;118;p97">
            <a:extLst>
              <a:ext uri="{FF2B5EF4-FFF2-40B4-BE49-F238E27FC236}">
                <a16:creationId xmlns:a16="http://schemas.microsoft.com/office/drawing/2014/main" id="{5CB1E624-B3EB-1498-4FCD-35380CB64BED}"/>
              </a:ext>
            </a:extLst>
          </p:cNvPr>
          <p:cNvCxnSpPr>
            <a:cxnSpLocks/>
          </p:cNvCxnSpPr>
          <p:nvPr userDrawn="1"/>
        </p:nvCxnSpPr>
        <p:spPr>
          <a:xfrm>
            <a:off x="4720565" y="1974668"/>
            <a:ext cx="1936107" cy="0"/>
          </a:xfrm>
          <a:prstGeom prst="straightConnector1">
            <a:avLst/>
          </a:prstGeom>
          <a:noFill/>
          <a:ln w="9525" cap="flat" cmpd="sng">
            <a:solidFill>
              <a:srgbClr val="E30613"/>
            </a:solidFill>
            <a:prstDash val="solid"/>
            <a:miter lim="800000"/>
            <a:headEnd type="none" w="sm" len="sm"/>
            <a:tailEnd type="none" w="sm" len="sm"/>
          </a:ln>
        </p:spPr>
      </p:cxnSp>
      <p:cxnSp>
        <p:nvCxnSpPr>
          <p:cNvPr id="4" name="Google Shape;118;p97">
            <a:extLst>
              <a:ext uri="{FF2B5EF4-FFF2-40B4-BE49-F238E27FC236}">
                <a16:creationId xmlns:a16="http://schemas.microsoft.com/office/drawing/2014/main" id="{6CEBB6DC-CEBE-C5CC-CDDD-6AE5291BA9B8}"/>
              </a:ext>
            </a:extLst>
          </p:cNvPr>
          <p:cNvCxnSpPr>
            <a:cxnSpLocks/>
          </p:cNvCxnSpPr>
          <p:nvPr userDrawn="1"/>
        </p:nvCxnSpPr>
        <p:spPr>
          <a:xfrm>
            <a:off x="6858000" y="1974668"/>
            <a:ext cx="1866900" cy="0"/>
          </a:xfrm>
          <a:prstGeom prst="straightConnector1">
            <a:avLst/>
          </a:prstGeom>
          <a:noFill/>
          <a:ln w="9525" cap="flat" cmpd="sng">
            <a:solidFill>
              <a:srgbClr val="E30613"/>
            </a:solidFill>
            <a:prstDash val="solid"/>
            <a:miter lim="800000"/>
            <a:headEnd type="none" w="sm" len="sm"/>
            <a:tailEnd type="none" w="sm" len="sm"/>
          </a:ln>
        </p:spPr>
      </p:cxnSp>
      <p:cxnSp>
        <p:nvCxnSpPr>
          <p:cNvPr id="5" name="Google Shape;118;p97">
            <a:extLst>
              <a:ext uri="{FF2B5EF4-FFF2-40B4-BE49-F238E27FC236}">
                <a16:creationId xmlns:a16="http://schemas.microsoft.com/office/drawing/2014/main" id="{AF83766D-2BE9-6A1C-B3A8-94ACE5FF7CB1}"/>
              </a:ext>
            </a:extLst>
          </p:cNvPr>
          <p:cNvCxnSpPr>
            <a:cxnSpLocks/>
          </p:cNvCxnSpPr>
          <p:nvPr userDrawn="1"/>
        </p:nvCxnSpPr>
        <p:spPr>
          <a:xfrm>
            <a:off x="2593376" y="1974668"/>
            <a:ext cx="1859276" cy="0"/>
          </a:xfrm>
          <a:prstGeom prst="straightConnector1">
            <a:avLst/>
          </a:prstGeom>
          <a:noFill/>
          <a:ln w="9525" cap="flat" cmpd="sng">
            <a:solidFill>
              <a:srgbClr val="E30613"/>
            </a:solidFill>
            <a:prstDash val="solid"/>
            <a:miter lim="800000"/>
            <a:headEnd type="none" w="sm" len="sm"/>
            <a:tailEnd type="none" w="sm" len="sm"/>
          </a:ln>
        </p:spPr>
      </p:cxnSp>
      <p:sp>
        <p:nvSpPr>
          <p:cNvPr id="8" name="Google Shape;38;p80">
            <a:extLst>
              <a:ext uri="{FF2B5EF4-FFF2-40B4-BE49-F238E27FC236}">
                <a16:creationId xmlns:a16="http://schemas.microsoft.com/office/drawing/2014/main" id="{9978CF24-CED5-0061-9FC4-A8687B56EC25}"/>
              </a:ext>
            </a:extLst>
          </p:cNvPr>
          <p:cNvSpPr txBox="1">
            <a:spLocks noGrp="1"/>
          </p:cNvSpPr>
          <p:nvPr>
            <p:ph type="body" idx="1" hasCustomPrompt="1"/>
          </p:nvPr>
        </p:nvSpPr>
        <p:spPr>
          <a:xfrm>
            <a:off x="428625" y="33235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Workshop Programme</a:t>
            </a:r>
            <a:endParaRPr/>
          </a:p>
        </p:txBody>
      </p:sp>
    </p:spTree>
    <p:extLst>
      <p:ext uri="{BB962C8B-B14F-4D97-AF65-F5344CB8AC3E}">
        <p14:creationId xmlns:p14="http://schemas.microsoft.com/office/powerpoint/2010/main" val="336228500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3_test-Folienheadline Open Sans" preserve="1" userDrawn="1">
  <p:cSld name="3_test-Folienheadline Open Sans">
    <p:spTree>
      <p:nvGrpSpPr>
        <p:cNvPr id="1" name="Shape 14"/>
        <p:cNvGrpSpPr/>
        <p:nvPr/>
      </p:nvGrpSpPr>
      <p:grpSpPr>
        <a:xfrm>
          <a:off x="0" y="0"/>
          <a:ext cx="0" cy="0"/>
          <a:chOff x="0" y="0"/>
          <a:chExt cx="0" cy="0"/>
        </a:xfrm>
      </p:grpSpPr>
      <p:sp>
        <p:nvSpPr>
          <p:cNvPr id="2" name="Google Shape;17;p71">
            <a:extLst>
              <a:ext uri="{FF2B5EF4-FFF2-40B4-BE49-F238E27FC236}">
                <a16:creationId xmlns:a16="http://schemas.microsoft.com/office/drawing/2014/main" id="{4194A1B3-1165-BD49-25F6-3AB1008C4D34}"/>
              </a:ext>
            </a:extLst>
          </p:cNvPr>
          <p:cNvSpPr txBox="1">
            <a:spLocks noGrp="1"/>
          </p:cNvSpPr>
          <p:nvPr>
            <p:ph type="body" idx="1"/>
          </p:nvPr>
        </p:nvSpPr>
        <p:spPr>
          <a:xfrm>
            <a:off x="437370" y="1520560"/>
            <a:ext cx="6772937" cy="1253597"/>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Clr>
                <a:schemeClr val="lt1"/>
              </a:buClr>
              <a:buSzPts val="4200"/>
              <a:buFont typeface="+mj-lt"/>
              <a:buNone/>
              <a:defRPr sz="4200" b="1" i="0" u="none" strike="noStrike" cap="none">
                <a:solidFill>
                  <a:schemeClr val="lt1"/>
                </a:solidFill>
                <a:latin typeface="+mn-lt"/>
                <a:ea typeface="Aptos" panose="020B0004020202020204" pitchFamily="34" charset="0"/>
                <a:cs typeface="Arial"/>
                <a:sym typeface="Arial"/>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a:p>
        </p:txBody>
      </p:sp>
      <p:sp>
        <p:nvSpPr>
          <p:cNvPr id="3" name="Google Shape;18;p71">
            <a:extLst>
              <a:ext uri="{FF2B5EF4-FFF2-40B4-BE49-F238E27FC236}">
                <a16:creationId xmlns:a16="http://schemas.microsoft.com/office/drawing/2014/main" id="{9076AF9A-0251-C82F-722B-DF4B7BA2499A}"/>
              </a:ext>
            </a:extLst>
          </p:cNvPr>
          <p:cNvSpPr txBox="1">
            <a:spLocks noGrp="1"/>
          </p:cNvSpPr>
          <p:nvPr>
            <p:ph type="body" idx="2"/>
          </p:nvPr>
        </p:nvSpPr>
        <p:spPr>
          <a:xfrm>
            <a:off x="430349" y="519947"/>
            <a:ext cx="6730404" cy="254361"/>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Clr>
                <a:schemeClr val="lt1"/>
              </a:buClr>
              <a:buSzPts val="1350"/>
              <a:buFont typeface="+mj-lt"/>
              <a:buNone/>
              <a:defRPr sz="1400" b="1" i="0" u="none" strike="noStrike" cap="none">
                <a:solidFill>
                  <a:schemeClr val="lt1"/>
                </a:solidFill>
                <a:latin typeface="+mn-lt"/>
                <a:ea typeface="Aptos" panose="020B0004020202020204" pitchFamily="34" charset="0"/>
                <a:cs typeface="Arial"/>
                <a:sym typeface="Arial"/>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866677950"/>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Aptos_Headline">
    <p:spTree>
      <p:nvGrpSpPr>
        <p:cNvPr id="1" name=""/>
        <p:cNvGrpSpPr/>
        <p:nvPr/>
      </p:nvGrpSpPr>
      <p:grpSpPr>
        <a:xfrm>
          <a:off x="0" y="0"/>
          <a:ext cx="0" cy="0"/>
          <a:chOff x="0" y="0"/>
          <a:chExt cx="0" cy="0"/>
        </a:xfrm>
      </p:grpSpPr>
      <p:sp>
        <p:nvSpPr>
          <p:cNvPr id="3" name="Google Shape;38;p80">
            <a:extLst>
              <a:ext uri="{FF2B5EF4-FFF2-40B4-BE49-F238E27FC236}">
                <a16:creationId xmlns:a16="http://schemas.microsoft.com/office/drawing/2014/main" id="{D0B89CD4-9153-F94E-7D57-9920D357E8EA}"/>
              </a:ext>
            </a:extLst>
          </p:cNvPr>
          <p:cNvSpPr txBox="1">
            <a:spLocks noGrp="1"/>
          </p:cNvSpPr>
          <p:nvPr>
            <p:ph type="body" idx="1" hasCustomPrompt="1"/>
          </p:nvPr>
        </p:nvSpPr>
        <p:spPr>
          <a:xfrm>
            <a:off x="428625" y="333610"/>
            <a:ext cx="419485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chemeClr val="bg1"/>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Click </a:t>
            </a:r>
            <a:r>
              <a:rPr lang="de-DE" err="1"/>
              <a:t>to</a:t>
            </a:r>
            <a:r>
              <a:rPr lang="de-DE"/>
              <a:t> </a:t>
            </a:r>
            <a:r>
              <a:rPr lang="de-DE" err="1"/>
              <a:t>add</a:t>
            </a:r>
            <a:r>
              <a:rPr lang="de-DE"/>
              <a:t> </a:t>
            </a:r>
            <a:r>
              <a:rPr lang="de-DE" err="1"/>
              <a:t>text</a:t>
            </a:r>
            <a:endParaRPr lang="de-DE"/>
          </a:p>
        </p:txBody>
      </p:sp>
    </p:spTree>
    <p:extLst>
      <p:ext uri="{BB962C8B-B14F-4D97-AF65-F5344CB8AC3E}">
        <p14:creationId xmlns:p14="http://schemas.microsoft.com/office/powerpoint/2010/main" val="2659459475"/>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ptos_Agenda_Parts+Module">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84307F98-A24B-CEC0-7C93-95C95B044DAA}"/>
              </a:ext>
            </a:extLst>
          </p:cNvPr>
          <p:cNvSpPr>
            <a:spLocks noGrp="1"/>
          </p:cNvSpPr>
          <p:nvPr>
            <p:ph type="body" sz="quarter" idx="12"/>
          </p:nvPr>
        </p:nvSpPr>
        <p:spPr>
          <a:xfrm>
            <a:off x="428625" y="2138358"/>
            <a:ext cx="4024027" cy="2744395"/>
          </a:xfrm>
          <a:prstGeom prst="rect">
            <a:avLst/>
          </a:prstGeom>
        </p:spPr>
        <p:txBody>
          <a:bodyPr/>
          <a:lstStyle>
            <a:lvl1pPr marL="0">
              <a:spcBef>
                <a:spcPts val="0"/>
              </a:spcBef>
              <a:spcAft>
                <a:spcPts val="450"/>
              </a:spcAft>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de-DE"/>
              <a:t>Mastertextformat bearbeiten</a:t>
            </a:r>
          </a:p>
          <a:p>
            <a:pPr lvl="1"/>
            <a:r>
              <a:rPr lang="de-DE"/>
              <a:t>Zweite Ebene</a:t>
            </a:r>
          </a:p>
        </p:txBody>
      </p:sp>
      <p:sp>
        <p:nvSpPr>
          <p:cNvPr id="7" name="Text Placeholder 5">
            <a:extLst>
              <a:ext uri="{FF2B5EF4-FFF2-40B4-BE49-F238E27FC236}">
                <a16:creationId xmlns:a16="http://schemas.microsoft.com/office/drawing/2014/main" id="{60C4F1A6-3B38-F25E-F473-AEEE1C5DC7C3}"/>
              </a:ext>
            </a:extLst>
          </p:cNvPr>
          <p:cNvSpPr>
            <a:spLocks noGrp="1"/>
          </p:cNvSpPr>
          <p:nvPr>
            <p:ph type="body" sz="quarter" idx="13"/>
          </p:nvPr>
        </p:nvSpPr>
        <p:spPr>
          <a:xfrm>
            <a:off x="4697888" y="2138358"/>
            <a:ext cx="4017488" cy="2744396"/>
          </a:xfrm>
          <a:prstGeom prst="rect">
            <a:avLst/>
          </a:prstGeom>
        </p:spPr>
        <p:txBody>
          <a:bodyPr/>
          <a:lstStyle>
            <a:lvl1pPr marL="0">
              <a:spcBef>
                <a:spcPts val="0"/>
              </a:spcBef>
              <a:spcAft>
                <a:spcPts val="450"/>
              </a:spcAft>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de-DE"/>
              <a:t>Mastertextformat bearbeiten</a:t>
            </a:r>
          </a:p>
          <a:p>
            <a:pPr lvl="1"/>
            <a:r>
              <a:rPr lang="de-DE"/>
              <a:t>Zweite Ebene</a:t>
            </a:r>
          </a:p>
        </p:txBody>
      </p:sp>
      <p:sp>
        <p:nvSpPr>
          <p:cNvPr id="2" name="Textfeld 5">
            <a:extLst>
              <a:ext uri="{FF2B5EF4-FFF2-40B4-BE49-F238E27FC236}">
                <a16:creationId xmlns:a16="http://schemas.microsoft.com/office/drawing/2014/main" id="{C6E45255-CD18-B8DD-A5A9-445433CFB51A}"/>
              </a:ext>
            </a:extLst>
          </p:cNvPr>
          <p:cNvSpPr txBox="1"/>
          <p:nvPr userDrawn="1"/>
        </p:nvSpPr>
        <p:spPr>
          <a:xfrm>
            <a:off x="428625"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a:solidFill>
                  <a:srgbClr val="E30613"/>
                </a:solidFill>
                <a:latin typeface="Aptos" panose="020B0004020202020204" pitchFamily="34" charset="0"/>
              </a:rPr>
              <a:t>Modul 1</a:t>
            </a:r>
          </a:p>
        </p:txBody>
      </p:sp>
      <p:sp>
        <p:nvSpPr>
          <p:cNvPr id="6" name="Textfeld 27">
            <a:extLst>
              <a:ext uri="{FF2B5EF4-FFF2-40B4-BE49-F238E27FC236}">
                <a16:creationId xmlns:a16="http://schemas.microsoft.com/office/drawing/2014/main" id="{BE7124E2-EFE5-A7FD-43C8-97A5DD826D6A}"/>
              </a:ext>
            </a:extLst>
          </p:cNvPr>
          <p:cNvSpPr txBox="1"/>
          <p:nvPr userDrawn="1"/>
        </p:nvSpPr>
        <p:spPr>
          <a:xfrm>
            <a:off x="4697888"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a:solidFill>
                  <a:srgbClr val="E30613"/>
                </a:solidFill>
                <a:latin typeface="Aptos" panose="020B0004020202020204" pitchFamily="34" charset="0"/>
              </a:rPr>
              <a:t>Modul 2</a:t>
            </a:r>
          </a:p>
        </p:txBody>
      </p:sp>
      <p:sp>
        <p:nvSpPr>
          <p:cNvPr id="13" name="Google Shape;38;p80">
            <a:extLst>
              <a:ext uri="{FF2B5EF4-FFF2-40B4-BE49-F238E27FC236}">
                <a16:creationId xmlns:a16="http://schemas.microsoft.com/office/drawing/2014/main" id="{47CFDC1F-3687-730B-CFA9-21D32CCEE7D4}"/>
              </a:ext>
            </a:extLst>
          </p:cNvPr>
          <p:cNvSpPr txBox="1">
            <a:spLocks noGrp="1"/>
          </p:cNvSpPr>
          <p:nvPr>
            <p:ph type="body" idx="10" hasCustomPrompt="1"/>
          </p:nvPr>
        </p:nvSpPr>
        <p:spPr>
          <a:xfrm>
            <a:off x="428625" y="1099293"/>
            <a:ext cx="402402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Day 1</a:t>
            </a:r>
            <a:endParaRPr/>
          </a:p>
        </p:txBody>
      </p:sp>
      <p:sp>
        <p:nvSpPr>
          <p:cNvPr id="14" name="Google Shape;38;p80">
            <a:extLst>
              <a:ext uri="{FF2B5EF4-FFF2-40B4-BE49-F238E27FC236}">
                <a16:creationId xmlns:a16="http://schemas.microsoft.com/office/drawing/2014/main" id="{003CCDC0-F460-F1D5-4490-FAEFCA7FF4C1}"/>
              </a:ext>
            </a:extLst>
          </p:cNvPr>
          <p:cNvSpPr txBox="1">
            <a:spLocks noGrp="1"/>
          </p:cNvSpPr>
          <p:nvPr>
            <p:ph type="body" idx="11" hasCustomPrompt="1"/>
          </p:nvPr>
        </p:nvSpPr>
        <p:spPr>
          <a:xfrm>
            <a:off x="4714875" y="1099293"/>
            <a:ext cx="401748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Day 2</a:t>
            </a:r>
            <a:endParaRPr/>
          </a:p>
        </p:txBody>
      </p:sp>
      <p:cxnSp>
        <p:nvCxnSpPr>
          <p:cNvPr id="15" name="Google Shape;118;p97">
            <a:extLst>
              <a:ext uri="{FF2B5EF4-FFF2-40B4-BE49-F238E27FC236}">
                <a16:creationId xmlns:a16="http://schemas.microsoft.com/office/drawing/2014/main" id="{E69F50A0-429C-C5A5-D44A-AEDF5D1A9410}"/>
              </a:ext>
            </a:extLst>
          </p:cNvPr>
          <p:cNvCxnSpPr>
            <a:cxnSpLocks/>
          </p:cNvCxnSpPr>
          <p:nvPr userDrawn="1"/>
        </p:nvCxnSpPr>
        <p:spPr>
          <a:xfrm>
            <a:off x="428625" y="1532071"/>
            <a:ext cx="4024027" cy="0"/>
          </a:xfrm>
          <a:prstGeom prst="straightConnector1">
            <a:avLst/>
          </a:prstGeom>
          <a:noFill/>
          <a:ln w="9525" cap="flat" cmpd="sng">
            <a:solidFill>
              <a:srgbClr val="E30613"/>
            </a:solidFill>
            <a:prstDash val="solid"/>
            <a:miter lim="800000"/>
            <a:headEnd type="none" w="sm" len="sm"/>
            <a:tailEnd type="none" w="sm" len="sm"/>
          </a:ln>
        </p:spPr>
      </p:cxnSp>
      <p:cxnSp>
        <p:nvCxnSpPr>
          <p:cNvPr id="18" name="Google Shape;119;p97">
            <a:extLst>
              <a:ext uri="{FF2B5EF4-FFF2-40B4-BE49-F238E27FC236}">
                <a16:creationId xmlns:a16="http://schemas.microsoft.com/office/drawing/2014/main" id="{8D65D320-7B33-5AE6-F95B-7CB539AA20EA}"/>
              </a:ext>
            </a:extLst>
          </p:cNvPr>
          <p:cNvCxnSpPr>
            <a:cxnSpLocks/>
          </p:cNvCxnSpPr>
          <p:nvPr userDrawn="1"/>
        </p:nvCxnSpPr>
        <p:spPr>
          <a:xfrm>
            <a:off x="4686301" y="1532071"/>
            <a:ext cx="4029075" cy="0"/>
          </a:xfrm>
          <a:prstGeom prst="straightConnector1">
            <a:avLst/>
          </a:prstGeom>
          <a:noFill/>
          <a:ln w="9525" cap="flat" cmpd="sng">
            <a:solidFill>
              <a:srgbClr val="E30613"/>
            </a:solidFill>
            <a:prstDash val="solid"/>
            <a:miter lim="800000"/>
            <a:headEnd type="none" w="sm" len="sm"/>
            <a:tailEnd type="none" w="sm" len="sm"/>
          </a:ln>
        </p:spPr>
      </p:cxnSp>
      <p:sp>
        <p:nvSpPr>
          <p:cNvPr id="3" name="Google Shape;38;p80">
            <a:extLst>
              <a:ext uri="{FF2B5EF4-FFF2-40B4-BE49-F238E27FC236}">
                <a16:creationId xmlns:a16="http://schemas.microsoft.com/office/drawing/2014/main" id="{EA2B5705-F8BD-9866-E172-9539EA2CE961}"/>
              </a:ext>
            </a:extLst>
          </p:cNvPr>
          <p:cNvSpPr txBox="1">
            <a:spLocks noGrp="1"/>
          </p:cNvSpPr>
          <p:nvPr>
            <p:ph type="body" idx="1" hasCustomPrompt="1"/>
          </p:nvPr>
        </p:nvSpPr>
        <p:spPr>
          <a:xfrm>
            <a:off x="428625" y="33235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Agenda</a:t>
            </a:r>
            <a:endParaRPr/>
          </a:p>
        </p:txBody>
      </p:sp>
    </p:spTree>
    <p:extLst>
      <p:ext uri="{BB962C8B-B14F-4D97-AF65-F5344CB8AC3E}">
        <p14:creationId xmlns:p14="http://schemas.microsoft.com/office/powerpoint/2010/main" val="1828434798"/>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ptos_Headline">
    <p:spTree>
      <p:nvGrpSpPr>
        <p:cNvPr id="1" name=""/>
        <p:cNvGrpSpPr/>
        <p:nvPr/>
      </p:nvGrpSpPr>
      <p:grpSpPr>
        <a:xfrm>
          <a:off x="0" y="0"/>
          <a:ext cx="0" cy="0"/>
          <a:chOff x="0" y="0"/>
          <a:chExt cx="0" cy="0"/>
        </a:xfrm>
      </p:grpSpPr>
      <p:sp>
        <p:nvSpPr>
          <p:cNvPr id="3" name="Google Shape;38;p80">
            <a:extLst>
              <a:ext uri="{FF2B5EF4-FFF2-40B4-BE49-F238E27FC236}">
                <a16:creationId xmlns:a16="http://schemas.microsoft.com/office/drawing/2014/main" id="{E404D292-AB57-B471-87DE-189E10C8C22D}"/>
              </a:ext>
            </a:extLst>
          </p:cNvPr>
          <p:cNvSpPr txBox="1">
            <a:spLocks noGrp="1"/>
          </p:cNvSpPr>
          <p:nvPr>
            <p:ph type="body" idx="1" hasCustomPrompt="1"/>
          </p:nvPr>
        </p:nvSpPr>
        <p:spPr>
          <a:xfrm>
            <a:off x="428625" y="290099"/>
            <a:ext cx="5099593" cy="503984"/>
          </a:xfrm>
          <a:prstGeom prst="rect">
            <a:avLst/>
          </a:prstGeom>
          <a:noFill/>
          <a:ln>
            <a:noFill/>
          </a:ln>
        </p:spPr>
        <p:txBody>
          <a:bodyPr spcFirstLastPara="1" wrap="square" lIns="0" tIns="0" rIns="0" bIns="0" anchor="t" anchorCtr="0">
            <a:spAutoFit/>
          </a:bodyPr>
          <a:lstStyle>
            <a:lvl1pPr marL="0" marR="0" lvl="0" indent="0" algn="l" rtl="0">
              <a:lnSpc>
                <a:spcPct val="10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Click </a:t>
            </a:r>
            <a:r>
              <a:rPr lang="de-DE" err="1"/>
              <a:t>to</a:t>
            </a:r>
            <a:r>
              <a:rPr lang="de-DE"/>
              <a:t> </a:t>
            </a:r>
            <a:r>
              <a:rPr lang="de-DE" err="1"/>
              <a:t>add</a:t>
            </a:r>
            <a:r>
              <a:rPr lang="de-DE"/>
              <a:t> </a:t>
            </a:r>
            <a:r>
              <a:rPr lang="de-DE" err="1"/>
              <a:t>text</a:t>
            </a:r>
            <a:r>
              <a:rPr lang="de-DE"/>
              <a:t> …</a:t>
            </a:r>
          </a:p>
        </p:txBody>
      </p:sp>
    </p:spTree>
    <p:extLst>
      <p:ext uri="{BB962C8B-B14F-4D97-AF65-F5344CB8AC3E}">
        <p14:creationId xmlns:p14="http://schemas.microsoft.com/office/powerpoint/2010/main" val="4220244261"/>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Aptos_Headline_3Spalten">
    <p:spTree>
      <p:nvGrpSpPr>
        <p:cNvPr id="1" name=""/>
        <p:cNvGrpSpPr/>
        <p:nvPr/>
      </p:nvGrpSpPr>
      <p:grpSpPr>
        <a:xfrm>
          <a:off x="0" y="0"/>
          <a:ext cx="0" cy="0"/>
          <a:chOff x="0" y="0"/>
          <a:chExt cx="0" cy="0"/>
        </a:xfrm>
      </p:grpSpPr>
      <p:sp>
        <p:nvSpPr>
          <p:cNvPr id="2" name="Google Shape;38;p80">
            <a:extLst>
              <a:ext uri="{FF2B5EF4-FFF2-40B4-BE49-F238E27FC236}">
                <a16:creationId xmlns:a16="http://schemas.microsoft.com/office/drawing/2014/main" id="{3AF6F8F5-0869-6CD6-03AF-14CE0F399FA7}"/>
              </a:ext>
            </a:extLst>
          </p:cNvPr>
          <p:cNvSpPr txBox="1">
            <a:spLocks noGrp="1"/>
          </p:cNvSpPr>
          <p:nvPr>
            <p:ph type="body" idx="1" hasCustomPrompt="1"/>
          </p:nvPr>
        </p:nvSpPr>
        <p:spPr>
          <a:xfrm>
            <a:off x="428625" y="33659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Click </a:t>
            </a:r>
            <a:r>
              <a:rPr lang="de-DE" err="1"/>
              <a:t>to</a:t>
            </a:r>
            <a:r>
              <a:rPr lang="de-DE"/>
              <a:t> </a:t>
            </a:r>
            <a:r>
              <a:rPr lang="de-DE" err="1"/>
              <a:t>add</a:t>
            </a:r>
            <a:r>
              <a:rPr lang="de-DE"/>
              <a:t> </a:t>
            </a:r>
            <a:r>
              <a:rPr lang="de-DE" err="1"/>
              <a:t>text</a:t>
            </a:r>
            <a:r>
              <a:rPr lang="de-DE"/>
              <a:t> …</a:t>
            </a:r>
          </a:p>
        </p:txBody>
      </p:sp>
    </p:spTree>
    <p:extLst>
      <p:ext uri="{BB962C8B-B14F-4D97-AF65-F5344CB8AC3E}">
        <p14:creationId xmlns:p14="http://schemas.microsoft.com/office/powerpoint/2010/main" val="2166315918"/>
      </p:ext>
    </p:extLst>
  </p:cSld>
  <p:clrMapOvr>
    <a:masterClrMapping/>
  </p:clrMapOvr>
  <p:extLst>
    <p:ext uri="{DCECCB84-F9BA-43D5-87BE-67443E8EF086}">
      <p15:sldGuideLst xmlns:p15="http://schemas.microsoft.com/office/powerpoint/2012/main">
        <p15:guide id="1" pos="720">
          <p15:clr>
            <a:srgbClr val="FBAE40"/>
          </p15:clr>
        </p15:guide>
        <p15:guide id="2" pos="2256">
          <p15:clr>
            <a:srgbClr val="FBAE40"/>
          </p15:clr>
        </p15:guide>
        <p15:guide id="3" pos="3816">
          <p15:clr>
            <a:srgbClr val="FBAE40"/>
          </p15:clr>
        </p15:guide>
        <p15:guide id="4" orient="horz" pos="121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 Id="rId9" Type="http://schemas.openxmlformats.org/officeDocument/2006/relationships/image" Target="../media/image18.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image" Target="../media/image1.png"/><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slideLayout" Target="../slideLayouts/slideLayout58.xml"/><Relationship Id="rId7" Type="http://schemas.openxmlformats.org/officeDocument/2006/relationships/theme" Target="../theme/theme4.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5" Type="http://schemas.openxmlformats.org/officeDocument/2006/relationships/slideLayout" Target="../slideLayouts/slideLayout60.xml"/><Relationship Id="rId4"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Google Shape;6;p74">
            <a:extLst>
              <a:ext uri="{FF2B5EF4-FFF2-40B4-BE49-F238E27FC236}">
                <a16:creationId xmlns:a16="http://schemas.microsoft.com/office/drawing/2014/main" id="{7BE2A62F-A750-1F21-018C-EEC2AFA0A50D}"/>
              </a:ext>
            </a:extLst>
          </p:cNvPr>
          <p:cNvPicPr preferRelativeResize="0"/>
          <p:nvPr userDrawn="1"/>
        </p:nvPicPr>
        <p:blipFill rotWithShape="1">
          <a:blip r:embed="rId29">
            <a:alphaModFix/>
          </a:blip>
          <a:srcRect/>
          <a:stretch/>
        </p:blipFill>
        <p:spPr>
          <a:xfrm>
            <a:off x="7374523" y="197781"/>
            <a:ext cx="1675519" cy="636565"/>
          </a:xfrm>
          <a:prstGeom prst="rect">
            <a:avLst/>
          </a:prstGeom>
          <a:noFill/>
          <a:ln>
            <a:noFill/>
          </a:ln>
        </p:spPr>
      </p:pic>
    </p:spTree>
    <p:extLst>
      <p:ext uri="{BB962C8B-B14F-4D97-AF65-F5344CB8AC3E}">
        <p14:creationId xmlns:p14="http://schemas.microsoft.com/office/powerpoint/2010/main" val="1492477720"/>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 id="2147483741" r:id="rId17"/>
    <p:sldLayoutId id="2147483735" r:id="rId18"/>
    <p:sldLayoutId id="2147483736" r:id="rId19"/>
    <p:sldLayoutId id="2147483737" r:id="rId20"/>
    <p:sldLayoutId id="2147483738" r:id="rId21"/>
    <p:sldLayoutId id="2147483739" r:id="rId22"/>
    <p:sldLayoutId id="2147483740" r:id="rId23"/>
    <p:sldLayoutId id="2147483771" r:id="rId24"/>
    <p:sldLayoutId id="2147483772" r:id="rId25"/>
    <p:sldLayoutId id="2147483773" r:id="rId26"/>
    <p:sldLayoutId id="2147483774" r:id="rId2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2">
          <p15:clr>
            <a:srgbClr val="F26B43"/>
          </p15:clr>
        </p15:guide>
        <p15:guide id="2" pos="5568">
          <p15:clr>
            <a:srgbClr val="F26B43"/>
          </p15:clr>
        </p15:guide>
        <p15:guide id="3" orient="horz" pos="3060">
          <p15:clr>
            <a:srgbClr val="F26B43"/>
          </p15:clr>
        </p15:guide>
        <p15:guide id="4" pos="5496">
          <p15:clr>
            <a:srgbClr val="F26B43"/>
          </p15:clr>
        </p15:guide>
        <p15:guide id="5" orient="horz" pos="228">
          <p15:clr>
            <a:srgbClr val="F26B43"/>
          </p15:clr>
        </p15:guide>
        <p15:guide id="6" orient="horz" pos="420">
          <p15:clr>
            <a:srgbClr val="F26B43"/>
          </p15:clr>
        </p15:guide>
        <p15:guide id="7" pos="2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D8B71B07-3265-F246-C1E5-23BCFA7BCCCD}"/>
              </a:ext>
            </a:extLst>
          </p:cNvPr>
          <p:cNvSpPr/>
          <p:nvPr userDrawn="1"/>
        </p:nvSpPr>
        <p:spPr>
          <a:xfrm>
            <a:off x="0" y="0"/>
            <a:ext cx="9144000" cy="5143500"/>
          </a:xfrm>
          <a:prstGeom prst="rect">
            <a:avLst/>
          </a:prstGeom>
          <a:solidFill>
            <a:srgbClr val="E306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p>
        </p:txBody>
      </p:sp>
      <p:pic>
        <p:nvPicPr>
          <p:cNvPr id="5" name="Grafik 4">
            <a:extLst>
              <a:ext uri="{FF2B5EF4-FFF2-40B4-BE49-F238E27FC236}">
                <a16:creationId xmlns:a16="http://schemas.microsoft.com/office/drawing/2014/main" id="{B0D215F9-D425-5EC1-EFE3-11CCD067ABC3}"/>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7482452" y="331743"/>
            <a:ext cx="1377450" cy="381703"/>
          </a:xfrm>
          <a:prstGeom prst="rect">
            <a:avLst/>
          </a:prstGeom>
        </p:spPr>
      </p:pic>
    </p:spTree>
    <p:extLst>
      <p:ext uri="{BB962C8B-B14F-4D97-AF65-F5344CB8AC3E}">
        <p14:creationId xmlns:p14="http://schemas.microsoft.com/office/powerpoint/2010/main" val="372749988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64">
          <p15:clr>
            <a:srgbClr val="F26B43"/>
          </p15:clr>
        </p15:guide>
        <p15:guide id="2" orient="horz" pos="228">
          <p15:clr>
            <a:srgbClr val="F26B43"/>
          </p15:clr>
        </p15:guide>
        <p15:guide id="3" orient="horz" pos="42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Google Shape;6;p74">
            <a:extLst>
              <a:ext uri="{FF2B5EF4-FFF2-40B4-BE49-F238E27FC236}">
                <a16:creationId xmlns:a16="http://schemas.microsoft.com/office/drawing/2014/main" id="{7BE2A62F-A750-1F21-018C-EEC2AFA0A50D}"/>
              </a:ext>
            </a:extLst>
          </p:cNvPr>
          <p:cNvPicPr preferRelativeResize="0"/>
          <p:nvPr userDrawn="1"/>
        </p:nvPicPr>
        <p:blipFill rotWithShape="1">
          <a:blip r:embed="rId23">
            <a:alphaModFix/>
          </a:blip>
          <a:srcRect/>
          <a:stretch/>
        </p:blipFill>
        <p:spPr>
          <a:xfrm>
            <a:off x="7374523" y="197781"/>
            <a:ext cx="1675519" cy="636565"/>
          </a:xfrm>
          <a:prstGeom prst="rect">
            <a:avLst/>
          </a:prstGeom>
          <a:noFill/>
          <a:ln>
            <a:noFill/>
          </a:ln>
        </p:spPr>
      </p:pic>
    </p:spTree>
    <p:extLst>
      <p:ext uri="{BB962C8B-B14F-4D97-AF65-F5344CB8AC3E}">
        <p14:creationId xmlns:p14="http://schemas.microsoft.com/office/powerpoint/2010/main" val="2699190884"/>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59" r:id="rId17"/>
    <p:sldLayoutId id="2147483760" r:id="rId18"/>
    <p:sldLayoutId id="2147483761" r:id="rId19"/>
    <p:sldLayoutId id="2147483762" r:id="rId20"/>
    <p:sldLayoutId id="2147483763" r:id="rId2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2">
          <p15:clr>
            <a:srgbClr val="F26B43"/>
          </p15:clr>
        </p15:guide>
        <p15:guide id="2" pos="5568">
          <p15:clr>
            <a:srgbClr val="F26B43"/>
          </p15:clr>
        </p15:guide>
        <p15:guide id="3" orient="horz" pos="3060">
          <p15:clr>
            <a:srgbClr val="F26B43"/>
          </p15:clr>
        </p15:guide>
        <p15:guide id="4" pos="5496">
          <p15:clr>
            <a:srgbClr val="F26B43"/>
          </p15:clr>
        </p15:guide>
        <p15:guide id="5" orient="horz" pos="228">
          <p15:clr>
            <a:srgbClr val="F26B43"/>
          </p15:clr>
        </p15:guide>
        <p15:guide id="6" orient="horz" pos="420">
          <p15:clr>
            <a:srgbClr val="F26B43"/>
          </p15:clr>
        </p15:guide>
        <p15:guide id="7" pos="26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D8B71B07-3265-F246-C1E5-23BCFA7BCCCD}"/>
              </a:ext>
            </a:extLst>
          </p:cNvPr>
          <p:cNvSpPr/>
          <p:nvPr userDrawn="1"/>
        </p:nvSpPr>
        <p:spPr>
          <a:xfrm>
            <a:off x="0" y="0"/>
            <a:ext cx="9144000" cy="5143500"/>
          </a:xfrm>
          <a:prstGeom prst="rect">
            <a:avLst/>
          </a:prstGeom>
          <a:solidFill>
            <a:srgbClr val="E306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p>
        </p:txBody>
      </p:sp>
      <p:pic>
        <p:nvPicPr>
          <p:cNvPr id="5" name="Grafik 4">
            <a:extLst>
              <a:ext uri="{FF2B5EF4-FFF2-40B4-BE49-F238E27FC236}">
                <a16:creationId xmlns:a16="http://schemas.microsoft.com/office/drawing/2014/main" id="{B0D215F9-D425-5EC1-EFE3-11CCD067ABC3}"/>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7482452" y="331743"/>
            <a:ext cx="1377450" cy="381703"/>
          </a:xfrm>
          <a:prstGeom prst="rect">
            <a:avLst/>
          </a:prstGeom>
        </p:spPr>
      </p:pic>
    </p:spTree>
    <p:extLst>
      <p:ext uri="{BB962C8B-B14F-4D97-AF65-F5344CB8AC3E}">
        <p14:creationId xmlns:p14="http://schemas.microsoft.com/office/powerpoint/2010/main" val="294435637"/>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64">
          <p15:clr>
            <a:srgbClr val="F26B43"/>
          </p15:clr>
        </p15:guide>
        <p15:guide id="2" orient="horz" pos="228">
          <p15:clr>
            <a:srgbClr val="F26B43"/>
          </p15:clr>
        </p15:guide>
        <p15:guide id="3" orient="horz" pos="42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customXml" Target="../ink/ink4.xml"/><Relationship Id="rId3" Type="http://schemas.openxmlformats.org/officeDocument/2006/relationships/image" Target="../media/image27.jpeg"/><Relationship Id="rId7" Type="http://schemas.openxmlformats.org/officeDocument/2006/relationships/customXml" Target="../ink/ink3.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customXml" Target="../ink/ink2.xml"/><Relationship Id="rId5" Type="http://schemas.openxmlformats.org/officeDocument/2006/relationships/image" Target="../media/image220.png"/><Relationship Id="rId10" Type="http://schemas.openxmlformats.org/officeDocument/2006/relationships/customXml" Target="../ink/ink6.xml"/><Relationship Id="rId4" Type="http://schemas.openxmlformats.org/officeDocument/2006/relationships/customXml" Target="../ink/ink1.xml"/><Relationship Id="rId9" Type="http://schemas.openxmlformats.org/officeDocument/2006/relationships/customXml" Target="../ink/ink5.xml"/></Relationships>
</file>

<file path=ppt/slides/_rels/slide1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8.xml"/><Relationship Id="rId1" Type="http://schemas.openxmlformats.org/officeDocument/2006/relationships/slideLayout" Target="../slideLayouts/slideLayout48.xml"/></Relationships>
</file>

<file path=ppt/slides/_rels/slide100.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94.xml"/><Relationship Id="rId1" Type="http://schemas.openxmlformats.org/officeDocument/2006/relationships/slideLayout" Target="../slideLayouts/slideLayout11.xml"/><Relationship Id="rId5" Type="http://schemas.openxmlformats.org/officeDocument/2006/relationships/image" Target="../media/image135.svg"/><Relationship Id="rId4" Type="http://schemas.openxmlformats.org/officeDocument/2006/relationships/image" Target="../media/image134.png"/></Relationships>
</file>

<file path=ppt/slides/_rels/slide101.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95.xml"/><Relationship Id="rId1" Type="http://schemas.openxmlformats.org/officeDocument/2006/relationships/slideLayout" Target="../slideLayouts/slideLayout11.xml"/><Relationship Id="rId4" Type="http://schemas.openxmlformats.org/officeDocument/2006/relationships/image" Target="../media/image137.jpeg"/></Relationships>
</file>

<file path=ppt/slides/_rels/slide10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96.xml"/><Relationship Id="rId1" Type="http://schemas.openxmlformats.org/officeDocument/2006/relationships/slideLayout" Target="../slideLayouts/slideLayout11.xml"/><Relationship Id="rId5" Type="http://schemas.openxmlformats.org/officeDocument/2006/relationships/image" Target="../media/image140.jpeg"/><Relationship Id="rId4" Type="http://schemas.openxmlformats.org/officeDocument/2006/relationships/image" Target="../media/image139.svg"/></Relationships>
</file>

<file path=ppt/slides/_rels/slide10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97.xml"/><Relationship Id="rId1" Type="http://schemas.openxmlformats.org/officeDocument/2006/relationships/slideLayout" Target="../slideLayouts/slideLayout11.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104.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3" Type="http://schemas.microsoft.com/office/2018/10/relationships/comments" Target="../comments/modernComment_ED6_D491E86D.xml"/><Relationship Id="rId2" Type="http://schemas.openxmlformats.org/officeDocument/2006/relationships/notesSlide" Target="../notesSlides/notesSlide10.xml"/><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3" Type="http://schemas.microsoft.com/office/2018/10/relationships/comments" Target="../comments/modernComment_EB7_1F17A85.xml"/><Relationship Id="rId2" Type="http://schemas.openxmlformats.org/officeDocument/2006/relationships/notesSlide" Target="../notesSlides/notesSlide11.xml"/><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7.xml"/><Relationship Id="rId1" Type="http://schemas.openxmlformats.org/officeDocument/2006/relationships/video" Target="https://www.youtube.com/embed/t1BhwkpOzCI?feature=oembed" TargetMode="External"/><Relationship Id="rId5" Type="http://schemas.openxmlformats.org/officeDocument/2006/relationships/image" Target="../media/image50.jpeg"/><Relationship Id="rId4" Type="http://schemas.microsoft.com/office/2018/10/relationships/comments" Target="../comments/modernComment_EB8_9F98D70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7.xml"/><Relationship Id="rId1" Type="http://schemas.openxmlformats.org/officeDocument/2006/relationships/video" Target="https://www.youtube.com/embed/mcxVNx_kTck?feature=oembed" TargetMode="External"/><Relationship Id="rId4" Type="http://schemas.openxmlformats.org/officeDocument/2006/relationships/image" Target="../media/image51.jpeg"/></Relationships>
</file>

<file path=ppt/slides/_rels/slide16.xml.rels><?xml version="1.0" encoding="UTF-8" standalone="yes"?>
<Relationships xmlns="http://schemas.openxmlformats.org/package/2006/relationships"><Relationship Id="rId3" Type="http://schemas.microsoft.com/office/2018/10/relationships/comments" Target="../comments/modernComment_E9D_B8697ED9.xml"/><Relationship Id="rId2" Type="http://schemas.openxmlformats.org/officeDocument/2006/relationships/notesSlide" Target="../notesSlides/notesSlide14.xml"/><Relationship Id="rId1" Type="http://schemas.openxmlformats.org/officeDocument/2006/relationships/slideLayout" Target="../slideLayouts/slideLayout48.xml"/><Relationship Id="rId4" Type="http://schemas.openxmlformats.org/officeDocument/2006/relationships/image" Target="../media/image52.jpeg"/></Relationships>
</file>

<file path=ppt/slides/_rels/slide17.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svg"/><Relationship Id="rId3" Type="http://schemas.microsoft.com/office/2018/10/relationships/comments" Target="../comments/modernComment_ED7_9513E6C0.xml"/><Relationship Id="rId7" Type="http://schemas.openxmlformats.org/officeDocument/2006/relationships/image" Target="../media/image56.svg"/><Relationship Id="rId12"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42.xml"/><Relationship Id="rId6" Type="http://schemas.openxmlformats.org/officeDocument/2006/relationships/image" Target="../media/image55.png"/><Relationship Id="rId11" Type="http://schemas.openxmlformats.org/officeDocument/2006/relationships/image" Target="../media/image60.svg"/><Relationship Id="rId5" Type="http://schemas.openxmlformats.org/officeDocument/2006/relationships/image" Target="../media/image54.svg"/><Relationship Id="rId15" Type="http://schemas.openxmlformats.org/officeDocument/2006/relationships/image" Target="../media/image64.sv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svg"/><Relationship Id="rId14" Type="http://schemas.openxmlformats.org/officeDocument/2006/relationships/image" Target="../media/image63.png"/></Relationships>
</file>

<file path=ppt/slides/_rels/slide1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42.xml"/></Relationships>
</file>

<file path=ppt/slides/_rels/slide19.xml.rels><?xml version="1.0" encoding="UTF-8" standalone="yes"?>
<Relationships xmlns="http://schemas.openxmlformats.org/package/2006/relationships"><Relationship Id="rId3" Type="http://schemas.microsoft.com/office/2018/10/relationships/comments" Target="../comments/modernComment_E37_3EAE30AB.xml"/><Relationship Id="rId2" Type="http://schemas.openxmlformats.org/officeDocument/2006/relationships/notesSlide" Target="../notesSlides/notesSlide17.xml"/><Relationship Id="rId1" Type="http://schemas.openxmlformats.org/officeDocument/2006/relationships/slideLayout" Target="../slideLayouts/slideLayout53.xml"/><Relationship Id="rId5" Type="http://schemas.openxmlformats.org/officeDocument/2006/relationships/image" Target="../media/image67.svg"/><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0.xml"/></Relationships>
</file>

<file path=ppt/slides/_rels/slide21.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62.svg"/><Relationship Id="rId3" Type="http://schemas.microsoft.com/office/2018/10/relationships/comments" Target="../comments/modernComment_ED8_4C88CD1C.xml"/><Relationship Id="rId7" Type="http://schemas.openxmlformats.org/officeDocument/2006/relationships/image" Target="../media/image71.svg"/><Relationship Id="rId12"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42.xml"/><Relationship Id="rId6" Type="http://schemas.openxmlformats.org/officeDocument/2006/relationships/image" Target="../media/image70.png"/><Relationship Id="rId11" Type="http://schemas.openxmlformats.org/officeDocument/2006/relationships/image" Target="../media/image75.svg"/><Relationship Id="rId5" Type="http://schemas.openxmlformats.org/officeDocument/2006/relationships/image" Target="../media/image69.svg"/><Relationship Id="rId15" Type="http://schemas.openxmlformats.org/officeDocument/2006/relationships/image" Target="../media/image64.sv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svg"/><Relationship Id="rId14" Type="http://schemas.openxmlformats.org/officeDocument/2006/relationships/image" Target="../media/image63.png"/></Relationships>
</file>

<file path=ppt/slides/_rels/slide22.xml.rels><?xml version="1.0" encoding="UTF-8" standalone="yes"?>
<Relationships xmlns="http://schemas.openxmlformats.org/package/2006/relationships"><Relationship Id="rId3" Type="http://schemas.microsoft.com/office/2018/10/relationships/comments" Target="../comments/modernComment_EAA_63851826.xml"/><Relationship Id="rId2" Type="http://schemas.openxmlformats.org/officeDocument/2006/relationships/notesSlide" Target="../notesSlides/notesSlide20.xml"/><Relationship Id="rId1" Type="http://schemas.openxmlformats.org/officeDocument/2006/relationships/slideLayout" Target="../slideLayouts/slideLayout48.xml"/><Relationship Id="rId4" Type="http://schemas.openxmlformats.org/officeDocument/2006/relationships/image" Target="../media/image76.jpeg"/></Relationships>
</file>

<file path=ppt/slides/_rels/slide23.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54.svg"/><Relationship Id="rId3" Type="http://schemas.microsoft.com/office/2018/10/relationships/comments" Target="../comments/modernComment_EA6_531F7C42.xml"/><Relationship Id="rId7" Type="http://schemas.openxmlformats.org/officeDocument/2006/relationships/image" Target="../media/image80.svg"/><Relationship Id="rId12"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42.xml"/><Relationship Id="rId6" Type="http://schemas.openxmlformats.org/officeDocument/2006/relationships/image" Target="../media/image79.png"/><Relationship Id="rId11" Type="http://schemas.openxmlformats.org/officeDocument/2006/relationships/image" Target="../media/image84.svg"/><Relationship Id="rId5" Type="http://schemas.openxmlformats.org/officeDocument/2006/relationships/image" Target="../media/image78.svg"/><Relationship Id="rId15" Type="http://schemas.openxmlformats.org/officeDocument/2006/relationships/image" Target="../media/image86.sv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svg"/><Relationship Id="rId14" Type="http://schemas.openxmlformats.org/officeDocument/2006/relationships/image" Target="../media/image85.png"/></Relationships>
</file>

<file path=ppt/slides/_rels/slide24.xml.rels><?xml version="1.0" encoding="UTF-8" standalone="yes"?>
<Relationships xmlns="http://schemas.openxmlformats.org/package/2006/relationships"><Relationship Id="rId3" Type="http://schemas.microsoft.com/office/2018/10/relationships/comments" Target="../comments/modernComment_EA7_AE3F7889.xml"/><Relationship Id="rId2" Type="http://schemas.openxmlformats.org/officeDocument/2006/relationships/notesSlide" Target="../notesSlides/notesSlide22.xml"/><Relationship Id="rId1" Type="http://schemas.openxmlformats.org/officeDocument/2006/relationships/slideLayout" Target="../slideLayouts/slideLayout5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6.xml.rels><?xml version="1.0" encoding="UTF-8" standalone="yes"?>
<Relationships xmlns="http://schemas.openxmlformats.org/package/2006/relationships"><Relationship Id="rId3" Type="http://schemas.microsoft.com/office/2018/10/relationships/comments" Target="../comments/modernComment_E0A_305EE491.xml"/><Relationship Id="rId2" Type="http://schemas.openxmlformats.org/officeDocument/2006/relationships/notesSlide" Target="../notesSlides/notesSlide23.xml"/><Relationship Id="rId1" Type="http://schemas.openxmlformats.org/officeDocument/2006/relationships/slideLayout" Target="../slideLayouts/slideLayout48.xml"/><Relationship Id="rId5" Type="http://schemas.openxmlformats.org/officeDocument/2006/relationships/image" Target="../media/image88.png"/><Relationship Id="rId4" Type="http://schemas.openxmlformats.org/officeDocument/2006/relationships/image" Target="../media/image87.jpeg"/></Relationships>
</file>

<file path=ppt/slides/_rels/slide27.xml.rels><?xml version="1.0" encoding="UTF-8" standalone="yes"?>
<Relationships xmlns="http://schemas.openxmlformats.org/package/2006/relationships"><Relationship Id="rId3" Type="http://schemas.microsoft.com/office/2018/10/relationships/comments" Target="../comments/modernComment_EA8_CF408DA.xml"/><Relationship Id="rId2" Type="http://schemas.openxmlformats.org/officeDocument/2006/relationships/notesSlide" Target="../notesSlides/notesSlide24.xml"/><Relationship Id="rId1" Type="http://schemas.openxmlformats.org/officeDocument/2006/relationships/slideLayout" Target="../slideLayouts/slideLayout5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7.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7.xml"/><Relationship Id="rId1" Type="http://schemas.openxmlformats.org/officeDocument/2006/relationships/video" Target="https://www.youtube.com/embed/O0Atl6GrCmU?feature=oembed" TargetMode="External"/><Relationship Id="rId5" Type="http://schemas.openxmlformats.org/officeDocument/2006/relationships/image" Target="../media/image89.jpeg"/><Relationship Id="rId4" Type="http://schemas.microsoft.com/office/2018/10/relationships/comments" Target="../comments/modernComment_EC8_C9735188.xml"/></Relationships>
</file>

<file path=ppt/slides/_rels/slide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8" Type="http://schemas.openxmlformats.org/officeDocument/2006/relationships/image" Target="../media/image58.svg"/><Relationship Id="rId13" Type="http://schemas.openxmlformats.org/officeDocument/2006/relationships/image" Target="../media/image63.png"/><Relationship Id="rId3" Type="http://schemas.openxmlformats.org/officeDocument/2006/relationships/image" Target="../media/image68.png"/><Relationship Id="rId7" Type="http://schemas.openxmlformats.org/officeDocument/2006/relationships/image" Target="../media/image57.png"/><Relationship Id="rId12" Type="http://schemas.openxmlformats.org/officeDocument/2006/relationships/image" Target="../media/image62.svg"/><Relationship Id="rId2" Type="http://schemas.openxmlformats.org/officeDocument/2006/relationships/notesSlide" Target="../notesSlides/notesSlide27.xml"/><Relationship Id="rId1" Type="http://schemas.openxmlformats.org/officeDocument/2006/relationships/slideLayout" Target="../slideLayouts/slideLayout42.xml"/><Relationship Id="rId6" Type="http://schemas.openxmlformats.org/officeDocument/2006/relationships/image" Target="../media/image71.svg"/><Relationship Id="rId11" Type="http://schemas.openxmlformats.org/officeDocument/2006/relationships/image" Target="../media/image61.png"/><Relationship Id="rId5" Type="http://schemas.openxmlformats.org/officeDocument/2006/relationships/image" Target="../media/image70.png"/><Relationship Id="rId10" Type="http://schemas.openxmlformats.org/officeDocument/2006/relationships/image" Target="../media/image60.svg"/><Relationship Id="rId4" Type="http://schemas.openxmlformats.org/officeDocument/2006/relationships/image" Target="../media/image69.svg"/><Relationship Id="rId9" Type="http://schemas.openxmlformats.org/officeDocument/2006/relationships/image" Target="../media/image59.png"/><Relationship Id="rId14" Type="http://schemas.openxmlformats.org/officeDocument/2006/relationships/image" Target="../media/image64.svg"/></Relationships>
</file>

<file path=ppt/slides/_rels/slide3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8.xml"/><Relationship Id="rId1" Type="http://schemas.openxmlformats.org/officeDocument/2006/relationships/slideLayout" Target="../slideLayouts/slideLayout48.xml"/><Relationship Id="rId4" Type="http://schemas.openxmlformats.org/officeDocument/2006/relationships/image" Target="../media/image91.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7.xml"/><Relationship Id="rId1" Type="http://schemas.openxmlformats.org/officeDocument/2006/relationships/video" Target="https://www.youtube.com/embed/tpeD-cFRgpY?feature=oembed" TargetMode="External"/><Relationship Id="rId4" Type="http://schemas.openxmlformats.org/officeDocument/2006/relationships/image" Target="../media/image92.jpeg"/></Relationships>
</file>

<file path=ppt/slides/_rels/slide33.xml.rels><?xml version="1.0" encoding="UTF-8" standalone="yes"?>
<Relationships xmlns="http://schemas.openxmlformats.org/package/2006/relationships"><Relationship Id="rId3" Type="http://schemas.microsoft.com/office/2018/10/relationships/comments" Target="../comments/modernComment_EA4_5912FB8C.xml"/><Relationship Id="rId2" Type="http://schemas.openxmlformats.org/officeDocument/2006/relationships/notesSlide" Target="../notesSlides/notesSlide30.xml"/><Relationship Id="rId1" Type="http://schemas.openxmlformats.org/officeDocument/2006/relationships/slideLayout" Target="../slideLayouts/slideLayout53.xml"/><Relationship Id="rId5" Type="http://schemas.openxmlformats.org/officeDocument/2006/relationships/image" Target="../media/image94.svg"/><Relationship Id="rId4" Type="http://schemas.openxmlformats.org/officeDocument/2006/relationships/image" Target="../media/image93.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2.xml"/><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33.xml"/><Relationship Id="rId1" Type="http://schemas.openxmlformats.org/officeDocument/2006/relationships/slideLayout" Target="../slideLayouts/slideLayout48.xml"/></Relationships>
</file>

<file path=ppt/slides/_rels/slide38.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svg"/><Relationship Id="rId3" Type="http://schemas.microsoft.com/office/2018/10/relationships/comments" Target="../comments/modernComment_EDA_845A3C31.xml"/><Relationship Id="rId7" Type="http://schemas.openxmlformats.org/officeDocument/2006/relationships/image" Target="../media/image56.svg"/><Relationship Id="rId12" Type="http://schemas.openxmlformats.org/officeDocument/2006/relationships/image" Target="../media/image61.png"/><Relationship Id="rId2" Type="http://schemas.openxmlformats.org/officeDocument/2006/relationships/notesSlide" Target="../notesSlides/notesSlide34.xml"/><Relationship Id="rId1" Type="http://schemas.openxmlformats.org/officeDocument/2006/relationships/slideLayout" Target="../slideLayouts/slideLayout42.xml"/><Relationship Id="rId6" Type="http://schemas.openxmlformats.org/officeDocument/2006/relationships/image" Target="../media/image55.png"/><Relationship Id="rId11" Type="http://schemas.openxmlformats.org/officeDocument/2006/relationships/image" Target="../media/image60.svg"/><Relationship Id="rId5" Type="http://schemas.openxmlformats.org/officeDocument/2006/relationships/image" Target="../media/image69.svg"/><Relationship Id="rId15" Type="http://schemas.openxmlformats.org/officeDocument/2006/relationships/image" Target="../media/image64.svg"/><Relationship Id="rId10" Type="http://schemas.openxmlformats.org/officeDocument/2006/relationships/image" Target="../media/image59.png"/><Relationship Id="rId4" Type="http://schemas.openxmlformats.org/officeDocument/2006/relationships/image" Target="../media/image68.png"/><Relationship Id="rId9" Type="http://schemas.openxmlformats.org/officeDocument/2006/relationships/image" Target="../media/image58.svg"/><Relationship Id="rId14" Type="http://schemas.openxmlformats.org/officeDocument/2006/relationships/image" Target="../media/image63.png"/></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5.xml"/><Relationship Id="rId1" Type="http://schemas.openxmlformats.org/officeDocument/2006/relationships/slideLayout" Target="../slideLayouts/slideLayout48.xml"/><Relationship Id="rId5" Type="http://schemas.openxmlformats.org/officeDocument/2006/relationships/image" Target="../media/image91.png"/><Relationship Id="rId4" Type="http://schemas.openxmlformats.org/officeDocument/2006/relationships/image" Target="../media/image97.jpeg"/></Relationships>
</file>

<file path=ppt/slides/_rels/slide4.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7.xml"/><Relationship Id="rId1" Type="http://schemas.openxmlformats.org/officeDocument/2006/relationships/video" Target="https://www.youtube.com/embed/ba2_CswXvck?feature=oembed" TargetMode="External"/><Relationship Id="rId4" Type="http://schemas.openxmlformats.org/officeDocument/2006/relationships/image" Target="../media/image98.jpeg"/></Relationships>
</file>

<file path=ppt/slides/_rels/slide41.xml.rels><?xml version="1.0" encoding="UTF-8" standalone="yes"?>
<Relationships xmlns="http://schemas.openxmlformats.org/package/2006/relationships"><Relationship Id="rId3" Type="http://schemas.microsoft.com/office/2018/10/relationships/comments" Target="../comments/modernComment_ECC_2900BE4B.xml"/><Relationship Id="rId7" Type="http://schemas.openxmlformats.org/officeDocument/2006/relationships/image" Target="../media/image102.svg"/><Relationship Id="rId2" Type="http://schemas.openxmlformats.org/officeDocument/2006/relationships/notesSlide" Target="../notesSlides/notesSlide37.xml"/><Relationship Id="rId1" Type="http://schemas.openxmlformats.org/officeDocument/2006/relationships/slideLayout" Target="../slideLayouts/slideLayout42.xml"/><Relationship Id="rId6" Type="http://schemas.openxmlformats.org/officeDocument/2006/relationships/image" Target="../media/image101.png"/><Relationship Id="rId5" Type="http://schemas.openxmlformats.org/officeDocument/2006/relationships/image" Target="../media/image100.svg"/><Relationship Id="rId4" Type="http://schemas.openxmlformats.org/officeDocument/2006/relationships/image" Target="../media/image99.png"/></Relationships>
</file>

<file path=ppt/slides/_rels/slide42.xml.rels><?xml version="1.0" encoding="UTF-8" standalone="yes"?>
<Relationships xmlns="http://schemas.openxmlformats.org/package/2006/relationships"><Relationship Id="rId3" Type="http://schemas.microsoft.com/office/2018/10/relationships/comments" Target="../comments/modernComment_EC2_F0AAD986.xml"/><Relationship Id="rId2" Type="http://schemas.openxmlformats.org/officeDocument/2006/relationships/notesSlide" Target="../notesSlides/notesSlide38.xml"/><Relationship Id="rId1" Type="http://schemas.openxmlformats.org/officeDocument/2006/relationships/slideLayout" Target="../slideLayouts/slideLayout5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4.xml.rels><?xml version="1.0" encoding="UTF-8" standalone="yes"?>
<Relationships xmlns="http://schemas.openxmlformats.org/package/2006/relationships"><Relationship Id="rId8" Type="http://schemas.openxmlformats.org/officeDocument/2006/relationships/image" Target="../media/image105.png"/><Relationship Id="rId3" Type="http://schemas.microsoft.com/office/2018/10/relationships/comments" Target="../comments/modernComment_EDC_D1FCA40.xml"/><Relationship Id="rId7" Type="http://schemas.openxmlformats.org/officeDocument/2006/relationships/image" Target="../media/image104.svg"/><Relationship Id="rId2" Type="http://schemas.openxmlformats.org/officeDocument/2006/relationships/notesSlide" Target="../notesSlides/notesSlide39.xml"/><Relationship Id="rId1" Type="http://schemas.openxmlformats.org/officeDocument/2006/relationships/slideLayout" Target="../slideLayouts/slideLayout42.xml"/><Relationship Id="rId6" Type="http://schemas.openxmlformats.org/officeDocument/2006/relationships/image" Target="../media/image103.png"/><Relationship Id="rId5" Type="http://schemas.openxmlformats.org/officeDocument/2006/relationships/image" Target="../media/image102.svg"/><Relationship Id="rId4" Type="http://schemas.openxmlformats.org/officeDocument/2006/relationships/image" Target="../media/image101.png"/><Relationship Id="rId9" Type="http://schemas.openxmlformats.org/officeDocument/2006/relationships/image" Target="../media/image106.sv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7.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svg"/><Relationship Id="rId3" Type="http://schemas.microsoft.com/office/2018/10/relationships/comments" Target="../comments/modernComment_EDE_4DB8A0B3.xml"/><Relationship Id="rId7" Type="http://schemas.openxmlformats.org/officeDocument/2006/relationships/image" Target="../media/image56.svg"/><Relationship Id="rId12" Type="http://schemas.openxmlformats.org/officeDocument/2006/relationships/image" Target="../media/image61.png"/><Relationship Id="rId2" Type="http://schemas.openxmlformats.org/officeDocument/2006/relationships/notesSlide" Target="../notesSlides/notesSlide41.xml"/><Relationship Id="rId1" Type="http://schemas.openxmlformats.org/officeDocument/2006/relationships/slideLayout" Target="../slideLayouts/slideLayout42.xml"/><Relationship Id="rId6" Type="http://schemas.openxmlformats.org/officeDocument/2006/relationships/image" Target="../media/image55.png"/><Relationship Id="rId11" Type="http://schemas.openxmlformats.org/officeDocument/2006/relationships/image" Target="../media/image60.svg"/><Relationship Id="rId5" Type="http://schemas.openxmlformats.org/officeDocument/2006/relationships/image" Target="../media/image54.svg"/><Relationship Id="rId15" Type="http://schemas.openxmlformats.org/officeDocument/2006/relationships/image" Target="../media/image64.sv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svg"/><Relationship Id="rId14" Type="http://schemas.openxmlformats.org/officeDocument/2006/relationships/image" Target="../media/image63.png"/></Relationships>
</file>

<file path=ppt/slides/_rels/slide48.xml.rels><?xml version="1.0" encoding="UTF-8" standalone="yes"?>
<Relationships xmlns="http://schemas.openxmlformats.org/package/2006/relationships"><Relationship Id="rId3" Type="http://schemas.microsoft.com/office/2018/10/relationships/comments" Target="../comments/modernComment_EB1_10504C83.xml"/><Relationship Id="rId2" Type="http://schemas.openxmlformats.org/officeDocument/2006/relationships/notesSlide" Target="../notesSlides/notesSlide42.xml"/><Relationship Id="rId1" Type="http://schemas.openxmlformats.org/officeDocument/2006/relationships/slideLayout" Target="../slideLayouts/slideLayout48.xml"/><Relationship Id="rId5" Type="http://schemas.openxmlformats.org/officeDocument/2006/relationships/image" Target="../media/image107.jpeg"/><Relationship Id="rId4" Type="http://schemas.openxmlformats.org/officeDocument/2006/relationships/image" Target="../media/image49.jpe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47.xml"/><Relationship Id="rId1" Type="http://schemas.openxmlformats.org/officeDocument/2006/relationships/video" Target="https://www.youtube.com/embed/SJTq1I6ueqs?feature=oembed" TargetMode="External"/><Relationship Id="rId5" Type="http://schemas.openxmlformats.org/officeDocument/2006/relationships/image" Target="../media/image108.jpeg"/><Relationship Id="rId4" Type="http://schemas.microsoft.com/office/2018/10/relationships/comments" Target="../comments/modernComment_EC5_CFA7FF6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0.xml.rels><?xml version="1.0" encoding="UTF-8" standalone="yes"?>
<Relationships xmlns="http://schemas.openxmlformats.org/package/2006/relationships"><Relationship Id="rId3" Type="http://schemas.microsoft.com/office/2018/10/relationships/comments" Target="../comments/modernComment_EBD_D15C494B.xml"/><Relationship Id="rId7" Type="http://schemas.openxmlformats.org/officeDocument/2006/relationships/image" Target="../media/image112.svg"/><Relationship Id="rId2" Type="http://schemas.openxmlformats.org/officeDocument/2006/relationships/notesSlide" Target="../notesSlides/notesSlide44.xml"/><Relationship Id="rId1" Type="http://schemas.openxmlformats.org/officeDocument/2006/relationships/slideLayout" Target="../slideLayouts/slideLayout42.xml"/><Relationship Id="rId6" Type="http://schemas.openxmlformats.org/officeDocument/2006/relationships/image" Target="../media/image111.png"/><Relationship Id="rId5" Type="http://schemas.openxmlformats.org/officeDocument/2006/relationships/image" Target="../media/image110.svg"/><Relationship Id="rId4" Type="http://schemas.openxmlformats.org/officeDocument/2006/relationships/image" Target="../media/image109.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9.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47.xml"/><Relationship Id="rId1" Type="http://schemas.openxmlformats.org/officeDocument/2006/relationships/video" Target="https://www.youtube.com/embed/Q1XMZf0oIfc?feature=oembed" TargetMode="External"/><Relationship Id="rId4" Type="http://schemas.openxmlformats.org/officeDocument/2006/relationships/image" Target="../media/image113.jpeg"/></Relationships>
</file>

<file path=ppt/slides/_rels/slide54.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3.xml"/><Relationship Id="rId1" Type="http://schemas.openxmlformats.org/officeDocument/2006/relationships/video" Target="https://www.youtube.com/embed/Zb99SBi8Ydw?feature=oembed" TargetMode="External"/><Relationship Id="rId4" Type="http://schemas.openxmlformats.org/officeDocument/2006/relationships/image" Target="../media/image118.jpe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63.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3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68.xml"/><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69.xml"/><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70.xml"/><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5.xml"/></Relationships>
</file>

<file path=ppt/slides/_rels/slide80.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74.xml"/><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9.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4.xml"/></Relationships>
</file>

<file path=ppt/slides/_rels/slide84.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78.xml"/><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9.xml"/></Relationships>
</file>

<file path=ppt/slides/_rels/slide86.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42.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1.xml"/></Relationships>
</file>

<file path=ppt/slides/_rels/slide92.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86.xml"/><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6.xml"/></Relationships>
</file>

<file path=ppt/slides/_rels/slide95.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89.xml"/><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91.xml"/><Relationship Id="rId1" Type="http://schemas.openxmlformats.org/officeDocument/2006/relationships/slideLayout" Target="../slideLayouts/slideLayout11.xml"/><Relationship Id="rId5" Type="http://schemas.openxmlformats.org/officeDocument/2006/relationships/image" Target="../media/image129.svg"/><Relationship Id="rId4" Type="http://schemas.openxmlformats.org/officeDocument/2006/relationships/image" Target="../media/image128.png"/></Relationships>
</file>

<file path=ppt/slides/_rels/slide9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92.xml"/><Relationship Id="rId1" Type="http://schemas.openxmlformats.org/officeDocument/2006/relationships/slideLayout" Target="../slideLayouts/slideLayout32.xml"/></Relationships>
</file>

<file path=ppt/slides/_rels/slide9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93.xml"/><Relationship Id="rId1" Type="http://schemas.openxmlformats.org/officeDocument/2006/relationships/slideLayout" Target="../slideLayouts/slideLayout32.xml"/><Relationship Id="rId4" Type="http://schemas.openxmlformats.org/officeDocument/2006/relationships/image" Target="../media/image13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EF7553-4839-050F-4ABC-745984AFC787}"/>
            </a:ext>
          </a:extLst>
        </p:cNvPr>
        <p:cNvGrpSpPr/>
        <p:nvPr/>
      </p:nvGrpSpPr>
      <p:grpSpPr>
        <a:xfrm>
          <a:off x="0" y="0"/>
          <a:ext cx="0" cy="0"/>
          <a:chOff x="0" y="0"/>
          <a:chExt cx="0" cy="0"/>
        </a:xfrm>
      </p:grpSpPr>
      <p:pic>
        <p:nvPicPr>
          <p:cNvPr id="7" name="Bildplatzhalter 6" descr="Ein Bild, das Kleidung, Person, Menschliches Gesicht, Mann enthält.&#10;&#10;Automatisch generierte Beschreibung">
            <a:extLst>
              <a:ext uri="{FF2B5EF4-FFF2-40B4-BE49-F238E27FC236}">
                <a16:creationId xmlns:a16="http://schemas.microsoft.com/office/drawing/2014/main" id="{FA2B67BB-9BDB-162D-2290-1BEAF558FBF9}"/>
              </a:ext>
            </a:extLst>
          </p:cNvPr>
          <p:cNvPicPr>
            <a:picLocks noGrp="1" noChangeAspect="1"/>
          </p:cNvPicPr>
          <p:nvPr>
            <p:ph type="pic" sz="quarter" idx="10"/>
          </p:nvPr>
        </p:nvPicPr>
        <p:blipFill>
          <a:blip r:embed="rId3"/>
          <a:srcRect l="17946" t="14577" r="24532" b="12948"/>
          <a:stretch/>
        </p:blipFill>
        <p:spPr>
          <a:xfrm>
            <a:off x="4572000" y="0"/>
            <a:ext cx="4572000" cy="3832412"/>
          </a:xfrm>
        </p:spPr>
      </p:pic>
      <p:sp>
        <p:nvSpPr>
          <p:cNvPr id="3" name="Textplatzhalter 2">
            <a:extLst>
              <a:ext uri="{FF2B5EF4-FFF2-40B4-BE49-F238E27FC236}">
                <a16:creationId xmlns:a16="http://schemas.microsoft.com/office/drawing/2014/main" id="{27466C18-6426-57C3-DC55-7A52F34981B8}"/>
              </a:ext>
            </a:extLst>
          </p:cNvPr>
          <p:cNvSpPr>
            <a:spLocks noGrp="1"/>
          </p:cNvSpPr>
          <p:nvPr>
            <p:ph type="body" idx="1"/>
          </p:nvPr>
        </p:nvSpPr>
        <p:spPr>
          <a:xfrm>
            <a:off x="411351" y="333783"/>
            <a:ext cx="3903200" cy="1772793"/>
          </a:xfrm>
        </p:spPr>
        <p:txBody>
          <a:bodyPr/>
          <a:lstStyle/>
          <a:p>
            <a:r>
              <a:rPr lang="de-DE" dirty="0" err="1"/>
              <a:t>Your</a:t>
            </a:r>
            <a:r>
              <a:rPr lang="de-DE" dirty="0"/>
              <a:t> Power, </a:t>
            </a:r>
            <a:r>
              <a:rPr lang="de-DE" dirty="0" err="1"/>
              <a:t>your</a:t>
            </a:r>
            <a:r>
              <a:rPr lang="de-DE" dirty="0"/>
              <a:t> Story</a:t>
            </a:r>
          </a:p>
          <a:p>
            <a:endParaRPr lang="de-DE" dirty="0"/>
          </a:p>
          <a:p>
            <a:r>
              <a:rPr lang="de-DE" dirty="0"/>
              <a:t>Online</a:t>
            </a:r>
          </a:p>
        </p:txBody>
      </p:sp>
      <mc:AlternateContent xmlns:mc="http://schemas.openxmlformats.org/markup-compatibility/2006" xmlns:p14="http://schemas.microsoft.com/office/powerpoint/2010/main">
        <mc:Choice Requires="p14">
          <p:contentPart p14:bwMode="auto" r:id="rId4">
            <p14:nvContentPartPr>
              <p14:cNvPr id="12" name="Ink 11">
                <a:extLst>
                  <a:ext uri="{FF2B5EF4-FFF2-40B4-BE49-F238E27FC236}">
                    <a16:creationId xmlns:a16="http://schemas.microsoft.com/office/drawing/2014/main" id="{ACB43680-D3CD-6548-B00C-68D371C79BE1}"/>
                  </a:ext>
                </a:extLst>
              </p14:cNvPr>
              <p14:cNvContentPartPr/>
              <p14:nvPr/>
            </p14:nvContentPartPr>
            <p14:xfrm>
              <a:off x="2685217" y="4469197"/>
              <a:ext cx="360" cy="2160"/>
            </p14:xfrm>
          </p:contentPart>
        </mc:Choice>
        <mc:Fallback xmlns="">
          <p:pic>
            <p:nvPicPr>
              <p:cNvPr id="12" name="Ink 11">
                <a:extLst>
                  <a:ext uri="{FF2B5EF4-FFF2-40B4-BE49-F238E27FC236}">
                    <a16:creationId xmlns:a16="http://schemas.microsoft.com/office/drawing/2014/main" id="{ACB43680-D3CD-6548-B00C-68D371C79BE1}"/>
                  </a:ext>
                </a:extLst>
              </p:cNvPr>
              <p:cNvPicPr/>
              <p:nvPr/>
            </p:nvPicPr>
            <p:blipFill>
              <a:blip r:embed="rId5"/>
              <a:stretch>
                <a:fillRect/>
              </a:stretch>
            </p:blipFill>
            <p:spPr>
              <a:xfrm>
                <a:off x="2679097" y="4463077"/>
                <a:ext cx="12600" cy="144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3" name="Ink 12">
                <a:extLst>
                  <a:ext uri="{FF2B5EF4-FFF2-40B4-BE49-F238E27FC236}">
                    <a16:creationId xmlns:a16="http://schemas.microsoft.com/office/drawing/2014/main" id="{3D555336-E832-E0BA-BAEB-A7E7826A02C7}"/>
                  </a:ext>
                </a:extLst>
              </p14:cNvPr>
              <p14:cNvContentPartPr/>
              <p14:nvPr/>
            </p14:nvContentPartPr>
            <p14:xfrm>
              <a:off x="431617" y="3201277"/>
              <a:ext cx="1800" cy="360"/>
            </p14:xfrm>
          </p:contentPart>
        </mc:Choice>
        <mc:Fallback xmlns="">
          <p:pic>
            <p:nvPicPr>
              <p:cNvPr id="13" name="Ink 12">
                <a:extLst>
                  <a:ext uri="{FF2B5EF4-FFF2-40B4-BE49-F238E27FC236}">
                    <a16:creationId xmlns:a16="http://schemas.microsoft.com/office/drawing/2014/main" id="{3D555336-E832-E0BA-BAEB-A7E7826A02C7}"/>
                  </a:ext>
                </a:extLst>
              </p:cNvPr>
              <p:cNvPicPr/>
              <p:nvPr/>
            </p:nvPicPr>
            <p:blipFill>
              <a:blip r:embed="rId5"/>
              <a:stretch>
                <a:fillRect/>
              </a:stretch>
            </p:blipFill>
            <p:spPr>
              <a:xfrm>
                <a:off x="425497" y="3195157"/>
                <a:ext cx="1404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4" name="Ink 13">
                <a:extLst>
                  <a:ext uri="{FF2B5EF4-FFF2-40B4-BE49-F238E27FC236}">
                    <a16:creationId xmlns:a16="http://schemas.microsoft.com/office/drawing/2014/main" id="{2BA4A16A-A6B9-5FB2-2B56-C03FE1460929}"/>
                  </a:ext>
                </a:extLst>
              </p14:cNvPr>
              <p14:cNvContentPartPr/>
              <p14:nvPr/>
            </p14:nvContentPartPr>
            <p14:xfrm>
              <a:off x="2768017" y="4728757"/>
              <a:ext cx="2160" cy="360"/>
            </p14:xfrm>
          </p:contentPart>
        </mc:Choice>
        <mc:Fallback xmlns="">
          <p:pic>
            <p:nvPicPr>
              <p:cNvPr id="14" name="Ink 13">
                <a:extLst>
                  <a:ext uri="{FF2B5EF4-FFF2-40B4-BE49-F238E27FC236}">
                    <a16:creationId xmlns:a16="http://schemas.microsoft.com/office/drawing/2014/main" id="{2BA4A16A-A6B9-5FB2-2B56-C03FE1460929}"/>
                  </a:ext>
                </a:extLst>
              </p:cNvPr>
              <p:cNvPicPr/>
              <p:nvPr/>
            </p:nvPicPr>
            <p:blipFill>
              <a:blip r:embed="rId5"/>
              <a:stretch>
                <a:fillRect/>
              </a:stretch>
            </p:blipFill>
            <p:spPr>
              <a:xfrm>
                <a:off x="2761897" y="4722637"/>
                <a:ext cx="144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5" name="Ink 14">
                <a:extLst>
                  <a:ext uri="{FF2B5EF4-FFF2-40B4-BE49-F238E27FC236}">
                    <a16:creationId xmlns:a16="http://schemas.microsoft.com/office/drawing/2014/main" id="{94317128-A059-5D97-D6A3-9745CEC8B6BF}"/>
                  </a:ext>
                </a:extLst>
              </p14:cNvPr>
              <p14:cNvContentPartPr/>
              <p14:nvPr/>
            </p14:nvContentPartPr>
            <p14:xfrm>
              <a:off x="5296785" y="4180710"/>
              <a:ext cx="360" cy="360"/>
            </p14:xfrm>
          </p:contentPart>
        </mc:Choice>
        <mc:Fallback xmlns="">
          <p:pic>
            <p:nvPicPr>
              <p:cNvPr id="15" name="Ink 14">
                <a:extLst>
                  <a:ext uri="{FF2B5EF4-FFF2-40B4-BE49-F238E27FC236}">
                    <a16:creationId xmlns:a16="http://schemas.microsoft.com/office/drawing/2014/main" id="{94317128-A059-5D97-D6A3-9745CEC8B6BF}"/>
                  </a:ext>
                </a:extLst>
              </p:cNvPr>
              <p:cNvPicPr/>
              <p:nvPr/>
            </p:nvPicPr>
            <p:blipFill>
              <a:blip r:embed="rId5"/>
              <a:stretch>
                <a:fillRect/>
              </a:stretch>
            </p:blipFill>
            <p:spPr>
              <a:xfrm>
                <a:off x="5290665" y="417459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6" name="Ink 15">
                <a:extLst>
                  <a:ext uri="{FF2B5EF4-FFF2-40B4-BE49-F238E27FC236}">
                    <a16:creationId xmlns:a16="http://schemas.microsoft.com/office/drawing/2014/main" id="{90E9FEAC-7B77-17DB-4798-7DAA4EA0CBB2}"/>
                  </a:ext>
                </a:extLst>
              </p14:cNvPr>
              <p14:cNvContentPartPr/>
              <p14:nvPr/>
            </p14:nvContentPartPr>
            <p14:xfrm>
              <a:off x="5152425" y="4122390"/>
              <a:ext cx="360" cy="360"/>
            </p14:xfrm>
          </p:contentPart>
        </mc:Choice>
        <mc:Fallback xmlns="">
          <p:pic>
            <p:nvPicPr>
              <p:cNvPr id="16" name="Ink 15">
                <a:extLst>
                  <a:ext uri="{FF2B5EF4-FFF2-40B4-BE49-F238E27FC236}">
                    <a16:creationId xmlns:a16="http://schemas.microsoft.com/office/drawing/2014/main" id="{90E9FEAC-7B77-17DB-4798-7DAA4EA0CBB2}"/>
                  </a:ext>
                </a:extLst>
              </p:cNvPr>
              <p:cNvPicPr/>
              <p:nvPr/>
            </p:nvPicPr>
            <p:blipFill>
              <a:blip r:embed="rId5"/>
              <a:stretch>
                <a:fillRect/>
              </a:stretch>
            </p:blipFill>
            <p:spPr>
              <a:xfrm>
                <a:off x="5146305" y="411627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7" name="Ink 16">
                <a:extLst>
                  <a:ext uri="{FF2B5EF4-FFF2-40B4-BE49-F238E27FC236}">
                    <a16:creationId xmlns:a16="http://schemas.microsoft.com/office/drawing/2014/main" id="{DCC2FBB5-FB5D-5F14-2F6E-41AE7614200E}"/>
                  </a:ext>
                </a:extLst>
              </p14:cNvPr>
              <p14:cNvContentPartPr/>
              <p14:nvPr/>
            </p14:nvContentPartPr>
            <p14:xfrm>
              <a:off x="598065" y="4127430"/>
              <a:ext cx="360" cy="360"/>
            </p14:xfrm>
          </p:contentPart>
        </mc:Choice>
        <mc:Fallback xmlns="">
          <p:pic>
            <p:nvPicPr>
              <p:cNvPr id="17" name="Ink 16">
                <a:extLst>
                  <a:ext uri="{FF2B5EF4-FFF2-40B4-BE49-F238E27FC236}">
                    <a16:creationId xmlns:a16="http://schemas.microsoft.com/office/drawing/2014/main" id="{DCC2FBB5-FB5D-5F14-2F6E-41AE7614200E}"/>
                  </a:ext>
                </a:extLst>
              </p:cNvPr>
              <p:cNvPicPr/>
              <p:nvPr/>
            </p:nvPicPr>
            <p:blipFill>
              <a:blip r:embed="rId5"/>
              <a:stretch>
                <a:fillRect/>
              </a:stretch>
            </p:blipFill>
            <p:spPr>
              <a:xfrm>
                <a:off x="591945" y="4121310"/>
                <a:ext cx="12600" cy="12600"/>
              </a:xfrm>
              <a:prstGeom prst="rect">
                <a:avLst/>
              </a:prstGeom>
            </p:spPr>
          </p:pic>
        </mc:Fallback>
      </mc:AlternateContent>
    </p:spTree>
    <p:extLst>
      <p:ext uri="{BB962C8B-B14F-4D97-AF65-F5344CB8AC3E}">
        <p14:creationId xmlns:p14="http://schemas.microsoft.com/office/powerpoint/2010/main" val="19558728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 name="Textplatzhalter 1">
            <a:extLst>
              <a:ext uri="{FF2B5EF4-FFF2-40B4-BE49-F238E27FC236}">
                <a16:creationId xmlns:a16="http://schemas.microsoft.com/office/drawing/2014/main" id="{9D3450D2-4387-B243-A4B5-C93C6BAA62B1}"/>
              </a:ext>
            </a:extLst>
          </p:cNvPr>
          <p:cNvSpPr>
            <a:spLocks noGrp="1"/>
          </p:cNvSpPr>
          <p:nvPr>
            <p:ph type="body" idx="1"/>
          </p:nvPr>
        </p:nvSpPr>
        <p:spPr>
          <a:xfrm>
            <a:off x="428626" y="336593"/>
            <a:ext cx="3897965" cy="886397"/>
          </a:xfrm>
        </p:spPr>
        <p:txBody>
          <a:bodyPr/>
          <a:lstStyle/>
          <a:p>
            <a:r>
              <a:rPr lang="en-GB"/>
              <a:t>Let’s look at </a:t>
            </a:r>
            <a:br>
              <a:rPr lang="en-GB"/>
            </a:br>
            <a:r>
              <a:rPr lang="en-GB"/>
              <a:t>the context …</a:t>
            </a:r>
          </a:p>
        </p:txBody>
      </p:sp>
      <p:pic>
        <p:nvPicPr>
          <p:cNvPr id="6" name="Bildplatzhalter 3">
            <a:extLst>
              <a:ext uri="{FF2B5EF4-FFF2-40B4-BE49-F238E27FC236}">
                <a16:creationId xmlns:a16="http://schemas.microsoft.com/office/drawing/2014/main" id="{76618AB6-4AB6-F256-64E3-4D86A7D400D2}"/>
              </a:ext>
            </a:extLst>
          </p:cNvPr>
          <p:cNvPicPr>
            <a:picLocks noChangeAspect="1"/>
          </p:cNvPicPr>
          <p:nvPr/>
        </p:nvPicPr>
        <p:blipFill rotWithShape="1">
          <a:blip r:embed="rId3"/>
          <a:srcRect l="29465" t="10100" r="20654" b="5671"/>
          <a:stretch/>
        </p:blipFill>
        <p:spPr>
          <a:xfrm>
            <a:off x="4572000" y="0"/>
            <a:ext cx="4572000" cy="5143500"/>
          </a:xfrm>
          <a:prstGeom prst="rect">
            <a:avLst/>
          </a:prstGeom>
        </p:spPr>
      </p:pic>
    </p:spTree>
    <p:extLst>
      <p:ext uri="{BB962C8B-B14F-4D97-AF65-F5344CB8AC3E}">
        <p14:creationId xmlns:p14="http://schemas.microsoft.com/office/powerpoint/2010/main" val="1058317194"/>
      </p:ext>
    </p:extLst>
  </p:cSld>
  <p:clrMapOvr>
    <a:masterClrMapping/>
  </p:clrMapOvr>
  <p:transition spd="med"/>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4A3749-761D-DF5B-9C2C-64A9FDB05AAE}"/>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2D61C0CD-5D1C-E43F-CFB1-3A76C6A97458}"/>
              </a:ext>
            </a:extLst>
          </p:cNvPr>
          <p:cNvSpPr>
            <a:spLocks noGrp="1"/>
          </p:cNvSpPr>
          <p:nvPr>
            <p:ph type="body" sz="quarter" idx="13"/>
          </p:nvPr>
        </p:nvSpPr>
        <p:spPr>
          <a:xfrm>
            <a:off x="1371601" y="1743076"/>
            <a:ext cx="3689222" cy="1329595"/>
          </a:xfrm>
        </p:spPr>
        <p:txBody>
          <a:bodyPr/>
          <a:lstStyle/>
          <a:p>
            <a:pPr marL="285743" indent="-285743">
              <a:spcAft>
                <a:spcPts val="1600"/>
              </a:spcAft>
              <a:buSzPct val="80000"/>
              <a:buFont typeface="Arial" panose="020B0604020202020204" pitchFamily="34" charset="0"/>
              <a:buChar char="•"/>
            </a:pPr>
            <a:r>
              <a:rPr lang="de-DE" sz="1400" err="1">
                <a:latin typeface="Aptos" panose="020B0004020202020204" pitchFamily="34" charset="0"/>
              </a:rPr>
              <a:t>Join</a:t>
            </a:r>
            <a:r>
              <a:rPr lang="de-DE" sz="1400">
                <a:latin typeface="Aptos" panose="020B0004020202020204" pitchFamily="34" charset="0"/>
              </a:rPr>
              <a:t> </a:t>
            </a:r>
            <a:r>
              <a:rPr lang="de-DE" sz="1400" err="1">
                <a:latin typeface="Aptos" panose="020B0004020202020204" pitchFamily="34" charset="0"/>
              </a:rPr>
              <a:t>our</a:t>
            </a:r>
            <a:r>
              <a:rPr lang="de-DE" sz="1400">
                <a:latin typeface="Aptos" panose="020B0004020202020204" pitchFamily="34" charset="0"/>
              </a:rPr>
              <a:t> </a:t>
            </a:r>
            <a:r>
              <a:rPr lang="de-DE" sz="1400" b="1">
                <a:latin typeface="Aptos" panose="020B0004020202020204" pitchFamily="34" charset="0"/>
              </a:rPr>
              <a:t>LinkedIn </a:t>
            </a:r>
            <a:r>
              <a:rPr lang="de-DE" sz="1400" b="1" err="1">
                <a:latin typeface="Aptos" panose="020B0004020202020204" pitchFamily="34" charset="0"/>
              </a:rPr>
              <a:t>group</a:t>
            </a:r>
            <a:endParaRPr lang="de-DE" b="1">
              <a:latin typeface="Aptos" panose="020B0004020202020204" pitchFamily="34" charset="0"/>
            </a:endParaRPr>
          </a:p>
          <a:p>
            <a:pPr marL="285743" indent="-285743">
              <a:spcAft>
                <a:spcPts val="1600"/>
              </a:spcAft>
              <a:buSzPct val="80000"/>
              <a:buFont typeface="Arial" panose="020B0604020202020204" pitchFamily="34" charset="0"/>
              <a:buChar char="•"/>
            </a:pPr>
            <a:r>
              <a:rPr lang="de-DE" sz="1400">
                <a:latin typeface="Aptos" panose="020B0004020202020204" pitchFamily="34" charset="0"/>
              </a:rPr>
              <a:t>Take </a:t>
            </a:r>
            <a:r>
              <a:rPr lang="de-DE" sz="1400" err="1">
                <a:latin typeface="Aptos" panose="020B0004020202020204" pitchFamily="34" charset="0"/>
              </a:rPr>
              <a:t>part</a:t>
            </a:r>
            <a:r>
              <a:rPr lang="de-DE" sz="1400">
                <a:latin typeface="Aptos" panose="020B0004020202020204" pitchFamily="34" charset="0"/>
              </a:rPr>
              <a:t> in </a:t>
            </a:r>
            <a:r>
              <a:rPr lang="de-DE" sz="1400" err="1">
                <a:latin typeface="Aptos" panose="020B0004020202020204" pitchFamily="34" charset="0"/>
              </a:rPr>
              <a:t>other</a:t>
            </a:r>
            <a:r>
              <a:rPr lang="de-DE" sz="1400">
                <a:latin typeface="Aptos" panose="020B0004020202020204" pitchFamily="34" charset="0"/>
              </a:rPr>
              <a:t> (Onlin</a:t>
            </a:r>
            <a:r>
              <a:rPr lang="de-DE">
                <a:latin typeface="Aptos" panose="020B0004020202020204" pitchFamily="34" charset="0"/>
              </a:rPr>
              <a:t>e-) </a:t>
            </a:r>
            <a:r>
              <a:rPr lang="de-DE" b="1">
                <a:latin typeface="Aptos" panose="020B0004020202020204" pitchFamily="34" charset="0"/>
              </a:rPr>
              <a:t>Workshops</a:t>
            </a:r>
            <a:endParaRPr lang="de-DE" sz="1400" b="1">
              <a:latin typeface="Aptos" panose="020B0004020202020204" pitchFamily="34" charset="0"/>
            </a:endParaRPr>
          </a:p>
          <a:p>
            <a:pPr marL="285743" indent="-285743">
              <a:spcAft>
                <a:spcPts val="1600"/>
              </a:spcAft>
              <a:buSzPct val="80000"/>
              <a:buFont typeface="Arial" panose="020B0604020202020204" pitchFamily="34" charset="0"/>
              <a:buChar char="•"/>
            </a:pPr>
            <a:r>
              <a:rPr lang="de-DE" sz="1400">
                <a:latin typeface="Aptos" panose="020B0004020202020204" pitchFamily="34" charset="0"/>
              </a:rPr>
              <a:t>Tell </a:t>
            </a:r>
            <a:r>
              <a:rPr lang="de-DE" sz="1400" err="1">
                <a:latin typeface="Aptos" panose="020B0004020202020204" pitchFamily="34" charset="0"/>
              </a:rPr>
              <a:t>your</a:t>
            </a:r>
            <a:r>
              <a:rPr lang="de-DE" sz="1400">
                <a:latin typeface="Aptos" panose="020B0004020202020204" pitchFamily="34" charset="0"/>
              </a:rPr>
              <a:t> </a:t>
            </a:r>
            <a:r>
              <a:rPr lang="de-DE" sz="1400" err="1">
                <a:latin typeface="Aptos" panose="020B0004020202020204" pitchFamily="34" charset="0"/>
              </a:rPr>
              <a:t>peers</a:t>
            </a:r>
            <a:r>
              <a:rPr lang="de-DE" sz="1400">
                <a:latin typeface="Aptos" panose="020B0004020202020204" pitchFamily="34" charset="0"/>
              </a:rPr>
              <a:t> and </a:t>
            </a:r>
            <a:r>
              <a:rPr lang="de-DE" sz="1400" err="1">
                <a:latin typeface="Aptos" panose="020B0004020202020204" pitchFamily="34" charset="0"/>
              </a:rPr>
              <a:t>spread</a:t>
            </a:r>
            <a:r>
              <a:rPr lang="de-DE" sz="1400">
                <a:latin typeface="Aptos" panose="020B0004020202020204" pitchFamily="34" charset="0"/>
              </a:rPr>
              <a:t> </a:t>
            </a:r>
            <a:r>
              <a:rPr lang="de-DE" sz="1400" err="1">
                <a:latin typeface="Aptos" panose="020B0004020202020204" pitchFamily="34" charset="0"/>
              </a:rPr>
              <a:t>the</a:t>
            </a:r>
            <a:r>
              <a:rPr lang="de-DE" sz="1400">
                <a:latin typeface="Aptos" panose="020B0004020202020204" pitchFamily="34" charset="0"/>
              </a:rPr>
              <a:t> </a:t>
            </a:r>
            <a:r>
              <a:rPr lang="de-DE" sz="1400" err="1">
                <a:latin typeface="Aptos" panose="020B0004020202020204" pitchFamily="34" charset="0"/>
              </a:rPr>
              <a:t>word</a:t>
            </a:r>
            <a:r>
              <a:rPr lang="de-DE" sz="1400">
                <a:latin typeface="Aptos" panose="020B0004020202020204" pitchFamily="34" charset="0"/>
              </a:rPr>
              <a:t> via </a:t>
            </a:r>
            <a:r>
              <a:rPr lang="de-DE" sz="1400" b="1">
                <a:latin typeface="Aptos" panose="020B0004020202020204" pitchFamily="34" charset="0"/>
              </a:rPr>
              <a:t>social </a:t>
            </a:r>
            <a:r>
              <a:rPr lang="de-DE" sz="1400" b="1" err="1">
                <a:latin typeface="Aptos" panose="020B0004020202020204" pitchFamily="34" charset="0"/>
              </a:rPr>
              <a:t>media</a:t>
            </a:r>
            <a:endParaRPr lang="de-DE" sz="1400" b="1">
              <a:latin typeface="Aptos" panose="020B0004020202020204" pitchFamily="34" charset="0"/>
            </a:endParaRPr>
          </a:p>
          <a:p>
            <a:pPr marL="285743" indent="-285743">
              <a:spcAft>
                <a:spcPts val="1600"/>
              </a:spcAft>
              <a:buSzPct val="80000"/>
              <a:buFont typeface="Arial" panose="020B0604020202020204" pitchFamily="34" charset="0"/>
              <a:buChar char="•"/>
            </a:pPr>
            <a:r>
              <a:rPr lang="de-DE" err="1">
                <a:latin typeface="Aptos" panose="020B0004020202020204" pitchFamily="34" charset="0"/>
              </a:rPr>
              <a:t>Stay</a:t>
            </a:r>
            <a:r>
              <a:rPr lang="de-DE">
                <a:latin typeface="Aptos" panose="020B0004020202020204" pitchFamily="34" charset="0"/>
              </a:rPr>
              <a:t> </a:t>
            </a:r>
            <a:r>
              <a:rPr lang="de-DE" err="1">
                <a:latin typeface="Aptos" panose="020B0004020202020204" pitchFamily="34" charset="0"/>
              </a:rPr>
              <a:t>active</a:t>
            </a:r>
            <a:r>
              <a:rPr lang="de-DE">
                <a:latin typeface="Aptos" panose="020B0004020202020204" pitchFamily="34" charset="0"/>
              </a:rPr>
              <a:t> in </a:t>
            </a:r>
            <a:r>
              <a:rPr lang="de-DE" err="1">
                <a:latin typeface="Aptos" panose="020B0004020202020204" pitchFamily="34" charset="0"/>
              </a:rPr>
              <a:t>our</a:t>
            </a:r>
            <a:r>
              <a:rPr lang="de-DE">
                <a:latin typeface="Aptos" panose="020B0004020202020204" pitchFamily="34" charset="0"/>
              </a:rPr>
              <a:t> </a:t>
            </a:r>
            <a:r>
              <a:rPr lang="de-DE" b="1">
                <a:latin typeface="Aptos" panose="020B0004020202020204" pitchFamily="34" charset="0"/>
              </a:rPr>
              <a:t>Alumni-Community</a:t>
            </a:r>
          </a:p>
          <a:p>
            <a:pPr marL="285743" indent="-285743">
              <a:spcAft>
                <a:spcPts val="1600"/>
              </a:spcAft>
              <a:buSzPct val="80000"/>
              <a:buFont typeface="Arial" panose="020B0604020202020204" pitchFamily="34" charset="0"/>
              <a:buChar char="•"/>
            </a:pPr>
            <a:r>
              <a:rPr lang="de-DE">
                <a:latin typeface="Aptos" panose="020B0004020202020204" pitchFamily="34" charset="0"/>
              </a:rPr>
              <a:t>Keep </a:t>
            </a:r>
            <a:r>
              <a:rPr lang="de-DE" err="1">
                <a:latin typeface="Aptos" panose="020B0004020202020204" pitchFamily="34" charset="0"/>
              </a:rPr>
              <a:t>learning</a:t>
            </a:r>
            <a:r>
              <a:rPr lang="de-DE">
                <a:latin typeface="Aptos" panose="020B0004020202020204" pitchFamily="34" charset="0"/>
              </a:rPr>
              <a:t> </a:t>
            </a:r>
            <a:r>
              <a:rPr lang="de-DE" err="1">
                <a:latin typeface="Aptos" panose="020B0004020202020204" pitchFamily="34" charset="0"/>
              </a:rPr>
              <a:t>from</a:t>
            </a:r>
            <a:r>
              <a:rPr lang="de-DE">
                <a:latin typeface="Aptos" panose="020B0004020202020204" pitchFamily="34" charset="0"/>
              </a:rPr>
              <a:t> </a:t>
            </a:r>
            <a:r>
              <a:rPr lang="de-DE" err="1">
                <a:latin typeface="Aptos" panose="020B0004020202020204" pitchFamily="34" charset="0"/>
              </a:rPr>
              <a:t>each</a:t>
            </a:r>
            <a:r>
              <a:rPr lang="de-DE">
                <a:latin typeface="Aptos" panose="020B0004020202020204" pitchFamily="34" charset="0"/>
              </a:rPr>
              <a:t> </a:t>
            </a:r>
            <a:r>
              <a:rPr lang="de-DE" err="1">
                <a:latin typeface="Aptos" panose="020B0004020202020204" pitchFamily="34" charset="0"/>
              </a:rPr>
              <a:t>other</a:t>
            </a:r>
            <a:r>
              <a:rPr lang="de-DE">
                <a:latin typeface="Aptos" panose="020B0004020202020204" pitchFamily="34" charset="0"/>
              </a:rPr>
              <a:t> on </a:t>
            </a:r>
            <a:r>
              <a:rPr lang="de-DE" err="1">
                <a:latin typeface="Aptos" panose="020B0004020202020204" pitchFamily="34" charset="0"/>
              </a:rPr>
              <a:t>your</a:t>
            </a:r>
            <a:r>
              <a:rPr lang="de-DE">
                <a:latin typeface="Aptos" panose="020B0004020202020204" pitchFamily="34" charset="0"/>
              </a:rPr>
              <a:t> </a:t>
            </a:r>
            <a:r>
              <a:rPr lang="de-DE" err="1">
                <a:latin typeface="Aptos" panose="020B0004020202020204" pitchFamily="34" charset="0"/>
              </a:rPr>
              <a:t>entrepreneurial</a:t>
            </a:r>
            <a:r>
              <a:rPr lang="de-DE">
                <a:latin typeface="Aptos" panose="020B0004020202020204" pitchFamily="34" charset="0"/>
              </a:rPr>
              <a:t> </a:t>
            </a:r>
            <a:r>
              <a:rPr lang="de-DE" err="1">
                <a:latin typeface="Aptos" panose="020B0004020202020204" pitchFamily="34" charset="0"/>
              </a:rPr>
              <a:t>journey</a:t>
            </a:r>
            <a:r>
              <a:rPr lang="de-DE">
                <a:latin typeface="Aptos" panose="020B0004020202020204" pitchFamily="34" charset="0"/>
              </a:rPr>
              <a:t> </a:t>
            </a:r>
          </a:p>
        </p:txBody>
      </p:sp>
      <p:sp>
        <p:nvSpPr>
          <p:cNvPr id="3" name="Textplatzhalter 2">
            <a:extLst>
              <a:ext uri="{FF2B5EF4-FFF2-40B4-BE49-F238E27FC236}">
                <a16:creationId xmlns:a16="http://schemas.microsoft.com/office/drawing/2014/main" id="{0736281A-285D-4B31-DA5D-A9D50024ACD4}"/>
              </a:ext>
            </a:extLst>
          </p:cNvPr>
          <p:cNvSpPr>
            <a:spLocks noGrp="1"/>
          </p:cNvSpPr>
          <p:nvPr>
            <p:ph type="body" idx="1"/>
          </p:nvPr>
        </p:nvSpPr>
        <p:spPr>
          <a:xfrm>
            <a:off x="428625" y="336593"/>
            <a:ext cx="6332393" cy="886397"/>
          </a:xfrm>
        </p:spPr>
        <p:txBody>
          <a:bodyPr/>
          <a:lstStyle/>
          <a:p>
            <a:r>
              <a:rPr lang="de-DE" err="1"/>
              <a:t>Stay</a:t>
            </a:r>
            <a:r>
              <a:rPr lang="de-DE"/>
              <a:t> </a:t>
            </a:r>
            <a:r>
              <a:rPr lang="de-DE" err="1"/>
              <a:t>connected</a:t>
            </a:r>
            <a:r>
              <a:rPr lang="de-DE"/>
              <a:t> </a:t>
            </a:r>
            <a:r>
              <a:rPr lang="de-DE" err="1"/>
              <a:t>with</a:t>
            </a:r>
            <a:r>
              <a:rPr lang="de-DE"/>
              <a:t> </a:t>
            </a:r>
            <a:r>
              <a:rPr lang="de-DE" err="1"/>
              <a:t>the</a:t>
            </a:r>
            <a:r>
              <a:rPr lang="de-DE"/>
              <a:t> YES </a:t>
            </a:r>
            <a:r>
              <a:rPr lang="de-DE" err="1"/>
              <a:t>community</a:t>
            </a:r>
            <a:r>
              <a:rPr lang="de-DE"/>
              <a:t> </a:t>
            </a:r>
          </a:p>
        </p:txBody>
      </p:sp>
      <p:pic>
        <p:nvPicPr>
          <p:cNvPr id="7" name="Grafik 6">
            <a:extLst>
              <a:ext uri="{FF2B5EF4-FFF2-40B4-BE49-F238E27FC236}">
                <a16:creationId xmlns:a16="http://schemas.microsoft.com/office/drawing/2014/main" id="{132212B0-B8FB-C18A-400F-E3A61BCA8C84}"/>
              </a:ext>
            </a:extLst>
          </p:cNvPr>
          <p:cNvPicPr>
            <a:picLocks noChangeAspect="1"/>
          </p:cNvPicPr>
          <p:nvPr/>
        </p:nvPicPr>
        <p:blipFill>
          <a:blip r:embed="rId3"/>
          <a:srcRect l="33718" t="7313" r="4473"/>
          <a:stretch/>
        </p:blipFill>
        <p:spPr>
          <a:xfrm>
            <a:off x="5196254" y="1497167"/>
            <a:ext cx="3140268" cy="3140268"/>
          </a:xfrm>
          <a:prstGeom prst="ellipse">
            <a:avLst/>
          </a:prstGeom>
        </p:spPr>
      </p:pic>
      <p:pic>
        <p:nvPicPr>
          <p:cNvPr id="6" name="Grafik 10">
            <a:extLst>
              <a:ext uri="{FF2B5EF4-FFF2-40B4-BE49-F238E27FC236}">
                <a16:creationId xmlns:a16="http://schemas.microsoft.com/office/drawing/2014/main" id="{B8F9C05B-17EB-36E2-56FC-5DDD9813C5D7}"/>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28625" y="2386324"/>
            <a:ext cx="680977" cy="680977"/>
          </a:xfrm>
          <a:prstGeom prst="rect">
            <a:avLst/>
          </a:prstGeom>
        </p:spPr>
      </p:pic>
    </p:spTree>
    <p:extLst>
      <p:ext uri="{BB962C8B-B14F-4D97-AF65-F5344CB8AC3E}">
        <p14:creationId xmlns:p14="http://schemas.microsoft.com/office/powerpoint/2010/main" val="406424143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5774C8-25E8-2AD9-BC15-E4222574D678}"/>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6CD905B8-4474-CC1C-BCF8-83C7A43510A2}"/>
              </a:ext>
            </a:extLst>
          </p:cNvPr>
          <p:cNvSpPr>
            <a:spLocks noGrp="1"/>
          </p:cNvSpPr>
          <p:nvPr>
            <p:ph type="body" sz="quarter" idx="13"/>
          </p:nvPr>
        </p:nvSpPr>
        <p:spPr>
          <a:xfrm>
            <a:off x="1371601" y="1743076"/>
            <a:ext cx="3689222" cy="1329595"/>
          </a:xfrm>
        </p:spPr>
        <p:txBody>
          <a:bodyPr/>
          <a:lstStyle/>
          <a:p>
            <a:pPr marL="285743" indent="-285743">
              <a:spcAft>
                <a:spcPts val="1600"/>
              </a:spcAft>
              <a:buSzPct val="80000"/>
              <a:buFont typeface="Arial" panose="020B0604020202020204" pitchFamily="34" charset="0"/>
              <a:buChar char="•"/>
            </a:pPr>
            <a:r>
              <a:rPr lang="de-DE" sz="1400">
                <a:solidFill>
                  <a:srgbClr val="262626"/>
                </a:solidFill>
                <a:latin typeface="Aptos" panose="020B0004020202020204" pitchFamily="34" charset="0"/>
              </a:rPr>
              <a:t>Connect </a:t>
            </a:r>
            <a:r>
              <a:rPr lang="de-DE" sz="1400" err="1">
                <a:solidFill>
                  <a:srgbClr val="262626"/>
                </a:solidFill>
                <a:latin typeface="Aptos" panose="020B0004020202020204" pitchFamily="34" charset="0"/>
              </a:rPr>
              <a:t>with</a:t>
            </a:r>
            <a:r>
              <a:rPr lang="de-DE" sz="1400">
                <a:solidFill>
                  <a:srgbClr val="262626"/>
                </a:solidFill>
                <a:latin typeface="Aptos" panose="020B0004020202020204" pitchFamily="34" charset="0"/>
              </a:rPr>
              <a:t> YES and </a:t>
            </a:r>
            <a:r>
              <a:rPr lang="de-DE" sz="1400" err="1">
                <a:solidFill>
                  <a:srgbClr val="262626"/>
                </a:solidFill>
                <a:latin typeface="Aptos" panose="020B0004020202020204" pitchFamily="34" charset="0"/>
              </a:rPr>
              <a:t>fellow</a:t>
            </a:r>
            <a:r>
              <a:rPr lang="de-DE" sz="1400">
                <a:solidFill>
                  <a:srgbClr val="262626"/>
                </a:solidFill>
                <a:latin typeface="Aptos" panose="020B0004020202020204" pitchFamily="34" charset="0"/>
              </a:rPr>
              <a:t> </a:t>
            </a:r>
            <a:r>
              <a:rPr lang="de-DE" sz="1400" err="1">
                <a:solidFill>
                  <a:srgbClr val="262626"/>
                </a:solidFill>
                <a:latin typeface="Aptos" panose="020B0004020202020204" pitchFamily="34" charset="0"/>
              </a:rPr>
              <a:t>participants</a:t>
            </a:r>
            <a:r>
              <a:rPr lang="de-DE" sz="1400">
                <a:solidFill>
                  <a:srgbClr val="262626"/>
                </a:solidFill>
                <a:latin typeface="Aptos" panose="020B0004020202020204" pitchFamily="34" charset="0"/>
              </a:rPr>
              <a:t> on LinkedIn</a:t>
            </a:r>
            <a:endParaRPr lang="en-US" sz="1400">
              <a:latin typeface="Aptos" panose="020B0004020202020204" pitchFamily="34" charset="0"/>
            </a:endParaRPr>
          </a:p>
          <a:p>
            <a:pPr marL="285743" indent="-285743">
              <a:spcAft>
                <a:spcPts val="1600"/>
              </a:spcAft>
              <a:buSzPct val="80000"/>
              <a:buFont typeface="Arial" panose="020B0604020202020204" pitchFamily="34" charset="0"/>
              <a:buChar char="•"/>
            </a:pPr>
            <a:r>
              <a:rPr lang="de-DE" sz="1400">
                <a:solidFill>
                  <a:srgbClr val="262626"/>
                </a:solidFill>
                <a:latin typeface="Aptos" panose="020B0004020202020204" pitchFamily="34" charset="0"/>
              </a:rPr>
              <a:t>Share </a:t>
            </a:r>
            <a:r>
              <a:rPr lang="de-DE" sz="1400" err="1">
                <a:solidFill>
                  <a:srgbClr val="262626"/>
                </a:solidFill>
                <a:latin typeface="Aptos" panose="020B0004020202020204" pitchFamily="34" charset="0"/>
              </a:rPr>
              <a:t>your</a:t>
            </a:r>
            <a:r>
              <a:rPr lang="de-DE" sz="1400">
                <a:solidFill>
                  <a:srgbClr val="262626"/>
                </a:solidFill>
                <a:latin typeface="Aptos" panose="020B0004020202020204" pitchFamily="34" charset="0"/>
              </a:rPr>
              <a:t> YES </a:t>
            </a:r>
            <a:r>
              <a:rPr lang="de-DE" sz="1400" err="1">
                <a:solidFill>
                  <a:srgbClr val="262626"/>
                </a:solidFill>
                <a:latin typeface="Aptos" panose="020B0004020202020204" pitchFamily="34" charset="0"/>
              </a:rPr>
              <a:t>certificate</a:t>
            </a:r>
            <a:r>
              <a:rPr lang="de-DE" sz="1400">
                <a:solidFill>
                  <a:srgbClr val="262626"/>
                </a:solidFill>
                <a:latin typeface="Aptos" panose="020B0004020202020204" pitchFamily="34" charset="0"/>
              </a:rPr>
              <a:t> on </a:t>
            </a:r>
            <a:r>
              <a:rPr lang="de-DE" sz="1400" err="1">
                <a:solidFill>
                  <a:srgbClr val="262626"/>
                </a:solidFill>
                <a:latin typeface="Aptos" panose="020B0004020202020204" pitchFamily="34" charset="0"/>
              </a:rPr>
              <a:t>Social</a:t>
            </a:r>
            <a:r>
              <a:rPr lang="de-DE" sz="1400">
                <a:solidFill>
                  <a:srgbClr val="262626"/>
                </a:solidFill>
                <a:latin typeface="Aptos" panose="020B0004020202020204" pitchFamily="34" charset="0"/>
              </a:rPr>
              <a:t> Media</a:t>
            </a:r>
            <a:endParaRPr lang="de-DE" sz="1400">
              <a:solidFill>
                <a:srgbClr val="E30613"/>
              </a:solidFill>
              <a:latin typeface="Aptos" panose="020B0004020202020204" pitchFamily="34" charset="0"/>
            </a:endParaRPr>
          </a:p>
          <a:p>
            <a:pPr marL="285743" indent="-285743">
              <a:spcAft>
                <a:spcPts val="1600"/>
              </a:spcAft>
              <a:buSzPct val="80000"/>
              <a:buFont typeface="Arial" panose="020B0604020202020204" pitchFamily="34" charset="0"/>
              <a:buChar char="•"/>
            </a:pPr>
            <a:r>
              <a:rPr lang="de-DE" sz="1400">
                <a:solidFill>
                  <a:srgbClr val="262626"/>
                </a:solidFill>
                <a:latin typeface="Aptos" panose="020B0004020202020204" pitchFamily="34" charset="0"/>
              </a:rPr>
              <a:t>Add YES </a:t>
            </a:r>
            <a:r>
              <a:rPr lang="de-DE" sz="1400" err="1">
                <a:solidFill>
                  <a:srgbClr val="262626"/>
                </a:solidFill>
                <a:latin typeface="Aptos" panose="020B0004020202020204" pitchFamily="34" charset="0"/>
              </a:rPr>
              <a:t>to</a:t>
            </a:r>
            <a:r>
              <a:rPr lang="de-DE" sz="1400">
                <a:solidFill>
                  <a:srgbClr val="262626"/>
                </a:solidFill>
                <a:latin typeface="Aptos" panose="020B0004020202020204" pitchFamily="34" charset="0"/>
              </a:rPr>
              <a:t> </a:t>
            </a:r>
            <a:r>
              <a:rPr lang="de-DE" sz="1400" err="1">
                <a:solidFill>
                  <a:srgbClr val="262626"/>
                </a:solidFill>
                <a:latin typeface="Aptos" panose="020B0004020202020204" pitchFamily="34" charset="0"/>
              </a:rPr>
              <a:t>your</a:t>
            </a:r>
            <a:r>
              <a:rPr lang="de-DE" sz="1400">
                <a:solidFill>
                  <a:srgbClr val="262626"/>
                </a:solidFill>
                <a:latin typeface="Aptos" panose="020B0004020202020204" pitchFamily="34" charset="0"/>
              </a:rPr>
              <a:t> </a:t>
            </a:r>
            <a:r>
              <a:rPr lang="de-DE" sz="1400" err="1">
                <a:solidFill>
                  <a:srgbClr val="262626"/>
                </a:solidFill>
                <a:latin typeface="Aptos" panose="020B0004020202020204" pitchFamily="34" charset="0"/>
              </a:rPr>
              <a:t>trainings</a:t>
            </a:r>
            <a:r>
              <a:rPr lang="de-DE" sz="1400">
                <a:solidFill>
                  <a:srgbClr val="262626"/>
                </a:solidFill>
                <a:latin typeface="Aptos" panose="020B0004020202020204" pitchFamily="34" charset="0"/>
              </a:rPr>
              <a:t> on LinkedIn </a:t>
            </a:r>
            <a:br>
              <a:rPr lang="de-DE" sz="1400">
                <a:solidFill>
                  <a:srgbClr val="262626"/>
                </a:solidFill>
                <a:latin typeface="Aptos" panose="020B0004020202020204" pitchFamily="34" charset="0"/>
              </a:rPr>
            </a:br>
            <a:r>
              <a:rPr lang="de-DE" sz="1400">
                <a:solidFill>
                  <a:srgbClr val="262626"/>
                </a:solidFill>
                <a:latin typeface="Aptos" panose="020B0004020202020204" pitchFamily="34" charset="0"/>
              </a:rPr>
              <a:t>and </a:t>
            </a:r>
            <a:r>
              <a:rPr lang="de-DE" sz="1400" err="1">
                <a:solidFill>
                  <a:srgbClr val="262626"/>
                </a:solidFill>
                <a:latin typeface="Aptos" panose="020B0004020202020204" pitchFamily="34" charset="0"/>
              </a:rPr>
              <a:t>your</a:t>
            </a:r>
            <a:r>
              <a:rPr lang="de-DE" sz="1400">
                <a:solidFill>
                  <a:srgbClr val="262626"/>
                </a:solidFill>
                <a:latin typeface="Aptos" panose="020B0004020202020204" pitchFamily="34" charset="0"/>
              </a:rPr>
              <a:t> CV</a:t>
            </a:r>
          </a:p>
          <a:p>
            <a:pPr>
              <a:spcAft>
                <a:spcPts val="1600"/>
              </a:spcAft>
              <a:buSzPct val="80000"/>
            </a:pPr>
            <a:r>
              <a:rPr lang="de-DE" sz="1400">
                <a:solidFill>
                  <a:srgbClr val="262626"/>
                </a:solidFill>
                <a:latin typeface="Aptos" panose="020B0004020202020204" pitchFamily="34" charset="0"/>
              </a:rPr>
              <a:t>… and carry </a:t>
            </a:r>
            <a:r>
              <a:rPr lang="de-DE" sz="1400" err="1">
                <a:solidFill>
                  <a:srgbClr val="262626"/>
                </a:solidFill>
                <a:latin typeface="Aptos" panose="020B0004020202020204" pitchFamily="34" charset="0"/>
              </a:rPr>
              <a:t>the</a:t>
            </a:r>
            <a:r>
              <a:rPr lang="de-DE" sz="1400">
                <a:solidFill>
                  <a:srgbClr val="262626"/>
                </a:solidFill>
                <a:latin typeface="Aptos" panose="020B0004020202020204" pitchFamily="34" charset="0"/>
              </a:rPr>
              <a:t> </a:t>
            </a:r>
            <a:r>
              <a:rPr lang="de-DE" sz="1400" err="1">
                <a:solidFill>
                  <a:srgbClr val="262626"/>
                </a:solidFill>
                <a:latin typeface="Aptos" panose="020B0004020202020204" pitchFamily="34" charset="0"/>
              </a:rPr>
              <a:t>entrepreneurial</a:t>
            </a:r>
            <a:r>
              <a:rPr lang="de-DE" sz="1400">
                <a:solidFill>
                  <a:srgbClr val="262626"/>
                </a:solidFill>
                <a:latin typeface="Aptos" panose="020B0004020202020204" pitchFamily="34" charset="0"/>
              </a:rPr>
              <a:t> </a:t>
            </a:r>
            <a:r>
              <a:rPr lang="de-DE" sz="1400" err="1">
                <a:solidFill>
                  <a:srgbClr val="262626"/>
                </a:solidFill>
                <a:latin typeface="Aptos" panose="020B0004020202020204" pitchFamily="34" charset="0"/>
              </a:rPr>
              <a:t>spirit</a:t>
            </a:r>
            <a:r>
              <a:rPr lang="de-DE" sz="1400">
                <a:solidFill>
                  <a:srgbClr val="262626"/>
                </a:solidFill>
                <a:latin typeface="Aptos" panose="020B0004020202020204" pitchFamily="34" charset="0"/>
              </a:rPr>
              <a:t> </a:t>
            </a:r>
            <a:r>
              <a:rPr lang="de-DE" sz="1400" err="1">
                <a:solidFill>
                  <a:srgbClr val="262626"/>
                </a:solidFill>
                <a:latin typeface="Aptos" panose="020B0004020202020204" pitchFamily="34" charset="0"/>
              </a:rPr>
              <a:t>further</a:t>
            </a:r>
            <a:r>
              <a:rPr lang="de-DE" sz="1400">
                <a:solidFill>
                  <a:srgbClr val="262626"/>
                </a:solidFill>
                <a:latin typeface="Aptos" panose="020B0004020202020204" pitchFamily="34" charset="0"/>
              </a:rPr>
              <a:t>.</a:t>
            </a:r>
          </a:p>
        </p:txBody>
      </p:sp>
      <p:sp>
        <p:nvSpPr>
          <p:cNvPr id="3" name="Textplatzhalter 2">
            <a:extLst>
              <a:ext uri="{FF2B5EF4-FFF2-40B4-BE49-F238E27FC236}">
                <a16:creationId xmlns:a16="http://schemas.microsoft.com/office/drawing/2014/main" id="{5AAD6604-9182-38C8-5EBD-4964D9DECCA9}"/>
              </a:ext>
            </a:extLst>
          </p:cNvPr>
          <p:cNvSpPr>
            <a:spLocks noGrp="1"/>
          </p:cNvSpPr>
          <p:nvPr>
            <p:ph type="body" idx="1"/>
          </p:nvPr>
        </p:nvSpPr>
        <p:spPr>
          <a:xfrm>
            <a:off x="428625" y="336593"/>
            <a:ext cx="6332393" cy="886397"/>
          </a:xfrm>
        </p:spPr>
        <p:txBody>
          <a:bodyPr/>
          <a:lstStyle/>
          <a:p>
            <a:r>
              <a:rPr lang="de-DE"/>
              <a:t>Boost </a:t>
            </a:r>
            <a:r>
              <a:rPr lang="de-DE" err="1"/>
              <a:t>your</a:t>
            </a:r>
            <a:r>
              <a:rPr lang="de-DE"/>
              <a:t> </a:t>
            </a:r>
            <a:r>
              <a:rPr lang="de-DE" err="1"/>
              <a:t>career</a:t>
            </a:r>
            <a:r>
              <a:rPr lang="de-DE"/>
              <a:t> </a:t>
            </a:r>
            <a:r>
              <a:rPr lang="de-DE" err="1"/>
              <a:t>with</a:t>
            </a:r>
            <a:r>
              <a:rPr lang="de-DE"/>
              <a:t> </a:t>
            </a:r>
            <a:r>
              <a:rPr lang="de-DE" err="1"/>
              <a:t>your</a:t>
            </a:r>
            <a:r>
              <a:rPr lang="de-DE"/>
              <a:t> YES </a:t>
            </a:r>
            <a:r>
              <a:rPr lang="de-DE" err="1"/>
              <a:t>experience</a:t>
            </a:r>
            <a:endParaRPr lang="de-DE"/>
          </a:p>
        </p:txBody>
      </p:sp>
      <p:pic>
        <p:nvPicPr>
          <p:cNvPr id="6" name="Grafik 5">
            <a:extLst>
              <a:ext uri="{FF2B5EF4-FFF2-40B4-BE49-F238E27FC236}">
                <a16:creationId xmlns:a16="http://schemas.microsoft.com/office/drawing/2014/main" id="{48B6F062-3715-9217-4F23-D7743D61D5B6}"/>
              </a:ext>
            </a:extLst>
          </p:cNvPr>
          <p:cNvPicPr>
            <a:picLocks noChangeAspect="1"/>
          </p:cNvPicPr>
          <p:nvPr/>
        </p:nvPicPr>
        <p:blipFill>
          <a:blip r:embed="rId3"/>
          <a:srcRect l="1663" t="4576" r="39626" b="7182"/>
          <a:stretch/>
        </p:blipFill>
        <p:spPr>
          <a:xfrm>
            <a:off x="5196254" y="1497167"/>
            <a:ext cx="3140268" cy="3140268"/>
          </a:xfrm>
          <a:prstGeom prst="ellipse">
            <a:avLst/>
          </a:prstGeom>
        </p:spPr>
      </p:pic>
      <p:pic>
        <p:nvPicPr>
          <p:cNvPr id="4" name="Picture 3" descr="A blue square with white letters&#10;&#10;Description automatically generated">
            <a:extLst>
              <a:ext uri="{FF2B5EF4-FFF2-40B4-BE49-F238E27FC236}">
                <a16:creationId xmlns:a16="http://schemas.microsoft.com/office/drawing/2014/main" id="{A1CA6EEE-E299-2EDD-CD14-58F8FD8475C8}"/>
              </a:ext>
            </a:extLst>
          </p:cNvPr>
          <p:cNvPicPr>
            <a:picLocks noChangeAspect="1"/>
          </p:cNvPicPr>
          <p:nvPr/>
        </p:nvPicPr>
        <p:blipFill>
          <a:blip r:embed="rId4"/>
          <a:stretch>
            <a:fillRect/>
          </a:stretch>
        </p:blipFill>
        <p:spPr>
          <a:xfrm>
            <a:off x="281354" y="2151039"/>
            <a:ext cx="1090247" cy="1090247"/>
          </a:xfrm>
          <a:prstGeom prst="rect">
            <a:avLst/>
          </a:prstGeom>
        </p:spPr>
      </p:pic>
    </p:spTree>
    <p:extLst>
      <p:ext uri="{BB962C8B-B14F-4D97-AF65-F5344CB8AC3E}">
        <p14:creationId xmlns:p14="http://schemas.microsoft.com/office/powerpoint/2010/main" val="133894333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0615D2-F6FC-3023-6CA1-F5CB9B0EE7B2}"/>
            </a:ext>
          </a:extLst>
        </p:cNvPr>
        <p:cNvGrpSpPr/>
        <p:nvPr/>
      </p:nvGrpSpPr>
      <p:grpSpPr>
        <a:xfrm>
          <a:off x="0" y="0"/>
          <a:ext cx="0" cy="0"/>
          <a:chOff x="0" y="0"/>
          <a:chExt cx="0" cy="0"/>
        </a:xfrm>
      </p:grpSpPr>
      <p:sp>
        <p:nvSpPr>
          <p:cNvPr id="3" name="Textplatzhalter 2">
            <a:extLst>
              <a:ext uri="{FF2B5EF4-FFF2-40B4-BE49-F238E27FC236}">
                <a16:creationId xmlns:a16="http://schemas.microsoft.com/office/drawing/2014/main" id="{A5F2C699-7D87-417E-B2EE-BDCC5A7F40DB}"/>
              </a:ext>
            </a:extLst>
          </p:cNvPr>
          <p:cNvSpPr>
            <a:spLocks noGrp="1"/>
          </p:cNvSpPr>
          <p:nvPr>
            <p:ph type="body" idx="1"/>
          </p:nvPr>
        </p:nvSpPr>
        <p:spPr/>
        <p:txBody>
          <a:bodyPr/>
          <a:lstStyle/>
          <a:p>
            <a:r>
              <a:rPr lang="de-DE"/>
              <a:t>Time </a:t>
            </a:r>
            <a:r>
              <a:rPr lang="de-DE" err="1"/>
              <a:t>for</a:t>
            </a:r>
            <a:r>
              <a:rPr lang="de-DE"/>
              <a:t> </a:t>
            </a:r>
            <a:r>
              <a:rPr lang="de-DE" err="1"/>
              <a:t>feedback</a:t>
            </a:r>
            <a:r>
              <a:rPr lang="de-DE"/>
              <a:t>!</a:t>
            </a:r>
          </a:p>
        </p:txBody>
      </p:sp>
      <p:pic>
        <p:nvPicPr>
          <p:cNvPr id="10" name="Grafik 9">
            <a:extLst>
              <a:ext uri="{FF2B5EF4-FFF2-40B4-BE49-F238E27FC236}">
                <a16:creationId xmlns:a16="http://schemas.microsoft.com/office/drawing/2014/main" id="{81DB8937-0D33-67D4-1A96-477E0458738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60928" y="2733929"/>
            <a:ext cx="1644142" cy="1644142"/>
          </a:xfrm>
          <a:prstGeom prst="rect">
            <a:avLst/>
          </a:prstGeom>
        </p:spPr>
      </p:pic>
      <p:pic>
        <p:nvPicPr>
          <p:cNvPr id="4" name="Picture 3" descr="A qr code with a black and white background&#10;&#10;Description automatically generated">
            <a:extLst>
              <a:ext uri="{FF2B5EF4-FFF2-40B4-BE49-F238E27FC236}">
                <a16:creationId xmlns:a16="http://schemas.microsoft.com/office/drawing/2014/main" id="{650451B3-8314-02A8-6FED-F53C6C21DF07}"/>
              </a:ext>
            </a:extLst>
          </p:cNvPr>
          <p:cNvPicPr>
            <a:picLocks noChangeAspect="1"/>
          </p:cNvPicPr>
          <p:nvPr/>
        </p:nvPicPr>
        <p:blipFill>
          <a:blip r:embed="rId5"/>
          <a:stretch>
            <a:fillRect/>
          </a:stretch>
        </p:blipFill>
        <p:spPr>
          <a:xfrm>
            <a:off x="3632200" y="1587500"/>
            <a:ext cx="1879600" cy="1968500"/>
          </a:xfrm>
          <a:prstGeom prst="rect">
            <a:avLst/>
          </a:prstGeom>
        </p:spPr>
      </p:pic>
    </p:spTree>
    <p:extLst>
      <p:ext uri="{BB962C8B-B14F-4D97-AF65-F5344CB8AC3E}">
        <p14:creationId xmlns:p14="http://schemas.microsoft.com/office/powerpoint/2010/main" val="261129605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B5F395-7DBB-9827-74ED-DA9242F7908E}"/>
            </a:ext>
          </a:extLst>
        </p:cNvPr>
        <p:cNvGrpSpPr/>
        <p:nvPr/>
      </p:nvGrpSpPr>
      <p:grpSpPr>
        <a:xfrm>
          <a:off x="0" y="0"/>
          <a:ext cx="0" cy="0"/>
          <a:chOff x="0" y="0"/>
          <a:chExt cx="0" cy="0"/>
        </a:xfrm>
      </p:grpSpPr>
      <p:sp>
        <p:nvSpPr>
          <p:cNvPr id="3" name="Textplatzhalter 2">
            <a:extLst>
              <a:ext uri="{FF2B5EF4-FFF2-40B4-BE49-F238E27FC236}">
                <a16:creationId xmlns:a16="http://schemas.microsoft.com/office/drawing/2014/main" id="{57625534-096D-2AA3-85E3-4F6966459FBF}"/>
              </a:ext>
            </a:extLst>
          </p:cNvPr>
          <p:cNvSpPr>
            <a:spLocks noGrp="1"/>
          </p:cNvSpPr>
          <p:nvPr>
            <p:ph type="body" idx="1"/>
          </p:nvPr>
        </p:nvSpPr>
        <p:spPr>
          <a:xfrm>
            <a:off x="428625" y="336593"/>
            <a:ext cx="6332393" cy="443198"/>
          </a:xfrm>
        </p:spPr>
        <p:txBody>
          <a:bodyPr/>
          <a:lstStyle/>
          <a:p>
            <a:r>
              <a:rPr lang="de-DE" err="1"/>
              <a:t>Thank</a:t>
            </a:r>
            <a:r>
              <a:rPr lang="de-DE"/>
              <a:t> </a:t>
            </a:r>
            <a:r>
              <a:rPr lang="de-DE" err="1"/>
              <a:t>you</a:t>
            </a:r>
            <a:r>
              <a:rPr lang="de-DE"/>
              <a:t>!</a:t>
            </a:r>
          </a:p>
        </p:txBody>
      </p:sp>
      <p:sp>
        <p:nvSpPr>
          <p:cNvPr id="4" name="Textfeld 3">
            <a:extLst>
              <a:ext uri="{FF2B5EF4-FFF2-40B4-BE49-F238E27FC236}">
                <a16:creationId xmlns:a16="http://schemas.microsoft.com/office/drawing/2014/main" id="{829F2222-7938-95F7-C9B1-96DCF6633456}"/>
              </a:ext>
            </a:extLst>
          </p:cNvPr>
          <p:cNvSpPr txBox="1"/>
          <p:nvPr/>
        </p:nvSpPr>
        <p:spPr>
          <a:xfrm>
            <a:off x="428625" y="922881"/>
            <a:ext cx="7801377"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 typeface="Arial"/>
              <a:buNone/>
              <a:tabLst/>
              <a:defRPr/>
            </a:pPr>
            <a:r>
              <a:rPr kumimoji="0" lang="en-GB" sz="1400" b="1" i="0" u="none" strike="noStrike" kern="0" cap="none" spc="0" normalizeH="0" baseline="0" noProof="0">
                <a:ln>
                  <a:noFill/>
                </a:ln>
                <a:solidFill>
                  <a:srgbClr val="000000"/>
                </a:solidFill>
                <a:effectLst/>
                <a:uLnTx/>
                <a:uFillTx/>
                <a:latin typeface="Aptos" panose="020B0004020202020204" pitchFamily="34" charset="0"/>
                <a:cs typeface="Arial"/>
                <a:sym typeface="Arial"/>
              </a:rPr>
              <a:t>Connect with us and each other via Social Media …</a:t>
            </a:r>
          </a:p>
        </p:txBody>
      </p:sp>
      <p:sp>
        <p:nvSpPr>
          <p:cNvPr id="2" name="Textplatzhalter 1">
            <a:extLst>
              <a:ext uri="{FF2B5EF4-FFF2-40B4-BE49-F238E27FC236}">
                <a16:creationId xmlns:a16="http://schemas.microsoft.com/office/drawing/2014/main" id="{E8BBA341-F993-22DA-A76B-0A4CECBAC362}"/>
              </a:ext>
            </a:extLst>
          </p:cNvPr>
          <p:cNvSpPr txBox="1">
            <a:spLocks/>
          </p:cNvSpPr>
          <p:nvPr/>
        </p:nvSpPr>
        <p:spPr>
          <a:xfrm>
            <a:off x="303935" y="4637434"/>
            <a:ext cx="4756888" cy="506066"/>
          </a:xfrm>
          <a:prstGeom prst="rect">
            <a:avLst/>
          </a:prstGeom>
        </p:spPr>
        <p:txBody>
          <a:bodyPr/>
          <a:lstStyle>
            <a:lvl1pPr marL="182880" indent="-182880" algn="l" defTabSz="685800" rtl="0" eaLnBrk="1" latinLnBrk="0" hangingPunct="1">
              <a:lnSpc>
                <a:spcPct val="90000"/>
              </a:lnSpc>
              <a:spcBef>
                <a:spcPts val="0"/>
              </a:spcBef>
              <a:spcAft>
                <a:spcPts val="450"/>
              </a:spcAft>
              <a:buFont typeface="Arial" panose="020B0604020202020204" pitchFamily="34" charset="0"/>
              <a:buChar char="•"/>
              <a:defRPr sz="1400" kern="1200">
                <a:solidFill>
                  <a:schemeClr val="tx1"/>
                </a:solidFill>
                <a:latin typeface="+mn-lt"/>
                <a:ea typeface="+mn-ea"/>
                <a:cs typeface="+mn-cs"/>
              </a:defRPr>
            </a:lvl1pPr>
            <a:lvl2pPr marL="457200" indent="-274320" algn="l" defTabSz="685800" rtl="0" eaLnBrk="1" latinLnBrk="0" hangingPunct="1">
              <a:lnSpc>
                <a:spcPct val="90000"/>
              </a:lnSpc>
              <a:spcBef>
                <a:spcPts val="0"/>
              </a:spcBef>
              <a:spcAft>
                <a:spcPts val="450"/>
              </a:spcAft>
              <a:buSzPct val="100000"/>
              <a:buFont typeface="System Font Regular"/>
              <a:buChar char="・"/>
              <a:defRPr sz="1400" kern="1200">
                <a:solidFill>
                  <a:schemeClr val="tx1"/>
                </a:solidFill>
                <a:latin typeface="+mn-lt"/>
                <a:ea typeface="+mn-ea"/>
                <a:cs typeface="+mn-cs"/>
              </a:defRPr>
            </a:lvl2pPr>
            <a:lvl3pPr marL="685800" indent="0" algn="l" defTabSz="685800" rtl="0" eaLnBrk="1" latinLnBrk="0" hangingPunct="1">
              <a:lnSpc>
                <a:spcPct val="90000"/>
              </a:lnSpc>
              <a:spcBef>
                <a:spcPts val="375"/>
              </a:spcBef>
              <a:spcAft>
                <a:spcPts val="450"/>
              </a:spcAft>
              <a:buFont typeface="Arial" panose="020B0604020202020204" pitchFamily="34" charset="0"/>
              <a:buNone/>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spcAft>
                <a:spcPts val="450"/>
              </a:spcAft>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spcAft>
                <a:spcPts val="450"/>
              </a:spcAft>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de-DE" sz="1400" b="1" dirty="0">
                <a:solidFill>
                  <a:srgbClr val="E30613"/>
                </a:solidFill>
                <a:latin typeface="Aptos" panose="020B0004020202020204" pitchFamily="34" charset="0"/>
              </a:rPr>
              <a:t>©️ Young Entrepreneurs in Science, 2025</a:t>
            </a:r>
          </a:p>
        </p:txBody>
      </p:sp>
      <p:pic>
        <p:nvPicPr>
          <p:cNvPr id="6" name="Grafik 5" descr="Ein Bild, das Zeichnung, Teller, Schild enthält.&#10;&#10;Automatisch generierte Beschreibung">
            <a:extLst>
              <a:ext uri="{FF2B5EF4-FFF2-40B4-BE49-F238E27FC236}">
                <a16:creationId xmlns:a16="http://schemas.microsoft.com/office/drawing/2014/main" id="{55493E64-E16B-1CC8-A883-ED02BC05EEC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142" b="3716"/>
          <a:stretch/>
        </p:blipFill>
        <p:spPr>
          <a:xfrm>
            <a:off x="3481005" y="2066661"/>
            <a:ext cx="567037" cy="552440"/>
          </a:xfrm>
          <a:prstGeom prst="rect">
            <a:avLst/>
          </a:prstGeom>
        </p:spPr>
      </p:pic>
      <p:sp>
        <p:nvSpPr>
          <p:cNvPr id="7" name="Textfeld 6">
            <a:extLst>
              <a:ext uri="{FF2B5EF4-FFF2-40B4-BE49-F238E27FC236}">
                <a16:creationId xmlns:a16="http://schemas.microsoft.com/office/drawing/2014/main" id="{C617947D-027D-5512-97A7-53B201FEB8CD}"/>
              </a:ext>
            </a:extLst>
          </p:cNvPr>
          <p:cNvSpPr txBox="1"/>
          <p:nvPr/>
        </p:nvSpPr>
        <p:spPr>
          <a:xfrm>
            <a:off x="1741893" y="2916543"/>
            <a:ext cx="830003"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378" rtl="0" eaLnBrk="1" fontAlgn="auto" latinLnBrk="0" hangingPunct="0">
              <a:lnSpc>
                <a:spcPct val="100000"/>
              </a:lnSpc>
              <a:spcBef>
                <a:spcPts val="0"/>
              </a:spcBef>
              <a:spcAft>
                <a:spcPts val="0"/>
              </a:spcAft>
              <a:buClr>
                <a:srgbClr val="000000"/>
              </a:buClr>
              <a:buSzTx/>
              <a:buFont typeface="Arial"/>
              <a:buNone/>
              <a:tabLst/>
              <a:defRPr/>
            </a:pPr>
            <a:r>
              <a:rPr kumimoji="0" lang="en-GB" sz="1200" b="1" i="0" u="none" strike="noStrike" kern="0" cap="none" spc="0" normalizeH="0" baseline="0" noProof="0">
                <a:ln>
                  <a:noFill/>
                </a:ln>
                <a:solidFill>
                  <a:srgbClr val="000000"/>
                </a:solidFill>
                <a:effectLst/>
                <a:uLnTx/>
                <a:uFillTx/>
                <a:latin typeface="Aptos" panose="020B0004020202020204" pitchFamily="34" charset="0"/>
                <a:cs typeface="Arial"/>
                <a:sym typeface="Calibri"/>
              </a:rPr>
              <a:t>LinkedIn </a:t>
            </a:r>
            <a:br>
              <a:rPr kumimoji="0" lang="en-GB" sz="1200" b="1" i="0" u="none" strike="noStrike" kern="0" cap="none" spc="0" normalizeH="0" baseline="0" noProof="0">
                <a:ln>
                  <a:noFill/>
                </a:ln>
                <a:solidFill>
                  <a:srgbClr val="000000"/>
                </a:solidFill>
                <a:effectLst/>
                <a:uLnTx/>
                <a:uFillTx/>
                <a:latin typeface="Aptos" panose="020B0004020202020204" pitchFamily="34" charset="0"/>
                <a:cs typeface="Arial"/>
                <a:sym typeface="Calibri"/>
              </a:rPr>
            </a:br>
            <a:r>
              <a:rPr kumimoji="0" lang="en-GB" sz="1200" b="1" i="0" u="none" strike="noStrike" kern="0" cap="none" spc="0" normalizeH="0" baseline="0" noProof="0">
                <a:ln>
                  <a:noFill/>
                </a:ln>
                <a:solidFill>
                  <a:srgbClr val="000000"/>
                </a:solidFill>
                <a:effectLst/>
                <a:uLnTx/>
                <a:uFillTx/>
                <a:latin typeface="Aptos" panose="020B0004020202020204" pitchFamily="34" charset="0"/>
                <a:cs typeface="Arial"/>
                <a:sym typeface="Calibri"/>
              </a:rPr>
              <a:t>Page</a:t>
            </a:r>
          </a:p>
        </p:txBody>
      </p:sp>
      <p:sp>
        <p:nvSpPr>
          <p:cNvPr id="8" name="Textfeld 7">
            <a:extLst>
              <a:ext uri="{FF2B5EF4-FFF2-40B4-BE49-F238E27FC236}">
                <a16:creationId xmlns:a16="http://schemas.microsoft.com/office/drawing/2014/main" id="{01290793-2DDE-5139-A066-2E5B5B377AA9}"/>
              </a:ext>
            </a:extLst>
          </p:cNvPr>
          <p:cNvSpPr txBox="1"/>
          <p:nvPr/>
        </p:nvSpPr>
        <p:spPr>
          <a:xfrm>
            <a:off x="3253116" y="2916543"/>
            <a:ext cx="1084505"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378" rtl="0" eaLnBrk="1" fontAlgn="auto" latinLnBrk="0" hangingPunct="0">
              <a:lnSpc>
                <a:spcPct val="100000"/>
              </a:lnSpc>
              <a:spcBef>
                <a:spcPts val="0"/>
              </a:spcBef>
              <a:spcAft>
                <a:spcPts val="0"/>
              </a:spcAft>
              <a:buClr>
                <a:srgbClr val="000000"/>
              </a:buClr>
              <a:buSzTx/>
              <a:buFont typeface="Arial"/>
              <a:buNone/>
              <a:tabLst/>
              <a:defRPr/>
            </a:pPr>
            <a:r>
              <a:rPr kumimoji="0" lang="en-GB" sz="1200" b="1" i="0" u="none" strike="noStrike" kern="0" cap="none" spc="0" normalizeH="0" baseline="0" noProof="0">
                <a:ln>
                  <a:noFill/>
                </a:ln>
                <a:solidFill>
                  <a:srgbClr val="000000"/>
                </a:solidFill>
                <a:effectLst/>
                <a:uLnTx/>
                <a:uFillTx/>
                <a:latin typeface="Aptos" panose="020B0004020202020204" pitchFamily="34" charset="0"/>
                <a:cs typeface="Arial"/>
                <a:sym typeface="Calibri"/>
              </a:rPr>
              <a:t>LinkedIn </a:t>
            </a:r>
            <a:br>
              <a:rPr kumimoji="0" lang="en-GB" sz="1200" b="1" i="0" u="none" strike="noStrike" kern="0" cap="none" spc="0" normalizeH="0" baseline="0" noProof="0">
                <a:ln>
                  <a:noFill/>
                </a:ln>
                <a:solidFill>
                  <a:srgbClr val="000000"/>
                </a:solidFill>
                <a:effectLst/>
                <a:uLnTx/>
                <a:uFillTx/>
                <a:latin typeface="Aptos" panose="020B0004020202020204" pitchFamily="34" charset="0"/>
                <a:cs typeface="Arial"/>
                <a:sym typeface="Calibri"/>
              </a:rPr>
            </a:br>
            <a:r>
              <a:rPr kumimoji="0" lang="en-GB" sz="1200" b="1" i="0" u="none" strike="noStrike" kern="0" cap="none" spc="0" normalizeH="0" baseline="0" noProof="0">
                <a:ln>
                  <a:noFill/>
                </a:ln>
                <a:solidFill>
                  <a:srgbClr val="000000"/>
                </a:solidFill>
                <a:effectLst/>
                <a:uLnTx/>
                <a:uFillTx/>
                <a:latin typeface="Aptos" panose="020B0004020202020204" pitchFamily="34" charset="0"/>
                <a:cs typeface="Arial"/>
                <a:sym typeface="Calibri"/>
              </a:rPr>
              <a:t>Group</a:t>
            </a:r>
          </a:p>
        </p:txBody>
      </p:sp>
      <p:pic>
        <p:nvPicPr>
          <p:cNvPr id="21" name="Grafik 20" descr="Ein Bild, das Text, Zeichnung, Flagge, Schild enthält.&#10;&#10;Automatisch generierte Beschreibung">
            <a:extLst>
              <a:ext uri="{FF2B5EF4-FFF2-40B4-BE49-F238E27FC236}">
                <a16:creationId xmlns:a16="http://schemas.microsoft.com/office/drawing/2014/main" id="{0255F1A3-C9DF-8B90-4BEB-066CB4320F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92519" y="2108640"/>
            <a:ext cx="550270" cy="550270"/>
          </a:xfrm>
          <a:prstGeom prst="rect">
            <a:avLst/>
          </a:prstGeom>
        </p:spPr>
      </p:pic>
      <p:sp>
        <p:nvSpPr>
          <p:cNvPr id="22" name="Textfeld 21">
            <a:extLst>
              <a:ext uri="{FF2B5EF4-FFF2-40B4-BE49-F238E27FC236}">
                <a16:creationId xmlns:a16="http://schemas.microsoft.com/office/drawing/2014/main" id="{E99D8E31-F117-5155-53D1-1CBF85163117}"/>
              </a:ext>
            </a:extLst>
          </p:cNvPr>
          <p:cNvSpPr txBox="1"/>
          <p:nvPr/>
        </p:nvSpPr>
        <p:spPr>
          <a:xfrm>
            <a:off x="6334267" y="2916543"/>
            <a:ext cx="1066773"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378" rtl="0" eaLnBrk="1" fontAlgn="auto" latinLnBrk="0" hangingPunct="0">
              <a:lnSpc>
                <a:spcPct val="100000"/>
              </a:lnSpc>
              <a:spcBef>
                <a:spcPts val="0"/>
              </a:spcBef>
              <a:spcAft>
                <a:spcPts val="0"/>
              </a:spcAft>
              <a:buClr>
                <a:srgbClr val="000000"/>
              </a:buClr>
              <a:buSzTx/>
              <a:buFont typeface="Arial"/>
              <a:buNone/>
              <a:tabLst/>
              <a:defRPr/>
            </a:pPr>
            <a:r>
              <a:rPr kumimoji="0" lang="en-GB" sz="1200" b="1" i="0" u="none" strike="noStrike" kern="0" cap="none" spc="0" normalizeH="0" baseline="0" noProof="0">
                <a:ln>
                  <a:noFill/>
                </a:ln>
                <a:solidFill>
                  <a:srgbClr val="000000"/>
                </a:solidFill>
                <a:effectLst/>
                <a:uLnTx/>
                <a:uFillTx/>
                <a:latin typeface="Aptos" panose="020B0004020202020204" pitchFamily="34" charset="0"/>
                <a:cs typeface="Arial"/>
                <a:sym typeface="Calibri"/>
              </a:rPr>
              <a:t>Newsletter</a:t>
            </a:r>
          </a:p>
        </p:txBody>
      </p:sp>
      <p:pic>
        <p:nvPicPr>
          <p:cNvPr id="23" name="Grafik 22">
            <a:extLst>
              <a:ext uri="{FF2B5EF4-FFF2-40B4-BE49-F238E27FC236}">
                <a16:creationId xmlns:a16="http://schemas.microsoft.com/office/drawing/2014/main" id="{5000C8B6-A6CA-A126-5252-7D9DE00E79D4}"/>
              </a:ext>
            </a:extLst>
          </p:cNvPr>
          <p:cNvPicPr>
            <a:picLocks noChangeAspect="1"/>
          </p:cNvPicPr>
          <p:nvPr/>
        </p:nvPicPr>
        <p:blipFill>
          <a:blip r:embed="rId5"/>
          <a:stretch>
            <a:fillRect/>
          </a:stretch>
        </p:blipFill>
        <p:spPr>
          <a:xfrm>
            <a:off x="1910658" y="2099264"/>
            <a:ext cx="519838" cy="519838"/>
          </a:xfrm>
          <a:prstGeom prst="rect">
            <a:avLst/>
          </a:prstGeom>
        </p:spPr>
      </p:pic>
      <p:pic>
        <p:nvPicPr>
          <p:cNvPr id="24" name="Grafik 23">
            <a:extLst>
              <a:ext uri="{FF2B5EF4-FFF2-40B4-BE49-F238E27FC236}">
                <a16:creationId xmlns:a16="http://schemas.microsoft.com/office/drawing/2014/main" id="{8D9129A9-BD66-EF5A-1268-EE627EFAEF52}"/>
              </a:ext>
            </a:extLst>
          </p:cNvPr>
          <p:cNvPicPr>
            <a:picLocks noChangeAspect="1"/>
          </p:cNvPicPr>
          <p:nvPr/>
        </p:nvPicPr>
        <p:blipFill>
          <a:blip r:embed="rId6"/>
          <a:stretch>
            <a:fillRect/>
          </a:stretch>
        </p:blipFill>
        <p:spPr>
          <a:xfrm>
            <a:off x="5091916" y="2080085"/>
            <a:ext cx="567037" cy="567037"/>
          </a:xfrm>
          <a:prstGeom prst="rect">
            <a:avLst/>
          </a:prstGeom>
        </p:spPr>
      </p:pic>
      <p:sp>
        <p:nvSpPr>
          <p:cNvPr id="25" name="Textfeld 24">
            <a:extLst>
              <a:ext uri="{FF2B5EF4-FFF2-40B4-BE49-F238E27FC236}">
                <a16:creationId xmlns:a16="http://schemas.microsoft.com/office/drawing/2014/main" id="{6932E300-8199-A6CF-4B6B-BE59D90DF18A}"/>
              </a:ext>
            </a:extLst>
          </p:cNvPr>
          <p:cNvSpPr txBox="1"/>
          <p:nvPr/>
        </p:nvSpPr>
        <p:spPr>
          <a:xfrm>
            <a:off x="4651952" y="2916543"/>
            <a:ext cx="1446963"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378" rtl="0" eaLnBrk="1" fontAlgn="auto" latinLnBrk="0" hangingPunct="0">
              <a:lnSpc>
                <a:spcPct val="100000"/>
              </a:lnSpc>
              <a:spcBef>
                <a:spcPts val="0"/>
              </a:spcBef>
              <a:spcAft>
                <a:spcPts val="0"/>
              </a:spcAft>
              <a:buClr>
                <a:srgbClr val="000000"/>
              </a:buClr>
              <a:buSzTx/>
              <a:buFont typeface="Arial"/>
              <a:buNone/>
              <a:tabLst/>
              <a:defRPr/>
            </a:pPr>
            <a:r>
              <a:rPr kumimoji="0" lang="en-GB" sz="1200" b="1" i="0" u="none" strike="noStrike" kern="0" cap="none" spc="0" normalizeH="0" baseline="0" noProof="0" dirty="0">
                <a:ln>
                  <a:noFill/>
                </a:ln>
                <a:solidFill>
                  <a:srgbClr val="000000"/>
                </a:solidFill>
                <a:effectLst/>
                <a:uLnTx/>
                <a:uFillTx/>
                <a:latin typeface="Aptos" panose="020B0004020202020204" pitchFamily="34" charset="0"/>
                <a:cs typeface="Arial"/>
                <a:sym typeface="Calibri"/>
              </a:rPr>
              <a:t>Instagram</a:t>
            </a:r>
            <a:br>
              <a:rPr kumimoji="0" lang="en-GB" sz="1200" b="1" i="0" u="none" strike="noStrike" kern="0" cap="none" spc="0" normalizeH="0" baseline="0" noProof="0" dirty="0">
                <a:ln>
                  <a:noFill/>
                </a:ln>
                <a:solidFill>
                  <a:srgbClr val="000000"/>
                </a:solidFill>
                <a:effectLst/>
                <a:uLnTx/>
                <a:uFillTx/>
                <a:latin typeface="Aptos" panose="020B0004020202020204" pitchFamily="34" charset="0"/>
                <a:cs typeface="Arial"/>
                <a:sym typeface="Calibri"/>
              </a:rPr>
            </a:br>
            <a:r>
              <a:rPr kumimoji="0" lang="en-GB" sz="1200" b="1" i="0" u="none" strike="noStrike" kern="0" cap="none" spc="0" normalizeH="0" baseline="0" noProof="0" dirty="0">
                <a:ln>
                  <a:noFill/>
                </a:ln>
                <a:solidFill>
                  <a:srgbClr val="000000"/>
                </a:solidFill>
                <a:effectLst/>
                <a:uLnTx/>
                <a:uFillTx/>
                <a:latin typeface="Aptos" panose="020B0004020202020204" pitchFamily="34" charset="0"/>
                <a:cs typeface="Arial"/>
                <a:sym typeface="Calibri"/>
              </a:rPr>
              <a:t>@sciencepreneurs</a:t>
            </a:r>
          </a:p>
        </p:txBody>
      </p:sp>
    </p:spTree>
    <p:extLst>
      <p:ext uri="{BB962C8B-B14F-4D97-AF65-F5344CB8AC3E}">
        <p14:creationId xmlns:p14="http://schemas.microsoft.com/office/powerpoint/2010/main" val="38684087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C1C922-4A42-16AC-B851-4A04DABA4098}"/>
            </a:ext>
          </a:extLst>
        </p:cNvPr>
        <p:cNvGrpSpPr/>
        <p:nvPr/>
      </p:nvGrpSpPr>
      <p:grpSpPr>
        <a:xfrm>
          <a:off x="0" y="0"/>
          <a:ext cx="0" cy="0"/>
          <a:chOff x="0" y="0"/>
          <a:chExt cx="0" cy="0"/>
        </a:xfrm>
      </p:grpSpPr>
      <p:pic>
        <p:nvPicPr>
          <p:cNvPr id="5" name="Grafik 4" descr="Ein Bild, das Person, Kleidung, Wand, Menschliches Gesicht enthält.&#10;&#10;Automatisch generierte Beschreibung">
            <a:extLst>
              <a:ext uri="{FF2B5EF4-FFF2-40B4-BE49-F238E27FC236}">
                <a16:creationId xmlns:a16="http://schemas.microsoft.com/office/drawing/2014/main" id="{DB572E55-6EC8-248F-FC1F-CB299EA0BF2C}"/>
              </a:ext>
            </a:extLst>
          </p:cNvPr>
          <p:cNvPicPr>
            <a:picLocks noChangeAspect="1"/>
          </p:cNvPicPr>
          <p:nvPr/>
        </p:nvPicPr>
        <p:blipFill>
          <a:blip r:embed="rId3"/>
          <a:srcRect t="15730"/>
          <a:stretch/>
        </p:blipFill>
        <p:spPr>
          <a:xfrm>
            <a:off x="20" y="10"/>
            <a:ext cx="9143980" cy="5143490"/>
          </a:xfrm>
          <a:prstGeom prst="rect">
            <a:avLst/>
          </a:prstGeom>
          <a:noFill/>
        </p:spPr>
      </p:pic>
      <p:sp>
        <p:nvSpPr>
          <p:cNvPr id="3" name="Textplatzhalter 2">
            <a:extLst>
              <a:ext uri="{FF2B5EF4-FFF2-40B4-BE49-F238E27FC236}">
                <a16:creationId xmlns:a16="http://schemas.microsoft.com/office/drawing/2014/main" id="{8C73BF3D-DF0C-8FE1-B929-01EAA93981BC}"/>
              </a:ext>
            </a:extLst>
          </p:cNvPr>
          <p:cNvSpPr>
            <a:spLocks noGrp="1"/>
          </p:cNvSpPr>
          <p:nvPr>
            <p:ph type="body" sz="quarter" idx="11"/>
          </p:nvPr>
        </p:nvSpPr>
        <p:spPr>
          <a:xfrm>
            <a:off x="304800" y="285263"/>
            <a:ext cx="1905000" cy="485204"/>
          </a:xfrm>
        </p:spPr>
        <p:txBody>
          <a:bodyPr wrap="square" anchor="b">
            <a:normAutofit/>
          </a:bodyPr>
          <a:lstStyle/>
          <a:p>
            <a:pPr>
              <a:lnSpc>
                <a:spcPct val="90000"/>
              </a:lnSpc>
              <a:spcAft>
                <a:spcPts val="600"/>
              </a:spcAft>
            </a:pPr>
            <a:r>
              <a:rPr lang="de-DE"/>
              <a:t>THE END</a:t>
            </a:r>
          </a:p>
        </p:txBody>
      </p:sp>
    </p:spTree>
    <p:extLst>
      <p:ext uri="{BB962C8B-B14F-4D97-AF65-F5344CB8AC3E}">
        <p14:creationId xmlns:p14="http://schemas.microsoft.com/office/powerpoint/2010/main" val="26245200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2" name="Textplatzhalter 1">
            <a:extLst>
              <a:ext uri="{FF2B5EF4-FFF2-40B4-BE49-F238E27FC236}">
                <a16:creationId xmlns:a16="http://schemas.microsoft.com/office/drawing/2014/main" id="{D3C93886-87D5-2140-8FBB-C76212A58D2D}"/>
              </a:ext>
            </a:extLst>
          </p:cNvPr>
          <p:cNvSpPr>
            <a:spLocks noGrp="1"/>
          </p:cNvSpPr>
          <p:nvPr>
            <p:ph type="body" idx="1"/>
          </p:nvPr>
        </p:nvSpPr>
        <p:spPr>
          <a:xfrm>
            <a:off x="421801" y="290099"/>
            <a:ext cx="5099593" cy="503984"/>
          </a:xfrm>
        </p:spPr>
        <p:txBody>
          <a:bodyPr/>
          <a:lstStyle/>
          <a:p>
            <a:r>
              <a:rPr lang="en-GB"/>
              <a:t>Please guess ...</a:t>
            </a:r>
          </a:p>
        </p:txBody>
      </p:sp>
      <p:sp>
        <p:nvSpPr>
          <p:cNvPr id="12" name="Freeform 11">
            <a:extLst>
              <a:ext uri="{FF2B5EF4-FFF2-40B4-BE49-F238E27FC236}">
                <a16:creationId xmlns:a16="http://schemas.microsoft.com/office/drawing/2014/main" id="{5B171C38-09E3-10ED-0DC9-28F181C7C037}"/>
              </a:ext>
            </a:extLst>
          </p:cNvPr>
          <p:cNvSpPr/>
          <p:nvPr/>
        </p:nvSpPr>
        <p:spPr>
          <a:xfrm>
            <a:off x="1154018" y="2452133"/>
            <a:ext cx="6525491" cy="855145"/>
          </a:xfrm>
          <a:custGeom>
            <a:avLst/>
            <a:gdLst>
              <a:gd name="connsiteX0" fmla="*/ 0 w 6525491"/>
              <a:gd name="connsiteY0" fmla="*/ 53561 h 855145"/>
              <a:gd name="connsiteX1" fmla="*/ 1318161 w 6525491"/>
              <a:gd name="connsiteY1" fmla="*/ 17935 h 855145"/>
              <a:gd name="connsiteX2" fmla="*/ 2600696 w 6525491"/>
              <a:gd name="connsiteY2" fmla="*/ 302942 h 855145"/>
              <a:gd name="connsiteX3" fmla="*/ 3936670 w 6525491"/>
              <a:gd name="connsiteY3" fmla="*/ 546386 h 855145"/>
              <a:gd name="connsiteX4" fmla="*/ 5231080 w 6525491"/>
              <a:gd name="connsiteY4" fmla="*/ 801706 h 855145"/>
              <a:gd name="connsiteX5" fmla="*/ 6525491 w 6525491"/>
              <a:gd name="connsiteY5" fmla="*/ 855145 h 855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25491" h="855145">
                <a:moveTo>
                  <a:pt x="0" y="53561"/>
                </a:moveTo>
                <a:cubicBezTo>
                  <a:pt x="442356" y="14966"/>
                  <a:pt x="884712" y="-23629"/>
                  <a:pt x="1318161" y="17935"/>
                </a:cubicBezTo>
                <a:cubicBezTo>
                  <a:pt x="1751610" y="59499"/>
                  <a:pt x="2164278" y="214867"/>
                  <a:pt x="2600696" y="302942"/>
                </a:cubicBezTo>
                <a:cubicBezTo>
                  <a:pt x="3037114" y="391017"/>
                  <a:pt x="3936670" y="546386"/>
                  <a:pt x="3936670" y="546386"/>
                </a:cubicBezTo>
                <a:cubicBezTo>
                  <a:pt x="4375067" y="629513"/>
                  <a:pt x="4799610" y="750246"/>
                  <a:pt x="5231080" y="801706"/>
                </a:cubicBezTo>
                <a:cubicBezTo>
                  <a:pt x="5662550" y="853166"/>
                  <a:pt x="6094020" y="854155"/>
                  <a:pt x="6525491" y="855145"/>
                </a:cubicBezTo>
              </a:path>
            </a:pathLst>
          </a:custGeom>
          <a:noFill/>
          <a:ln w="25400" cap="flat">
            <a:solidFill>
              <a:srgbClr val="7030A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DE" sz="1800" b="0" i="0" u="none" strike="noStrike" kern="0" cap="none" spc="0" normalizeH="0" baseline="0" noProof="0">
              <a:ln>
                <a:noFill/>
              </a:ln>
              <a:solidFill>
                <a:srgbClr val="000000"/>
              </a:solidFill>
              <a:effectLst/>
              <a:uLnTx/>
              <a:uFillTx/>
              <a:latin typeface="Arial"/>
              <a:cs typeface="Arial"/>
              <a:sym typeface="Arial"/>
            </a:endParaRPr>
          </a:p>
        </p:txBody>
      </p:sp>
      <p:sp>
        <p:nvSpPr>
          <p:cNvPr id="13" name="Freeform 12">
            <a:extLst>
              <a:ext uri="{FF2B5EF4-FFF2-40B4-BE49-F238E27FC236}">
                <a16:creationId xmlns:a16="http://schemas.microsoft.com/office/drawing/2014/main" id="{699D284F-A3AB-DEAB-A6F0-07542B0AFC5F}"/>
              </a:ext>
            </a:extLst>
          </p:cNvPr>
          <p:cNvSpPr/>
          <p:nvPr/>
        </p:nvSpPr>
        <p:spPr>
          <a:xfrm>
            <a:off x="1165893" y="1923803"/>
            <a:ext cx="6531429" cy="671996"/>
          </a:xfrm>
          <a:custGeom>
            <a:avLst/>
            <a:gdLst>
              <a:gd name="connsiteX0" fmla="*/ 0 w 6531429"/>
              <a:gd name="connsiteY0" fmla="*/ 593766 h 671996"/>
              <a:gd name="connsiteX1" fmla="*/ 1330036 w 6531429"/>
              <a:gd name="connsiteY1" fmla="*/ 659080 h 671996"/>
              <a:gd name="connsiteX2" fmla="*/ 2600696 w 6531429"/>
              <a:gd name="connsiteY2" fmla="*/ 368135 h 671996"/>
              <a:gd name="connsiteX3" fmla="*/ 3936670 w 6531429"/>
              <a:gd name="connsiteY3" fmla="*/ 136566 h 671996"/>
              <a:gd name="connsiteX4" fmla="*/ 5231081 w 6531429"/>
              <a:gd name="connsiteY4" fmla="*/ 166254 h 671996"/>
              <a:gd name="connsiteX5" fmla="*/ 6531429 w 6531429"/>
              <a:gd name="connsiteY5" fmla="*/ 0 h 671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1429" h="671996">
                <a:moveTo>
                  <a:pt x="0" y="593766"/>
                </a:moveTo>
                <a:cubicBezTo>
                  <a:pt x="448293" y="645225"/>
                  <a:pt x="896587" y="696685"/>
                  <a:pt x="1330036" y="659080"/>
                </a:cubicBezTo>
                <a:cubicBezTo>
                  <a:pt x="1763485" y="621475"/>
                  <a:pt x="2166257" y="455221"/>
                  <a:pt x="2600696" y="368135"/>
                </a:cubicBezTo>
                <a:cubicBezTo>
                  <a:pt x="3035135" y="281049"/>
                  <a:pt x="3498273" y="170213"/>
                  <a:pt x="3936670" y="136566"/>
                </a:cubicBezTo>
                <a:cubicBezTo>
                  <a:pt x="4375067" y="102919"/>
                  <a:pt x="4798621" y="189015"/>
                  <a:pt x="5231081" y="166254"/>
                </a:cubicBezTo>
                <a:cubicBezTo>
                  <a:pt x="5663541" y="143493"/>
                  <a:pt x="6097485" y="71746"/>
                  <a:pt x="6531429" y="0"/>
                </a:cubicBezTo>
              </a:path>
            </a:pathLst>
          </a:custGeom>
          <a:noFill/>
          <a:ln w="28575" cap="flat">
            <a:solidFill>
              <a:srgbClr val="69CCA4"/>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DE" sz="1800" b="0" i="0" u="none" strike="noStrike" kern="0" cap="none" spc="0" normalizeH="0" baseline="0" noProof="0">
              <a:ln>
                <a:noFill/>
              </a:ln>
              <a:solidFill>
                <a:srgbClr val="000000"/>
              </a:solidFill>
              <a:effectLst/>
              <a:uLnTx/>
              <a:uFillTx/>
              <a:latin typeface="Arial"/>
              <a:cs typeface="Arial"/>
              <a:sym typeface="Arial"/>
            </a:endParaRPr>
          </a:p>
        </p:txBody>
      </p:sp>
      <p:sp>
        <p:nvSpPr>
          <p:cNvPr id="18" name="TextBox 17">
            <a:extLst>
              <a:ext uri="{FF2B5EF4-FFF2-40B4-BE49-F238E27FC236}">
                <a16:creationId xmlns:a16="http://schemas.microsoft.com/office/drawing/2014/main" id="{DC60E765-B7F7-C25E-9F3D-B187D713FBBA}"/>
              </a:ext>
            </a:extLst>
          </p:cNvPr>
          <p:cNvSpPr txBox="1"/>
          <p:nvPr/>
        </p:nvSpPr>
        <p:spPr>
          <a:xfrm>
            <a:off x="645342" y="3803584"/>
            <a:ext cx="1134283" cy="2616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DE" sz="1100" b="1" i="0" u="none" strike="noStrike" kern="0" cap="none" spc="0" normalizeH="0" baseline="0" noProof="0">
                <a:ln>
                  <a:noFill/>
                </a:ln>
                <a:solidFill>
                  <a:srgbClr val="000000"/>
                </a:solidFill>
                <a:effectLst/>
                <a:uLnTx/>
                <a:uFillTx/>
                <a:latin typeface="Aptos" panose="020B0004020202020204" pitchFamily="34" charset="0"/>
                <a:ea typeface="+mn-ea"/>
                <a:cs typeface="Arial"/>
                <a:sym typeface="Calibri"/>
              </a:rPr>
              <a:t>Total population</a:t>
            </a:r>
          </a:p>
        </p:txBody>
      </p:sp>
      <p:sp>
        <p:nvSpPr>
          <p:cNvPr id="19" name="TextBox 18">
            <a:extLst>
              <a:ext uri="{FF2B5EF4-FFF2-40B4-BE49-F238E27FC236}">
                <a16:creationId xmlns:a16="http://schemas.microsoft.com/office/drawing/2014/main" id="{4502EB7F-3DA6-E298-21E4-A367C7085222}"/>
              </a:ext>
            </a:extLst>
          </p:cNvPr>
          <p:cNvSpPr txBox="1"/>
          <p:nvPr/>
        </p:nvSpPr>
        <p:spPr>
          <a:xfrm>
            <a:off x="2023530" y="3803584"/>
            <a:ext cx="848949" cy="2616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de-DE" sz="1100" b="1" i="0" u="none" strike="noStrike" kern="0" cap="none" spc="0" normalizeH="0" baseline="0" noProof="0">
                <a:ln>
                  <a:noFill/>
                </a:ln>
                <a:solidFill>
                  <a:srgbClr val="000000"/>
                </a:solidFill>
                <a:effectLst/>
                <a:uLnTx/>
                <a:uFillTx/>
                <a:latin typeface="Aptos" panose="020B0004020202020204" pitchFamily="34" charset="0"/>
                <a:ea typeface="+mn-ea"/>
                <a:cs typeface="Arial"/>
                <a:sym typeface="Calibri"/>
              </a:rPr>
              <a:t>High </a:t>
            </a:r>
            <a:r>
              <a:rPr kumimoji="0" lang="de-DE" sz="1100" b="1" i="0" u="none" strike="noStrike" kern="0" cap="none" spc="0" normalizeH="0" baseline="0" noProof="0" err="1">
                <a:ln>
                  <a:noFill/>
                </a:ln>
                <a:solidFill>
                  <a:srgbClr val="000000"/>
                </a:solidFill>
                <a:effectLst/>
                <a:uLnTx/>
                <a:uFillTx/>
                <a:latin typeface="Aptos" panose="020B0004020202020204" pitchFamily="34" charset="0"/>
                <a:ea typeface="+mn-ea"/>
                <a:cs typeface="Arial"/>
                <a:sym typeface="Calibri"/>
              </a:rPr>
              <a:t>school</a:t>
            </a:r>
            <a:endParaRPr kumimoji="0" lang="en-DE" sz="1100" b="1" i="0" u="none" strike="noStrike" kern="0" cap="none" spc="0" normalizeH="0" baseline="0" noProof="0">
              <a:ln>
                <a:noFill/>
              </a:ln>
              <a:solidFill>
                <a:srgbClr val="000000"/>
              </a:solidFill>
              <a:effectLst/>
              <a:uLnTx/>
              <a:uFillTx/>
              <a:latin typeface="Aptos" panose="020B0004020202020204" pitchFamily="34" charset="0"/>
              <a:ea typeface="+mn-ea"/>
              <a:cs typeface="Arial"/>
              <a:sym typeface="Calibri"/>
            </a:endParaRPr>
          </a:p>
        </p:txBody>
      </p:sp>
      <p:sp>
        <p:nvSpPr>
          <p:cNvPr id="24" name="TextBox 23">
            <a:extLst>
              <a:ext uri="{FF2B5EF4-FFF2-40B4-BE49-F238E27FC236}">
                <a16:creationId xmlns:a16="http://schemas.microsoft.com/office/drawing/2014/main" id="{68158CDD-6277-A309-9143-C00EDF8C05B1}"/>
              </a:ext>
            </a:extLst>
          </p:cNvPr>
          <p:cNvSpPr txBox="1"/>
          <p:nvPr/>
        </p:nvSpPr>
        <p:spPr>
          <a:xfrm>
            <a:off x="1002637" y="2121302"/>
            <a:ext cx="388887"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DE" sz="1200" b="1" i="0" u="none" strike="noStrike" kern="0" cap="none" spc="0" normalizeH="0" baseline="0" noProof="0">
                <a:ln>
                  <a:noFill/>
                </a:ln>
                <a:solidFill>
                  <a:srgbClr val="7030A0"/>
                </a:solidFill>
                <a:effectLst/>
                <a:uLnTx/>
                <a:uFillTx/>
                <a:latin typeface="Aptos" panose="020B0004020202020204" pitchFamily="34" charset="0"/>
                <a:ea typeface="+mn-ea"/>
                <a:cs typeface="Arial"/>
                <a:sym typeface="Calibri"/>
              </a:rPr>
              <a:t>51%</a:t>
            </a:r>
          </a:p>
        </p:txBody>
      </p:sp>
      <p:sp>
        <p:nvSpPr>
          <p:cNvPr id="25" name="TextBox 24">
            <a:extLst>
              <a:ext uri="{FF2B5EF4-FFF2-40B4-BE49-F238E27FC236}">
                <a16:creationId xmlns:a16="http://schemas.microsoft.com/office/drawing/2014/main" id="{DC293D10-7244-2997-BADC-BA23A6109F43}"/>
              </a:ext>
            </a:extLst>
          </p:cNvPr>
          <p:cNvSpPr txBox="1"/>
          <p:nvPr/>
        </p:nvSpPr>
        <p:spPr>
          <a:xfrm>
            <a:off x="2253560" y="2095931"/>
            <a:ext cx="388887"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DE" sz="1200" b="1" i="0" u="none" strike="noStrike" kern="0" cap="none" spc="0" normalizeH="0" baseline="0" noProof="0">
                <a:ln>
                  <a:noFill/>
                </a:ln>
                <a:solidFill>
                  <a:srgbClr val="7030A0"/>
                </a:solidFill>
                <a:effectLst/>
                <a:uLnTx/>
                <a:uFillTx/>
                <a:latin typeface="Aptos" panose="020B0004020202020204" pitchFamily="34" charset="0"/>
                <a:ea typeface="+mn-ea"/>
                <a:cs typeface="Arial"/>
                <a:sym typeface="Calibri"/>
              </a:rPr>
              <a:t>53%</a:t>
            </a:r>
          </a:p>
        </p:txBody>
      </p:sp>
      <p:sp>
        <p:nvSpPr>
          <p:cNvPr id="27" name="TextBox 26">
            <a:extLst>
              <a:ext uri="{FF2B5EF4-FFF2-40B4-BE49-F238E27FC236}">
                <a16:creationId xmlns:a16="http://schemas.microsoft.com/office/drawing/2014/main" id="{613360C7-8296-7D9E-803D-CE2E1855219E}"/>
              </a:ext>
            </a:extLst>
          </p:cNvPr>
          <p:cNvSpPr txBox="1"/>
          <p:nvPr/>
        </p:nvSpPr>
        <p:spPr>
          <a:xfrm>
            <a:off x="3569742" y="2403720"/>
            <a:ext cx="385681"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DE" sz="1200" b="1" i="0" u="none" strike="noStrike" kern="0" cap="none" spc="0" normalizeH="0" baseline="0" noProof="0">
                <a:ln>
                  <a:noFill/>
                </a:ln>
                <a:solidFill>
                  <a:srgbClr val="7030A0"/>
                </a:solidFill>
                <a:effectLst/>
                <a:uLnTx/>
                <a:uFillTx/>
                <a:latin typeface="Aptos" panose="020B0004020202020204" pitchFamily="34" charset="0"/>
                <a:ea typeface="+mn-ea"/>
                <a:cs typeface="Arial"/>
                <a:sym typeface="Calibri"/>
              </a:rPr>
              <a:t>35%</a:t>
            </a:r>
          </a:p>
        </p:txBody>
      </p:sp>
      <p:sp>
        <p:nvSpPr>
          <p:cNvPr id="28" name="TextBox 27">
            <a:extLst>
              <a:ext uri="{FF2B5EF4-FFF2-40B4-BE49-F238E27FC236}">
                <a16:creationId xmlns:a16="http://schemas.microsoft.com/office/drawing/2014/main" id="{23EB1D50-1617-DEDF-B45A-BABDA58A7900}"/>
              </a:ext>
            </a:extLst>
          </p:cNvPr>
          <p:cNvSpPr txBox="1"/>
          <p:nvPr/>
        </p:nvSpPr>
        <p:spPr>
          <a:xfrm>
            <a:off x="4886329" y="2595799"/>
            <a:ext cx="385681"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DE" sz="1200" b="1" i="0" u="none" strike="noStrike" kern="0" cap="none" spc="0" normalizeH="0" baseline="0" noProof="0">
                <a:ln>
                  <a:noFill/>
                </a:ln>
                <a:solidFill>
                  <a:srgbClr val="7030A0"/>
                </a:solidFill>
                <a:effectLst/>
                <a:uLnTx/>
                <a:uFillTx/>
                <a:latin typeface="Aptos" panose="020B0004020202020204" pitchFamily="34" charset="0"/>
                <a:ea typeface="+mn-ea"/>
                <a:cs typeface="Arial"/>
                <a:sym typeface="Calibri"/>
              </a:rPr>
              <a:t>20%</a:t>
            </a:r>
          </a:p>
        </p:txBody>
      </p:sp>
      <p:sp>
        <p:nvSpPr>
          <p:cNvPr id="29" name="TextBox 28">
            <a:extLst>
              <a:ext uri="{FF2B5EF4-FFF2-40B4-BE49-F238E27FC236}">
                <a16:creationId xmlns:a16="http://schemas.microsoft.com/office/drawing/2014/main" id="{6349370A-E702-4151-4B07-9EFF88F90C7C}"/>
              </a:ext>
            </a:extLst>
          </p:cNvPr>
          <p:cNvSpPr txBox="1"/>
          <p:nvPr/>
        </p:nvSpPr>
        <p:spPr>
          <a:xfrm>
            <a:off x="6232336" y="2853571"/>
            <a:ext cx="303927"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DE" sz="1200" b="1" i="0" u="none" strike="noStrike" kern="0" cap="none" spc="0" normalizeH="0" baseline="0" noProof="0">
                <a:ln>
                  <a:noFill/>
                </a:ln>
                <a:solidFill>
                  <a:srgbClr val="7030A0"/>
                </a:solidFill>
                <a:effectLst/>
                <a:uLnTx/>
                <a:uFillTx/>
                <a:latin typeface="Aptos" panose="020B0004020202020204" pitchFamily="34" charset="0"/>
                <a:ea typeface="+mn-ea"/>
                <a:cs typeface="Arial"/>
                <a:sym typeface="Calibri"/>
              </a:rPr>
              <a:t>5%</a:t>
            </a:r>
          </a:p>
        </p:txBody>
      </p:sp>
      <p:sp>
        <p:nvSpPr>
          <p:cNvPr id="30" name="TextBox 29">
            <a:extLst>
              <a:ext uri="{FF2B5EF4-FFF2-40B4-BE49-F238E27FC236}">
                <a16:creationId xmlns:a16="http://schemas.microsoft.com/office/drawing/2014/main" id="{443D0E27-BF57-5CD2-7C87-37004E0C682D}"/>
              </a:ext>
            </a:extLst>
          </p:cNvPr>
          <p:cNvSpPr txBox="1"/>
          <p:nvPr/>
        </p:nvSpPr>
        <p:spPr>
          <a:xfrm>
            <a:off x="7544556" y="2921312"/>
            <a:ext cx="303927"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DE" sz="1200" b="1" i="0" u="none" strike="noStrike" kern="0" cap="none" spc="0" normalizeH="0" baseline="0" noProof="0">
                <a:ln>
                  <a:noFill/>
                </a:ln>
                <a:solidFill>
                  <a:srgbClr val="7030A0"/>
                </a:solidFill>
                <a:effectLst/>
                <a:uLnTx/>
                <a:uFillTx/>
                <a:latin typeface="Aptos" panose="020B0004020202020204" pitchFamily="34" charset="0"/>
                <a:ea typeface="+mn-ea"/>
                <a:cs typeface="Arial"/>
                <a:sym typeface="Calibri"/>
              </a:rPr>
              <a:t>1%</a:t>
            </a:r>
          </a:p>
        </p:txBody>
      </p:sp>
      <p:sp>
        <p:nvSpPr>
          <p:cNvPr id="31" name="TextBox 30">
            <a:extLst>
              <a:ext uri="{FF2B5EF4-FFF2-40B4-BE49-F238E27FC236}">
                <a16:creationId xmlns:a16="http://schemas.microsoft.com/office/drawing/2014/main" id="{5CD240B5-7D38-DC7F-DEE8-4F35CB08330F}"/>
              </a:ext>
            </a:extLst>
          </p:cNvPr>
          <p:cNvSpPr txBox="1"/>
          <p:nvPr/>
        </p:nvSpPr>
        <p:spPr>
          <a:xfrm>
            <a:off x="997774" y="2712435"/>
            <a:ext cx="388887"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DE" sz="1200" b="1" i="0" u="none" strike="noStrike" kern="0" cap="none" spc="0" normalizeH="0" baseline="0" noProof="0">
                <a:ln>
                  <a:noFill/>
                </a:ln>
                <a:solidFill>
                  <a:srgbClr val="69CCA4"/>
                </a:solidFill>
                <a:effectLst/>
                <a:uLnTx/>
                <a:uFillTx/>
                <a:latin typeface="Aptos" panose="020B0004020202020204" pitchFamily="34" charset="0"/>
                <a:ea typeface="+mn-ea"/>
                <a:cs typeface="Arial"/>
                <a:sym typeface="Calibri"/>
              </a:rPr>
              <a:t>49%</a:t>
            </a:r>
          </a:p>
        </p:txBody>
      </p:sp>
      <p:sp>
        <p:nvSpPr>
          <p:cNvPr id="32" name="TextBox 31">
            <a:extLst>
              <a:ext uri="{FF2B5EF4-FFF2-40B4-BE49-F238E27FC236}">
                <a16:creationId xmlns:a16="http://schemas.microsoft.com/office/drawing/2014/main" id="{9C51ECC5-D4A5-12D1-C1C3-0736A599ABC8}"/>
              </a:ext>
            </a:extLst>
          </p:cNvPr>
          <p:cNvSpPr txBox="1"/>
          <p:nvPr/>
        </p:nvSpPr>
        <p:spPr>
          <a:xfrm>
            <a:off x="2253560" y="2709260"/>
            <a:ext cx="388887"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DE" sz="1200" b="1" i="0" u="none" strike="noStrike" kern="0" cap="none" spc="0" normalizeH="0" baseline="0" noProof="0">
                <a:ln>
                  <a:noFill/>
                </a:ln>
                <a:solidFill>
                  <a:srgbClr val="69CCA4"/>
                </a:solidFill>
                <a:effectLst/>
                <a:uLnTx/>
                <a:uFillTx/>
                <a:latin typeface="Aptos" panose="020B0004020202020204" pitchFamily="34" charset="0"/>
                <a:ea typeface="+mn-ea"/>
                <a:cs typeface="Arial"/>
                <a:sym typeface="Calibri"/>
              </a:rPr>
              <a:t>47%</a:t>
            </a:r>
          </a:p>
        </p:txBody>
      </p:sp>
      <p:sp>
        <p:nvSpPr>
          <p:cNvPr id="33" name="TextBox 32">
            <a:extLst>
              <a:ext uri="{FF2B5EF4-FFF2-40B4-BE49-F238E27FC236}">
                <a16:creationId xmlns:a16="http://schemas.microsoft.com/office/drawing/2014/main" id="{EB6D195F-585F-DF9D-4B77-E335C7427AC1}"/>
              </a:ext>
            </a:extLst>
          </p:cNvPr>
          <p:cNvSpPr txBox="1"/>
          <p:nvPr/>
        </p:nvSpPr>
        <p:spPr>
          <a:xfrm>
            <a:off x="3569741" y="1876756"/>
            <a:ext cx="388887"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DE" sz="1200" b="1" i="0" u="none" strike="noStrike" kern="0" cap="none" spc="0" normalizeH="0" baseline="0" noProof="0">
                <a:ln>
                  <a:noFill/>
                </a:ln>
                <a:solidFill>
                  <a:srgbClr val="69CCA4"/>
                </a:solidFill>
                <a:effectLst/>
                <a:uLnTx/>
                <a:uFillTx/>
                <a:latin typeface="Aptos" panose="020B0004020202020204" pitchFamily="34" charset="0"/>
                <a:ea typeface="+mn-ea"/>
                <a:cs typeface="Arial"/>
                <a:sym typeface="Calibri"/>
              </a:rPr>
              <a:t>65%</a:t>
            </a:r>
          </a:p>
        </p:txBody>
      </p:sp>
      <p:sp>
        <p:nvSpPr>
          <p:cNvPr id="34" name="TextBox 33">
            <a:extLst>
              <a:ext uri="{FF2B5EF4-FFF2-40B4-BE49-F238E27FC236}">
                <a16:creationId xmlns:a16="http://schemas.microsoft.com/office/drawing/2014/main" id="{D7870F77-1C00-0EE7-294F-798B8C869258}"/>
              </a:ext>
            </a:extLst>
          </p:cNvPr>
          <p:cNvSpPr txBox="1"/>
          <p:nvPr/>
        </p:nvSpPr>
        <p:spPr>
          <a:xfrm>
            <a:off x="4885922" y="1700385"/>
            <a:ext cx="388887"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DE" sz="1200" b="1" i="0" u="none" strike="noStrike" kern="0" cap="none" spc="0" normalizeH="0" baseline="0" noProof="0">
                <a:ln>
                  <a:noFill/>
                </a:ln>
                <a:solidFill>
                  <a:srgbClr val="69CCA4"/>
                </a:solidFill>
                <a:effectLst/>
                <a:uLnTx/>
                <a:uFillTx/>
                <a:latin typeface="Aptos" panose="020B0004020202020204" pitchFamily="34" charset="0"/>
                <a:ea typeface="+mn-ea"/>
                <a:cs typeface="Arial"/>
                <a:sym typeface="Calibri"/>
              </a:rPr>
              <a:t>80%</a:t>
            </a:r>
          </a:p>
        </p:txBody>
      </p:sp>
      <p:sp>
        <p:nvSpPr>
          <p:cNvPr id="35" name="TextBox 34">
            <a:extLst>
              <a:ext uri="{FF2B5EF4-FFF2-40B4-BE49-F238E27FC236}">
                <a16:creationId xmlns:a16="http://schemas.microsoft.com/office/drawing/2014/main" id="{1EBDBC9C-D9FD-ED5D-B158-695C758B18D8}"/>
              </a:ext>
            </a:extLst>
          </p:cNvPr>
          <p:cNvSpPr txBox="1"/>
          <p:nvPr/>
        </p:nvSpPr>
        <p:spPr>
          <a:xfrm>
            <a:off x="6223164" y="1700385"/>
            <a:ext cx="388887"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DE" sz="1200" b="1" i="0" u="none" strike="noStrike" kern="0" cap="none" spc="0" normalizeH="0" baseline="0" noProof="0">
                <a:ln>
                  <a:noFill/>
                </a:ln>
                <a:solidFill>
                  <a:srgbClr val="69CCA4"/>
                </a:solidFill>
                <a:effectLst/>
                <a:uLnTx/>
                <a:uFillTx/>
                <a:latin typeface="Aptos" panose="020B0004020202020204" pitchFamily="34" charset="0"/>
                <a:ea typeface="+mn-ea"/>
                <a:cs typeface="Arial"/>
                <a:sym typeface="Calibri"/>
              </a:rPr>
              <a:t>77%</a:t>
            </a:r>
          </a:p>
        </p:txBody>
      </p:sp>
      <p:sp>
        <p:nvSpPr>
          <p:cNvPr id="36" name="TextBox 35">
            <a:extLst>
              <a:ext uri="{FF2B5EF4-FFF2-40B4-BE49-F238E27FC236}">
                <a16:creationId xmlns:a16="http://schemas.microsoft.com/office/drawing/2014/main" id="{54DE5D8E-702F-2034-7C04-B74C0DD9913C}"/>
              </a:ext>
            </a:extLst>
          </p:cNvPr>
          <p:cNvSpPr txBox="1"/>
          <p:nvPr/>
        </p:nvSpPr>
        <p:spPr>
          <a:xfrm>
            <a:off x="7502877" y="1558540"/>
            <a:ext cx="388887"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DE" sz="1200" b="1" i="0" u="none" strike="noStrike" kern="0" cap="none" spc="0" normalizeH="0" baseline="0" noProof="0">
                <a:ln>
                  <a:noFill/>
                </a:ln>
                <a:solidFill>
                  <a:srgbClr val="69CCA4"/>
                </a:solidFill>
                <a:effectLst/>
                <a:uLnTx/>
                <a:uFillTx/>
                <a:latin typeface="Aptos" panose="020B0004020202020204" pitchFamily="34" charset="0"/>
                <a:ea typeface="+mn-ea"/>
                <a:cs typeface="Arial"/>
                <a:sym typeface="Calibri"/>
              </a:rPr>
              <a:t>87%</a:t>
            </a:r>
          </a:p>
        </p:txBody>
      </p:sp>
      <p:sp>
        <p:nvSpPr>
          <p:cNvPr id="37" name="Textfeld 3">
            <a:extLst>
              <a:ext uri="{FF2B5EF4-FFF2-40B4-BE49-F238E27FC236}">
                <a16:creationId xmlns:a16="http://schemas.microsoft.com/office/drawing/2014/main" id="{B2E35F32-F6EF-FED3-7E03-04D687CA692E}"/>
              </a:ext>
            </a:extLst>
          </p:cNvPr>
          <p:cNvSpPr txBox="1"/>
          <p:nvPr/>
        </p:nvSpPr>
        <p:spPr>
          <a:xfrm>
            <a:off x="399682" y="4659190"/>
            <a:ext cx="3247696"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de-DE" sz="1000" b="1" i="0" u="none" strike="noStrike" kern="0" cap="none" spc="0" normalizeH="0" baseline="0" noProof="0">
                <a:ln>
                  <a:noFill/>
                </a:ln>
                <a:solidFill>
                  <a:srgbClr val="AF9F92"/>
                </a:solidFill>
                <a:effectLst/>
                <a:uLnTx/>
                <a:uFillTx/>
                <a:latin typeface="Noticia Text" panose="02000503060000020004" pitchFamily="2" charset="77"/>
                <a:ea typeface="+mn-ea"/>
                <a:cs typeface="Arial"/>
                <a:sym typeface="Calibri"/>
              </a:rPr>
              <a:t>Source: </a:t>
            </a:r>
            <a:r>
              <a:rPr kumimoji="0" lang="de-DE" sz="1000" b="1" i="0" u="none" strike="noStrike" kern="0" cap="none" spc="0" normalizeH="0" baseline="0" noProof="0" err="1">
                <a:ln>
                  <a:noFill/>
                </a:ln>
                <a:solidFill>
                  <a:srgbClr val="AF9F92"/>
                </a:solidFill>
                <a:effectLst/>
                <a:uLnTx/>
                <a:uFillTx/>
                <a:latin typeface="Noticia Text" panose="02000503060000020004" pitchFamily="2" charset="77"/>
                <a:ea typeface="+mn-ea"/>
                <a:cs typeface="Arial"/>
                <a:sym typeface="Calibri"/>
              </a:rPr>
              <a:t>Female</a:t>
            </a:r>
            <a:r>
              <a:rPr kumimoji="0" lang="de-DE" sz="1000" b="1" i="0" u="none" strike="noStrike" kern="0" cap="none" spc="0" normalizeH="0" baseline="0" noProof="0">
                <a:ln>
                  <a:noFill/>
                </a:ln>
                <a:solidFill>
                  <a:srgbClr val="AF9F92"/>
                </a:solidFill>
                <a:effectLst/>
                <a:uLnTx/>
                <a:uFillTx/>
                <a:latin typeface="Noticia Text" panose="02000503060000020004" pitchFamily="2" charset="77"/>
                <a:ea typeface="+mn-ea"/>
                <a:cs typeface="Arial"/>
                <a:sym typeface="Calibri"/>
              </a:rPr>
              <a:t> </a:t>
            </a:r>
            <a:r>
              <a:rPr kumimoji="0" lang="de-DE" sz="1000" b="1" i="0" u="none" strike="noStrike" kern="0" cap="none" spc="0" normalizeH="0" baseline="0" noProof="0" err="1">
                <a:ln>
                  <a:noFill/>
                </a:ln>
                <a:solidFill>
                  <a:srgbClr val="AF9F92"/>
                </a:solidFill>
                <a:effectLst/>
                <a:uLnTx/>
                <a:uFillTx/>
                <a:latin typeface="Noticia Text" panose="02000503060000020004" pitchFamily="2" charset="77"/>
                <a:ea typeface="+mn-ea"/>
                <a:cs typeface="Arial"/>
                <a:sym typeface="Calibri"/>
              </a:rPr>
              <a:t>Founders</a:t>
            </a:r>
            <a:r>
              <a:rPr kumimoji="0" lang="de-DE" sz="1000" b="1" i="0" u="none" strike="noStrike" kern="0" cap="none" spc="0" normalizeH="0" baseline="0" noProof="0">
                <a:ln>
                  <a:noFill/>
                </a:ln>
                <a:solidFill>
                  <a:srgbClr val="AF9F92"/>
                </a:solidFill>
                <a:effectLst/>
                <a:uLnTx/>
                <a:uFillTx/>
                <a:latin typeface="Noticia Text" panose="02000503060000020004" pitchFamily="2" charset="77"/>
                <a:ea typeface="+mn-ea"/>
                <a:cs typeface="Arial"/>
                <a:sym typeface="Calibri"/>
              </a:rPr>
              <a:t> Monitor 2022, p. 3</a:t>
            </a:r>
          </a:p>
        </p:txBody>
      </p:sp>
      <p:sp>
        <p:nvSpPr>
          <p:cNvPr id="3" name="TextBox 2">
            <a:extLst>
              <a:ext uri="{FF2B5EF4-FFF2-40B4-BE49-F238E27FC236}">
                <a16:creationId xmlns:a16="http://schemas.microsoft.com/office/drawing/2014/main" id="{DA96C5A0-032D-86BC-49C4-BD1280ABB3BD}"/>
              </a:ext>
            </a:extLst>
          </p:cNvPr>
          <p:cNvSpPr txBox="1"/>
          <p:nvPr/>
        </p:nvSpPr>
        <p:spPr>
          <a:xfrm>
            <a:off x="7126664" y="3718945"/>
            <a:ext cx="1234398" cy="4308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DE" sz="1100" b="1" i="0" u="none" strike="noStrike" kern="0" cap="none" spc="0" normalizeH="0" baseline="0" noProof="0">
                <a:ln>
                  <a:noFill/>
                </a:ln>
                <a:solidFill>
                  <a:srgbClr val="000000"/>
                </a:solidFill>
                <a:effectLst/>
                <a:uLnTx/>
                <a:uFillTx/>
                <a:latin typeface="Aptos" panose="020B0004020202020204" pitchFamily="34" charset="0"/>
                <a:ea typeface="+mn-ea"/>
                <a:cs typeface="Arial"/>
                <a:sym typeface="Calibri"/>
              </a:rPr>
              <a:t>Venture capital volume</a:t>
            </a:r>
          </a:p>
        </p:txBody>
      </p:sp>
    </p:spTree>
    <p:extLst>
      <p:ext uri="{BB962C8B-B14F-4D97-AF65-F5344CB8AC3E}">
        <p14:creationId xmlns:p14="http://schemas.microsoft.com/office/powerpoint/2010/main" val="1686305263"/>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2" name="Textplatzhalter 1">
            <a:extLst>
              <a:ext uri="{FF2B5EF4-FFF2-40B4-BE49-F238E27FC236}">
                <a16:creationId xmlns:a16="http://schemas.microsoft.com/office/drawing/2014/main" id="{D3C93886-87D5-2140-8FBB-C76212A58D2D}"/>
              </a:ext>
            </a:extLst>
          </p:cNvPr>
          <p:cNvSpPr>
            <a:spLocks noGrp="1"/>
          </p:cNvSpPr>
          <p:nvPr>
            <p:ph type="body" idx="1"/>
          </p:nvPr>
        </p:nvSpPr>
        <p:spPr>
          <a:xfrm>
            <a:off x="421801" y="290099"/>
            <a:ext cx="5099593" cy="503984"/>
          </a:xfrm>
        </p:spPr>
        <p:txBody>
          <a:bodyPr/>
          <a:lstStyle/>
          <a:p>
            <a:r>
              <a:rPr lang="en-GB"/>
              <a:t>And here the resolution</a:t>
            </a:r>
          </a:p>
        </p:txBody>
      </p:sp>
      <p:sp>
        <p:nvSpPr>
          <p:cNvPr id="14" name="Oval 13">
            <a:extLst>
              <a:ext uri="{FF2B5EF4-FFF2-40B4-BE49-F238E27FC236}">
                <a16:creationId xmlns:a16="http://schemas.microsoft.com/office/drawing/2014/main" id="{40AFFCA5-240D-0E6D-2A60-826AFF972603}"/>
              </a:ext>
            </a:extLst>
          </p:cNvPr>
          <p:cNvSpPr/>
          <p:nvPr/>
        </p:nvSpPr>
        <p:spPr>
          <a:xfrm>
            <a:off x="7784864" y="1853542"/>
            <a:ext cx="118754" cy="118754"/>
          </a:xfrm>
          <a:prstGeom prst="ellipse">
            <a:avLst/>
          </a:prstGeom>
          <a:solidFill>
            <a:srgbClr val="69CCA4"/>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DE" sz="1800" b="0" i="0" u="none" strike="noStrike" kern="0" cap="none" spc="0" normalizeH="0" baseline="0" noProof="0">
              <a:ln>
                <a:noFill/>
              </a:ln>
              <a:solidFill>
                <a:srgbClr val="000000"/>
              </a:solidFill>
              <a:effectLst/>
              <a:uLnTx/>
              <a:uFillTx/>
              <a:latin typeface="Aptos" panose="02110004020202020204"/>
              <a:ea typeface="+mn-ea"/>
              <a:cs typeface="Arial"/>
              <a:sym typeface="Calibri"/>
            </a:endParaRPr>
          </a:p>
        </p:txBody>
      </p:sp>
      <p:sp>
        <p:nvSpPr>
          <p:cNvPr id="15" name="Oval 14">
            <a:extLst>
              <a:ext uri="{FF2B5EF4-FFF2-40B4-BE49-F238E27FC236}">
                <a16:creationId xmlns:a16="http://schemas.microsoft.com/office/drawing/2014/main" id="{0CC61FF7-19C3-CFE8-9A32-944639D8C1BA}"/>
              </a:ext>
            </a:extLst>
          </p:cNvPr>
          <p:cNvSpPr/>
          <p:nvPr/>
        </p:nvSpPr>
        <p:spPr>
          <a:xfrm>
            <a:off x="7784864" y="3247304"/>
            <a:ext cx="118754" cy="118754"/>
          </a:xfrm>
          <a:prstGeom prst="ellipse">
            <a:avLst/>
          </a:prstGeom>
          <a:solidFill>
            <a:srgbClr val="7030A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DE" sz="1800" b="0" i="0" u="none" strike="noStrike" kern="0" cap="none" spc="0" normalizeH="0" baseline="0" noProof="0">
              <a:ln>
                <a:noFill/>
              </a:ln>
              <a:solidFill>
                <a:srgbClr val="000000"/>
              </a:solidFill>
              <a:effectLst/>
              <a:uLnTx/>
              <a:uFillTx/>
              <a:latin typeface="Aptos" panose="02110004020202020204"/>
              <a:ea typeface="+mn-ea"/>
              <a:cs typeface="Arial"/>
              <a:sym typeface="Calibri"/>
            </a:endParaRPr>
          </a:p>
        </p:txBody>
      </p:sp>
      <p:sp>
        <p:nvSpPr>
          <p:cNvPr id="16" name="TextBox 15">
            <a:extLst>
              <a:ext uri="{FF2B5EF4-FFF2-40B4-BE49-F238E27FC236}">
                <a16:creationId xmlns:a16="http://schemas.microsoft.com/office/drawing/2014/main" id="{99D410BF-BC19-1EF4-1F60-84185E963DE8}"/>
              </a:ext>
            </a:extLst>
          </p:cNvPr>
          <p:cNvSpPr txBox="1"/>
          <p:nvPr/>
        </p:nvSpPr>
        <p:spPr>
          <a:xfrm>
            <a:off x="7964890" y="3171205"/>
            <a:ext cx="590865" cy="2616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DE" sz="1100" b="1" i="0" u="none" strike="noStrike" kern="0" cap="none" spc="0" normalizeH="0" baseline="0" noProof="0">
                <a:ln>
                  <a:noFill/>
                </a:ln>
                <a:solidFill>
                  <a:srgbClr val="7030A0"/>
                </a:solidFill>
                <a:effectLst/>
                <a:uLnTx/>
                <a:uFillTx/>
                <a:latin typeface="Aptos" panose="020B0004020202020204" pitchFamily="34" charset="0"/>
                <a:ea typeface="+mn-ea"/>
                <a:cs typeface="Arial"/>
                <a:sym typeface="Calibri"/>
              </a:rPr>
              <a:t>Women</a:t>
            </a:r>
          </a:p>
        </p:txBody>
      </p:sp>
      <p:sp>
        <p:nvSpPr>
          <p:cNvPr id="17" name="TextBox 16">
            <a:extLst>
              <a:ext uri="{FF2B5EF4-FFF2-40B4-BE49-F238E27FC236}">
                <a16:creationId xmlns:a16="http://schemas.microsoft.com/office/drawing/2014/main" id="{3A0788BF-06FE-FAA7-48BD-4B23659115FF}"/>
              </a:ext>
            </a:extLst>
          </p:cNvPr>
          <p:cNvSpPr txBox="1"/>
          <p:nvPr/>
        </p:nvSpPr>
        <p:spPr>
          <a:xfrm>
            <a:off x="7964890" y="1758879"/>
            <a:ext cx="368047" cy="2616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DE" sz="1100" b="1" i="0" u="none" strike="noStrike" kern="0" cap="none" spc="0" normalizeH="0" baseline="0" noProof="0">
                <a:ln>
                  <a:noFill/>
                </a:ln>
                <a:solidFill>
                  <a:srgbClr val="69CCA4"/>
                </a:solidFill>
                <a:effectLst/>
                <a:uLnTx/>
                <a:uFillTx/>
                <a:latin typeface="Aptos" panose="020B0004020202020204" pitchFamily="34" charset="0"/>
                <a:ea typeface="+mn-ea"/>
                <a:cs typeface="Arial"/>
                <a:sym typeface="Calibri"/>
              </a:rPr>
              <a:t>Men</a:t>
            </a:r>
          </a:p>
        </p:txBody>
      </p:sp>
      <p:sp>
        <p:nvSpPr>
          <p:cNvPr id="20" name="TextBox 19">
            <a:extLst>
              <a:ext uri="{FF2B5EF4-FFF2-40B4-BE49-F238E27FC236}">
                <a16:creationId xmlns:a16="http://schemas.microsoft.com/office/drawing/2014/main" id="{CB511CE2-B963-7F03-EF88-EEB676BAFB9F}"/>
              </a:ext>
            </a:extLst>
          </p:cNvPr>
          <p:cNvSpPr txBox="1"/>
          <p:nvPr/>
        </p:nvSpPr>
        <p:spPr>
          <a:xfrm>
            <a:off x="3020102" y="3683153"/>
            <a:ext cx="1501812" cy="6001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DE" sz="1100" b="1" i="0" u="none" strike="noStrike" kern="0" cap="none" spc="0" normalizeH="0" baseline="0" noProof="0">
                <a:ln>
                  <a:noFill/>
                </a:ln>
                <a:solidFill>
                  <a:srgbClr val="000000"/>
                </a:solidFill>
                <a:effectLst/>
                <a:uLnTx/>
                <a:uFillTx/>
                <a:latin typeface="Aptos" panose="020B0004020202020204" pitchFamily="34" charset="0"/>
                <a:ea typeface="+mn-ea"/>
                <a:cs typeface="Arial"/>
                <a:sym typeface="Calibri"/>
              </a:rPr>
              <a:t>University students </a:t>
            </a:r>
            <a:br>
              <a:rPr kumimoji="0" lang="en-DE" sz="1100" b="1" i="0" u="none" strike="noStrike" kern="0" cap="none" spc="0" normalizeH="0" baseline="0" noProof="0">
                <a:ln>
                  <a:noFill/>
                </a:ln>
                <a:solidFill>
                  <a:srgbClr val="000000"/>
                </a:solidFill>
                <a:effectLst/>
                <a:uLnTx/>
                <a:uFillTx/>
                <a:latin typeface="Aptos" panose="020B0004020202020204" pitchFamily="34" charset="0"/>
                <a:ea typeface="+mn-ea"/>
                <a:cs typeface="Arial"/>
                <a:sym typeface="Calibri"/>
              </a:rPr>
            </a:br>
            <a:r>
              <a:rPr kumimoji="0" lang="en-DE" sz="1100" b="1" i="0" u="none" strike="noStrike" kern="0" cap="none" spc="0" normalizeH="0" baseline="0" noProof="0">
                <a:ln>
                  <a:noFill/>
                </a:ln>
                <a:solidFill>
                  <a:srgbClr val="000000"/>
                </a:solidFill>
                <a:effectLst/>
                <a:uLnTx/>
                <a:uFillTx/>
                <a:latin typeface="Aptos" panose="020B0004020202020204" pitchFamily="34" charset="0"/>
                <a:ea typeface="+mn-ea"/>
                <a:cs typeface="Arial"/>
                <a:sym typeface="Calibri"/>
              </a:rPr>
              <a:t>in subjects relevant for entrepreneurship</a:t>
            </a:r>
          </a:p>
        </p:txBody>
      </p:sp>
      <p:sp>
        <p:nvSpPr>
          <p:cNvPr id="21" name="TextBox 20">
            <a:extLst>
              <a:ext uri="{FF2B5EF4-FFF2-40B4-BE49-F238E27FC236}">
                <a16:creationId xmlns:a16="http://schemas.microsoft.com/office/drawing/2014/main" id="{80A69ED3-5B5E-28C5-4D3E-D1868C727FF2}"/>
              </a:ext>
            </a:extLst>
          </p:cNvPr>
          <p:cNvSpPr txBox="1"/>
          <p:nvPr/>
        </p:nvSpPr>
        <p:spPr>
          <a:xfrm>
            <a:off x="4515090" y="3809091"/>
            <a:ext cx="1212025" cy="2616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DE" sz="1100" b="1" i="0" u="none" strike="noStrike" kern="0" cap="none" spc="0" normalizeH="0" baseline="0" noProof="0">
                <a:ln>
                  <a:noFill/>
                </a:ln>
                <a:solidFill>
                  <a:srgbClr val="E30715"/>
                </a:solidFill>
                <a:effectLst/>
                <a:uLnTx/>
                <a:uFillTx/>
                <a:latin typeface="Aptos" panose="020B0004020202020204" pitchFamily="34" charset="0"/>
                <a:ea typeface="+mn-ea"/>
                <a:cs typeface="Arial"/>
                <a:sym typeface="Calibri"/>
              </a:rPr>
              <a:t>Founders</a:t>
            </a:r>
          </a:p>
        </p:txBody>
      </p:sp>
      <p:sp>
        <p:nvSpPr>
          <p:cNvPr id="22" name="TextBox 21">
            <a:extLst>
              <a:ext uri="{FF2B5EF4-FFF2-40B4-BE49-F238E27FC236}">
                <a16:creationId xmlns:a16="http://schemas.microsoft.com/office/drawing/2014/main" id="{6D663DAE-B858-088C-2FD1-5E3A69A37EFB}"/>
              </a:ext>
            </a:extLst>
          </p:cNvPr>
          <p:cNvSpPr txBox="1"/>
          <p:nvPr/>
        </p:nvSpPr>
        <p:spPr>
          <a:xfrm>
            <a:off x="5840445" y="3718945"/>
            <a:ext cx="1089312" cy="4308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DE" sz="1100" b="1" i="0" u="none" strike="noStrike" kern="0" cap="none" spc="0" normalizeH="0" baseline="0" noProof="0">
                <a:ln>
                  <a:noFill/>
                </a:ln>
                <a:solidFill>
                  <a:srgbClr val="000000"/>
                </a:solidFill>
                <a:effectLst/>
                <a:uLnTx/>
                <a:uFillTx/>
                <a:latin typeface="Aptos" panose="020B0004020202020204" pitchFamily="34" charset="0"/>
                <a:ea typeface="+mn-ea"/>
                <a:cs typeface="Arial"/>
                <a:sym typeface="Calibri"/>
              </a:rPr>
              <a:t>Venture capital deals</a:t>
            </a:r>
          </a:p>
        </p:txBody>
      </p:sp>
      <p:sp>
        <p:nvSpPr>
          <p:cNvPr id="3" name="Freeform 2">
            <a:extLst>
              <a:ext uri="{FF2B5EF4-FFF2-40B4-BE49-F238E27FC236}">
                <a16:creationId xmlns:a16="http://schemas.microsoft.com/office/drawing/2014/main" id="{E070BCE5-D45E-17A4-0993-39730C16BA3A}"/>
              </a:ext>
            </a:extLst>
          </p:cNvPr>
          <p:cNvSpPr/>
          <p:nvPr/>
        </p:nvSpPr>
        <p:spPr>
          <a:xfrm>
            <a:off x="1154018" y="2452133"/>
            <a:ext cx="6525491" cy="855145"/>
          </a:xfrm>
          <a:custGeom>
            <a:avLst/>
            <a:gdLst>
              <a:gd name="connsiteX0" fmla="*/ 0 w 6525491"/>
              <a:gd name="connsiteY0" fmla="*/ 53561 h 855145"/>
              <a:gd name="connsiteX1" fmla="*/ 1318161 w 6525491"/>
              <a:gd name="connsiteY1" fmla="*/ 17935 h 855145"/>
              <a:gd name="connsiteX2" fmla="*/ 2600696 w 6525491"/>
              <a:gd name="connsiteY2" fmla="*/ 302942 h 855145"/>
              <a:gd name="connsiteX3" fmla="*/ 3936670 w 6525491"/>
              <a:gd name="connsiteY3" fmla="*/ 546386 h 855145"/>
              <a:gd name="connsiteX4" fmla="*/ 5231080 w 6525491"/>
              <a:gd name="connsiteY4" fmla="*/ 801706 h 855145"/>
              <a:gd name="connsiteX5" fmla="*/ 6525491 w 6525491"/>
              <a:gd name="connsiteY5" fmla="*/ 855145 h 855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25491" h="855145">
                <a:moveTo>
                  <a:pt x="0" y="53561"/>
                </a:moveTo>
                <a:cubicBezTo>
                  <a:pt x="442356" y="14966"/>
                  <a:pt x="884712" y="-23629"/>
                  <a:pt x="1318161" y="17935"/>
                </a:cubicBezTo>
                <a:cubicBezTo>
                  <a:pt x="1751610" y="59499"/>
                  <a:pt x="2164278" y="214867"/>
                  <a:pt x="2600696" y="302942"/>
                </a:cubicBezTo>
                <a:cubicBezTo>
                  <a:pt x="3037114" y="391017"/>
                  <a:pt x="3936670" y="546386"/>
                  <a:pt x="3936670" y="546386"/>
                </a:cubicBezTo>
                <a:cubicBezTo>
                  <a:pt x="4375067" y="629513"/>
                  <a:pt x="4799610" y="750246"/>
                  <a:pt x="5231080" y="801706"/>
                </a:cubicBezTo>
                <a:cubicBezTo>
                  <a:pt x="5662550" y="853166"/>
                  <a:pt x="6094020" y="854155"/>
                  <a:pt x="6525491" y="855145"/>
                </a:cubicBezTo>
              </a:path>
            </a:pathLst>
          </a:custGeom>
          <a:noFill/>
          <a:ln w="25400" cap="flat">
            <a:solidFill>
              <a:srgbClr val="7030A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DE" sz="1800" b="0" i="0" u="none" strike="noStrike" kern="0" cap="none" spc="0" normalizeH="0" baseline="0" noProof="0">
              <a:ln>
                <a:noFill/>
              </a:ln>
              <a:solidFill>
                <a:srgbClr val="000000"/>
              </a:solidFill>
              <a:effectLst/>
              <a:uLnTx/>
              <a:uFillTx/>
              <a:latin typeface="Arial"/>
              <a:cs typeface="Arial"/>
              <a:sym typeface="Arial"/>
            </a:endParaRPr>
          </a:p>
        </p:txBody>
      </p:sp>
      <p:sp>
        <p:nvSpPr>
          <p:cNvPr id="4" name="Freeform 3">
            <a:extLst>
              <a:ext uri="{FF2B5EF4-FFF2-40B4-BE49-F238E27FC236}">
                <a16:creationId xmlns:a16="http://schemas.microsoft.com/office/drawing/2014/main" id="{779DA24D-560B-9072-4B5B-76E8B234CE1A}"/>
              </a:ext>
            </a:extLst>
          </p:cNvPr>
          <p:cNvSpPr/>
          <p:nvPr/>
        </p:nvSpPr>
        <p:spPr>
          <a:xfrm>
            <a:off x="1165893" y="1923803"/>
            <a:ext cx="6531429" cy="671996"/>
          </a:xfrm>
          <a:custGeom>
            <a:avLst/>
            <a:gdLst>
              <a:gd name="connsiteX0" fmla="*/ 0 w 6531429"/>
              <a:gd name="connsiteY0" fmla="*/ 593766 h 671996"/>
              <a:gd name="connsiteX1" fmla="*/ 1330036 w 6531429"/>
              <a:gd name="connsiteY1" fmla="*/ 659080 h 671996"/>
              <a:gd name="connsiteX2" fmla="*/ 2600696 w 6531429"/>
              <a:gd name="connsiteY2" fmla="*/ 368135 h 671996"/>
              <a:gd name="connsiteX3" fmla="*/ 3936670 w 6531429"/>
              <a:gd name="connsiteY3" fmla="*/ 136566 h 671996"/>
              <a:gd name="connsiteX4" fmla="*/ 5231081 w 6531429"/>
              <a:gd name="connsiteY4" fmla="*/ 166254 h 671996"/>
              <a:gd name="connsiteX5" fmla="*/ 6531429 w 6531429"/>
              <a:gd name="connsiteY5" fmla="*/ 0 h 671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1429" h="671996">
                <a:moveTo>
                  <a:pt x="0" y="593766"/>
                </a:moveTo>
                <a:cubicBezTo>
                  <a:pt x="448293" y="645225"/>
                  <a:pt x="896587" y="696685"/>
                  <a:pt x="1330036" y="659080"/>
                </a:cubicBezTo>
                <a:cubicBezTo>
                  <a:pt x="1763485" y="621475"/>
                  <a:pt x="2166257" y="455221"/>
                  <a:pt x="2600696" y="368135"/>
                </a:cubicBezTo>
                <a:cubicBezTo>
                  <a:pt x="3035135" y="281049"/>
                  <a:pt x="3498273" y="170213"/>
                  <a:pt x="3936670" y="136566"/>
                </a:cubicBezTo>
                <a:cubicBezTo>
                  <a:pt x="4375067" y="102919"/>
                  <a:pt x="4798621" y="189015"/>
                  <a:pt x="5231081" y="166254"/>
                </a:cubicBezTo>
                <a:cubicBezTo>
                  <a:pt x="5663541" y="143493"/>
                  <a:pt x="6097485" y="71746"/>
                  <a:pt x="6531429" y="0"/>
                </a:cubicBezTo>
              </a:path>
            </a:pathLst>
          </a:custGeom>
          <a:noFill/>
          <a:ln w="28575" cap="flat">
            <a:solidFill>
              <a:srgbClr val="69CCA4"/>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DE" sz="1800" b="0" i="0" u="none" strike="noStrike" kern="0" cap="none" spc="0" normalizeH="0" baseline="0" noProof="0">
              <a:ln>
                <a:noFill/>
              </a:ln>
              <a:solidFill>
                <a:srgbClr val="000000"/>
              </a:solidFill>
              <a:effectLst/>
              <a:uLnTx/>
              <a:uFillTx/>
              <a:latin typeface="Arial"/>
              <a:cs typeface="Arial"/>
              <a:sym typeface="Arial"/>
            </a:endParaRPr>
          </a:p>
        </p:txBody>
      </p:sp>
      <p:sp>
        <p:nvSpPr>
          <p:cNvPr id="5" name="TextBox 4">
            <a:extLst>
              <a:ext uri="{FF2B5EF4-FFF2-40B4-BE49-F238E27FC236}">
                <a16:creationId xmlns:a16="http://schemas.microsoft.com/office/drawing/2014/main" id="{27895BD7-7159-6BC1-5B55-3EA7EB3DF05C}"/>
              </a:ext>
            </a:extLst>
          </p:cNvPr>
          <p:cNvSpPr txBox="1"/>
          <p:nvPr/>
        </p:nvSpPr>
        <p:spPr>
          <a:xfrm>
            <a:off x="645342" y="3803584"/>
            <a:ext cx="1134283" cy="2616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DE" sz="1100" b="1" i="0" u="none" strike="noStrike" kern="0" cap="none" spc="0" normalizeH="0" baseline="0" noProof="0">
                <a:ln>
                  <a:noFill/>
                </a:ln>
                <a:solidFill>
                  <a:srgbClr val="000000"/>
                </a:solidFill>
                <a:effectLst/>
                <a:uLnTx/>
                <a:uFillTx/>
                <a:latin typeface="Aptos" panose="020B0004020202020204" pitchFamily="34" charset="0"/>
                <a:ea typeface="+mn-ea"/>
                <a:cs typeface="Arial"/>
                <a:sym typeface="Calibri"/>
              </a:rPr>
              <a:t>Total population</a:t>
            </a:r>
          </a:p>
        </p:txBody>
      </p:sp>
      <p:sp>
        <p:nvSpPr>
          <p:cNvPr id="6" name="TextBox 5">
            <a:extLst>
              <a:ext uri="{FF2B5EF4-FFF2-40B4-BE49-F238E27FC236}">
                <a16:creationId xmlns:a16="http://schemas.microsoft.com/office/drawing/2014/main" id="{D1903A82-EDEE-BE65-2726-4733A5BEC2D2}"/>
              </a:ext>
            </a:extLst>
          </p:cNvPr>
          <p:cNvSpPr txBox="1"/>
          <p:nvPr/>
        </p:nvSpPr>
        <p:spPr>
          <a:xfrm>
            <a:off x="2023530" y="3803584"/>
            <a:ext cx="848949" cy="2616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de-DE" sz="1100" b="1" i="0" u="none" strike="noStrike" kern="0" cap="none" spc="0" normalizeH="0" baseline="0" noProof="0">
                <a:ln>
                  <a:noFill/>
                </a:ln>
                <a:solidFill>
                  <a:srgbClr val="000000"/>
                </a:solidFill>
                <a:effectLst/>
                <a:uLnTx/>
                <a:uFillTx/>
                <a:latin typeface="Aptos" panose="020B0004020202020204" pitchFamily="34" charset="0"/>
                <a:ea typeface="+mn-ea"/>
                <a:cs typeface="Arial"/>
                <a:sym typeface="Calibri"/>
              </a:rPr>
              <a:t>High </a:t>
            </a:r>
            <a:r>
              <a:rPr kumimoji="0" lang="de-DE" sz="1100" b="1" i="0" u="none" strike="noStrike" kern="0" cap="none" spc="0" normalizeH="0" baseline="0" noProof="0" err="1">
                <a:ln>
                  <a:noFill/>
                </a:ln>
                <a:solidFill>
                  <a:srgbClr val="000000"/>
                </a:solidFill>
                <a:effectLst/>
                <a:uLnTx/>
                <a:uFillTx/>
                <a:latin typeface="Aptos" panose="020B0004020202020204" pitchFamily="34" charset="0"/>
                <a:ea typeface="+mn-ea"/>
                <a:cs typeface="Arial"/>
                <a:sym typeface="Calibri"/>
              </a:rPr>
              <a:t>school</a:t>
            </a:r>
            <a:endParaRPr kumimoji="0" lang="en-DE" sz="1100" b="1" i="0" u="none" strike="noStrike" kern="0" cap="none" spc="0" normalizeH="0" baseline="0" noProof="0">
              <a:ln>
                <a:noFill/>
              </a:ln>
              <a:solidFill>
                <a:srgbClr val="000000"/>
              </a:solidFill>
              <a:effectLst/>
              <a:uLnTx/>
              <a:uFillTx/>
              <a:latin typeface="Aptos" panose="020B0004020202020204" pitchFamily="34" charset="0"/>
              <a:ea typeface="+mn-ea"/>
              <a:cs typeface="Arial"/>
              <a:sym typeface="Calibri"/>
            </a:endParaRPr>
          </a:p>
        </p:txBody>
      </p:sp>
      <p:sp>
        <p:nvSpPr>
          <p:cNvPr id="7" name="TextBox 6">
            <a:extLst>
              <a:ext uri="{FF2B5EF4-FFF2-40B4-BE49-F238E27FC236}">
                <a16:creationId xmlns:a16="http://schemas.microsoft.com/office/drawing/2014/main" id="{C25DAE0E-480A-4A0E-67F3-617ED6649F06}"/>
              </a:ext>
            </a:extLst>
          </p:cNvPr>
          <p:cNvSpPr txBox="1"/>
          <p:nvPr/>
        </p:nvSpPr>
        <p:spPr>
          <a:xfrm>
            <a:off x="7126664" y="3718945"/>
            <a:ext cx="1234398" cy="4308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DE" sz="1100" b="1" i="0" u="none" strike="noStrike" kern="0" cap="none" spc="0" normalizeH="0" baseline="0" noProof="0">
                <a:ln>
                  <a:noFill/>
                </a:ln>
                <a:solidFill>
                  <a:srgbClr val="000000"/>
                </a:solidFill>
                <a:effectLst/>
                <a:uLnTx/>
                <a:uFillTx/>
                <a:latin typeface="Aptos" panose="020B0004020202020204" pitchFamily="34" charset="0"/>
                <a:ea typeface="+mn-ea"/>
                <a:cs typeface="Arial"/>
                <a:sym typeface="Calibri"/>
              </a:rPr>
              <a:t>Venture capital volume</a:t>
            </a:r>
          </a:p>
        </p:txBody>
      </p:sp>
      <p:sp>
        <p:nvSpPr>
          <p:cNvPr id="8" name="TextBox 7">
            <a:extLst>
              <a:ext uri="{FF2B5EF4-FFF2-40B4-BE49-F238E27FC236}">
                <a16:creationId xmlns:a16="http://schemas.microsoft.com/office/drawing/2014/main" id="{430EBEA2-5F48-C454-A3B3-1409672295BD}"/>
              </a:ext>
            </a:extLst>
          </p:cNvPr>
          <p:cNvSpPr txBox="1"/>
          <p:nvPr/>
        </p:nvSpPr>
        <p:spPr>
          <a:xfrm>
            <a:off x="1002637" y="2121302"/>
            <a:ext cx="388887"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DE" sz="1200" b="1" i="0" u="none" strike="noStrike" kern="0" cap="none" spc="0" normalizeH="0" baseline="0" noProof="0">
                <a:ln>
                  <a:noFill/>
                </a:ln>
                <a:solidFill>
                  <a:srgbClr val="7030A0"/>
                </a:solidFill>
                <a:effectLst/>
                <a:uLnTx/>
                <a:uFillTx/>
                <a:latin typeface="Aptos" panose="020B0004020202020204" pitchFamily="34" charset="0"/>
                <a:ea typeface="+mn-ea"/>
                <a:cs typeface="Arial"/>
                <a:sym typeface="Calibri"/>
              </a:rPr>
              <a:t>51%</a:t>
            </a:r>
          </a:p>
        </p:txBody>
      </p:sp>
      <p:sp>
        <p:nvSpPr>
          <p:cNvPr id="9" name="TextBox 8">
            <a:extLst>
              <a:ext uri="{FF2B5EF4-FFF2-40B4-BE49-F238E27FC236}">
                <a16:creationId xmlns:a16="http://schemas.microsoft.com/office/drawing/2014/main" id="{0D9AE036-8D29-02A7-7728-71B11938C082}"/>
              </a:ext>
            </a:extLst>
          </p:cNvPr>
          <p:cNvSpPr txBox="1"/>
          <p:nvPr/>
        </p:nvSpPr>
        <p:spPr>
          <a:xfrm>
            <a:off x="2253560" y="2095931"/>
            <a:ext cx="388887"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DE" sz="1200" b="1" i="0" u="none" strike="noStrike" kern="0" cap="none" spc="0" normalizeH="0" baseline="0" noProof="0">
                <a:ln>
                  <a:noFill/>
                </a:ln>
                <a:solidFill>
                  <a:srgbClr val="7030A0"/>
                </a:solidFill>
                <a:effectLst/>
                <a:uLnTx/>
                <a:uFillTx/>
                <a:latin typeface="Aptos" panose="020B0004020202020204" pitchFamily="34" charset="0"/>
                <a:ea typeface="+mn-ea"/>
                <a:cs typeface="Arial"/>
                <a:sym typeface="Calibri"/>
              </a:rPr>
              <a:t>53%</a:t>
            </a:r>
          </a:p>
        </p:txBody>
      </p:sp>
      <p:sp>
        <p:nvSpPr>
          <p:cNvPr id="10" name="TextBox 9">
            <a:extLst>
              <a:ext uri="{FF2B5EF4-FFF2-40B4-BE49-F238E27FC236}">
                <a16:creationId xmlns:a16="http://schemas.microsoft.com/office/drawing/2014/main" id="{FE57A5E1-4A24-1405-3A6D-87449EADFB8E}"/>
              </a:ext>
            </a:extLst>
          </p:cNvPr>
          <p:cNvSpPr txBox="1"/>
          <p:nvPr/>
        </p:nvSpPr>
        <p:spPr>
          <a:xfrm>
            <a:off x="3569742" y="2403720"/>
            <a:ext cx="385681"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DE" sz="1200" b="1" i="0" u="none" strike="noStrike" kern="0" cap="none" spc="0" normalizeH="0" baseline="0" noProof="0">
                <a:ln>
                  <a:noFill/>
                </a:ln>
                <a:solidFill>
                  <a:srgbClr val="7030A0"/>
                </a:solidFill>
                <a:effectLst/>
                <a:uLnTx/>
                <a:uFillTx/>
                <a:latin typeface="Aptos" panose="020B0004020202020204" pitchFamily="34" charset="0"/>
                <a:ea typeface="+mn-ea"/>
                <a:cs typeface="Arial"/>
                <a:sym typeface="Calibri"/>
              </a:rPr>
              <a:t>35%</a:t>
            </a:r>
          </a:p>
        </p:txBody>
      </p:sp>
      <p:sp>
        <p:nvSpPr>
          <p:cNvPr id="11" name="TextBox 10">
            <a:extLst>
              <a:ext uri="{FF2B5EF4-FFF2-40B4-BE49-F238E27FC236}">
                <a16:creationId xmlns:a16="http://schemas.microsoft.com/office/drawing/2014/main" id="{5E7809C0-D5EA-76E3-99D4-B5C39F858D1B}"/>
              </a:ext>
            </a:extLst>
          </p:cNvPr>
          <p:cNvSpPr txBox="1"/>
          <p:nvPr/>
        </p:nvSpPr>
        <p:spPr>
          <a:xfrm>
            <a:off x="4886329" y="2595799"/>
            <a:ext cx="385681"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DE" sz="1200" b="1" i="0" u="none" strike="noStrike" kern="0" cap="none" spc="0" normalizeH="0" baseline="0" noProof="0">
                <a:ln>
                  <a:noFill/>
                </a:ln>
                <a:solidFill>
                  <a:srgbClr val="7030A0"/>
                </a:solidFill>
                <a:effectLst/>
                <a:uLnTx/>
                <a:uFillTx/>
                <a:latin typeface="Aptos" panose="020B0004020202020204" pitchFamily="34" charset="0"/>
                <a:ea typeface="+mn-ea"/>
                <a:cs typeface="Arial"/>
                <a:sym typeface="Calibri"/>
              </a:rPr>
              <a:t>20%</a:t>
            </a:r>
          </a:p>
        </p:txBody>
      </p:sp>
      <p:sp>
        <p:nvSpPr>
          <p:cNvPr id="26" name="TextBox 25">
            <a:extLst>
              <a:ext uri="{FF2B5EF4-FFF2-40B4-BE49-F238E27FC236}">
                <a16:creationId xmlns:a16="http://schemas.microsoft.com/office/drawing/2014/main" id="{4D13E16C-F531-1ECA-6EA2-176D30DE274F}"/>
              </a:ext>
            </a:extLst>
          </p:cNvPr>
          <p:cNvSpPr txBox="1"/>
          <p:nvPr/>
        </p:nvSpPr>
        <p:spPr>
          <a:xfrm>
            <a:off x="6232336" y="2853571"/>
            <a:ext cx="303927"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DE" sz="1200" b="1" i="0" u="none" strike="noStrike" kern="0" cap="none" spc="0" normalizeH="0" baseline="0" noProof="0">
                <a:ln>
                  <a:noFill/>
                </a:ln>
                <a:solidFill>
                  <a:srgbClr val="7030A0"/>
                </a:solidFill>
                <a:effectLst/>
                <a:uLnTx/>
                <a:uFillTx/>
                <a:latin typeface="Aptos" panose="020B0004020202020204" pitchFamily="34" charset="0"/>
                <a:ea typeface="+mn-ea"/>
                <a:cs typeface="Arial"/>
                <a:sym typeface="Calibri"/>
              </a:rPr>
              <a:t>5%</a:t>
            </a:r>
          </a:p>
        </p:txBody>
      </p:sp>
      <p:sp>
        <p:nvSpPr>
          <p:cNvPr id="38" name="TextBox 37">
            <a:extLst>
              <a:ext uri="{FF2B5EF4-FFF2-40B4-BE49-F238E27FC236}">
                <a16:creationId xmlns:a16="http://schemas.microsoft.com/office/drawing/2014/main" id="{4F65063B-8FFC-7A57-F2C8-2FB79EF963AC}"/>
              </a:ext>
            </a:extLst>
          </p:cNvPr>
          <p:cNvSpPr txBox="1"/>
          <p:nvPr/>
        </p:nvSpPr>
        <p:spPr>
          <a:xfrm>
            <a:off x="7544556" y="2921312"/>
            <a:ext cx="303927"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DE" sz="1200" b="1" i="0" u="none" strike="noStrike" kern="0" cap="none" spc="0" normalizeH="0" baseline="0" noProof="0">
                <a:ln>
                  <a:noFill/>
                </a:ln>
                <a:solidFill>
                  <a:srgbClr val="7030A0"/>
                </a:solidFill>
                <a:effectLst/>
                <a:uLnTx/>
                <a:uFillTx/>
                <a:latin typeface="Aptos" panose="020B0004020202020204" pitchFamily="34" charset="0"/>
                <a:ea typeface="+mn-ea"/>
                <a:cs typeface="Arial"/>
                <a:sym typeface="Calibri"/>
              </a:rPr>
              <a:t>1%</a:t>
            </a:r>
          </a:p>
        </p:txBody>
      </p:sp>
      <p:sp>
        <p:nvSpPr>
          <p:cNvPr id="39" name="TextBox 38">
            <a:extLst>
              <a:ext uri="{FF2B5EF4-FFF2-40B4-BE49-F238E27FC236}">
                <a16:creationId xmlns:a16="http://schemas.microsoft.com/office/drawing/2014/main" id="{6D8D63AF-F9C0-8D61-FE7B-FF84505D3516}"/>
              </a:ext>
            </a:extLst>
          </p:cNvPr>
          <p:cNvSpPr txBox="1"/>
          <p:nvPr/>
        </p:nvSpPr>
        <p:spPr>
          <a:xfrm>
            <a:off x="997774" y="2712435"/>
            <a:ext cx="388887"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DE" sz="1200" b="1" i="0" u="none" strike="noStrike" kern="0" cap="none" spc="0" normalizeH="0" baseline="0" noProof="0">
                <a:ln>
                  <a:noFill/>
                </a:ln>
                <a:solidFill>
                  <a:srgbClr val="69CCA4"/>
                </a:solidFill>
                <a:effectLst/>
                <a:uLnTx/>
                <a:uFillTx/>
                <a:latin typeface="Aptos" panose="020B0004020202020204" pitchFamily="34" charset="0"/>
                <a:ea typeface="+mn-ea"/>
                <a:cs typeface="Arial"/>
                <a:sym typeface="Calibri"/>
              </a:rPr>
              <a:t>49%</a:t>
            </a:r>
          </a:p>
        </p:txBody>
      </p:sp>
      <p:sp>
        <p:nvSpPr>
          <p:cNvPr id="40" name="TextBox 39">
            <a:extLst>
              <a:ext uri="{FF2B5EF4-FFF2-40B4-BE49-F238E27FC236}">
                <a16:creationId xmlns:a16="http://schemas.microsoft.com/office/drawing/2014/main" id="{816F6127-CA77-7C81-B094-277E27C1A3E4}"/>
              </a:ext>
            </a:extLst>
          </p:cNvPr>
          <p:cNvSpPr txBox="1"/>
          <p:nvPr/>
        </p:nvSpPr>
        <p:spPr>
          <a:xfrm>
            <a:off x="2253560" y="2709260"/>
            <a:ext cx="388887"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DE" sz="1200" b="1" i="0" u="none" strike="noStrike" kern="0" cap="none" spc="0" normalizeH="0" baseline="0" noProof="0">
                <a:ln>
                  <a:noFill/>
                </a:ln>
                <a:solidFill>
                  <a:srgbClr val="69CCA4"/>
                </a:solidFill>
                <a:effectLst/>
                <a:uLnTx/>
                <a:uFillTx/>
                <a:latin typeface="Aptos" panose="020B0004020202020204" pitchFamily="34" charset="0"/>
                <a:ea typeface="+mn-ea"/>
                <a:cs typeface="Arial"/>
                <a:sym typeface="Calibri"/>
              </a:rPr>
              <a:t>47%</a:t>
            </a:r>
          </a:p>
        </p:txBody>
      </p:sp>
      <p:sp>
        <p:nvSpPr>
          <p:cNvPr id="41" name="TextBox 40">
            <a:extLst>
              <a:ext uri="{FF2B5EF4-FFF2-40B4-BE49-F238E27FC236}">
                <a16:creationId xmlns:a16="http://schemas.microsoft.com/office/drawing/2014/main" id="{05C3C3C5-A0AF-7106-66EE-16EC865D49AE}"/>
              </a:ext>
            </a:extLst>
          </p:cNvPr>
          <p:cNvSpPr txBox="1"/>
          <p:nvPr/>
        </p:nvSpPr>
        <p:spPr>
          <a:xfrm>
            <a:off x="3569741" y="1876756"/>
            <a:ext cx="388887"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DE" sz="1200" b="1" i="0" u="none" strike="noStrike" kern="0" cap="none" spc="0" normalizeH="0" baseline="0" noProof="0">
                <a:ln>
                  <a:noFill/>
                </a:ln>
                <a:solidFill>
                  <a:srgbClr val="69CCA4"/>
                </a:solidFill>
                <a:effectLst/>
                <a:uLnTx/>
                <a:uFillTx/>
                <a:latin typeface="Aptos" panose="020B0004020202020204" pitchFamily="34" charset="0"/>
                <a:ea typeface="+mn-ea"/>
                <a:cs typeface="Arial"/>
                <a:sym typeface="Calibri"/>
              </a:rPr>
              <a:t>65%</a:t>
            </a:r>
          </a:p>
        </p:txBody>
      </p:sp>
      <p:sp>
        <p:nvSpPr>
          <p:cNvPr id="42" name="TextBox 41">
            <a:extLst>
              <a:ext uri="{FF2B5EF4-FFF2-40B4-BE49-F238E27FC236}">
                <a16:creationId xmlns:a16="http://schemas.microsoft.com/office/drawing/2014/main" id="{35BCA582-B024-D8C7-4BD2-782F31E824E4}"/>
              </a:ext>
            </a:extLst>
          </p:cNvPr>
          <p:cNvSpPr txBox="1"/>
          <p:nvPr/>
        </p:nvSpPr>
        <p:spPr>
          <a:xfrm>
            <a:off x="4885922" y="1700385"/>
            <a:ext cx="388887"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DE" sz="1200" b="1" i="0" u="none" strike="noStrike" kern="0" cap="none" spc="0" normalizeH="0" baseline="0" noProof="0">
                <a:ln>
                  <a:noFill/>
                </a:ln>
                <a:solidFill>
                  <a:srgbClr val="69CCA4"/>
                </a:solidFill>
                <a:effectLst/>
                <a:uLnTx/>
                <a:uFillTx/>
                <a:latin typeface="Aptos" panose="020B0004020202020204" pitchFamily="34" charset="0"/>
                <a:ea typeface="+mn-ea"/>
                <a:cs typeface="Arial"/>
                <a:sym typeface="Calibri"/>
              </a:rPr>
              <a:t>80%</a:t>
            </a:r>
          </a:p>
        </p:txBody>
      </p:sp>
      <p:sp>
        <p:nvSpPr>
          <p:cNvPr id="43" name="TextBox 42">
            <a:extLst>
              <a:ext uri="{FF2B5EF4-FFF2-40B4-BE49-F238E27FC236}">
                <a16:creationId xmlns:a16="http://schemas.microsoft.com/office/drawing/2014/main" id="{294BE699-3D2F-A8F6-DB60-41971F07529B}"/>
              </a:ext>
            </a:extLst>
          </p:cNvPr>
          <p:cNvSpPr txBox="1"/>
          <p:nvPr/>
        </p:nvSpPr>
        <p:spPr>
          <a:xfrm>
            <a:off x="6223164" y="1700385"/>
            <a:ext cx="388887"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DE" sz="1200" b="1" i="0" u="none" strike="noStrike" kern="0" cap="none" spc="0" normalizeH="0" baseline="0" noProof="0">
                <a:ln>
                  <a:noFill/>
                </a:ln>
                <a:solidFill>
                  <a:srgbClr val="69CCA4"/>
                </a:solidFill>
                <a:effectLst/>
                <a:uLnTx/>
                <a:uFillTx/>
                <a:latin typeface="Aptos" panose="020B0004020202020204" pitchFamily="34" charset="0"/>
                <a:ea typeface="+mn-ea"/>
                <a:cs typeface="Arial"/>
                <a:sym typeface="Calibri"/>
              </a:rPr>
              <a:t>77%</a:t>
            </a:r>
          </a:p>
        </p:txBody>
      </p:sp>
      <p:sp>
        <p:nvSpPr>
          <p:cNvPr id="44" name="TextBox 43">
            <a:extLst>
              <a:ext uri="{FF2B5EF4-FFF2-40B4-BE49-F238E27FC236}">
                <a16:creationId xmlns:a16="http://schemas.microsoft.com/office/drawing/2014/main" id="{7FC5D9E7-676D-10EB-792A-16C6303152AC}"/>
              </a:ext>
            </a:extLst>
          </p:cNvPr>
          <p:cNvSpPr txBox="1"/>
          <p:nvPr/>
        </p:nvSpPr>
        <p:spPr>
          <a:xfrm>
            <a:off x="7502877" y="1558540"/>
            <a:ext cx="388887"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DE" sz="1200" b="1" i="0" u="none" strike="noStrike" kern="0" cap="none" spc="0" normalizeH="0" baseline="0" noProof="0">
                <a:ln>
                  <a:noFill/>
                </a:ln>
                <a:solidFill>
                  <a:srgbClr val="69CCA4"/>
                </a:solidFill>
                <a:effectLst/>
                <a:uLnTx/>
                <a:uFillTx/>
                <a:latin typeface="Aptos" panose="020B0004020202020204" pitchFamily="34" charset="0"/>
                <a:ea typeface="+mn-ea"/>
                <a:cs typeface="Arial"/>
                <a:sym typeface="Calibri"/>
              </a:rPr>
              <a:t>87%</a:t>
            </a:r>
          </a:p>
        </p:txBody>
      </p:sp>
      <p:sp>
        <p:nvSpPr>
          <p:cNvPr id="46" name="Textfeld 3">
            <a:extLst>
              <a:ext uri="{FF2B5EF4-FFF2-40B4-BE49-F238E27FC236}">
                <a16:creationId xmlns:a16="http://schemas.microsoft.com/office/drawing/2014/main" id="{3F5D24F3-70CC-FAE1-D7F4-2CBBF6C54FAA}"/>
              </a:ext>
            </a:extLst>
          </p:cNvPr>
          <p:cNvSpPr txBox="1"/>
          <p:nvPr/>
        </p:nvSpPr>
        <p:spPr>
          <a:xfrm>
            <a:off x="399682" y="4659190"/>
            <a:ext cx="3247696"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de-DE" sz="1000" b="1" i="0" u="none" strike="noStrike" kern="0" cap="none" spc="0" normalizeH="0" baseline="0" noProof="0">
                <a:ln>
                  <a:noFill/>
                </a:ln>
                <a:solidFill>
                  <a:srgbClr val="AF9F92"/>
                </a:solidFill>
                <a:effectLst/>
                <a:uLnTx/>
                <a:uFillTx/>
                <a:latin typeface="Noticia Text" panose="02000503060000020004" pitchFamily="2" charset="77"/>
                <a:ea typeface="+mn-ea"/>
                <a:cs typeface="Arial"/>
                <a:sym typeface="Calibri"/>
              </a:rPr>
              <a:t>Source: </a:t>
            </a:r>
            <a:r>
              <a:rPr kumimoji="0" lang="de-DE" sz="1000" b="1" i="0" u="none" strike="noStrike" kern="0" cap="none" spc="0" normalizeH="0" baseline="0" noProof="0" err="1">
                <a:ln>
                  <a:noFill/>
                </a:ln>
                <a:solidFill>
                  <a:srgbClr val="AF9F92"/>
                </a:solidFill>
                <a:effectLst/>
                <a:uLnTx/>
                <a:uFillTx/>
                <a:latin typeface="Noticia Text" panose="02000503060000020004" pitchFamily="2" charset="77"/>
                <a:ea typeface="+mn-ea"/>
                <a:cs typeface="Arial"/>
                <a:sym typeface="Calibri"/>
              </a:rPr>
              <a:t>Female</a:t>
            </a:r>
            <a:r>
              <a:rPr kumimoji="0" lang="de-DE" sz="1000" b="1" i="0" u="none" strike="noStrike" kern="0" cap="none" spc="0" normalizeH="0" baseline="0" noProof="0">
                <a:ln>
                  <a:noFill/>
                </a:ln>
                <a:solidFill>
                  <a:srgbClr val="AF9F92"/>
                </a:solidFill>
                <a:effectLst/>
                <a:uLnTx/>
                <a:uFillTx/>
                <a:latin typeface="Noticia Text" panose="02000503060000020004" pitchFamily="2" charset="77"/>
                <a:ea typeface="+mn-ea"/>
                <a:cs typeface="Arial"/>
                <a:sym typeface="Calibri"/>
              </a:rPr>
              <a:t> </a:t>
            </a:r>
            <a:r>
              <a:rPr kumimoji="0" lang="de-DE" sz="1000" b="1" i="0" u="none" strike="noStrike" kern="0" cap="none" spc="0" normalizeH="0" baseline="0" noProof="0" err="1">
                <a:ln>
                  <a:noFill/>
                </a:ln>
                <a:solidFill>
                  <a:srgbClr val="AF9F92"/>
                </a:solidFill>
                <a:effectLst/>
                <a:uLnTx/>
                <a:uFillTx/>
                <a:latin typeface="Noticia Text" panose="02000503060000020004" pitchFamily="2" charset="77"/>
                <a:ea typeface="+mn-ea"/>
                <a:cs typeface="Arial"/>
                <a:sym typeface="Calibri"/>
              </a:rPr>
              <a:t>Founders</a:t>
            </a:r>
            <a:r>
              <a:rPr kumimoji="0" lang="de-DE" sz="1000" b="1" i="0" u="none" strike="noStrike" kern="0" cap="none" spc="0" normalizeH="0" baseline="0" noProof="0">
                <a:ln>
                  <a:noFill/>
                </a:ln>
                <a:solidFill>
                  <a:srgbClr val="AF9F92"/>
                </a:solidFill>
                <a:effectLst/>
                <a:uLnTx/>
                <a:uFillTx/>
                <a:latin typeface="Noticia Text" panose="02000503060000020004" pitchFamily="2" charset="77"/>
                <a:ea typeface="+mn-ea"/>
                <a:cs typeface="Arial"/>
                <a:sym typeface="Calibri"/>
              </a:rPr>
              <a:t> Monitor 2022, p. 3</a:t>
            </a:r>
          </a:p>
        </p:txBody>
      </p:sp>
    </p:spTree>
    <p:extLst>
      <p:ext uri="{BB962C8B-B14F-4D97-AF65-F5344CB8AC3E}">
        <p14:creationId xmlns:p14="http://schemas.microsoft.com/office/powerpoint/2010/main" val="3566332013"/>
      </p:ext>
    </p:extLst>
  </p:cSld>
  <p:clrMapOvr>
    <a:masterClrMapping/>
  </p:clrMapOvr>
  <p:transition spd="med"/>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7" name="Oval 16">
            <a:extLst>
              <a:ext uri="{FF2B5EF4-FFF2-40B4-BE49-F238E27FC236}">
                <a16:creationId xmlns:a16="http://schemas.microsoft.com/office/drawing/2014/main" id="{0059DE19-F350-B743-D9FC-24DF97B98EE2}"/>
              </a:ext>
            </a:extLst>
          </p:cNvPr>
          <p:cNvSpPr/>
          <p:nvPr/>
        </p:nvSpPr>
        <p:spPr>
          <a:xfrm>
            <a:off x="3791752" y="1940855"/>
            <a:ext cx="1720800" cy="1720800"/>
          </a:xfrm>
          <a:prstGeom prst="ellipse">
            <a:avLst/>
          </a:prstGeom>
          <a:solidFill>
            <a:srgbClr val="F1F2F2"/>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DE" sz="1800" b="0" i="0" u="none" strike="noStrike" kern="0" cap="none" spc="0" normalizeH="0" baseline="0" noProof="0">
              <a:ln>
                <a:noFill/>
              </a:ln>
              <a:solidFill>
                <a:srgbClr val="000000"/>
              </a:solidFill>
              <a:effectLst/>
              <a:uLnTx/>
              <a:uFillTx/>
              <a:latin typeface="Aptos" panose="020B0004020202020204" pitchFamily="34" charset="0"/>
              <a:ea typeface="+mn-ea"/>
              <a:cs typeface="Arial"/>
              <a:sym typeface="Calibri"/>
            </a:endParaRPr>
          </a:p>
        </p:txBody>
      </p:sp>
      <p:sp>
        <p:nvSpPr>
          <p:cNvPr id="18" name="Oval 17">
            <a:extLst>
              <a:ext uri="{FF2B5EF4-FFF2-40B4-BE49-F238E27FC236}">
                <a16:creationId xmlns:a16="http://schemas.microsoft.com/office/drawing/2014/main" id="{A234AB58-98C1-46A2-DE47-B36E92D169E6}"/>
              </a:ext>
            </a:extLst>
          </p:cNvPr>
          <p:cNvSpPr/>
          <p:nvPr/>
        </p:nvSpPr>
        <p:spPr>
          <a:xfrm>
            <a:off x="1074287" y="1951653"/>
            <a:ext cx="1720800" cy="1720800"/>
          </a:xfrm>
          <a:prstGeom prst="ellipse">
            <a:avLst/>
          </a:prstGeom>
          <a:solidFill>
            <a:srgbClr val="F1F2F2"/>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DE" sz="1800" b="0" i="0" u="none" strike="noStrike" kern="0" cap="none" spc="0" normalizeH="0" baseline="0" noProof="0">
              <a:ln>
                <a:noFill/>
              </a:ln>
              <a:solidFill>
                <a:srgbClr val="000000"/>
              </a:solidFill>
              <a:effectLst/>
              <a:uLnTx/>
              <a:uFillTx/>
              <a:latin typeface="Aptos" panose="020B0004020202020204" pitchFamily="34" charset="0"/>
              <a:ea typeface="+mn-ea"/>
              <a:cs typeface="Arial"/>
              <a:sym typeface="Calibri"/>
            </a:endParaRPr>
          </a:p>
        </p:txBody>
      </p:sp>
      <p:sp>
        <p:nvSpPr>
          <p:cNvPr id="16" name="Oval 15">
            <a:extLst>
              <a:ext uri="{FF2B5EF4-FFF2-40B4-BE49-F238E27FC236}">
                <a16:creationId xmlns:a16="http://schemas.microsoft.com/office/drawing/2014/main" id="{7FEB14C9-3BA6-B72D-1822-FA46C2C67C05}"/>
              </a:ext>
            </a:extLst>
          </p:cNvPr>
          <p:cNvSpPr/>
          <p:nvPr/>
        </p:nvSpPr>
        <p:spPr>
          <a:xfrm>
            <a:off x="6487223" y="1981797"/>
            <a:ext cx="1720800" cy="1720800"/>
          </a:xfrm>
          <a:prstGeom prst="ellipse">
            <a:avLst/>
          </a:prstGeom>
          <a:solidFill>
            <a:srgbClr val="F1F2F2"/>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DE" sz="1800" b="0" i="0" u="none" strike="noStrike" kern="0" cap="none" spc="0" normalizeH="0" baseline="0" noProof="0">
              <a:ln>
                <a:noFill/>
              </a:ln>
              <a:solidFill>
                <a:srgbClr val="000000"/>
              </a:solidFill>
              <a:effectLst/>
              <a:uLnTx/>
              <a:uFillTx/>
              <a:latin typeface="Aptos" panose="020B0004020202020204" pitchFamily="34" charset="0"/>
              <a:ea typeface="+mn-ea"/>
              <a:cs typeface="Arial"/>
              <a:sym typeface="Calibri"/>
            </a:endParaRPr>
          </a:p>
        </p:txBody>
      </p:sp>
      <p:sp>
        <p:nvSpPr>
          <p:cNvPr id="2" name="Textplatzhalter 1">
            <a:extLst>
              <a:ext uri="{FF2B5EF4-FFF2-40B4-BE49-F238E27FC236}">
                <a16:creationId xmlns:a16="http://schemas.microsoft.com/office/drawing/2014/main" id="{D3C93886-87D5-2140-8FBB-C76212A58D2D}"/>
              </a:ext>
            </a:extLst>
          </p:cNvPr>
          <p:cNvSpPr>
            <a:spLocks noGrp="1"/>
          </p:cNvSpPr>
          <p:nvPr>
            <p:ph type="body" idx="1"/>
          </p:nvPr>
        </p:nvSpPr>
        <p:spPr>
          <a:xfrm>
            <a:off x="421801" y="336593"/>
            <a:ext cx="4935227" cy="1329595"/>
          </a:xfrm>
        </p:spPr>
        <p:txBody>
          <a:bodyPr/>
          <a:lstStyle/>
          <a:p>
            <a:r>
              <a:rPr lang="en-GB"/>
              <a:t>Female founders’ have high impact potential </a:t>
            </a:r>
          </a:p>
          <a:p>
            <a:endParaRPr lang="en-GB"/>
          </a:p>
        </p:txBody>
      </p:sp>
      <p:sp>
        <p:nvSpPr>
          <p:cNvPr id="3" name="Textfeld 2">
            <a:extLst>
              <a:ext uri="{FF2B5EF4-FFF2-40B4-BE49-F238E27FC236}">
                <a16:creationId xmlns:a16="http://schemas.microsoft.com/office/drawing/2014/main" id="{5D4E7BF6-2DEF-8D3E-8220-BF7FFCFBEAB0}"/>
              </a:ext>
            </a:extLst>
          </p:cNvPr>
          <p:cNvSpPr txBox="1"/>
          <p:nvPr/>
        </p:nvSpPr>
        <p:spPr>
          <a:xfrm>
            <a:off x="3453721" y="2368223"/>
            <a:ext cx="2398489" cy="8925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de-DE" sz="5200" b="1" i="0" u="none" strike="noStrike" kern="0" cap="none" spc="0" normalizeH="0" baseline="0" noProof="0">
                <a:ln>
                  <a:noFill/>
                </a:ln>
                <a:solidFill>
                  <a:srgbClr val="69CCA4"/>
                </a:solidFill>
                <a:effectLst/>
                <a:uLnTx/>
                <a:uFillTx/>
                <a:latin typeface="Aptos" panose="020B0004020202020204" pitchFamily="34" charset="0"/>
                <a:ea typeface="+mn-ea"/>
                <a:cs typeface="Arial"/>
                <a:sym typeface="Calibri"/>
              </a:rPr>
              <a:t>89%</a:t>
            </a:r>
          </a:p>
        </p:txBody>
      </p:sp>
      <p:sp>
        <p:nvSpPr>
          <p:cNvPr id="5" name="Textfeld 4">
            <a:extLst>
              <a:ext uri="{FF2B5EF4-FFF2-40B4-BE49-F238E27FC236}">
                <a16:creationId xmlns:a16="http://schemas.microsoft.com/office/drawing/2014/main" id="{E3401364-D0DC-5A26-22B9-0AD9AB1BB6E5}"/>
              </a:ext>
            </a:extLst>
          </p:cNvPr>
          <p:cNvSpPr txBox="1"/>
          <p:nvPr/>
        </p:nvSpPr>
        <p:spPr>
          <a:xfrm>
            <a:off x="1141440" y="2368223"/>
            <a:ext cx="1588121" cy="8925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de-DE" sz="5200" b="1" i="0" u="none" strike="noStrike" kern="0" cap="none" spc="0" normalizeH="0" baseline="0" noProof="0">
                <a:ln>
                  <a:noFill/>
                </a:ln>
                <a:solidFill>
                  <a:srgbClr val="7030A0"/>
                </a:solidFill>
                <a:effectLst/>
                <a:uLnTx/>
                <a:uFillTx/>
                <a:latin typeface="Aptos" panose="020B0004020202020204" pitchFamily="34" charset="0"/>
                <a:ea typeface="+mn-ea"/>
                <a:cs typeface="Arial"/>
                <a:sym typeface="Calibri"/>
              </a:rPr>
              <a:t>90%</a:t>
            </a:r>
          </a:p>
        </p:txBody>
      </p:sp>
      <p:sp>
        <p:nvSpPr>
          <p:cNvPr id="7" name="Textfeld 6">
            <a:extLst>
              <a:ext uri="{FF2B5EF4-FFF2-40B4-BE49-F238E27FC236}">
                <a16:creationId xmlns:a16="http://schemas.microsoft.com/office/drawing/2014/main" id="{B3980842-0572-9F2B-C9C4-E3F95C912C2B}"/>
              </a:ext>
            </a:extLst>
          </p:cNvPr>
          <p:cNvSpPr txBox="1"/>
          <p:nvPr/>
        </p:nvSpPr>
        <p:spPr>
          <a:xfrm>
            <a:off x="6514345" y="2368223"/>
            <a:ext cx="1668183" cy="8925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de-DE" sz="5200" b="1" i="0" u="none" strike="noStrike" kern="0" cap="none" spc="0" normalizeH="0" baseline="0" noProof="0">
                <a:ln>
                  <a:noFill/>
                </a:ln>
                <a:solidFill>
                  <a:srgbClr val="FEAE33"/>
                </a:solidFill>
                <a:effectLst/>
                <a:uLnTx/>
                <a:uFillTx/>
                <a:latin typeface="Aptos" panose="020B0004020202020204" pitchFamily="34" charset="0"/>
                <a:ea typeface="+mn-ea"/>
                <a:cs typeface="Arial"/>
                <a:sym typeface="Calibri"/>
              </a:rPr>
              <a:t>81%</a:t>
            </a:r>
          </a:p>
        </p:txBody>
      </p:sp>
      <p:sp>
        <p:nvSpPr>
          <p:cNvPr id="8" name="Textfeld 7">
            <a:extLst>
              <a:ext uri="{FF2B5EF4-FFF2-40B4-BE49-F238E27FC236}">
                <a16:creationId xmlns:a16="http://schemas.microsoft.com/office/drawing/2014/main" id="{2F6CE0BE-4716-E7C0-E201-D5F6709743EE}"/>
              </a:ext>
            </a:extLst>
          </p:cNvPr>
          <p:cNvSpPr txBox="1"/>
          <p:nvPr/>
        </p:nvSpPr>
        <p:spPr>
          <a:xfrm>
            <a:off x="7930342" y="917391"/>
            <a:ext cx="9239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Aptos" panose="02110004020202020204"/>
              <a:ea typeface="+mn-ea"/>
              <a:cs typeface="Arial"/>
              <a:sym typeface="Calibri"/>
            </a:endParaRPr>
          </a:p>
        </p:txBody>
      </p:sp>
      <p:sp>
        <p:nvSpPr>
          <p:cNvPr id="11" name="Textfeld 10">
            <a:extLst>
              <a:ext uri="{FF2B5EF4-FFF2-40B4-BE49-F238E27FC236}">
                <a16:creationId xmlns:a16="http://schemas.microsoft.com/office/drawing/2014/main" id="{2636A34B-4791-89F6-15D8-37DD2C6D7CB6}"/>
              </a:ext>
            </a:extLst>
          </p:cNvPr>
          <p:cNvSpPr txBox="1"/>
          <p:nvPr/>
        </p:nvSpPr>
        <p:spPr>
          <a:xfrm>
            <a:off x="361810" y="1412820"/>
            <a:ext cx="3429942"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de-DE" sz="1600" b="0" i="0" u="none" strike="noStrike" kern="0" cap="none" spc="0" normalizeH="0" baseline="0" noProof="0" err="1">
                <a:ln>
                  <a:noFill/>
                </a:ln>
                <a:solidFill>
                  <a:prstClr val="black"/>
                </a:solidFill>
                <a:effectLst/>
                <a:uLnTx/>
                <a:uFillTx/>
                <a:latin typeface="Aptos" panose="020B0004020202020204" pitchFamily="34" charset="0"/>
                <a:ea typeface="+mn-ea"/>
                <a:cs typeface="Arial"/>
                <a:sym typeface="Calibri"/>
              </a:rPr>
              <a:t>Of</a:t>
            </a:r>
            <a:r>
              <a:rPr kumimoji="0" lang="de-DE" sz="1600" b="0" i="0" u="none" strike="noStrike" kern="0" cap="none" spc="0" normalizeH="0" baseline="0" noProof="0">
                <a:ln>
                  <a:noFill/>
                </a:ln>
                <a:solidFill>
                  <a:prstClr val="black"/>
                </a:solidFill>
                <a:effectLst/>
                <a:uLnTx/>
                <a:uFillTx/>
                <a:latin typeface="Aptos" panose="020B0004020202020204" pitchFamily="34" charset="0"/>
                <a:ea typeface="+mn-ea"/>
                <a:cs typeface="Arial"/>
                <a:sym typeface="Calibri"/>
              </a:rPr>
              <a:t> all </a:t>
            </a:r>
            <a:r>
              <a:rPr kumimoji="0" lang="de-DE" sz="1600" b="0" i="0" u="none" strike="noStrike" kern="0" cap="none" spc="0" normalizeH="0" baseline="0" noProof="0" err="1">
                <a:ln>
                  <a:noFill/>
                </a:ln>
                <a:solidFill>
                  <a:prstClr val="black"/>
                </a:solidFill>
                <a:effectLst/>
                <a:uLnTx/>
                <a:uFillTx/>
                <a:latin typeface="Aptos" panose="020B0004020202020204" pitchFamily="34" charset="0"/>
                <a:ea typeface="+mn-ea"/>
                <a:cs typeface="Arial"/>
                <a:sym typeface="Calibri"/>
              </a:rPr>
              <a:t>female</a:t>
            </a:r>
            <a:r>
              <a:rPr kumimoji="0" lang="de-DE" sz="1600" b="0" i="0" u="none" strike="noStrike" kern="0" cap="none" spc="0" normalizeH="0" baseline="0" noProof="0">
                <a:ln>
                  <a:noFill/>
                </a:ln>
                <a:solidFill>
                  <a:prstClr val="black"/>
                </a:solidFill>
                <a:effectLst/>
                <a:uLnTx/>
                <a:uFillTx/>
                <a:latin typeface="Aptos" panose="020B0004020202020204" pitchFamily="34" charset="0"/>
                <a:ea typeface="+mn-ea"/>
                <a:cs typeface="Arial"/>
                <a:sym typeface="Calibri"/>
              </a:rPr>
              <a:t> </a:t>
            </a:r>
            <a:r>
              <a:rPr kumimoji="0" lang="de-DE" sz="1600" b="0" i="0" u="none" strike="noStrike" kern="0" cap="none" spc="0" normalizeH="0" baseline="0" noProof="0" err="1">
                <a:ln>
                  <a:noFill/>
                </a:ln>
                <a:solidFill>
                  <a:prstClr val="black"/>
                </a:solidFill>
                <a:effectLst/>
                <a:uLnTx/>
                <a:uFillTx/>
                <a:latin typeface="Aptos" panose="020B0004020202020204" pitchFamily="34" charset="0"/>
                <a:ea typeface="+mn-ea"/>
                <a:cs typeface="Arial"/>
                <a:sym typeface="Calibri"/>
              </a:rPr>
              <a:t>founder</a:t>
            </a:r>
            <a:r>
              <a:rPr kumimoji="0" lang="de-DE" sz="1600" b="0" i="0" u="none" strike="noStrike" kern="0" cap="none" spc="0" normalizeH="0" baseline="0" noProof="0">
                <a:ln>
                  <a:noFill/>
                </a:ln>
                <a:solidFill>
                  <a:prstClr val="black"/>
                </a:solidFill>
                <a:effectLst/>
                <a:uLnTx/>
                <a:uFillTx/>
                <a:latin typeface="Aptos" panose="020B0004020202020204" pitchFamily="34" charset="0"/>
                <a:ea typeface="+mn-ea"/>
                <a:cs typeface="Arial"/>
                <a:sym typeface="Calibri"/>
              </a:rPr>
              <a:t> </a:t>
            </a:r>
            <a:r>
              <a:rPr kumimoji="0" lang="de-DE" sz="1600" b="0" i="0" u="none" strike="noStrike" kern="0" cap="none" spc="0" normalizeH="0" baseline="0" noProof="0" err="1">
                <a:ln>
                  <a:noFill/>
                </a:ln>
                <a:solidFill>
                  <a:prstClr val="black"/>
                </a:solidFill>
                <a:effectLst/>
                <a:uLnTx/>
                <a:uFillTx/>
                <a:latin typeface="Aptos" panose="020B0004020202020204" pitchFamily="34" charset="0"/>
                <a:ea typeface="+mn-ea"/>
                <a:cs typeface="Arial"/>
                <a:sym typeface="Calibri"/>
              </a:rPr>
              <a:t>teams</a:t>
            </a:r>
            <a:r>
              <a:rPr kumimoji="0" lang="de-DE" sz="1600" b="0" i="0" u="none" strike="noStrike" kern="0" cap="none" spc="0" normalizeH="0" baseline="0" noProof="0">
                <a:ln>
                  <a:noFill/>
                </a:ln>
                <a:solidFill>
                  <a:prstClr val="black"/>
                </a:solidFill>
                <a:effectLst/>
                <a:uLnTx/>
                <a:uFillTx/>
                <a:latin typeface="Aptos" panose="020B0004020202020204" pitchFamily="34" charset="0"/>
                <a:ea typeface="+mn-ea"/>
                <a:cs typeface="Arial"/>
                <a:sym typeface="Calibri"/>
              </a:rPr>
              <a:t>:</a:t>
            </a:r>
          </a:p>
        </p:txBody>
      </p:sp>
      <p:sp>
        <p:nvSpPr>
          <p:cNvPr id="9" name="TextBox 8">
            <a:extLst>
              <a:ext uri="{FF2B5EF4-FFF2-40B4-BE49-F238E27FC236}">
                <a16:creationId xmlns:a16="http://schemas.microsoft.com/office/drawing/2014/main" id="{63A132E1-8551-DB34-FAB7-9E0E9326E642}"/>
              </a:ext>
            </a:extLst>
          </p:cNvPr>
          <p:cNvSpPr txBox="1"/>
          <p:nvPr/>
        </p:nvSpPr>
        <p:spPr>
          <a:xfrm>
            <a:off x="6465228" y="3840545"/>
            <a:ext cx="1766417" cy="3385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de-DE" sz="1600" b="1" i="0" u="none" strike="noStrike" kern="0" cap="none" spc="0" normalizeH="0" baseline="0" noProof="0" err="1">
                <a:ln>
                  <a:noFill/>
                </a:ln>
                <a:solidFill>
                  <a:prstClr val="black"/>
                </a:solidFill>
                <a:effectLst/>
                <a:uLnTx/>
                <a:uFillTx/>
                <a:latin typeface="Aptos" panose="020B0004020202020204" pitchFamily="34" charset="0"/>
                <a:ea typeface="+mn-ea"/>
                <a:cs typeface="Arial"/>
                <a:sym typeface="Calibri"/>
              </a:rPr>
              <a:t>Grow</a:t>
            </a:r>
            <a:r>
              <a:rPr kumimoji="0" lang="de-DE" sz="1600" b="1" i="0" u="none" strike="noStrike" kern="0" cap="none" spc="0" normalizeH="0" baseline="0" noProof="0">
                <a:ln>
                  <a:noFill/>
                </a:ln>
                <a:solidFill>
                  <a:prstClr val="black"/>
                </a:solidFill>
                <a:effectLst/>
                <a:uLnTx/>
                <a:uFillTx/>
                <a:latin typeface="Aptos" panose="020B0004020202020204" pitchFamily="34" charset="0"/>
                <a:ea typeface="+mn-ea"/>
                <a:cs typeface="Arial"/>
                <a:sym typeface="Calibri"/>
              </a:rPr>
              <a:t> </a:t>
            </a:r>
            <a:r>
              <a:rPr kumimoji="0" lang="de-DE" sz="1600" b="1" i="0" u="none" strike="noStrike" kern="0" cap="none" spc="0" normalizeH="0" baseline="0" noProof="0" err="1">
                <a:ln>
                  <a:noFill/>
                </a:ln>
                <a:solidFill>
                  <a:prstClr val="black"/>
                </a:solidFill>
                <a:effectLst/>
                <a:uLnTx/>
                <a:uFillTx/>
                <a:latin typeface="Aptos" panose="020B0004020202020204" pitchFamily="34" charset="0"/>
                <a:ea typeface="+mn-ea"/>
                <a:cs typeface="Arial"/>
                <a:sym typeface="Calibri"/>
              </a:rPr>
              <a:t>rapidly</a:t>
            </a:r>
            <a:endParaRPr kumimoji="0" lang="de-DE" sz="1600" b="1" i="0" u="none" strike="noStrike" kern="0" cap="none" spc="0" normalizeH="0" baseline="0" noProof="0">
              <a:ln>
                <a:noFill/>
              </a:ln>
              <a:solidFill>
                <a:prstClr val="black"/>
              </a:solidFill>
              <a:effectLst/>
              <a:uLnTx/>
              <a:uFillTx/>
              <a:latin typeface="Aptos" panose="020B0004020202020204" pitchFamily="34" charset="0"/>
              <a:ea typeface="+mn-ea"/>
              <a:cs typeface="Arial"/>
              <a:sym typeface="Calibri"/>
            </a:endParaRPr>
          </a:p>
        </p:txBody>
      </p:sp>
      <p:sp>
        <p:nvSpPr>
          <p:cNvPr id="12" name="TextBox 11">
            <a:extLst>
              <a:ext uri="{FF2B5EF4-FFF2-40B4-BE49-F238E27FC236}">
                <a16:creationId xmlns:a16="http://schemas.microsoft.com/office/drawing/2014/main" id="{F6DCE6A8-F8EA-5788-45D1-1BCE845CF47E}"/>
              </a:ext>
            </a:extLst>
          </p:cNvPr>
          <p:cNvSpPr txBox="1"/>
          <p:nvPr/>
        </p:nvSpPr>
        <p:spPr>
          <a:xfrm>
            <a:off x="3601144" y="3743543"/>
            <a:ext cx="2103643"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de-DE" sz="1600" b="1" i="0" u="none" strike="noStrike" kern="0" cap="none" spc="0" normalizeH="0" baseline="0" noProof="0" err="1">
                <a:ln>
                  <a:noFill/>
                </a:ln>
                <a:solidFill>
                  <a:prstClr val="black"/>
                </a:solidFill>
                <a:effectLst/>
                <a:uLnTx/>
                <a:uFillTx/>
                <a:latin typeface="Aptos" panose="020B0004020202020204" pitchFamily="34" charset="0"/>
                <a:ea typeface="+mn-ea"/>
                <a:cs typeface="Arial"/>
                <a:sym typeface="Calibri"/>
              </a:rPr>
              <a:t>Have</a:t>
            </a:r>
            <a:r>
              <a:rPr kumimoji="0" lang="de-DE" sz="1600" b="1" i="0" u="none" strike="noStrike" kern="0" cap="none" spc="0" normalizeH="0" baseline="0" noProof="0">
                <a:ln>
                  <a:noFill/>
                </a:ln>
                <a:solidFill>
                  <a:prstClr val="black"/>
                </a:solidFill>
                <a:effectLst/>
                <a:uLnTx/>
                <a:uFillTx/>
                <a:latin typeface="Aptos" panose="020B0004020202020204" pitchFamily="34" charset="0"/>
                <a:ea typeface="+mn-ea"/>
                <a:cs typeface="Arial"/>
                <a:sym typeface="Calibri"/>
              </a:rPr>
              <a:t> high </a:t>
            </a:r>
            <a:r>
              <a:rPr kumimoji="0" lang="de-DE" sz="1600" b="1" i="0" u="none" strike="noStrike" kern="0" cap="none" spc="0" normalizeH="0" baseline="0" noProof="0" err="1">
                <a:ln>
                  <a:noFill/>
                </a:ln>
                <a:solidFill>
                  <a:prstClr val="black"/>
                </a:solidFill>
                <a:effectLst/>
                <a:uLnTx/>
                <a:uFillTx/>
                <a:latin typeface="Aptos" panose="020B0004020202020204" pitchFamily="34" charset="0"/>
                <a:ea typeface="+mn-ea"/>
                <a:cs typeface="Arial"/>
                <a:sym typeface="Calibri"/>
              </a:rPr>
              <a:t>societal</a:t>
            </a:r>
            <a:r>
              <a:rPr kumimoji="0" lang="de-DE" sz="1600" b="1" i="0" u="none" strike="noStrike" kern="0" cap="none" spc="0" normalizeH="0" baseline="0" noProof="0">
                <a:ln>
                  <a:noFill/>
                </a:ln>
                <a:solidFill>
                  <a:prstClr val="black"/>
                </a:solidFill>
                <a:effectLst/>
                <a:uLnTx/>
                <a:uFillTx/>
                <a:latin typeface="Aptos" panose="020B0004020202020204" pitchFamily="34" charset="0"/>
                <a:ea typeface="+mn-ea"/>
                <a:cs typeface="Arial"/>
                <a:sym typeface="Calibri"/>
              </a:rPr>
              <a:t> </a:t>
            </a:r>
            <a:r>
              <a:rPr kumimoji="0" lang="de-DE" sz="1600" b="1" i="0" u="none" strike="noStrike" kern="0" cap="none" spc="0" normalizeH="0" baseline="0" noProof="0" err="1">
                <a:ln>
                  <a:noFill/>
                </a:ln>
                <a:solidFill>
                  <a:prstClr val="black"/>
                </a:solidFill>
                <a:effectLst/>
                <a:uLnTx/>
                <a:uFillTx/>
                <a:latin typeface="Aptos" panose="020B0004020202020204" pitchFamily="34" charset="0"/>
                <a:ea typeface="+mn-ea"/>
                <a:cs typeface="Arial"/>
                <a:sym typeface="Calibri"/>
              </a:rPr>
              <a:t>or</a:t>
            </a:r>
            <a:r>
              <a:rPr kumimoji="0" lang="de-DE" sz="1600" b="1" i="0" u="none" strike="noStrike" kern="0" cap="none" spc="0" normalizeH="0" baseline="0" noProof="0">
                <a:ln>
                  <a:noFill/>
                </a:ln>
                <a:solidFill>
                  <a:prstClr val="black"/>
                </a:solidFill>
                <a:effectLst/>
                <a:uLnTx/>
                <a:uFillTx/>
                <a:latin typeface="Aptos" panose="020B0004020202020204" pitchFamily="34" charset="0"/>
                <a:ea typeface="+mn-ea"/>
                <a:cs typeface="Arial"/>
                <a:sym typeface="Calibri"/>
              </a:rPr>
              <a:t> </a:t>
            </a:r>
            <a:r>
              <a:rPr kumimoji="0" lang="de-DE" sz="1600" b="1" i="0" u="none" strike="noStrike" kern="0" cap="none" spc="0" normalizeH="0" baseline="0" noProof="0" err="1">
                <a:ln>
                  <a:noFill/>
                </a:ln>
                <a:solidFill>
                  <a:prstClr val="black"/>
                </a:solidFill>
                <a:effectLst/>
                <a:uLnTx/>
                <a:uFillTx/>
                <a:latin typeface="Aptos" panose="020B0004020202020204" pitchFamily="34" charset="0"/>
                <a:ea typeface="+mn-ea"/>
                <a:cs typeface="Arial"/>
                <a:sym typeface="Calibri"/>
              </a:rPr>
              <a:t>ecological</a:t>
            </a:r>
            <a:r>
              <a:rPr kumimoji="0" lang="de-DE" sz="1600" b="1" i="0" u="none" strike="noStrike" kern="0" cap="none" spc="0" normalizeH="0" baseline="0" noProof="0">
                <a:ln>
                  <a:noFill/>
                </a:ln>
                <a:solidFill>
                  <a:prstClr val="black"/>
                </a:solidFill>
                <a:effectLst/>
                <a:uLnTx/>
                <a:uFillTx/>
                <a:latin typeface="Aptos" panose="020B0004020202020204" pitchFamily="34" charset="0"/>
                <a:ea typeface="+mn-ea"/>
                <a:cs typeface="Arial"/>
                <a:sym typeface="Calibri"/>
              </a:rPr>
              <a:t> </a:t>
            </a:r>
            <a:r>
              <a:rPr kumimoji="0" lang="de-DE" sz="1600" b="1" i="0" u="none" strike="noStrike" kern="0" cap="none" spc="0" normalizeH="0" baseline="0" noProof="0" err="1">
                <a:ln>
                  <a:noFill/>
                </a:ln>
                <a:solidFill>
                  <a:prstClr val="black"/>
                </a:solidFill>
                <a:effectLst/>
                <a:uLnTx/>
                <a:uFillTx/>
                <a:latin typeface="Aptos" panose="020B0004020202020204" pitchFamily="34" charset="0"/>
                <a:ea typeface="+mn-ea"/>
                <a:cs typeface="Arial"/>
                <a:sym typeface="Calibri"/>
              </a:rPr>
              <a:t>impact</a:t>
            </a:r>
            <a:endParaRPr kumimoji="0" lang="de-DE" sz="1600" b="1" i="0" u="none" strike="noStrike" kern="0" cap="none" spc="0" normalizeH="0" baseline="0" noProof="0">
              <a:ln>
                <a:noFill/>
              </a:ln>
              <a:solidFill>
                <a:prstClr val="black"/>
              </a:solidFill>
              <a:effectLst/>
              <a:uLnTx/>
              <a:uFillTx/>
              <a:latin typeface="Aptos" panose="020B0004020202020204" pitchFamily="34" charset="0"/>
              <a:ea typeface="+mn-ea"/>
              <a:cs typeface="Arial"/>
              <a:sym typeface="Calibri"/>
            </a:endParaRPr>
          </a:p>
        </p:txBody>
      </p:sp>
      <p:sp>
        <p:nvSpPr>
          <p:cNvPr id="15" name="TextBox 14">
            <a:extLst>
              <a:ext uri="{FF2B5EF4-FFF2-40B4-BE49-F238E27FC236}">
                <a16:creationId xmlns:a16="http://schemas.microsoft.com/office/drawing/2014/main" id="{11DCE0D3-FF2C-9F0A-4B17-F91B5B32BE1A}"/>
              </a:ext>
            </a:extLst>
          </p:cNvPr>
          <p:cNvSpPr txBox="1"/>
          <p:nvPr/>
        </p:nvSpPr>
        <p:spPr>
          <a:xfrm>
            <a:off x="912355" y="3840545"/>
            <a:ext cx="2046290" cy="3385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de-DE" sz="1600" b="1" i="0" u="none" strike="noStrike" kern="0" cap="none" spc="0" normalizeH="0" baseline="0" noProof="0">
                <a:ln>
                  <a:noFill/>
                </a:ln>
                <a:solidFill>
                  <a:prstClr val="black"/>
                </a:solidFill>
                <a:effectLst/>
                <a:uLnTx/>
                <a:uFillTx/>
                <a:latin typeface="Aptos" panose="020B0004020202020204" pitchFamily="34" charset="0"/>
                <a:ea typeface="+mn-ea"/>
                <a:cs typeface="Arial"/>
                <a:sym typeface="Calibri"/>
              </a:rPr>
              <a:t>Are profitable</a:t>
            </a:r>
          </a:p>
        </p:txBody>
      </p:sp>
      <p:sp>
        <p:nvSpPr>
          <p:cNvPr id="10" name="TextBox 9">
            <a:extLst>
              <a:ext uri="{FF2B5EF4-FFF2-40B4-BE49-F238E27FC236}">
                <a16:creationId xmlns:a16="http://schemas.microsoft.com/office/drawing/2014/main" id="{26274731-1C43-305A-22B3-3BED25A50717}"/>
              </a:ext>
            </a:extLst>
          </p:cNvPr>
          <p:cNvSpPr txBox="1"/>
          <p:nvPr/>
        </p:nvSpPr>
        <p:spPr>
          <a:xfrm>
            <a:off x="-609600" y="469900"/>
            <a:ext cx="9239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DE" sz="1800" b="0" i="0" u="none" strike="noStrike" kern="0" cap="none" spc="0" normalizeH="0" baseline="0" noProof="0">
              <a:ln>
                <a:noFill/>
              </a:ln>
              <a:solidFill>
                <a:srgbClr val="000000"/>
              </a:solidFill>
              <a:effectLst/>
              <a:uLnTx/>
              <a:uFillTx/>
              <a:latin typeface="Aptos" panose="02110004020202020204"/>
              <a:ea typeface="+mn-ea"/>
              <a:cs typeface="Arial"/>
              <a:sym typeface="Calibri"/>
            </a:endParaRPr>
          </a:p>
        </p:txBody>
      </p:sp>
      <p:sp>
        <p:nvSpPr>
          <p:cNvPr id="13" name="Textfeld 3">
            <a:extLst>
              <a:ext uri="{FF2B5EF4-FFF2-40B4-BE49-F238E27FC236}">
                <a16:creationId xmlns:a16="http://schemas.microsoft.com/office/drawing/2014/main" id="{5E4E95A9-2C01-2D15-1C30-0F92E013D909}"/>
              </a:ext>
            </a:extLst>
          </p:cNvPr>
          <p:cNvSpPr txBox="1"/>
          <p:nvPr/>
        </p:nvSpPr>
        <p:spPr>
          <a:xfrm>
            <a:off x="399682" y="4659190"/>
            <a:ext cx="3247696"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de-DE" sz="1000" b="1" i="0" u="none" strike="noStrike" kern="0" cap="none" spc="0" normalizeH="0" baseline="0" noProof="0">
                <a:ln>
                  <a:noFill/>
                </a:ln>
                <a:solidFill>
                  <a:srgbClr val="AF9F92"/>
                </a:solidFill>
                <a:effectLst/>
                <a:uLnTx/>
                <a:uFillTx/>
                <a:latin typeface="Noticia Text" panose="02000503060000020004" pitchFamily="2" charset="77"/>
                <a:ea typeface="+mn-ea"/>
                <a:cs typeface="Arial"/>
                <a:sym typeface="Calibri"/>
              </a:rPr>
              <a:t>Source: </a:t>
            </a:r>
            <a:r>
              <a:rPr kumimoji="0" lang="de-DE" sz="1000" b="1" i="0" u="none" strike="noStrike" kern="0" cap="none" spc="0" normalizeH="0" baseline="0" noProof="0" err="1">
                <a:ln>
                  <a:noFill/>
                </a:ln>
                <a:solidFill>
                  <a:srgbClr val="AF9F92"/>
                </a:solidFill>
                <a:effectLst/>
                <a:uLnTx/>
                <a:uFillTx/>
                <a:latin typeface="Noticia Text" panose="02000503060000020004" pitchFamily="2" charset="77"/>
                <a:ea typeface="+mn-ea"/>
                <a:cs typeface="Arial"/>
                <a:sym typeface="Calibri"/>
              </a:rPr>
              <a:t>Female</a:t>
            </a:r>
            <a:r>
              <a:rPr kumimoji="0" lang="de-DE" sz="1000" b="1" i="0" u="none" strike="noStrike" kern="0" cap="none" spc="0" normalizeH="0" baseline="0" noProof="0">
                <a:ln>
                  <a:noFill/>
                </a:ln>
                <a:solidFill>
                  <a:srgbClr val="AF9F92"/>
                </a:solidFill>
                <a:effectLst/>
                <a:uLnTx/>
                <a:uFillTx/>
                <a:latin typeface="Noticia Text" panose="02000503060000020004" pitchFamily="2" charset="77"/>
                <a:ea typeface="+mn-ea"/>
                <a:cs typeface="Arial"/>
                <a:sym typeface="Calibri"/>
              </a:rPr>
              <a:t> </a:t>
            </a:r>
            <a:r>
              <a:rPr kumimoji="0" lang="de-DE" sz="1000" b="1" i="0" u="none" strike="noStrike" kern="0" cap="none" spc="0" normalizeH="0" baseline="0" noProof="0" err="1">
                <a:ln>
                  <a:noFill/>
                </a:ln>
                <a:solidFill>
                  <a:srgbClr val="AF9F92"/>
                </a:solidFill>
                <a:effectLst/>
                <a:uLnTx/>
                <a:uFillTx/>
                <a:latin typeface="Noticia Text" panose="02000503060000020004" pitchFamily="2" charset="77"/>
                <a:ea typeface="+mn-ea"/>
                <a:cs typeface="Arial"/>
                <a:sym typeface="Calibri"/>
              </a:rPr>
              <a:t>Founders</a:t>
            </a:r>
            <a:r>
              <a:rPr kumimoji="0" lang="de-DE" sz="1000" b="1" i="0" u="none" strike="noStrike" kern="0" cap="none" spc="0" normalizeH="0" baseline="0" noProof="0">
                <a:ln>
                  <a:noFill/>
                </a:ln>
                <a:solidFill>
                  <a:srgbClr val="AF9F92"/>
                </a:solidFill>
                <a:effectLst/>
                <a:uLnTx/>
                <a:uFillTx/>
                <a:latin typeface="Noticia Text" panose="02000503060000020004" pitchFamily="2" charset="77"/>
                <a:ea typeface="+mn-ea"/>
                <a:cs typeface="Arial"/>
                <a:sym typeface="Calibri"/>
              </a:rPr>
              <a:t> Monitor 2022, p. 21</a:t>
            </a:r>
          </a:p>
        </p:txBody>
      </p:sp>
    </p:spTree>
    <p:extLst>
      <p:ext uri="{BB962C8B-B14F-4D97-AF65-F5344CB8AC3E}">
        <p14:creationId xmlns:p14="http://schemas.microsoft.com/office/powerpoint/2010/main" val="32602757"/>
      </p:ext>
    </p:extLst>
  </p:cSld>
  <p:clrMapOvr>
    <a:masterClrMapping/>
  </p:clrMapOvr>
  <p:transition spd="med"/>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2" name="Textplatzhalter 1">
            <a:extLst>
              <a:ext uri="{FF2B5EF4-FFF2-40B4-BE49-F238E27FC236}">
                <a16:creationId xmlns:a16="http://schemas.microsoft.com/office/drawing/2014/main" id="{D3C93886-87D5-2140-8FBB-C76212A58D2D}"/>
              </a:ext>
            </a:extLst>
          </p:cNvPr>
          <p:cNvSpPr>
            <a:spLocks noGrp="1"/>
          </p:cNvSpPr>
          <p:nvPr>
            <p:ph type="body" sz="quarter" idx="4294967295"/>
          </p:nvPr>
        </p:nvSpPr>
        <p:spPr>
          <a:xfrm>
            <a:off x="0" y="366713"/>
            <a:ext cx="6772275" cy="709612"/>
          </a:xfrm>
          <a:prstGeom prst="rect">
            <a:avLst/>
          </a:prstGeom>
        </p:spPr>
        <p:txBody>
          <a:bodyPr/>
          <a:lstStyle/>
          <a:p>
            <a:r>
              <a:rPr lang="en-GB" err="1"/>
              <a:t>Videosnippet</a:t>
            </a:r>
            <a:r>
              <a:rPr lang="en-GB"/>
              <a:t>:</a:t>
            </a:r>
          </a:p>
          <a:p>
            <a:endParaRPr lang="en-GB"/>
          </a:p>
          <a:p>
            <a:r>
              <a:rPr lang="en-GB"/>
              <a:t>Intro Role Models + </a:t>
            </a:r>
          </a:p>
          <a:p>
            <a:r>
              <a:rPr lang="en-GB"/>
              <a:t>We need more </a:t>
            </a:r>
            <a:r>
              <a:rPr lang="en-GB" err="1"/>
              <a:t>Sciencepreneurship</a:t>
            </a:r>
            <a:r>
              <a:rPr lang="en-GB"/>
              <a:t> by women because…</a:t>
            </a:r>
          </a:p>
        </p:txBody>
      </p:sp>
      <p:pic>
        <p:nvPicPr>
          <p:cNvPr id="6" name="Online Media 5" descr="YES Female Entrepreneurship 01 Vorstellungsrunde">
            <a:hlinkClick r:id="" action="ppaction://media"/>
            <a:extLst>
              <a:ext uri="{FF2B5EF4-FFF2-40B4-BE49-F238E27FC236}">
                <a16:creationId xmlns:a16="http://schemas.microsoft.com/office/drawing/2014/main" id="{89DE0B15-2827-B1CF-AF7B-D319F3394470}"/>
              </a:ext>
            </a:extLst>
          </p:cNvPr>
          <p:cNvPicPr>
            <a:picLocks noRot="1" noChangeAspect="1"/>
          </p:cNvPicPr>
          <p:nvPr>
            <a:videoFile r:link="rId1"/>
          </p:nvPr>
        </p:nvPicPr>
        <p:blipFill>
          <a:blip r:embed="rId5"/>
          <a:stretch>
            <a:fillRect/>
          </a:stretch>
        </p:blipFill>
        <p:spPr>
          <a:xfrm>
            <a:off x="20230" y="0"/>
            <a:ext cx="9103540" cy="5143500"/>
          </a:xfrm>
          <a:prstGeom prst="rect">
            <a:avLst/>
          </a:prstGeom>
        </p:spPr>
      </p:pic>
    </p:spTree>
    <p:extLst>
      <p:ext uri="{BB962C8B-B14F-4D97-AF65-F5344CB8AC3E}">
        <p14:creationId xmlns:p14="http://schemas.microsoft.com/office/powerpoint/2010/main" val="267759385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extLst>
    <p:ext uri="{6950BFC3-D8DA-4A85-94F7-54DA5524770B}">
      <p188:commentRel xmlns:p188="http://schemas.microsoft.com/office/powerpoint/2018/8/main" r:id="rId4"/>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descr="YES Female Entrepreneurship 02 We need more Sciencepreneurship by women because">
            <a:hlinkClick r:id="" action="ppaction://media"/>
            <a:extLst>
              <a:ext uri="{FF2B5EF4-FFF2-40B4-BE49-F238E27FC236}">
                <a16:creationId xmlns:a16="http://schemas.microsoft.com/office/drawing/2014/main" id="{AC2AE5E6-9207-A6B9-094D-6FC21C3FAC06}"/>
              </a:ext>
            </a:extLst>
          </p:cNvPr>
          <p:cNvPicPr>
            <a:picLocks noRot="1" noChangeAspect="1"/>
          </p:cNvPicPr>
          <p:nvPr>
            <a:videoFile r:link="rId1"/>
          </p:nvPr>
        </p:nvPicPr>
        <p:blipFill>
          <a:blip r:embed="rId4"/>
          <a:stretch>
            <a:fillRect/>
          </a:stretch>
        </p:blipFill>
        <p:spPr>
          <a:xfrm>
            <a:off x="0" y="-11430"/>
            <a:ext cx="9123770" cy="5154930"/>
          </a:xfrm>
          <a:prstGeom prst="rect">
            <a:avLst/>
          </a:prstGeom>
        </p:spPr>
      </p:pic>
    </p:spTree>
    <p:extLst>
      <p:ext uri="{BB962C8B-B14F-4D97-AF65-F5344CB8AC3E}">
        <p14:creationId xmlns:p14="http://schemas.microsoft.com/office/powerpoint/2010/main" val="566155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2846D74-5BCF-40CC-35E5-5806045BD945}"/>
              </a:ext>
            </a:extLst>
          </p:cNvPr>
          <p:cNvSpPr>
            <a:spLocks noGrp="1"/>
          </p:cNvSpPr>
          <p:nvPr>
            <p:ph type="pic" sz="quarter" idx="10"/>
          </p:nvPr>
        </p:nvSpPr>
        <p:spPr/>
        <p:txBody>
          <a:bodyPr/>
          <a:lstStyle/>
          <a:p>
            <a:endParaRPr lang="en-DE"/>
          </a:p>
        </p:txBody>
      </p:sp>
      <p:sp>
        <p:nvSpPr>
          <p:cNvPr id="2" name="Textplatzhalter 1">
            <a:extLst>
              <a:ext uri="{FF2B5EF4-FFF2-40B4-BE49-F238E27FC236}">
                <a16:creationId xmlns:a16="http://schemas.microsoft.com/office/drawing/2014/main" id="{9D3450D2-4387-B243-A4B5-C93C6BAA62B1}"/>
              </a:ext>
            </a:extLst>
          </p:cNvPr>
          <p:cNvSpPr>
            <a:spLocks noGrp="1"/>
          </p:cNvSpPr>
          <p:nvPr>
            <p:ph type="body" idx="1"/>
          </p:nvPr>
        </p:nvSpPr>
        <p:spPr>
          <a:xfrm>
            <a:off x="414978" y="336593"/>
            <a:ext cx="3897965" cy="443198"/>
          </a:xfrm>
        </p:spPr>
        <p:txBody>
          <a:bodyPr/>
          <a:lstStyle/>
          <a:p>
            <a:r>
              <a:rPr lang="en-GB"/>
              <a:t>Your entrepreneurial empowerment journey</a:t>
            </a:r>
          </a:p>
        </p:txBody>
      </p:sp>
      <p:pic>
        <p:nvPicPr>
          <p:cNvPr id="5" name="Picture 4">
            <a:extLst>
              <a:ext uri="{FF2B5EF4-FFF2-40B4-BE49-F238E27FC236}">
                <a16:creationId xmlns:a16="http://schemas.microsoft.com/office/drawing/2014/main" id="{3A63AD77-CE9E-E7F6-2E2E-5D8E027EE2D4}"/>
              </a:ext>
            </a:extLst>
          </p:cNvPr>
          <p:cNvPicPr>
            <a:picLocks noChangeAspect="1"/>
          </p:cNvPicPr>
          <p:nvPr/>
        </p:nvPicPr>
        <p:blipFill rotWithShape="1">
          <a:blip r:embed="rId4"/>
          <a:srcRect t="25000"/>
          <a:stretch/>
        </p:blipFill>
        <p:spPr>
          <a:xfrm>
            <a:off x="4572000" y="0"/>
            <a:ext cx="4572000" cy="5143500"/>
          </a:xfrm>
          <a:prstGeom prst="rect">
            <a:avLst/>
          </a:prstGeom>
        </p:spPr>
      </p:pic>
    </p:spTree>
    <p:extLst>
      <p:ext uri="{BB962C8B-B14F-4D97-AF65-F5344CB8AC3E}">
        <p14:creationId xmlns:p14="http://schemas.microsoft.com/office/powerpoint/2010/main" val="3093921497"/>
      </p:ext>
    </p:extLst>
  </p:cSld>
  <p:clrMapOvr>
    <a:masterClrMapping/>
  </p:clrMapOvr>
  <p:transition spd="med"/>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D8000B6-44CD-BC4C-8134-9F55F2404D42}"/>
              </a:ext>
            </a:extLst>
          </p:cNvPr>
          <p:cNvSpPr>
            <a:spLocks noGrp="1"/>
          </p:cNvSpPr>
          <p:nvPr>
            <p:ph type="body" idx="1"/>
          </p:nvPr>
        </p:nvSpPr>
        <p:spPr/>
        <p:txBody>
          <a:bodyPr/>
          <a:lstStyle/>
          <a:p>
            <a:r>
              <a:rPr lang="en-GB"/>
              <a:t>Our journey today…</a:t>
            </a:r>
          </a:p>
        </p:txBody>
      </p:sp>
      <p:sp>
        <p:nvSpPr>
          <p:cNvPr id="11" name="Textfeld 10">
            <a:extLst>
              <a:ext uri="{FF2B5EF4-FFF2-40B4-BE49-F238E27FC236}">
                <a16:creationId xmlns:a16="http://schemas.microsoft.com/office/drawing/2014/main" id="{8C824925-E7F8-DC4F-86CD-9980AB65F65E}"/>
              </a:ext>
            </a:extLst>
          </p:cNvPr>
          <p:cNvSpPr txBox="1"/>
          <p:nvPr/>
        </p:nvSpPr>
        <p:spPr>
          <a:xfrm>
            <a:off x="6381300" y="2394905"/>
            <a:ext cx="1921399" cy="4129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45719" rIns="0" bIns="45719" numCol="1" spcCol="38100" rtlCol="0" anchor="t">
            <a:spAutoFit/>
          </a:bodyPr>
          <a:lstStyle/>
          <a:p>
            <a:pPr marL="0" marR="0" lvl="0" indent="0" algn="l" defTabSz="914400" rtl="0" eaLnBrk="1" fontAlgn="auto" latinLnBrk="0" hangingPunct="1">
              <a:lnSpc>
                <a:spcPts val="1600"/>
              </a:lnSpc>
              <a:spcBef>
                <a:spcPts val="0"/>
              </a:spcBef>
              <a:spcAft>
                <a:spcPts val="900"/>
              </a:spcAft>
              <a:buClr>
                <a:prstClr val="black"/>
              </a:buClr>
              <a:buSzPts val="1400"/>
              <a:buFont typeface="Arial"/>
              <a:buNone/>
              <a:tabLst/>
              <a:defRPr/>
            </a:pPr>
            <a:endParaRPr kumimoji="0" lang="de-DE" sz="1200" b="1" i="0" u="none" strike="noStrike" kern="0" cap="none" spc="0" normalizeH="0" baseline="0" noProof="0">
              <a:ln>
                <a:noFill/>
              </a:ln>
              <a:solidFill>
                <a:srgbClr val="000000"/>
              </a:solidFill>
              <a:effectLst/>
              <a:uLnTx/>
              <a:uFillTx/>
              <a:latin typeface="Aptos" panose="020B0004020202020204" pitchFamily="34" charset="0"/>
              <a:cs typeface="Arial"/>
              <a:sym typeface="Arial"/>
            </a:endParaRPr>
          </a:p>
        </p:txBody>
      </p:sp>
      <p:sp>
        <p:nvSpPr>
          <p:cNvPr id="5" name="Oval 4">
            <a:extLst>
              <a:ext uri="{FF2B5EF4-FFF2-40B4-BE49-F238E27FC236}">
                <a16:creationId xmlns:a16="http://schemas.microsoft.com/office/drawing/2014/main" id="{E2A01513-F8A9-6346-BEF8-6A1757377907}"/>
              </a:ext>
            </a:extLst>
          </p:cNvPr>
          <p:cNvSpPr/>
          <p:nvPr/>
        </p:nvSpPr>
        <p:spPr>
          <a:xfrm>
            <a:off x="584300" y="1617718"/>
            <a:ext cx="1245899" cy="1245899"/>
          </a:xfrm>
          <a:prstGeom prst="ellipse">
            <a:avLst/>
          </a:prstGeom>
          <a:solidFill>
            <a:srgbClr val="F1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ptos" panose="02110004020202020204"/>
              <a:ea typeface="+mn-ea"/>
              <a:cs typeface="+mn-cs"/>
              <a:sym typeface="Arial"/>
            </a:endParaRPr>
          </a:p>
        </p:txBody>
      </p:sp>
      <p:sp>
        <p:nvSpPr>
          <p:cNvPr id="6" name="Oval 5">
            <a:extLst>
              <a:ext uri="{FF2B5EF4-FFF2-40B4-BE49-F238E27FC236}">
                <a16:creationId xmlns:a16="http://schemas.microsoft.com/office/drawing/2014/main" id="{92AA64E5-534A-0F41-9F64-E9FA62D441E1}"/>
              </a:ext>
            </a:extLst>
          </p:cNvPr>
          <p:cNvSpPr/>
          <p:nvPr/>
        </p:nvSpPr>
        <p:spPr>
          <a:xfrm>
            <a:off x="2688831" y="2538524"/>
            <a:ext cx="1245899" cy="1245899"/>
          </a:xfrm>
          <a:prstGeom prst="ellipse">
            <a:avLst/>
          </a:prstGeom>
          <a:solidFill>
            <a:srgbClr val="F1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E2841"/>
              </a:solidFill>
              <a:effectLst/>
              <a:uLnTx/>
              <a:uFillTx/>
              <a:latin typeface="Aptos" panose="02110004020202020204"/>
              <a:ea typeface="+mn-ea"/>
              <a:cs typeface="+mn-cs"/>
              <a:sym typeface="Arial"/>
            </a:endParaRPr>
          </a:p>
        </p:txBody>
      </p:sp>
      <p:sp>
        <p:nvSpPr>
          <p:cNvPr id="7" name="Oval 6">
            <a:extLst>
              <a:ext uri="{FF2B5EF4-FFF2-40B4-BE49-F238E27FC236}">
                <a16:creationId xmlns:a16="http://schemas.microsoft.com/office/drawing/2014/main" id="{61889E9D-7E48-DF4B-85E3-553FC6D64E5A}"/>
              </a:ext>
            </a:extLst>
          </p:cNvPr>
          <p:cNvSpPr/>
          <p:nvPr/>
        </p:nvSpPr>
        <p:spPr>
          <a:xfrm>
            <a:off x="5065958" y="1617718"/>
            <a:ext cx="1245899" cy="1245899"/>
          </a:xfrm>
          <a:prstGeom prst="ellipse">
            <a:avLst/>
          </a:prstGeom>
          <a:solidFill>
            <a:srgbClr val="F1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E2841"/>
              </a:solidFill>
              <a:effectLst/>
              <a:uLnTx/>
              <a:uFillTx/>
              <a:latin typeface="Aptos" panose="02110004020202020204"/>
              <a:ea typeface="+mn-ea"/>
              <a:cs typeface="+mn-cs"/>
              <a:sym typeface="Arial"/>
            </a:endParaRPr>
          </a:p>
        </p:txBody>
      </p:sp>
      <p:sp>
        <p:nvSpPr>
          <p:cNvPr id="4" name="Textfeld 3">
            <a:extLst>
              <a:ext uri="{FF2B5EF4-FFF2-40B4-BE49-F238E27FC236}">
                <a16:creationId xmlns:a16="http://schemas.microsoft.com/office/drawing/2014/main" id="{7E17B02C-5D64-9C40-8CE3-35BA4243FCC1}"/>
              </a:ext>
            </a:extLst>
          </p:cNvPr>
          <p:cNvSpPr txBox="1"/>
          <p:nvPr/>
        </p:nvSpPr>
        <p:spPr>
          <a:xfrm>
            <a:off x="375655" y="3111336"/>
            <a:ext cx="164618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a:ln>
                  <a:noFill/>
                </a:ln>
                <a:solidFill>
                  <a:srgbClr val="000000"/>
                </a:solidFill>
                <a:effectLst/>
                <a:uLnTx/>
                <a:uFillTx/>
                <a:latin typeface="Aptos" panose="020B0004020202020204" pitchFamily="34" charset="0"/>
                <a:cs typeface="Arial"/>
                <a:sym typeface="Arial"/>
              </a:rPr>
              <a:t>My beliefs about entrepreneurship</a:t>
            </a:r>
          </a:p>
        </p:txBody>
      </p:sp>
      <p:sp>
        <p:nvSpPr>
          <p:cNvPr id="15" name="Textfeld 14">
            <a:extLst>
              <a:ext uri="{FF2B5EF4-FFF2-40B4-BE49-F238E27FC236}">
                <a16:creationId xmlns:a16="http://schemas.microsoft.com/office/drawing/2014/main" id="{9EDFEC81-CDA1-6741-9ED0-BDE63181FE8C}"/>
              </a:ext>
            </a:extLst>
          </p:cNvPr>
          <p:cNvSpPr txBox="1"/>
          <p:nvPr/>
        </p:nvSpPr>
        <p:spPr>
          <a:xfrm>
            <a:off x="2429353" y="4038786"/>
            <a:ext cx="176485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a:ln>
                  <a:noFill/>
                </a:ln>
                <a:solidFill>
                  <a:prstClr val="black"/>
                </a:solidFill>
                <a:effectLst/>
                <a:uLnTx/>
                <a:uFillTx/>
                <a:latin typeface="Aptos" panose="020B0004020202020204" pitchFamily="34" charset="0"/>
                <a:cs typeface="Arial"/>
                <a:sym typeface="Arial"/>
              </a:rPr>
              <a:t>My entrepreneurial resources</a:t>
            </a:r>
          </a:p>
        </p:txBody>
      </p:sp>
      <p:sp>
        <p:nvSpPr>
          <p:cNvPr id="16" name="Textfeld 15">
            <a:extLst>
              <a:ext uri="{FF2B5EF4-FFF2-40B4-BE49-F238E27FC236}">
                <a16:creationId xmlns:a16="http://schemas.microsoft.com/office/drawing/2014/main" id="{8530571A-7106-BF41-8C10-2287BF89F692}"/>
              </a:ext>
            </a:extLst>
          </p:cNvPr>
          <p:cNvSpPr txBox="1"/>
          <p:nvPr/>
        </p:nvSpPr>
        <p:spPr>
          <a:xfrm>
            <a:off x="4944481" y="3111336"/>
            <a:ext cx="148885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a:ln>
                  <a:noFill/>
                </a:ln>
                <a:solidFill>
                  <a:prstClr val="black"/>
                </a:solidFill>
                <a:effectLst/>
                <a:uLnTx/>
                <a:uFillTx/>
                <a:latin typeface="Aptos" panose="020B0004020202020204" pitchFamily="34" charset="0"/>
                <a:cs typeface="Arial"/>
                <a:sym typeface="Arial"/>
              </a:rPr>
              <a:t>My sources </a:t>
            </a:r>
            <a:br>
              <a:rPr kumimoji="0" lang="en-GB" sz="1400" b="1" i="0" u="none" strike="noStrike" kern="0" cap="none" spc="0" normalizeH="0" baseline="0" noProof="0">
                <a:ln>
                  <a:noFill/>
                </a:ln>
                <a:solidFill>
                  <a:prstClr val="black"/>
                </a:solidFill>
                <a:effectLst/>
                <a:uLnTx/>
                <a:uFillTx/>
                <a:latin typeface="Aptos" panose="020B0004020202020204" pitchFamily="34" charset="0"/>
                <a:cs typeface="Arial"/>
                <a:sym typeface="Arial"/>
              </a:rPr>
            </a:br>
            <a:r>
              <a:rPr kumimoji="0" lang="en-GB" sz="1400" b="1" i="0" u="none" strike="noStrike" kern="0" cap="none" spc="0" normalizeH="0" baseline="0" noProof="0">
                <a:ln>
                  <a:noFill/>
                </a:ln>
                <a:solidFill>
                  <a:prstClr val="black"/>
                </a:solidFill>
                <a:effectLst/>
                <a:uLnTx/>
                <a:uFillTx/>
                <a:latin typeface="Aptos" panose="020B0004020202020204" pitchFamily="34" charset="0"/>
                <a:cs typeface="Arial"/>
                <a:sym typeface="Arial"/>
              </a:rPr>
              <a:t>of support</a:t>
            </a:r>
          </a:p>
        </p:txBody>
      </p:sp>
      <p:sp>
        <p:nvSpPr>
          <p:cNvPr id="3" name="Bogen 2">
            <a:extLst>
              <a:ext uri="{FF2B5EF4-FFF2-40B4-BE49-F238E27FC236}">
                <a16:creationId xmlns:a16="http://schemas.microsoft.com/office/drawing/2014/main" id="{0FE6D7DA-2692-434F-AF9C-DA9A1E71DF6B}"/>
              </a:ext>
            </a:extLst>
          </p:cNvPr>
          <p:cNvSpPr/>
          <p:nvPr/>
        </p:nvSpPr>
        <p:spPr>
          <a:xfrm rot="17220000">
            <a:off x="1542494" y="1613986"/>
            <a:ext cx="1446698" cy="1561839"/>
          </a:xfrm>
          <a:prstGeom prst="arc">
            <a:avLst>
              <a:gd name="adj1" fmla="val 18892268"/>
              <a:gd name="adj2" fmla="val 3441818"/>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black"/>
              </a:solidFill>
              <a:effectLst/>
              <a:uLnTx/>
              <a:uFillTx/>
              <a:latin typeface="Aptos" panose="02110004020202020204"/>
              <a:ea typeface="+mn-ea"/>
              <a:cs typeface="+mn-cs"/>
              <a:sym typeface="Arial"/>
            </a:endParaRPr>
          </a:p>
        </p:txBody>
      </p:sp>
      <p:sp>
        <p:nvSpPr>
          <p:cNvPr id="17" name="Bogen 16">
            <a:extLst>
              <a:ext uri="{FF2B5EF4-FFF2-40B4-BE49-F238E27FC236}">
                <a16:creationId xmlns:a16="http://schemas.microsoft.com/office/drawing/2014/main" id="{C0708721-34C7-4348-9548-C912EE509834}"/>
              </a:ext>
            </a:extLst>
          </p:cNvPr>
          <p:cNvSpPr/>
          <p:nvPr/>
        </p:nvSpPr>
        <p:spPr>
          <a:xfrm rot="5220000">
            <a:off x="3453632" y="1332326"/>
            <a:ext cx="1780580" cy="1752543"/>
          </a:xfrm>
          <a:prstGeom prst="arc">
            <a:avLst>
              <a:gd name="adj1" fmla="val 18997938"/>
              <a:gd name="adj2" fmla="val 667149"/>
            </a:avLst>
          </a:prstGeom>
          <a:ln w="38100" cap="flat">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black"/>
              </a:solidFill>
              <a:effectLst/>
              <a:uLnTx/>
              <a:uFillTx/>
              <a:latin typeface="Aptos" panose="02110004020202020204"/>
              <a:ea typeface="+mn-ea"/>
              <a:cs typeface="+mn-cs"/>
              <a:sym typeface="Arial"/>
            </a:endParaRPr>
          </a:p>
        </p:txBody>
      </p:sp>
      <p:sp>
        <p:nvSpPr>
          <p:cNvPr id="12" name="Oval 11">
            <a:extLst>
              <a:ext uri="{FF2B5EF4-FFF2-40B4-BE49-F238E27FC236}">
                <a16:creationId xmlns:a16="http://schemas.microsoft.com/office/drawing/2014/main" id="{7235801F-5489-77CF-AD18-3D26EAFCFF79}"/>
              </a:ext>
            </a:extLst>
          </p:cNvPr>
          <p:cNvSpPr/>
          <p:nvPr/>
        </p:nvSpPr>
        <p:spPr>
          <a:xfrm>
            <a:off x="7247102" y="2538673"/>
            <a:ext cx="1245600" cy="1245600"/>
          </a:xfrm>
          <a:prstGeom prst="ellipse">
            <a:avLst/>
          </a:prstGeom>
          <a:solidFill>
            <a:srgbClr val="F1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E2841"/>
              </a:solidFill>
              <a:effectLst/>
              <a:uLnTx/>
              <a:uFillTx/>
              <a:latin typeface="Aptos" panose="02110004020202020204"/>
              <a:ea typeface="+mn-ea"/>
              <a:cs typeface="+mn-cs"/>
              <a:sym typeface="Arial"/>
            </a:endParaRPr>
          </a:p>
        </p:txBody>
      </p:sp>
      <p:sp>
        <p:nvSpPr>
          <p:cNvPr id="19" name="Textfeld 15">
            <a:extLst>
              <a:ext uri="{FF2B5EF4-FFF2-40B4-BE49-F238E27FC236}">
                <a16:creationId xmlns:a16="http://schemas.microsoft.com/office/drawing/2014/main" id="{52B43E76-5331-E3E9-76B9-5D15C11E0FF9}"/>
              </a:ext>
            </a:extLst>
          </p:cNvPr>
          <p:cNvSpPr txBox="1"/>
          <p:nvPr/>
        </p:nvSpPr>
        <p:spPr>
          <a:xfrm>
            <a:off x="7138938" y="4038786"/>
            <a:ext cx="1488852"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a:ln>
                  <a:noFill/>
                </a:ln>
                <a:solidFill>
                  <a:prstClr val="black"/>
                </a:solidFill>
                <a:effectLst/>
                <a:uLnTx/>
                <a:uFillTx/>
                <a:latin typeface="Aptos" panose="020B0004020202020204" pitchFamily="34" charset="0"/>
                <a:cs typeface="Arial"/>
                <a:sym typeface="Arial"/>
              </a:rPr>
              <a:t>Retro &amp;</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a:ln>
                  <a:noFill/>
                </a:ln>
                <a:solidFill>
                  <a:prstClr val="black"/>
                </a:solidFill>
                <a:effectLst/>
                <a:uLnTx/>
                <a:uFillTx/>
                <a:latin typeface="Aptos" panose="020B0004020202020204" pitchFamily="34" charset="0"/>
                <a:cs typeface="Arial"/>
                <a:sym typeface="Arial"/>
              </a:rPr>
              <a:t>next steps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1" i="0" u="none" strike="noStrike" kern="0" cap="none" spc="0" normalizeH="0" baseline="0" noProof="0">
              <a:ln>
                <a:noFill/>
              </a:ln>
              <a:solidFill>
                <a:prstClr val="black"/>
              </a:solidFill>
              <a:effectLst/>
              <a:uLnTx/>
              <a:uFillTx/>
              <a:latin typeface="Aptos" panose="020B0004020202020204" pitchFamily="34" charset="0"/>
              <a:cs typeface="Arial"/>
              <a:sym typeface="Arial"/>
            </a:endParaRPr>
          </a:p>
        </p:txBody>
      </p:sp>
      <p:sp>
        <p:nvSpPr>
          <p:cNvPr id="23" name="Bogen 2">
            <a:extLst>
              <a:ext uri="{FF2B5EF4-FFF2-40B4-BE49-F238E27FC236}">
                <a16:creationId xmlns:a16="http://schemas.microsoft.com/office/drawing/2014/main" id="{ECB22781-2EE7-9A26-CEAC-76BDF5299D78}"/>
              </a:ext>
            </a:extLst>
          </p:cNvPr>
          <p:cNvSpPr/>
          <p:nvPr/>
        </p:nvSpPr>
        <p:spPr>
          <a:xfrm rot="17220000">
            <a:off x="6132719" y="1390322"/>
            <a:ext cx="1446698" cy="1656012"/>
          </a:xfrm>
          <a:prstGeom prst="arc">
            <a:avLst>
              <a:gd name="adj1" fmla="val 18328863"/>
              <a:gd name="adj2" fmla="val 3631169"/>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black"/>
              </a:solidFill>
              <a:effectLst/>
              <a:uLnTx/>
              <a:uFillTx/>
              <a:latin typeface="Aptos" panose="02110004020202020204"/>
              <a:ea typeface="+mn-ea"/>
              <a:cs typeface="+mn-cs"/>
              <a:sym typeface="Arial"/>
            </a:endParaRPr>
          </a:p>
        </p:txBody>
      </p:sp>
      <p:grpSp>
        <p:nvGrpSpPr>
          <p:cNvPr id="25" name="Group 24">
            <a:extLst>
              <a:ext uri="{FF2B5EF4-FFF2-40B4-BE49-F238E27FC236}">
                <a16:creationId xmlns:a16="http://schemas.microsoft.com/office/drawing/2014/main" id="{C489A477-33FD-4D9D-8820-10D5A0C0F91D}"/>
              </a:ext>
            </a:extLst>
          </p:cNvPr>
          <p:cNvGrpSpPr/>
          <p:nvPr/>
        </p:nvGrpSpPr>
        <p:grpSpPr>
          <a:xfrm>
            <a:off x="7193698" y="2636439"/>
            <a:ext cx="1355592" cy="1127573"/>
            <a:chOff x="6421202" y="4223180"/>
            <a:chExt cx="825901" cy="686979"/>
          </a:xfrm>
          <a:solidFill>
            <a:srgbClr val="69CCA4"/>
          </a:solidFill>
        </p:grpSpPr>
        <p:pic>
          <p:nvPicPr>
            <p:cNvPr id="21" name="Graphic 20">
              <a:extLst>
                <a:ext uri="{FF2B5EF4-FFF2-40B4-BE49-F238E27FC236}">
                  <a16:creationId xmlns:a16="http://schemas.microsoft.com/office/drawing/2014/main" id="{918CE1D7-EDF7-A490-4509-8387E1A32B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60124" y="4223180"/>
              <a:ext cx="686979" cy="686979"/>
            </a:xfrm>
            <a:prstGeom prst="rect">
              <a:avLst/>
            </a:prstGeom>
          </p:spPr>
        </p:pic>
        <p:pic>
          <p:nvPicPr>
            <p:cNvPr id="24" name="Graphic 23">
              <a:extLst>
                <a:ext uri="{FF2B5EF4-FFF2-40B4-BE49-F238E27FC236}">
                  <a16:creationId xmlns:a16="http://schemas.microsoft.com/office/drawing/2014/main" id="{CC625B5E-DC89-090D-3159-369DDCD020C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6421202" y="4371577"/>
              <a:ext cx="523220" cy="523220"/>
            </a:xfrm>
            <a:prstGeom prst="rect">
              <a:avLst/>
            </a:prstGeom>
          </p:spPr>
        </p:pic>
      </p:grpSp>
      <p:pic>
        <p:nvPicPr>
          <p:cNvPr id="27" name="Graphic 26">
            <a:extLst>
              <a:ext uri="{FF2B5EF4-FFF2-40B4-BE49-F238E27FC236}">
                <a16:creationId xmlns:a16="http://schemas.microsoft.com/office/drawing/2014/main" id="{AFD8E28A-5140-60C0-F515-1167FF3CFB4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47186" y="1704289"/>
            <a:ext cx="1488852" cy="1488852"/>
          </a:xfrm>
          <a:prstGeom prst="rect">
            <a:avLst/>
          </a:prstGeom>
        </p:spPr>
      </p:pic>
      <p:grpSp>
        <p:nvGrpSpPr>
          <p:cNvPr id="34" name="Group 33">
            <a:extLst>
              <a:ext uri="{FF2B5EF4-FFF2-40B4-BE49-F238E27FC236}">
                <a16:creationId xmlns:a16="http://schemas.microsoft.com/office/drawing/2014/main" id="{76FD1D8B-68EA-2B3F-B4FA-6B4751A4F787}"/>
              </a:ext>
            </a:extLst>
          </p:cNvPr>
          <p:cNvGrpSpPr/>
          <p:nvPr/>
        </p:nvGrpSpPr>
        <p:grpSpPr>
          <a:xfrm>
            <a:off x="2887504" y="2479793"/>
            <a:ext cx="909258" cy="1426696"/>
            <a:chOff x="3045381" y="2061642"/>
            <a:chExt cx="909258" cy="1426696"/>
          </a:xfrm>
        </p:grpSpPr>
        <p:pic>
          <p:nvPicPr>
            <p:cNvPr id="29" name="Graphic 28">
              <a:extLst>
                <a:ext uri="{FF2B5EF4-FFF2-40B4-BE49-F238E27FC236}">
                  <a16:creationId xmlns:a16="http://schemas.microsoft.com/office/drawing/2014/main" id="{ECA55C4F-EC56-55A6-01F7-862C2B0D67A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066765" y="2061642"/>
              <a:ext cx="887874" cy="887874"/>
            </a:xfrm>
            <a:prstGeom prst="rect">
              <a:avLst/>
            </a:prstGeom>
          </p:spPr>
        </p:pic>
        <p:pic>
          <p:nvPicPr>
            <p:cNvPr id="31" name="Graphic 30">
              <a:extLst>
                <a:ext uri="{FF2B5EF4-FFF2-40B4-BE49-F238E27FC236}">
                  <a16:creationId xmlns:a16="http://schemas.microsoft.com/office/drawing/2014/main" id="{6F522E14-EC65-FEE0-61D3-27011AAC563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045381" y="2906695"/>
              <a:ext cx="581643" cy="581643"/>
            </a:xfrm>
            <a:prstGeom prst="rect">
              <a:avLst/>
            </a:prstGeom>
          </p:spPr>
        </p:pic>
      </p:grpSp>
      <p:grpSp>
        <p:nvGrpSpPr>
          <p:cNvPr id="35" name="Group 34">
            <a:extLst>
              <a:ext uri="{FF2B5EF4-FFF2-40B4-BE49-F238E27FC236}">
                <a16:creationId xmlns:a16="http://schemas.microsoft.com/office/drawing/2014/main" id="{2F1F1879-66CC-8982-05E1-D4110446E454}"/>
              </a:ext>
            </a:extLst>
          </p:cNvPr>
          <p:cNvGrpSpPr/>
          <p:nvPr/>
        </p:nvGrpSpPr>
        <p:grpSpPr>
          <a:xfrm>
            <a:off x="754055" y="1632716"/>
            <a:ext cx="893115" cy="1184157"/>
            <a:chOff x="612482" y="1536592"/>
            <a:chExt cx="893115" cy="1184157"/>
          </a:xfrm>
        </p:grpSpPr>
        <p:pic>
          <p:nvPicPr>
            <p:cNvPr id="20" name="Graphic 19">
              <a:extLst>
                <a:ext uri="{FF2B5EF4-FFF2-40B4-BE49-F238E27FC236}">
                  <a16:creationId xmlns:a16="http://schemas.microsoft.com/office/drawing/2014/main" id="{CBDE89B7-A1C0-610A-06F7-2042F36EACA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12482" y="1827634"/>
              <a:ext cx="893115" cy="893115"/>
            </a:xfrm>
            <a:prstGeom prst="rect">
              <a:avLst/>
            </a:prstGeom>
          </p:spPr>
        </p:pic>
        <p:pic>
          <p:nvPicPr>
            <p:cNvPr id="33" name="Graphic 32">
              <a:extLst>
                <a:ext uri="{FF2B5EF4-FFF2-40B4-BE49-F238E27FC236}">
                  <a16:creationId xmlns:a16="http://schemas.microsoft.com/office/drawing/2014/main" id="{638EB896-474C-B9AF-E473-7F008BB9923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08744" y="1536592"/>
              <a:ext cx="520117" cy="520117"/>
            </a:xfrm>
            <a:prstGeom prst="rect">
              <a:avLst/>
            </a:prstGeom>
          </p:spPr>
        </p:pic>
      </p:grpSp>
      <p:sp>
        <p:nvSpPr>
          <p:cNvPr id="13" name="Textfeld 7">
            <a:extLst>
              <a:ext uri="{FF2B5EF4-FFF2-40B4-BE49-F238E27FC236}">
                <a16:creationId xmlns:a16="http://schemas.microsoft.com/office/drawing/2014/main" id="{F1991E89-CCA2-85DC-0071-A20FA10CB0DE}"/>
              </a:ext>
            </a:extLst>
          </p:cNvPr>
          <p:cNvSpPr txBox="1"/>
          <p:nvPr/>
        </p:nvSpPr>
        <p:spPr>
          <a:xfrm>
            <a:off x="407730" y="1431426"/>
            <a:ext cx="51712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800" b="1" i="0" u="none" strike="noStrike" kern="0" cap="none" spc="0" normalizeH="0" baseline="0" noProof="0">
                <a:ln>
                  <a:noFill/>
                </a:ln>
                <a:solidFill>
                  <a:srgbClr val="3D8C93"/>
                </a:solidFill>
                <a:effectLst/>
                <a:uLnTx/>
                <a:uFillTx/>
                <a:latin typeface="Aptos" panose="020B0004020202020204" pitchFamily="34" charset="0"/>
                <a:cs typeface="Arial"/>
                <a:sym typeface="Arial"/>
              </a:rPr>
              <a:t>1</a:t>
            </a:r>
          </a:p>
        </p:txBody>
      </p:sp>
      <p:sp>
        <p:nvSpPr>
          <p:cNvPr id="18" name="Textfeld 8">
            <a:extLst>
              <a:ext uri="{FF2B5EF4-FFF2-40B4-BE49-F238E27FC236}">
                <a16:creationId xmlns:a16="http://schemas.microsoft.com/office/drawing/2014/main" id="{32BDA529-1866-51B9-D200-1E0301CA1C4A}"/>
              </a:ext>
            </a:extLst>
          </p:cNvPr>
          <p:cNvSpPr txBox="1"/>
          <p:nvPr/>
        </p:nvSpPr>
        <p:spPr>
          <a:xfrm>
            <a:off x="2533063" y="2329134"/>
            <a:ext cx="51712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800" b="1" i="0" u="none" strike="noStrike" kern="0" cap="none" spc="0" normalizeH="0" baseline="0" noProof="0">
                <a:ln>
                  <a:noFill/>
                </a:ln>
                <a:solidFill>
                  <a:srgbClr val="FEAE33"/>
                </a:solidFill>
                <a:effectLst/>
                <a:uLnTx/>
                <a:uFillTx/>
                <a:latin typeface="Aptos" panose="020B0004020202020204" pitchFamily="34" charset="0"/>
                <a:cs typeface="Arial"/>
                <a:sym typeface="Arial"/>
              </a:rPr>
              <a:t>2</a:t>
            </a:r>
          </a:p>
        </p:txBody>
      </p:sp>
      <p:sp>
        <p:nvSpPr>
          <p:cNvPr id="22" name="Textfeld 9">
            <a:extLst>
              <a:ext uri="{FF2B5EF4-FFF2-40B4-BE49-F238E27FC236}">
                <a16:creationId xmlns:a16="http://schemas.microsoft.com/office/drawing/2014/main" id="{2D9C85F5-AF20-3538-96B8-2912DA8B35FF}"/>
              </a:ext>
            </a:extLst>
          </p:cNvPr>
          <p:cNvSpPr txBox="1"/>
          <p:nvPr/>
        </p:nvSpPr>
        <p:spPr>
          <a:xfrm>
            <a:off x="4848483" y="1411331"/>
            <a:ext cx="51712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800" b="1" i="0" u="none" strike="noStrike" kern="0" cap="none" spc="0" normalizeH="0" baseline="0" noProof="0">
                <a:ln>
                  <a:noFill/>
                </a:ln>
                <a:solidFill>
                  <a:srgbClr val="E30715"/>
                </a:solidFill>
                <a:effectLst/>
                <a:uLnTx/>
                <a:uFillTx/>
                <a:latin typeface="Aptos" panose="020B0004020202020204" pitchFamily="34" charset="0"/>
                <a:cs typeface="Arial"/>
                <a:sym typeface="Arial"/>
              </a:rPr>
              <a:t>3</a:t>
            </a:r>
          </a:p>
        </p:txBody>
      </p:sp>
      <p:sp>
        <p:nvSpPr>
          <p:cNvPr id="26" name="Textfeld 9">
            <a:extLst>
              <a:ext uri="{FF2B5EF4-FFF2-40B4-BE49-F238E27FC236}">
                <a16:creationId xmlns:a16="http://schemas.microsoft.com/office/drawing/2014/main" id="{1FD407A4-4F03-DFEC-5D5D-2444E9B672EA}"/>
              </a:ext>
            </a:extLst>
          </p:cNvPr>
          <p:cNvSpPr txBox="1"/>
          <p:nvPr/>
        </p:nvSpPr>
        <p:spPr>
          <a:xfrm>
            <a:off x="7067010" y="2332647"/>
            <a:ext cx="51712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800" b="1" i="0" u="none" strike="noStrike" kern="0" cap="none" spc="0" normalizeH="0" baseline="0" noProof="0">
                <a:ln>
                  <a:noFill/>
                </a:ln>
                <a:solidFill>
                  <a:srgbClr val="69CCA4"/>
                </a:solidFill>
                <a:effectLst/>
                <a:uLnTx/>
                <a:uFillTx/>
                <a:latin typeface="Aptos" panose="020B0004020202020204" pitchFamily="34" charset="0"/>
                <a:cs typeface="Arial"/>
                <a:sym typeface="Arial"/>
              </a:rPr>
              <a:t>4</a:t>
            </a:r>
          </a:p>
        </p:txBody>
      </p:sp>
    </p:spTree>
    <p:extLst>
      <p:ext uri="{BB962C8B-B14F-4D97-AF65-F5344CB8AC3E}">
        <p14:creationId xmlns:p14="http://schemas.microsoft.com/office/powerpoint/2010/main" val="2501109440"/>
      </p:ext>
    </p:extLst>
  </p:cSld>
  <p:clrMapOvr>
    <a:masterClrMapping/>
  </p:clrMapOvr>
  <p:transition spd="med"/>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E714E3E8-5DB9-9F4A-92E8-2E1EACBF92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313"/>
            <a:ext cx="9144000" cy="5165813"/>
          </a:xfrm>
          <a:prstGeom prst="rect">
            <a:avLst/>
          </a:prstGeom>
        </p:spPr>
      </p:pic>
      <p:cxnSp>
        <p:nvCxnSpPr>
          <p:cNvPr id="5" name="Gerade Verbindung mit Pfeil 4">
            <a:extLst>
              <a:ext uri="{FF2B5EF4-FFF2-40B4-BE49-F238E27FC236}">
                <a16:creationId xmlns:a16="http://schemas.microsoft.com/office/drawing/2014/main" id="{B1010FCC-38DC-8F40-BB79-6895D18A6A92}"/>
              </a:ext>
            </a:extLst>
          </p:cNvPr>
          <p:cNvCxnSpPr>
            <a:cxnSpLocks/>
          </p:cNvCxnSpPr>
          <p:nvPr/>
        </p:nvCxnSpPr>
        <p:spPr>
          <a:xfrm>
            <a:off x="7558268" y="3993268"/>
            <a:ext cx="0" cy="590309"/>
          </a:xfrm>
          <a:prstGeom prst="straightConnector1">
            <a:avLst/>
          </a:prstGeom>
          <a:noFill/>
          <a:ln w="12700" cap="flat">
            <a:solidFill>
              <a:schemeClr val="tx1">
                <a:lumMod val="75000"/>
                <a:lumOff val="25000"/>
              </a:schemeClr>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6" name="Textfeld 5">
            <a:extLst>
              <a:ext uri="{FF2B5EF4-FFF2-40B4-BE49-F238E27FC236}">
                <a16:creationId xmlns:a16="http://schemas.microsoft.com/office/drawing/2014/main" id="{1E6A106E-6B9A-9044-8BDE-7B6C7853AE2D}"/>
              </a:ext>
            </a:extLst>
          </p:cNvPr>
          <p:cNvSpPr txBox="1"/>
          <p:nvPr/>
        </p:nvSpPr>
        <p:spPr>
          <a:xfrm>
            <a:off x="7014258" y="3472407"/>
            <a:ext cx="1088020"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0000"/>
                </a:solidFill>
                <a:effectLst/>
                <a:uLnTx/>
                <a:uFillTx/>
                <a:latin typeface="Aptos" panose="020B0004020202020204" pitchFamily="34" charset="0"/>
                <a:cs typeface="Arial"/>
                <a:sym typeface="Calibri"/>
              </a:rPr>
              <a:t>navigation map</a:t>
            </a:r>
          </a:p>
        </p:txBody>
      </p:sp>
      <p:cxnSp>
        <p:nvCxnSpPr>
          <p:cNvPr id="7" name="Gerade Verbindung mit Pfeil 6">
            <a:extLst>
              <a:ext uri="{FF2B5EF4-FFF2-40B4-BE49-F238E27FC236}">
                <a16:creationId xmlns:a16="http://schemas.microsoft.com/office/drawing/2014/main" id="{E0876910-45B8-EB49-AA26-3837731F1F40}"/>
              </a:ext>
            </a:extLst>
          </p:cNvPr>
          <p:cNvCxnSpPr>
            <a:cxnSpLocks/>
          </p:cNvCxnSpPr>
          <p:nvPr/>
        </p:nvCxnSpPr>
        <p:spPr>
          <a:xfrm>
            <a:off x="8831483" y="4305782"/>
            <a:ext cx="0" cy="277795"/>
          </a:xfrm>
          <a:prstGeom prst="straightConnector1">
            <a:avLst/>
          </a:prstGeom>
          <a:noFill/>
          <a:ln w="12700" cap="flat">
            <a:solidFill>
              <a:schemeClr val="tx1">
                <a:lumMod val="75000"/>
                <a:lumOff val="25000"/>
              </a:schemeClr>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8" name="Textfeld 7">
            <a:extLst>
              <a:ext uri="{FF2B5EF4-FFF2-40B4-BE49-F238E27FC236}">
                <a16:creationId xmlns:a16="http://schemas.microsoft.com/office/drawing/2014/main" id="{C5315FEB-320A-FE4E-83B4-878E2D86743D}"/>
              </a:ext>
            </a:extLst>
          </p:cNvPr>
          <p:cNvSpPr txBox="1"/>
          <p:nvPr/>
        </p:nvSpPr>
        <p:spPr>
          <a:xfrm>
            <a:off x="8287473" y="3967998"/>
            <a:ext cx="108802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0000"/>
                </a:solidFill>
                <a:effectLst/>
                <a:uLnTx/>
                <a:uFillTx/>
                <a:latin typeface="Aptos" panose="020B0004020202020204" pitchFamily="34" charset="0"/>
                <a:cs typeface="Arial"/>
                <a:sym typeface="Calibri"/>
              </a:rPr>
              <a:t>zoom</a:t>
            </a:r>
          </a:p>
        </p:txBody>
      </p:sp>
      <p:cxnSp>
        <p:nvCxnSpPr>
          <p:cNvPr id="9" name="Gerade Verbindung mit Pfeil 8">
            <a:extLst>
              <a:ext uri="{FF2B5EF4-FFF2-40B4-BE49-F238E27FC236}">
                <a16:creationId xmlns:a16="http://schemas.microsoft.com/office/drawing/2014/main" id="{D94355DF-5834-7944-8683-63A299919A5C}"/>
              </a:ext>
            </a:extLst>
          </p:cNvPr>
          <p:cNvCxnSpPr>
            <a:cxnSpLocks/>
          </p:cNvCxnSpPr>
          <p:nvPr/>
        </p:nvCxnSpPr>
        <p:spPr>
          <a:xfrm flipH="1">
            <a:off x="555584" y="1990848"/>
            <a:ext cx="544010" cy="0"/>
          </a:xfrm>
          <a:prstGeom prst="straightConnector1">
            <a:avLst/>
          </a:prstGeom>
          <a:noFill/>
          <a:ln w="12700" cap="flat">
            <a:solidFill>
              <a:schemeClr val="tx1">
                <a:lumMod val="75000"/>
                <a:lumOff val="25000"/>
              </a:schemeClr>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11" name="Textfeld 10">
            <a:extLst>
              <a:ext uri="{FF2B5EF4-FFF2-40B4-BE49-F238E27FC236}">
                <a16:creationId xmlns:a16="http://schemas.microsoft.com/office/drawing/2014/main" id="{02539E7A-BC6D-F54D-91F6-976C2F010864}"/>
              </a:ext>
            </a:extLst>
          </p:cNvPr>
          <p:cNvSpPr txBox="1"/>
          <p:nvPr/>
        </p:nvSpPr>
        <p:spPr>
          <a:xfrm>
            <a:off x="1180618" y="1840774"/>
            <a:ext cx="108802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0000"/>
                </a:solidFill>
                <a:effectLst/>
                <a:uLnTx/>
                <a:uFillTx/>
                <a:latin typeface="Aptos" panose="020B0004020202020204" pitchFamily="34" charset="0"/>
                <a:cs typeface="Arial"/>
                <a:sym typeface="Calibri"/>
              </a:rPr>
              <a:t>sticky notes</a:t>
            </a:r>
          </a:p>
        </p:txBody>
      </p:sp>
      <p:cxnSp>
        <p:nvCxnSpPr>
          <p:cNvPr id="12" name="Gerade Verbindung mit Pfeil 11">
            <a:extLst>
              <a:ext uri="{FF2B5EF4-FFF2-40B4-BE49-F238E27FC236}">
                <a16:creationId xmlns:a16="http://schemas.microsoft.com/office/drawing/2014/main" id="{24E87D92-BE0D-504C-838D-DBA7B6E2E0EC}"/>
              </a:ext>
            </a:extLst>
          </p:cNvPr>
          <p:cNvCxnSpPr>
            <a:cxnSpLocks/>
          </p:cNvCxnSpPr>
          <p:nvPr/>
        </p:nvCxnSpPr>
        <p:spPr>
          <a:xfrm flipH="1">
            <a:off x="555584" y="1689909"/>
            <a:ext cx="544010" cy="0"/>
          </a:xfrm>
          <a:prstGeom prst="straightConnector1">
            <a:avLst/>
          </a:prstGeom>
          <a:noFill/>
          <a:ln w="12700" cap="flat">
            <a:solidFill>
              <a:schemeClr val="tx1">
                <a:lumMod val="75000"/>
                <a:lumOff val="25000"/>
              </a:schemeClr>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13" name="Textfeld 12">
            <a:extLst>
              <a:ext uri="{FF2B5EF4-FFF2-40B4-BE49-F238E27FC236}">
                <a16:creationId xmlns:a16="http://schemas.microsoft.com/office/drawing/2014/main" id="{894B52AD-4E23-2447-9433-D96E9D0C4033}"/>
              </a:ext>
            </a:extLst>
          </p:cNvPr>
          <p:cNvSpPr txBox="1"/>
          <p:nvPr/>
        </p:nvSpPr>
        <p:spPr>
          <a:xfrm>
            <a:off x="1180618" y="1539835"/>
            <a:ext cx="108802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0000"/>
                </a:solidFill>
                <a:effectLst/>
                <a:uLnTx/>
                <a:uFillTx/>
                <a:latin typeface="Aptos" panose="020B0004020202020204" pitchFamily="34" charset="0"/>
                <a:cs typeface="Arial"/>
                <a:sym typeface="Calibri"/>
              </a:rPr>
              <a:t>text</a:t>
            </a:r>
          </a:p>
        </p:txBody>
      </p:sp>
      <p:cxnSp>
        <p:nvCxnSpPr>
          <p:cNvPr id="14" name="Gerade Verbindung mit Pfeil 13">
            <a:extLst>
              <a:ext uri="{FF2B5EF4-FFF2-40B4-BE49-F238E27FC236}">
                <a16:creationId xmlns:a16="http://schemas.microsoft.com/office/drawing/2014/main" id="{82314898-7E40-1C42-BE7D-42C964AC1FBE}"/>
              </a:ext>
            </a:extLst>
          </p:cNvPr>
          <p:cNvCxnSpPr>
            <a:cxnSpLocks/>
          </p:cNvCxnSpPr>
          <p:nvPr/>
        </p:nvCxnSpPr>
        <p:spPr>
          <a:xfrm flipH="1">
            <a:off x="555584" y="4027992"/>
            <a:ext cx="300943" cy="0"/>
          </a:xfrm>
          <a:prstGeom prst="straightConnector1">
            <a:avLst/>
          </a:prstGeom>
          <a:noFill/>
          <a:ln w="12700" cap="flat">
            <a:solidFill>
              <a:schemeClr val="tx1">
                <a:lumMod val="75000"/>
                <a:lumOff val="25000"/>
              </a:schemeClr>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15" name="Textfeld 14">
            <a:extLst>
              <a:ext uri="{FF2B5EF4-FFF2-40B4-BE49-F238E27FC236}">
                <a16:creationId xmlns:a16="http://schemas.microsoft.com/office/drawing/2014/main" id="{09435115-03C7-E54C-9503-E3D7C089D65A}"/>
              </a:ext>
            </a:extLst>
          </p:cNvPr>
          <p:cNvSpPr txBox="1"/>
          <p:nvPr/>
        </p:nvSpPr>
        <p:spPr>
          <a:xfrm>
            <a:off x="914402" y="3877918"/>
            <a:ext cx="1956119"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0000"/>
                </a:solidFill>
                <a:effectLst/>
                <a:uLnTx/>
                <a:uFillTx/>
                <a:latin typeface="Aptos" panose="020B0004020202020204" pitchFamily="34" charset="0"/>
                <a:cs typeface="Arial"/>
                <a:sym typeface="Calibri"/>
              </a:rPr>
              <a:t>more functions, like stickers and emojis</a:t>
            </a:r>
          </a:p>
        </p:txBody>
      </p:sp>
      <p:sp>
        <p:nvSpPr>
          <p:cNvPr id="2" name="Textplatzhalter 1">
            <a:extLst>
              <a:ext uri="{FF2B5EF4-FFF2-40B4-BE49-F238E27FC236}">
                <a16:creationId xmlns:a16="http://schemas.microsoft.com/office/drawing/2014/main" id="{21527D27-72DF-3749-A650-821941CC302E}"/>
              </a:ext>
            </a:extLst>
          </p:cNvPr>
          <p:cNvSpPr>
            <a:spLocks noGrp="1"/>
          </p:cNvSpPr>
          <p:nvPr>
            <p:ph type="body" idx="1"/>
          </p:nvPr>
        </p:nvSpPr>
        <p:spPr/>
        <p:txBody>
          <a:bodyPr/>
          <a:lstStyle/>
          <a:p>
            <a:r>
              <a:rPr lang="de-DE"/>
              <a:t>Welcome </a:t>
            </a:r>
            <a:r>
              <a:rPr lang="de-DE" err="1"/>
              <a:t>to</a:t>
            </a:r>
            <a:r>
              <a:rPr lang="de-DE"/>
              <a:t> </a:t>
            </a:r>
            <a:r>
              <a:rPr lang="de-DE" err="1"/>
              <a:t>miro</a:t>
            </a:r>
            <a:r>
              <a:rPr lang="de-DE"/>
              <a:t> …</a:t>
            </a:r>
          </a:p>
        </p:txBody>
      </p:sp>
    </p:spTree>
    <p:extLst>
      <p:ext uri="{BB962C8B-B14F-4D97-AF65-F5344CB8AC3E}">
        <p14:creationId xmlns:p14="http://schemas.microsoft.com/office/powerpoint/2010/main" val="2293416716"/>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B6654F3B-9768-427F-9765-58F9438B4FA2}"/>
              </a:ext>
            </a:extLst>
          </p:cNvPr>
          <p:cNvSpPr>
            <a:spLocks noGrp="1"/>
          </p:cNvSpPr>
          <p:nvPr>
            <p:ph type="body" idx="1"/>
          </p:nvPr>
        </p:nvSpPr>
        <p:spPr/>
        <p:txBody>
          <a:bodyPr/>
          <a:lstStyle/>
          <a:p>
            <a:r>
              <a:rPr lang="de-DE"/>
              <a:t>Experience </a:t>
            </a:r>
            <a:r>
              <a:rPr lang="de-DE" err="1"/>
              <a:t>miro</a:t>
            </a:r>
            <a:endParaRPr lang="de-DE"/>
          </a:p>
        </p:txBody>
      </p:sp>
      <p:pic>
        <p:nvPicPr>
          <p:cNvPr id="6" name="Graphic 5">
            <a:extLst>
              <a:ext uri="{FF2B5EF4-FFF2-40B4-BE49-F238E27FC236}">
                <a16:creationId xmlns:a16="http://schemas.microsoft.com/office/drawing/2014/main" id="{42810161-CAF3-2BD5-AE4B-24824E100989}"/>
              </a:ext>
            </a:extLst>
          </p:cNvPr>
          <p:cNvPicPr>
            <a:picLocks noChangeAspect="1"/>
          </p:cNvPicPr>
          <p:nvPr/>
        </p:nvPicPr>
        <p:blipFill>
          <a:blip r:embed="rId4">
            <a:lum/>
            <a:extLst>
              <a:ext uri="{96DAC541-7B7A-43D3-8B79-37D633B846F1}">
                <asvg:svgBlip xmlns:asvg="http://schemas.microsoft.com/office/drawing/2016/SVG/main" r:embed="rId5"/>
              </a:ext>
            </a:extLst>
          </a:blip>
          <a:stretch>
            <a:fillRect/>
          </a:stretch>
        </p:blipFill>
        <p:spPr>
          <a:xfrm rot="187386">
            <a:off x="4996562" y="1229747"/>
            <a:ext cx="3117600" cy="3117600"/>
          </a:xfrm>
          <a:prstGeom prst="rect">
            <a:avLst/>
          </a:prstGeom>
        </p:spPr>
      </p:pic>
      <p:sp>
        <p:nvSpPr>
          <p:cNvPr id="16" name="Text Placeholder 3">
            <a:extLst>
              <a:ext uri="{FF2B5EF4-FFF2-40B4-BE49-F238E27FC236}">
                <a16:creationId xmlns:a16="http://schemas.microsoft.com/office/drawing/2014/main" id="{F36A4DDE-CCAC-78F3-7490-FEA0636DAC96}"/>
              </a:ext>
            </a:extLst>
          </p:cNvPr>
          <p:cNvSpPr txBox="1">
            <a:spLocks/>
          </p:cNvSpPr>
          <p:nvPr/>
        </p:nvSpPr>
        <p:spPr>
          <a:xfrm>
            <a:off x="428625" y="1995489"/>
            <a:ext cx="3006217" cy="1723072"/>
          </a:xfrm>
          <a:prstGeom prst="rect">
            <a:avLst/>
          </a:prstGeom>
          <a:noFill/>
          <a:ln>
            <a:noFill/>
          </a:ln>
        </p:spPr>
        <p:txBody>
          <a:bodyPr spcFirstLastPara="1" wrap="square" lIns="0" tIns="0" rIns="0" bIns="0" anchor="t" anchorCtr="0">
            <a:noAutofit/>
          </a:bodyPr>
          <a:lstStyle>
            <a:lvl1pPr marL="0" marR="0" lvl="0" indent="0" algn="l" defTabSz="685800" rtl="0" eaLnBrk="1" latinLnBrk="0" hangingPunct="1">
              <a:lnSpc>
                <a:spcPct val="100000"/>
              </a:lnSpc>
              <a:spcBef>
                <a:spcPts val="0"/>
              </a:spcBef>
              <a:spcAft>
                <a:spcPts val="0"/>
              </a:spcAft>
              <a:buClr>
                <a:srgbClr val="E30613"/>
              </a:buClr>
              <a:buSzPts val="1600"/>
              <a:buFont typeface="Arial"/>
              <a:buNone/>
              <a:defRPr sz="1600" b="1" i="0" u="none" strike="noStrike" kern="1200" cap="none">
                <a:solidFill>
                  <a:srgbClr val="E30613"/>
                </a:solidFill>
                <a:latin typeface="+mn-lt"/>
                <a:ea typeface="DINOT-Bold" panose="020B0504020101020102" pitchFamily="34" charset="77"/>
                <a:cs typeface="Arial"/>
                <a:sym typeface="Arial"/>
              </a:defRPr>
            </a:lvl1pPr>
            <a:lvl2pPr marL="914400" marR="0" lvl="1" indent="-317500" algn="l" defTabSz="685800" rtl="0" eaLnBrk="1" latinLnBrk="0" hangingPunct="1">
              <a:lnSpc>
                <a:spcPct val="90000"/>
              </a:lnSpc>
              <a:spcBef>
                <a:spcPts val="900"/>
              </a:spcBef>
              <a:spcAft>
                <a:spcPts val="0"/>
              </a:spcAft>
              <a:buClr>
                <a:srgbClr val="000000"/>
              </a:buClr>
              <a:buSzPts val="1400"/>
              <a:buFont typeface="Arial"/>
              <a:buChar char="•"/>
              <a:defRPr sz="1400" b="0" i="0" u="none" strike="noStrike" kern="1200" cap="none">
                <a:solidFill>
                  <a:srgbClr val="000000"/>
                </a:solidFill>
                <a:latin typeface="Noticia Text"/>
                <a:ea typeface="Noticia Text"/>
                <a:cs typeface="Noticia Text"/>
                <a:sym typeface="Noticia Text"/>
              </a:defRPr>
            </a:lvl2pPr>
            <a:lvl3pPr marL="1371600" marR="0" lvl="2"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3pPr>
            <a:lvl4pPr marL="1828800" marR="0" lvl="3"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4pPr>
            <a:lvl5pPr marL="2286000" marR="0" lvl="4"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5pPr>
            <a:lvl6pPr marL="2743200" marR="0" lvl="5"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6pPr>
            <a:lvl7pPr marL="3200400" marR="0" lvl="6"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7pPr>
            <a:lvl8pPr marL="3657600" marR="0" lvl="7"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8pPr>
            <a:lvl9pPr marL="4114800" marR="0" lvl="8"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E30613"/>
              </a:buClr>
              <a:buSzPts val="1600"/>
              <a:buFont typeface="Arial"/>
              <a:buNone/>
              <a:tabLst/>
              <a:defRPr/>
            </a:pPr>
            <a:r>
              <a:rPr kumimoji="0" lang="en-GB" sz="1600" b="1" i="0" u="none" strike="noStrike" kern="1200" cap="none" spc="0" normalizeH="0" baseline="0" noProof="0" dirty="0">
                <a:ln>
                  <a:noFill/>
                </a:ln>
                <a:solidFill>
                  <a:srgbClr val="E30613"/>
                </a:solidFill>
                <a:effectLst/>
                <a:uLnTx/>
                <a:uFillTx/>
                <a:latin typeface="Aptos" panose="02110004020202020204"/>
                <a:cs typeface="Arial"/>
                <a:sym typeface="Arial"/>
              </a:rPr>
              <a:t>Play around with sticky notes and write down your </a:t>
            </a:r>
            <a:r>
              <a:rPr kumimoji="0" lang="en-GB" sz="1600" b="1" i="0" u="none" strike="noStrike" kern="1200" cap="none" spc="0" normalizeH="0" baseline="0" noProof="0" dirty="0" err="1">
                <a:ln>
                  <a:noFill/>
                </a:ln>
                <a:solidFill>
                  <a:srgbClr val="E30613"/>
                </a:solidFill>
                <a:effectLst/>
                <a:uLnTx/>
                <a:uFillTx/>
                <a:latin typeface="Aptos" panose="02110004020202020204"/>
                <a:cs typeface="Arial"/>
                <a:sym typeface="Arial"/>
              </a:rPr>
              <a:t>favorite</a:t>
            </a:r>
            <a:r>
              <a:rPr kumimoji="0" lang="en-GB" sz="1600" b="1" i="0" u="none" strike="noStrike" kern="1200" cap="none" spc="0" normalizeH="0" baseline="0" noProof="0" dirty="0">
                <a:ln>
                  <a:noFill/>
                </a:ln>
                <a:solidFill>
                  <a:srgbClr val="E30613"/>
                </a:solidFill>
                <a:effectLst/>
                <a:uLnTx/>
                <a:uFillTx/>
                <a:latin typeface="Aptos" panose="02110004020202020204"/>
                <a:cs typeface="Arial"/>
                <a:sym typeface="Arial"/>
              </a:rPr>
              <a:t> women personality.</a:t>
            </a:r>
          </a:p>
          <a:p>
            <a:pPr marL="0" marR="0" lvl="0" indent="0" algn="l" defTabSz="685800" rtl="0" eaLnBrk="1" fontAlgn="auto" latinLnBrk="0" hangingPunct="1">
              <a:lnSpc>
                <a:spcPct val="100000"/>
              </a:lnSpc>
              <a:spcBef>
                <a:spcPts val="0"/>
              </a:spcBef>
              <a:spcAft>
                <a:spcPts val="0"/>
              </a:spcAft>
              <a:buClr>
                <a:srgbClr val="E30613"/>
              </a:buClr>
              <a:buSzPts val="1600"/>
              <a:buFont typeface="Arial"/>
              <a:buNone/>
              <a:tabLst/>
              <a:defRPr/>
            </a:pPr>
            <a:endParaRPr kumimoji="0" lang="en-GB" sz="1600" b="1" i="0" u="none" strike="noStrike" kern="1200" cap="none" spc="0" normalizeH="0" baseline="0" noProof="0" dirty="0">
              <a:ln>
                <a:noFill/>
              </a:ln>
              <a:solidFill>
                <a:srgbClr val="E30613"/>
              </a:solidFill>
              <a:effectLst/>
              <a:uLnTx/>
              <a:uFillTx/>
              <a:latin typeface="Aptos" panose="02110004020202020204"/>
              <a:cs typeface="Arial"/>
              <a:sym typeface="Arial"/>
            </a:endParaRPr>
          </a:p>
          <a:p>
            <a:pPr marL="0" marR="0" lvl="0" indent="0" algn="l" defTabSz="685800" rtl="0" eaLnBrk="1" fontAlgn="auto" latinLnBrk="0" hangingPunct="1">
              <a:lnSpc>
                <a:spcPct val="100000"/>
              </a:lnSpc>
              <a:spcBef>
                <a:spcPts val="0"/>
              </a:spcBef>
              <a:spcAft>
                <a:spcPts val="0"/>
              </a:spcAft>
              <a:buClr>
                <a:srgbClr val="E30613"/>
              </a:buClr>
              <a:buSzPts val="1600"/>
              <a:buFont typeface="Arial"/>
              <a:buNone/>
              <a:tabLst/>
              <a:defRPr/>
            </a:pPr>
            <a:endParaRPr kumimoji="0" lang="en-DE" sz="1600" b="1" i="0" u="none" strike="noStrike" kern="1200" cap="none" spc="0" normalizeH="0" baseline="0" noProof="0">
              <a:ln>
                <a:noFill/>
              </a:ln>
              <a:solidFill>
                <a:srgbClr val="E30613"/>
              </a:solidFill>
              <a:effectLst/>
              <a:uLnTx/>
              <a:uFillTx/>
              <a:latin typeface="Aptos" panose="02110004020202020204"/>
              <a:cs typeface="Arial"/>
              <a:sym typeface="Arial"/>
            </a:endParaRPr>
          </a:p>
        </p:txBody>
      </p:sp>
    </p:spTree>
    <p:extLst>
      <p:ext uri="{BB962C8B-B14F-4D97-AF65-F5344CB8AC3E}">
        <p14:creationId xmlns:p14="http://schemas.microsoft.com/office/powerpoint/2010/main" val="105160311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6"/>
                                        </p:tgtEl>
                                        <p:attrNameLst>
                                          <p:attrName>r</p:attrName>
                                        </p:attrNameLst>
                                      </p:cBhvr>
                                    </p:animRot>
                                    <p:animRot by="-240000">
                                      <p:cBhvr>
                                        <p:cTn id="7" dur="400" fill="hold">
                                          <p:stCondLst>
                                            <p:cond delay="400"/>
                                          </p:stCondLst>
                                        </p:cTn>
                                        <p:tgtEl>
                                          <p:spTgt spid="6"/>
                                        </p:tgtEl>
                                        <p:attrNameLst>
                                          <p:attrName>r</p:attrName>
                                        </p:attrNameLst>
                                      </p:cBhvr>
                                    </p:animRot>
                                    <p:animRot by="240000">
                                      <p:cBhvr>
                                        <p:cTn id="8" dur="400" fill="hold">
                                          <p:stCondLst>
                                            <p:cond delay="800"/>
                                          </p:stCondLst>
                                        </p:cTn>
                                        <p:tgtEl>
                                          <p:spTgt spid="6"/>
                                        </p:tgtEl>
                                        <p:attrNameLst>
                                          <p:attrName>r</p:attrName>
                                        </p:attrNameLst>
                                      </p:cBhvr>
                                    </p:animRot>
                                    <p:animRot by="-240000">
                                      <p:cBhvr>
                                        <p:cTn id="9" dur="400" fill="hold">
                                          <p:stCondLst>
                                            <p:cond delay="1200"/>
                                          </p:stCondLst>
                                        </p:cTn>
                                        <p:tgtEl>
                                          <p:spTgt spid="6"/>
                                        </p:tgtEl>
                                        <p:attrNameLst>
                                          <p:attrName>r</p:attrName>
                                        </p:attrNameLst>
                                      </p:cBhvr>
                                    </p:animRot>
                                    <p:animRot by="120000">
                                      <p:cBhvr>
                                        <p:cTn id="10" dur="400" fill="hold">
                                          <p:stCondLst>
                                            <p:cond delay="16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5E3D1A-EF09-0CB2-3081-361C603395A1}"/>
            </a:ext>
          </a:extLst>
        </p:cNvPr>
        <p:cNvGrpSpPr/>
        <p:nvPr/>
      </p:nvGrpSpPr>
      <p:grpSpPr>
        <a:xfrm>
          <a:off x="0" y="0"/>
          <a:ext cx="0" cy="0"/>
          <a:chOff x="0" y="0"/>
          <a:chExt cx="0" cy="0"/>
        </a:xfrm>
      </p:grpSpPr>
      <p:pic>
        <p:nvPicPr>
          <p:cNvPr id="4" name="Bildplatzhalter 3" descr="Ein Bild, das drinnen, Person, Personen, Tisch enthält.&#10;&#10;Automatisch generierte Beschreibung">
            <a:extLst>
              <a:ext uri="{FF2B5EF4-FFF2-40B4-BE49-F238E27FC236}">
                <a16:creationId xmlns:a16="http://schemas.microsoft.com/office/drawing/2014/main" id="{73E5EDA0-B156-8A0F-6298-40595F1D2FFF}"/>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2" y="0"/>
            <a:ext cx="9143995" cy="5143500"/>
          </a:xfrm>
          <a:prstGeom prst="rect">
            <a:avLst/>
          </a:prstGeom>
          <a:noFill/>
        </p:spPr>
      </p:pic>
      <p:sp>
        <p:nvSpPr>
          <p:cNvPr id="3" name="Textplatzhalter 2">
            <a:extLst>
              <a:ext uri="{FF2B5EF4-FFF2-40B4-BE49-F238E27FC236}">
                <a16:creationId xmlns:a16="http://schemas.microsoft.com/office/drawing/2014/main" id="{2E7BECEF-8E53-306C-1A36-E1E368F0164A}"/>
              </a:ext>
            </a:extLst>
          </p:cNvPr>
          <p:cNvSpPr>
            <a:spLocks noGrp="1"/>
          </p:cNvSpPr>
          <p:nvPr>
            <p:ph type="body" sz="quarter" idx="11"/>
          </p:nvPr>
        </p:nvSpPr>
        <p:spPr>
          <a:xfrm>
            <a:off x="304800" y="285263"/>
            <a:ext cx="3265714" cy="485204"/>
          </a:xfrm>
        </p:spPr>
        <p:txBody>
          <a:bodyPr wrap="square" anchor="b">
            <a:normAutofit/>
          </a:bodyPr>
          <a:lstStyle/>
          <a:p>
            <a:pPr>
              <a:lnSpc>
                <a:spcPct val="90000"/>
              </a:lnSpc>
              <a:spcAft>
                <a:spcPts val="600"/>
              </a:spcAft>
            </a:pPr>
            <a:r>
              <a:rPr lang="de-DE"/>
              <a:t>MEET THE TEAM</a:t>
            </a:r>
          </a:p>
        </p:txBody>
      </p:sp>
    </p:spTree>
    <p:extLst>
      <p:ext uri="{BB962C8B-B14F-4D97-AF65-F5344CB8AC3E}">
        <p14:creationId xmlns:p14="http://schemas.microsoft.com/office/powerpoint/2010/main" val="6445018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122A04A-0BCB-A142-9677-FB0FBFFBEAF4}"/>
              </a:ext>
            </a:extLst>
          </p:cNvPr>
          <p:cNvSpPr>
            <a:spLocks noGrp="1"/>
          </p:cNvSpPr>
          <p:nvPr>
            <p:ph type="body" sz="quarter" idx="14"/>
          </p:nvPr>
        </p:nvSpPr>
        <p:spPr/>
        <p:txBody>
          <a:bodyPr/>
          <a:lstStyle/>
          <a:p>
            <a:r>
              <a:rPr lang="en-GB"/>
              <a:t>Solo work</a:t>
            </a:r>
          </a:p>
        </p:txBody>
      </p:sp>
      <p:sp>
        <p:nvSpPr>
          <p:cNvPr id="7" name="Textplatzhalter 6">
            <a:extLst>
              <a:ext uri="{FF2B5EF4-FFF2-40B4-BE49-F238E27FC236}">
                <a16:creationId xmlns:a16="http://schemas.microsoft.com/office/drawing/2014/main" id="{9B17C245-B944-5D4E-A731-DB2D1CDDB9CF}"/>
              </a:ext>
            </a:extLst>
          </p:cNvPr>
          <p:cNvSpPr>
            <a:spLocks noGrp="1"/>
          </p:cNvSpPr>
          <p:nvPr>
            <p:ph type="body" sz="quarter" idx="15"/>
          </p:nvPr>
        </p:nvSpPr>
        <p:spPr/>
        <p:txBody>
          <a:bodyPr/>
          <a:lstStyle/>
          <a:p>
            <a:r>
              <a:rPr lang="en-GB"/>
              <a:t>Warm up with MIRO</a:t>
            </a:r>
          </a:p>
        </p:txBody>
      </p:sp>
      <p:sp>
        <p:nvSpPr>
          <p:cNvPr id="13" name="Textplatzhalter 12">
            <a:extLst>
              <a:ext uri="{FF2B5EF4-FFF2-40B4-BE49-F238E27FC236}">
                <a16:creationId xmlns:a16="http://schemas.microsoft.com/office/drawing/2014/main" id="{0898FC96-3144-564D-9319-5C22845360E1}"/>
              </a:ext>
            </a:extLst>
          </p:cNvPr>
          <p:cNvSpPr>
            <a:spLocks noGrp="1"/>
          </p:cNvSpPr>
          <p:nvPr>
            <p:ph type="body" sz="quarter" idx="17"/>
          </p:nvPr>
        </p:nvSpPr>
        <p:spPr/>
        <p:txBody>
          <a:bodyPr/>
          <a:lstStyle/>
          <a:p>
            <a:r>
              <a:rPr lang="en-GB"/>
              <a:t>5 minutes</a:t>
            </a:r>
          </a:p>
        </p:txBody>
      </p:sp>
      <p:sp>
        <p:nvSpPr>
          <p:cNvPr id="14" name="Textplatzhalter 13">
            <a:extLst>
              <a:ext uri="{FF2B5EF4-FFF2-40B4-BE49-F238E27FC236}">
                <a16:creationId xmlns:a16="http://schemas.microsoft.com/office/drawing/2014/main" id="{CC6D323E-C5A8-0C4A-90EC-1EBD2DD40C9B}"/>
              </a:ext>
            </a:extLst>
          </p:cNvPr>
          <p:cNvSpPr>
            <a:spLocks noGrp="1"/>
          </p:cNvSpPr>
          <p:nvPr>
            <p:ph type="body" sz="quarter" idx="19"/>
          </p:nvPr>
        </p:nvSpPr>
        <p:spPr/>
        <p:txBody>
          <a:bodyPr/>
          <a:lstStyle/>
          <a:p>
            <a:r>
              <a:rPr lang="en-GB"/>
              <a:t>Transfer to MIRO and </a:t>
            </a:r>
            <a:br>
              <a:rPr lang="en-GB"/>
            </a:br>
            <a:r>
              <a:rPr lang="en-GB"/>
              <a:t>find the Miro experience board on the top</a:t>
            </a:r>
          </a:p>
          <a:p>
            <a:endParaRPr lang="en-GB"/>
          </a:p>
          <a:p>
            <a:endParaRPr lang="en-GB"/>
          </a:p>
        </p:txBody>
      </p:sp>
      <p:sp>
        <p:nvSpPr>
          <p:cNvPr id="15" name="Textplatzhalter 14">
            <a:extLst>
              <a:ext uri="{FF2B5EF4-FFF2-40B4-BE49-F238E27FC236}">
                <a16:creationId xmlns:a16="http://schemas.microsoft.com/office/drawing/2014/main" id="{DE1E1599-35FF-DA44-AF1A-DD8D4F53DFD7}"/>
              </a:ext>
            </a:extLst>
          </p:cNvPr>
          <p:cNvSpPr>
            <a:spLocks noGrp="1"/>
          </p:cNvSpPr>
          <p:nvPr>
            <p:ph type="body" sz="quarter" idx="20"/>
          </p:nvPr>
        </p:nvSpPr>
        <p:spPr/>
        <p:txBody>
          <a:bodyPr/>
          <a:lstStyle/>
          <a:p>
            <a:r>
              <a:rPr lang="en-GB"/>
              <a:t>Take a sticky note and post it in the template frame</a:t>
            </a:r>
          </a:p>
          <a:p>
            <a:r>
              <a:rPr lang="en-GB"/>
              <a:t>Write down your </a:t>
            </a:r>
            <a:r>
              <a:rPr lang="en-GB" err="1"/>
              <a:t>favorite</a:t>
            </a:r>
            <a:r>
              <a:rPr lang="en-GB"/>
              <a:t> women personality</a:t>
            </a:r>
          </a:p>
          <a:p>
            <a:r>
              <a:rPr lang="en-GB"/>
              <a:t>Change the size, the </a:t>
            </a:r>
            <a:r>
              <a:rPr lang="en-GB" err="1"/>
              <a:t>color</a:t>
            </a:r>
            <a:r>
              <a:rPr lang="en-GB"/>
              <a:t> and the shape of the sticky note</a:t>
            </a:r>
          </a:p>
          <a:p>
            <a:endParaRPr lang="en-GB"/>
          </a:p>
        </p:txBody>
      </p:sp>
    </p:spTree>
    <p:extLst>
      <p:ext uri="{BB962C8B-B14F-4D97-AF65-F5344CB8AC3E}">
        <p14:creationId xmlns:p14="http://schemas.microsoft.com/office/powerpoint/2010/main" val="1640286466"/>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Oval 42">
            <a:extLst>
              <a:ext uri="{FF2B5EF4-FFF2-40B4-BE49-F238E27FC236}">
                <a16:creationId xmlns:a16="http://schemas.microsoft.com/office/drawing/2014/main" id="{F56E2004-CF31-E363-C70C-2AE8C094EFB1}"/>
              </a:ext>
            </a:extLst>
          </p:cNvPr>
          <p:cNvSpPr/>
          <p:nvPr/>
        </p:nvSpPr>
        <p:spPr>
          <a:xfrm>
            <a:off x="7247102" y="2538673"/>
            <a:ext cx="1245600" cy="1245600"/>
          </a:xfrm>
          <a:prstGeom prst="ellipse">
            <a:avLst/>
          </a:prstGeom>
          <a:solidFill>
            <a:srgbClr val="F1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E2841"/>
              </a:solidFill>
              <a:effectLst/>
              <a:uLnTx/>
              <a:uFillTx/>
              <a:latin typeface="Aptos" panose="02110004020202020204"/>
              <a:ea typeface="+mn-ea"/>
              <a:cs typeface="+mn-cs"/>
              <a:sym typeface="Arial"/>
            </a:endParaRPr>
          </a:p>
        </p:txBody>
      </p:sp>
      <p:sp>
        <p:nvSpPr>
          <p:cNvPr id="13" name="Oval 12">
            <a:extLst>
              <a:ext uri="{FF2B5EF4-FFF2-40B4-BE49-F238E27FC236}">
                <a16:creationId xmlns:a16="http://schemas.microsoft.com/office/drawing/2014/main" id="{D810568B-69FF-610B-DF7F-21E677A962D9}"/>
              </a:ext>
            </a:extLst>
          </p:cNvPr>
          <p:cNvSpPr/>
          <p:nvPr/>
        </p:nvSpPr>
        <p:spPr>
          <a:xfrm>
            <a:off x="584300" y="1617718"/>
            <a:ext cx="1245899" cy="1245899"/>
          </a:xfrm>
          <a:prstGeom prst="ellipse">
            <a:avLst/>
          </a:prstGeom>
          <a:solidFill>
            <a:srgbClr val="F1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ptos" panose="02110004020202020204"/>
              <a:ea typeface="+mn-ea"/>
              <a:cs typeface="+mn-cs"/>
              <a:sym typeface="Arial"/>
            </a:endParaRPr>
          </a:p>
        </p:txBody>
      </p:sp>
      <p:sp>
        <p:nvSpPr>
          <p:cNvPr id="18" name="Oval 17">
            <a:extLst>
              <a:ext uri="{FF2B5EF4-FFF2-40B4-BE49-F238E27FC236}">
                <a16:creationId xmlns:a16="http://schemas.microsoft.com/office/drawing/2014/main" id="{9695C453-464C-A039-8B77-92A967142077}"/>
              </a:ext>
            </a:extLst>
          </p:cNvPr>
          <p:cNvSpPr/>
          <p:nvPr/>
        </p:nvSpPr>
        <p:spPr>
          <a:xfrm>
            <a:off x="2688831" y="2538524"/>
            <a:ext cx="1245899" cy="1245899"/>
          </a:xfrm>
          <a:prstGeom prst="ellipse">
            <a:avLst/>
          </a:prstGeom>
          <a:solidFill>
            <a:srgbClr val="F1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E2841"/>
              </a:solidFill>
              <a:effectLst/>
              <a:uLnTx/>
              <a:uFillTx/>
              <a:latin typeface="Aptos" panose="02110004020202020204"/>
              <a:ea typeface="+mn-ea"/>
              <a:cs typeface="+mn-cs"/>
              <a:sym typeface="Arial"/>
            </a:endParaRPr>
          </a:p>
        </p:txBody>
      </p:sp>
      <p:sp>
        <p:nvSpPr>
          <p:cNvPr id="22" name="Oval 21">
            <a:extLst>
              <a:ext uri="{FF2B5EF4-FFF2-40B4-BE49-F238E27FC236}">
                <a16:creationId xmlns:a16="http://schemas.microsoft.com/office/drawing/2014/main" id="{A852AFDC-3CA9-2729-982A-9E326C5A5136}"/>
              </a:ext>
            </a:extLst>
          </p:cNvPr>
          <p:cNvSpPr/>
          <p:nvPr/>
        </p:nvSpPr>
        <p:spPr>
          <a:xfrm>
            <a:off x="5065958" y="1617718"/>
            <a:ext cx="1245899" cy="1245899"/>
          </a:xfrm>
          <a:prstGeom prst="ellipse">
            <a:avLst/>
          </a:prstGeom>
          <a:solidFill>
            <a:srgbClr val="F1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E2841"/>
              </a:solidFill>
              <a:effectLst/>
              <a:uLnTx/>
              <a:uFillTx/>
              <a:latin typeface="Aptos" panose="02110004020202020204"/>
              <a:ea typeface="+mn-ea"/>
              <a:cs typeface="+mn-cs"/>
              <a:sym typeface="Arial"/>
            </a:endParaRPr>
          </a:p>
        </p:txBody>
      </p:sp>
      <p:sp>
        <p:nvSpPr>
          <p:cNvPr id="32" name="Textfeld 3">
            <a:extLst>
              <a:ext uri="{FF2B5EF4-FFF2-40B4-BE49-F238E27FC236}">
                <a16:creationId xmlns:a16="http://schemas.microsoft.com/office/drawing/2014/main" id="{8D8866BA-8F57-9023-52BF-DF93D2C3D018}"/>
              </a:ext>
            </a:extLst>
          </p:cNvPr>
          <p:cNvSpPr txBox="1"/>
          <p:nvPr/>
        </p:nvSpPr>
        <p:spPr>
          <a:xfrm>
            <a:off x="375655" y="3111336"/>
            <a:ext cx="164618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a:ln>
                  <a:noFill/>
                </a:ln>
                <a:solidFill>
                  <a:srgbClr val="000000"/>
                </a:solidFill>
                <a:effectLst/>
                <a:uLnTx/>
                <a:uFillTx/>
                <a:latin typeface="Aptos" panose="020B0004020202020204" pitchFamily="34" charset="0"/>
                <a:cs typeface="Arial"/>
                <a:sym typeface="Arial"/>
              </a:rPr>
              <a:t>My beliefs about entrepreneurship</a:t>
            </a:r>
          </a:p>
        </p:txBody>
      </p:sp>
      <p:sp>
        <p:nvSpPr>
          <p:cNvPr id="36" name="Textfeld 14">
            <a:extLst>
              <a:ext uri="{FF2B5EF4-FFF2-40B4-BE49-F238E27FC236}">
                <a16:creationId xmlns:a16="http://schemas.microsoft.com/office/drawing/2014/main" id="{1D1DB78A-508A-59FD-9E6A-75ABEA1AE183}"/>
              </a:ext>
            </a:extLst>
          </p:cNvPr>
          <p:cNvSpPr txBox="1"/>
          <p:nvPr/>
        </p:nvSpPr>
        <p:spPr>
          <a:xfrm>
            <a:off x="2429353" y="4038786"/>
            <a:ext cx="176485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a:ln>
                  <a:noFill/>
                </a:ln>
                <a:solidFill>
                  <a:srgbClr val="7030A0"/>
                </a:solidFill>
                <a:effectLst/>
                <a:uLnTx/>
                <a:uFillTx/>
                <a:latin typeface="Aptos" panose="020B0004020202020204" pitchFamily="34" charset="0"/>
                <a:cs typeface="Arial"/>
                <a:sym typeface="Arial"/>
              </a:rPr>
              <a:t>My entrepreneurial resources</a:t>
            </a:r>
          </a:p>
        </p:txBody>
      </p:sp>
      <p:sp>
        <p:nvSpPr>
          <p:cNvPr id="37" name="Textfeld 15">
            <a:extLst>
              <a:ext uri="{FF2B5EF4-FFF2-40B4-BE49-F238E27FC236}">
                <a16:creationId xmlns:a16="http://schemas.microsoft.com/office/drawing/2014/main" id="{6B27F694-A854-0A08-56DA-896A16216DA1}"/>
              </a:ext>
            </a:extLst>
          </p:cNvPr>
          <p:cNvSpPr txBox="1"/>
          <p:nvPr/>
        </p:nvSpPr>
        <p:spPr>
          <a:xfrm>
            <a:off x="4944481" y="3111336"/>
            <a:ext cx="148885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a:ln>
                  <a:noFill/>
                </a:ln>
                <a:solidFill>
                  <a:srgbClr val="7030A0"/>
                </a:solidFill>
                <a:effectLst/>
                <a:uLnTx/>
                <a:uFillTx/>
                <a:latin typeface="Aptos" panose="020B0004020202020204" pitchFamily="34" charset="0"/>
                <a:cs typeface="Arial"/>
                <a:sym typeface="Arial"/>
              </a:rPr>
              <a:t>My sources </a:t>
            </a:r>
            <a:br>
              <a:rPr kumimoji="0" lang="en-GB" sz="1400" b="1" i="0" u="none" strike="noStrike" kern="0" cap="none" spc="0" normalizeH="0" baseline="0" noProof="0">
                <a:ln>
                  <a:noFill/>
                </a:ln>
                <a:solidFill>
                  <a:srgbClr val="7030A0"/>
                </a:solidFill>
                <a:effectLst/>
                <a:uLnTx/>
                <a:uFillTx/>
                <a:latin typeface="Aptos" panose="020B0004020202020204" pitchFamily="34" charset="0"/>
                <a:cs typeface="Arial"/>
                <a:sym typeface="Arial"/>
              </a:rPr>
            </a:br>
            <a:r>
              <a:rPr kumimoji="0" lang="en-GB" sz="1400" b="1" i="0" u="none" strike="noStrike" kern="0" cap="none" spc="0" normalizeH="0" baseline="0" noProof="0">
                <a:ln>
                  <a:noFill/>
                </a:ln>
                <a:solidFill>
                  <a:srgbClr val="7030A0"/>
                </a:solidFill>
                <a:effectLst/>
                <a:uLnTx/>
                <a:uFillTx/>
                <a:latin typeface="Aptos" panose="020B0004020202020204" pitchFamily="34" charset="0"/>
                <a:cs typeface="Arial"/>
                <a:sym typeface="Arial"/>
              </a:rPr>
              <a:t>of support</a:t>
            </a:r>
          </a:p>
        </p:txBody>
      </p:sp>
      <p:sp>
        <p:nvSpPr>
          <p:cNvPr id="39" name="Textfeld 15">
            <a:extLst>
              <a:ext uri="{FF2B5EF4-FFF2-40B4-BE49-F238E27FC236}">
                <a16:creationId xmlns:a16="http://schemas.microsoft.com/office/drawing/2014/main" id="{87627304-1428-0E7D-DB4C-B917E7F38594}"/>
              </a:ext>
            </a:extLst>
          </p:cNvPr>
          <p:cNvSpPr txBox="1"/>
          <p:nvPr/>
        </p:nvSpPr>
        <p:spPr>
          <a:xfrm>
            <a:off x="7138938" y="4038786"/>
            <a:ext cx="1488852"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a:ln>
                  <a:noFill/>
                </a:ln>
                <a:solidFill>
                  <a:srgbClr val="7030A0"/>
                </a:solidFill>
                <a:effectLst/>
                <a:uLnTx/>
                <a:uFillTx/>
                <a:latin typeface="Aptos" panose="020B0004020202020204" pitchFamily="34" charset="0"/>
                <a:cs typeface="Arial"/>
                <a:sym typeface="Arial"/>
              </a:rPr>
              <a:t>Retro &amp;</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a:ln>
                  <a:noFill/>
                </a:ln>
                <a:solidFill>
                  <a:srgbClr val="7030A0"/>
                </a:solidFill>
                <a:effectLst/>
                <a:uLnTx/>
                <a:uFillTx/>
                <a:latin typeface="Aptos" panose="020B0004020202020204" pitchFamily="34" charset="0"/>
                <a:cs typeface="Arial"/>
                <a:sym typeface="Arial"/>
              </a:rPr>
              <a:t>Next steps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1" i="0" u="none" strike="noStrike" kern="0" cap="none" spc="0" normalizeH="0" baseline="0" noProof="0">
              <a:ln>
                <a:noFill/>
              </a:ln>
              <a:solidFill>
                <a:srgbClr val="7030A0"/>
              </a:solidFill>
              <a:effectLst/>
              <a:uLnTx/>
              <a:uFillTx/>
              <a:latin typeface="Aptos" panose="020B0004020202020204" pitchFamily="34" charset="0"/>
              <a:cs typeface="Arial"/>
              <a:sym typeface="Arial"/>
            </a:endParaRPr>
          </a:p>
        </p:txBody>
      </p:sp>
      <p:sp>
        <p:nvSpPr>
          <p:cNvPr id="2" name="Textplatzhalter 1">
            <a:extLst>
              <a:ext uri="{FF2B5EF4-FFF2-40B4-BE49-F238E27FC236}">
                <a16:creationId xmlns:a16="http://schemas.microsoft.com/office/drawing/2014/main" id="{9D8000B6-44CD-BC4C-8134-9F55F2404D42}"/>
              </a:ext>
            </a:extLst>
          </p:cNvPr>
          <p:cNvSpPr>
            <a:spLocks noGrp="1"/>
          </p:cNvSpPr>
          <p:nvPr>
            <p:ph type="body" idx="1"/>
          </p:nvPr>
        </p:nvSpPr>
        <p:spPr/>
        <p:txBody>
          <a:bodyPr/>
          <a:lstStyle/>
          <a:p>
            <a:r>
              <a:rPr lang="en-GB"/>
              <a:t>Beginning with step 1</a:t>
            </a:r>
          </a:p>
        </p:txBody>
      </p:sp>
      <p:sp>
        <p:nvSpPr>
          <p:cNvPr id="3" name="Bogen 2">
            <a:extLst>
              <a:ext uri="{FF2B5EF4-FFF2-40B4-BE49-F238E27FC236}">
                <a16:creationId xmlns:a16="http://schemas.microsoft.com/office/drawing/2014/main" id="{0FE6D7DA-2692-434F-AF9C-DA9A1E71DF6B}"/>
              </a:ext>
            </a:extLst>
          </p:cNvPr>
          <p:cNvSpPr/>
          <p:nvPr/>
        </p:nvSpPr>
        <p:spPr>
          <a:xfrm rot="17220000">
            <a:off x="1542494" y="1613986"/>
            <a:ext cx="1446698" cy="1561839"/>
          </a:xfrm>
          <a:prstGeom prst="arc">
            <a:avLst>
              <a:gd name="adj1" fmla="val 18892268"/>
              <a:gd name="adj2" fmla="val 3441818"/>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black"/>
              </a:solidFill>
              <a:effectLst/>
              <a:uLnTx/>
              <a:uFillTx/>
              <a:latin typeface="Aptos" panose="02110004020202020204"/>
              <a:ea typeface="+mn-ea"/>
              <a:cs typeface="+mn-cs"/>
              <a:sym typeface="Arial"/>
            </a:endParaRPr>
          </a:p>
        </p:txBody>
      </p:sp>
      <p:sp>
        <p:nvSpPr>
          <p:cNvPr id="17" name="Bogen 16">
            <a:extLst>
              <a:ext uri="{FF2B5EF4-FFF2-40B4-BE49-F238E27FC236}">
                <a16:creationId xmlns:a16="http://schemas.microsoft.com/office/drawing/2014/main" id="{C0708721-34C7-4348-9548-C912EE509834}"/>
              </a:ext>
            </a:extLst>
          </p:cNvPr>
          <p:cNvSpPr/>
          <p:nvPr/>
        </p:nvSpPr>
        <p:spPr>
          <a:xfrm rot="5220000">
            <a:off x="3453632" y="1332326"/>
            <a:ext cx="1780580" cy="1752543"/>
          </a:xfrm>
          <a:prstGeom prst="arc">
            <a:avLst>
              <a:gd name="adj1" fmla="val 18997938"/>
              <a:gd name="adj2" fmla="val 667149"/>
            </a:avLst>
          </a:prstGeom>
          <a:ln w="38100" cap="flat">
            <a:solidFill>
              <a:srgbClr val="7030A0"/>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7030A0"/>
              </a:solidFill>
              <a:effectLst/>
              <a:uLnTx/>
              <a:uFillTx/>
              <a:latin typeface="Aptos" panose="02110004020202020204"/>
              <a:ea typeface="+mn-ea"/>
              <a:cs typeface="+mn-cs"/>
              <a:sym typeface="Arial"/>
            </a:endParaRPr>
          </a:p>
        </p:txBody>
      </p:sp>
      <p:sp>
        <p:nvSpPr>
          <p:cNvPr id="23" name="Bogen 2">
            <a:extLst>
              <a:ext uri="{FF2B5EF4-FFF2-40B4-BE49-F238E27FC236}">
                <a16:creationId xmlns:a16="http://schemas.microsoft.com/office/drawing/2014/main" id="{ECB22781-2EE7-9A26-CEAC-76BDF5299D78}"/>
              </a:ext>
            </a:extLst>
          </p:cNvPr>
          <p:cNvSpPr/>
          <p:nvPr/>
        </p:nvSpPr>
        <p:spPr>
          <a:xfrm rot="17220000">
            <a:off x="6132719" y="1390322"/>
            <a:ext cx="1446698" cy="1656012"/>
          </a:xfrm>
          <a:prstGeom prst="arc">
            <a:avLst>
              <a:gd name="adj1" fmla="val 18328863"/>
              <a:gd name="adj2" fmla="val 3631169"/>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7030A0"/>
              </a:solidFill>
              <a:effectLst/>
              <a:uLnTx/>
              <a:uFillTx/>
              <a:latin typeface="Aptos" panose="02110004020202020204"/>
              <a:ea typeface="+mn-ea"/>
              <a:cs typeface="+mn-cs"/>
              <a:sym typeface="Arial"/>
            </a:endParaRPr>
          </a:p>
        </p:txBody>
      </p:sp>
      <p:grpSp>
        <p:nvGrpSpPr>
          <p:cNvPr id="25" name="Group 24">
            <a:extLst>
              <a:ext uri="{FF2B5EF4-FFF2-40B4-BE49-F238E27FC236}">
                <a16:creationId xmlns:a16="http://schemas.microsoft.com/office/drawing/2014/main" id="{C489A477-33FD-4D9D-8820-10D5A0C0F91D}"/>
              </a:ext>
            </a:extLst>
          </p:cNvPr>
          <p:cNvGrpSpPr/>
          <p:nvPr/>
        </p:nvGrpSpPr>
        <p:grpSpPr>
          <a:xfrm>
            <a:off x="7194062" y="2636439"/>
            <a:ext cx="1355592" cy="1127573"/>
            <a:chOff x="6421202" y="4223180"/>
            <a:chExt cx="825901" cy="686979"/>
          </a:xfrm>
          <a:solidFill>
            <a:srgbClr val="7030A0"/>
          </a:solidFill>
        </p:grpSpPr>
        <p:pic>
          <p:nvPicPr>
            <p:cNvPr id="21" name="Graphic 20">
              <a:extLst>
                <a:ext uri="{FF2B5EF4-FFF2-40B4-BE49-F238E27FC236}">
                  <a16:creationId xmlns:a16="http://schemas.microsoft.com/office/drawing/2014/main" id="{918CE1D7-EDF7-A490-4509-8387E1A32B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60124" y="4223180"/>
              <a:ext cx="686979" cy="686979"/>
            </a:xfrm>
            <a:prstGeom prst="rect">
              <a:avLst/>
            </a:prstGeom>
          </p:spPr>
        </p:pic>
        <p:pic>
          <p:nvPicPr>
            <p:cNvPr id="24" name="Graphic 23">
              <a:extLst>
                <a:ext uri="{FF2B5EF4-FFF2-40B4-BE49-F238E27FC236}">
                  <a16:creationId xmlns:a16="http://schemas.microsoft.com/office/drawing/2014/main" id="{CC625B5E-DC89-090D-3159-369DDCD020C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6421202" y="4371577"/>
              <a:ext cx="523220" cy="523220"/>
            </a:xfrm>
            <a:prstGeom prst="rect">
              <a:avLst/>
            </a:prstGeom>
          </p:spPr>
        </p:pic>
      </p:grpSp>
      <p:pic>
        <p:nvPicPr>
          <p:cNvPr id="27" name="Graphic 26">
            <a:extLst>
              <a:ext uri="{FF2B5EF4-FFF2-40B4-BE49-F238E27FC236}">
                <a16:creationId xmlns:a16="http://schemas.microsoft.com/office/drawing/2014/main" id="{AFD8E28A-5140-60C0-F515-1167FF3CFB4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43343" y="1709479"/>
            <a:ext cx="1488852" cy="1488852"/>
          </a:xfrm>
          <a:prstGeom prst="rect">
            <a:avLst/>
          </a:prstGeom>
        </p:spPr>
      </p:pic>
      <p:grpSp>
        <p:nvGrpSpPr>
          <p:cNvPr id="34" name="Group 33">
            <a:extLst>
              <a:ext uri="{FF2B5EF4-FFF2-40B4-BE49-F238E27FC236}">
                <a16:creationId xmlns:a16="http://schemas.microsoft.com/office/drawing/2014/main" id="{76FD1D8B-68EA-2B3F-B4FA-6B4751A4F787}"/>
              </a:ext>
            </a:extLst>
          </p:cNvPr>
          <p:cNvGrpSpPr/>
          <p:nvPr/>
        </p:nvGrpSpPr>
        <p:grpSpPr>
          <a:xfrm>
            <a:off x="2888044" y="2480911"/>
            <a:ext cx="909258" cy="1426696"/>
            <a:chOff x="3045381" y="2061642"/>
            <a:chExt cx="909258" cy="1426696"/>
          </a:xfrm>
          <a:solidFill>
            <a:srgbClr val="7030A0"/>
          </a:solidFill>
        </p:grpSpPr>
        <p:pic>
          <p:nvPicPr>
            <p:cNvPr id="29" name="Graphic 28">
              <a:extLst>
                <a:ext uri="{FF2B5EF4-FFF2-40B4-BE49-F238E27FC236}">
                  <a16:creationId xmlns:a16="http://schemas.microsoft.com/office/drawing/2014/main" id="{ECA55C4F-EC56-55A6-01F7-862C2B0D67A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066765" y="2061642"/>
              <a:ext cx="887874" cy="887874"/>
            </a:xfrm>
            <a:prstGeom prst="rect">
              <a:avLst/>
            </a:prstGeom>
          </p:spPr>
        </p:pic>
        <p:pic>
          <p:nvPicPr>
            <p:cNvPr id="31" name="Graphic 30">
              <a:extLst>
                <a:ext uri="{FF2B5EF4-FFF2-40B4-BE49-F238E27FC236}">
                  <a16:creationId xmlns:a16="http://schemas.microsoft.com/office/drawing/2014/main" id="{6F522E14-EC65-FEE0-61D3-27011AAC563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045381" y="2906695"/>
              <a:ext cx="581643" cy="581643"/>
            </a:xfrm>
            <a:prstGeom prst="rect">
              <a:avLst/>
            </a:prstGeom>
          </p:spPr>
        </p:pic>
      </p:grpSp>
      <p:sp>
        <p:nvSpPr>
          <p:cNvPr id="44" name="Textfeld 7">
            <a:extLst>
              <a:ext uri="{FF2B5EF4-FFF2-40B4-BE49-F238E27FC236}">
                <a16:creationId xmlns:a16="http://schemas.microsoft.com/office/drawing/2014/main" id="{8D2B0F1C-9831-C15C-1102-18B010802006}"/>
              </a:ext>
            </a:extLst>
          </p:cNvPr>
          <p:cNvSpPr txBox="1"/>
          <p:nvPr/>
        </p:nvSpPr>
        <p:spPr>
          <a:xfrm>
            <a:off x="407730" y="1431426"/>
            <a:ext cx="51712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800" b="1" i="0" u="none" strike="noStrike" kern="0" cap="none" spc="0" normalizeH="0" baseline="0" noProof="0">
                <a:ln>
                  <a:noFill/>
                </a:ln>
                <a:solidFill>
                  <a:srgbClr val="3D8C93"/>
                </a:solidFill>
                <a:effectLst/>
                <a:uLnTx/>
                <a:uFillTx/>
                <a:latin typeface="Aptos" panose="020B0004020202020204" pitchFamily="34" charset="0"/>
                <a:cs typeface="Arial"/>
                <a:sym typeface="Arial"/>
              </a:rPr>
              <a:t>1</a:t>
            </a:r>
          </a:p>
        </p:txBody>
      </p:sp>
      <p:sp>
        <p:nvSpPr>
          <p:cNvPr id="45" name="Textfeld 8">
            <a:extLst>
              <a:ext uri="{FF2B5EF4-FFF2-40B4-BE49-F238E27FC236}">
                <a16:creationId xmlns:a16="http://schemas.microsoft.com/office/drawing/2014/main" id="{C96AC05A-31C4-A75D-4B0D-413B8B61DAD1}"/>
              </a:ext>
            </a:extLst>
          </p:cNvPr>
          <p:cNvSpPr txBox="1"/>
          <p:nvPr/>
        </p:nvSpPr>
        <p:spPr>
          <a:xfrm>
            <a:off x="2533063" y="2329134"/>
            <a:ext cx="51712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800" b="1" i="0" u="none" strike="noStrike" kern="0" cap="none" spc="0" normalizeH="0" baseline="0" noProof="0">
                <a:ln>
                  <a:noFill/>
                </a:ln>
                <a:solidFill>
                  <a:srgbClr val="7030A0"/>
                </a:solidFill>
                <a:effectLst/>
                <a:uLnTx/>
                <a:uFillTx/>
                <a:latin typeface="Aptos" panose="020B0004020202020204" pitchFamily="34" charset="0"/>
                <a:cs typeface="Arial"/>
                <a:sym typeface="Arial"/>
              </a:rPr>
              <a:t>2</a:t>
            </a:r>
          </a:p>
        </p:txBody>
      </p:sp>
      <p:sp>
        <p:nvSpPr>
          <p:cNvPr id="46" name="Textfeld 9">
            <a:extLst>
              <a:ext uri="{FF2B5EF4-FFF2-40B4-BE49-F238E27FC236}">
                <a16:creationId xmlns:a16="http://schemas.microsoft.com/office/drawing/2014/main" id="{62785C01-7367-E159-1550-4B945A1FE26F}"/>
              </a:ext>
            </a:extLst>
          </p:cNvPr>
          <p:cNvSpPr txBox="1"/>
          <p:nvPr/>
        </p:nvSpPr>
        <p:spPr>
          <a:xfrm>
            <a:off x="4848483" y="1411331"/>
            <a:ext cx="51712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800" b="1" i="0" u="none" strike="noStrike" kern="0" cap="none" spc="0" normalizeH="0" baseline="0" noProof="0">
                <a:ln>
                  <a:noFill/>
                </a:ln>
                <a:solidFill>
                  <a:srgbClr val="7030A0"/>
                </a:solidFill>
                <a:effectLst/>
                <a:uLnTx/>
                <a:uFillTx/>
                <a:latin typeface="Aptos" panose="020B0004020202020204" pitchFamily="34" charset="0"/>
                <a:cs typeface="Arial"/>
                <a:sym typeface="Arial"/>
              </a:rPr>
              <a:t>3</a:t>
            </a:r>
          </a:p>
        </p:txBody>
      </p:sp>
      <p:sp>
        <p:nvSpPr>
          <p:cNvPr id="47" name="Textfeld 9">
            <a:extLst>
              <a:ext uri="{FF2B5EF4-FFF2-40B4-BE49-F238E27FC236}">
                <a16:creationId xmlns:a16="http://schemas.microsoft.com/office/drawing/2014/main" id="{C6FA985F-F9AA-DC15-9EE4-9E2208743EBB}"/>
              </a:ext>
            </a:extLst>
          </p:cNvPr>
          <p:cNvSpPr txBox="1"/>
          <p:nvPr/>
        </p:nvSpPr>
        <p:spPr>
          <a:xfrm>
            <a:off x="7067010" y="2332647"/>
            <a:ext cx="51712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800" b="1" i="0" u="none" strike="noStrike" kern="0" cap="none" spc="0" normalizeH="0" baseline="0" noProof="0">
                <a:ln>
                  <a:noFill/>
                </a:ln>
                <a:solidFill>
                  <a:srgbClr val="7030A0"/>
                </a:solidFill>
                <a:effectLst/>
                <a:uLnTx/>
                <a:uFillTx/>
                <a:latin typeface="Aptos" panose="020B0004020202020204" pitchFamily="34" charset="0"/>
                <a:cs typeface="Arial"/>
                <a:sym typeface="Arial"/>
              </a:rPr>
              <a:t>4</a:t>
            </a:r>
          </a:p>
        </p:txBody>
      </p:sp>
      <p:grpSp>
        <p:nvGrpSpPr>
          <p:cNvPr id="11" name="Group 10">
            <a:extLst>
              <a:ext uri="{FF2B5EF4-FFF2-40B4-BE49-F238E27FC236}">
                <a16:creationId xmlns:a16="http://schemas.microsoft.com/office/drawing/2014/main" id="{83595B7F-CF46-0D07-410E-88C6A4A1D521}"/>
              </a:ext>
            </a:extLst>
          </p:cNvPr>
          <p:cNvGrpSpPr/>
          <p:nvPr/>
        </p:nvGrpSpPr>
        <p:grpSpPr>
          <a:xfrm>
            <a:off x="754055" y="1632716"/>
            <a:ext cx="893115" cy="1184157"/>
            <a:chOff x="612482" y="1536592"/>
            <a:chExt cx="893115" cy="1184157"/>
          </a:xfrm>
        </p:grpSpPr>
        <p:pic>
          <p:nvPicPr>
            <p:cNvPr id="12" name="Graphic 11">
              <a:extLst>
                <a:ext uri="{FF2B5EF4-FFF2-40B4-BE49-F238E27FC236}">
                  <a16:creationId xmlns:a16="http://schemas.microsoft.com/office/drawing/2014/main" id="{20DC1CDB-9D15-3182-CDCB-49AEBBB618B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12482" y="1827634"/>
              <a:ext cx="893115" cy="893115"/>
            </a:xfrm>
            <a:prstGeom prst="rect">
              <a:avLst/>
            </a:prstGeom>
          </p:spPr>
        </p:pic>
        <p:pic>
          <p:nvPicPr>
            <p:cNvPr id="14" name="Graphic 13">
              <a:extLst>
                <a:ext uri="{FF2B5EF4-FFF2-40B4-BE49-F238E27FC236}">
                  <a16:creationId xmlns:a16="http://schemas.microsoft.com/office/drawing/2014/main" id="{8346CAD9-DEB5-21B4-FF7C-8FB5AE82CFC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08744" y="1536592"/>
              <a:ext cx="520117" cy="520117"/>
            </a:xfrm>
            <a:prstGeom prst="rect">
              <a:avLst/>
            </a:prstGeom>
          </p:spPr>
        </p:pic>
      </p:grpSp>
    </p:spTree>
    <p:extLst>
      <p:ext uri="{BB962C8B-B14F-4D97-AF65-F5344CB8AC3E}">
        <p14:creationId xmlns:p14="http://schemas.microsoft.com/office/powerpoint/2010/main" val="1284033820"/>
      </p:ext>
    </p:extLst>
  </p:cSld>
  <p:clrMapOvr>
    <a:masterClrMapping/>
  </p:clrMapOvr>
  <p:transition spd="med"/>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4647B7D-361A-D4FD-4526-668FCE708FE1}"/>
              </a:ext>
            </a:extLst>
          </p:cNvPr>
          <p:cNvSpPr>
            <a:spLocks noGrp="1"/>
          </p:cNvSpPr>
          <p:nvPr>
            <p:ph type="pic" sz="quarter" idx="10"/>
          </p:nvPr>
        </p:nvSpPr>
        <p:spPr/>
        <p:txBody>
          <a:bodyPr/>
          <a:lstStyle/>
          <a:p>
            <a:endParaRPr lang="en-DE"/>
          </a:p>
        </p:txBody>
      </p:sp>
      <p:sp>
        <p:nvSpPr>
          <p:cNvPr id="2" name="Textplatzhalter 1">
            <a:extLst>
              <a:ext uri="{FF2B5EF4-FFF2-40B4-BE49-F238E27FC236}">
                <a16:creationId xmlns:a16="http://schemas.microsoft.com/office/drawing/2014/main" id="{9D3450D2-4387-B243-A4B5-C93C6BAA62B1}"/>
              </a:ext>
            </a:extLst>
          </p:cNvPr>
          <p:cNvSpPr>
            <a:spLocks noGrp="1"/>
          </p:cNvSpPr>
          <p:nvPr>
            <p:ph type="body" idx="1"/>
          </p:nvPr>
        </p:nvSpPr>
        <p:spPr>
          <a:xfrm>
            <a:off x="428626" y="336593"/>
            <a:ext cx="3897965" cy="886397"/>
          </a:xfrm>
        </p:spPr>
        <p:txBody>
          <a:bodyPr/>
          <a:lstStyle/>
          <a:p>
            <a:r>
              <a:rPr lang="en-GB"/>
              <a:t>Step 1: </a:t>
            </a:r>
            <a:br>
              <a:rPr lang="en-GB"/>
            </a:br>
            <a:r>
              <a:rPr lang="en-GB"/>
              <a:t>Your beliefs</a:t>
            </a:r>
          </a:p>
        </p:txBody>
      </p:sp>
      <p:pic>
        <p:nvPicPr>
          <p:cNvPr id="5" name="Picture 4">
            <a:extLst>
              <a:ext uri="{FF2B5EF4-FFF2-40B4-BE49-F238E27FC236}">
                <a16:creationId xmlns:a16="http://schemas.microsoft.com/office/drawing/2014/main" id="{957E9CDD-5748-04B7-DF7A-55D0DF6F8A2F}"/>
              </a:ext>
            </a:extLst>
          </p:cNvPr>
          <p:cNvPicPr>
            <a:picLocks noChangeAspect="1"/>
          </p:cNvPicPr>
          <p:nvPr/>
        </p:nvPicPr>
        <p:blipFill rotWithShape="1">
          <a:blip r:embed="rId4"/>
          <a:srcRect l="13590" r="27150"/>
          <a:stretch/>
        </p:blipFill>
        <p:spPr>
          <a:xfrm>
            <a:off x="4571999" y="0"/>
            <a:ext cx="4572001" cy="5143500"/>
          </a:xfrm>
          <a:prstGeom prst="rect">
            <a:avLst/>
          </a:prstGeom>
        </p:spPr>
      </p:pic>
    </p:spTree>
    <p:extLst>
      <p:ext uri="{BB962C8B-B14F-4D97-AF65-F5344CB8AC3E}">
        <p14:creationId xmlns:p14="http://schemas.microsoft.com/office/powerpoint/2010/main" val="1669666854"/>
      </p:ext>
    </p:extLst>
  </p:cSld>
  <p:clrMapOvr>
    <a:masterClrMapping/>
  </p:clrMapOvr>
  <p:transition spd="med"/>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2" name="Textplatzhalter 1">
            <a:extLst>
              <a:ext uri="{FF2B5EF4-FFF2-40B4-BE49-F238E27FC236}">
                <a16:creationId xmlns:a16="http://schemas.microsoft.com/office/drawing/2014/main" id="{D3C93886-87D5-2140-8FBB-C76212A58D2D}"/>
              </a:ext>
            </a:extLst>
          </p:cNvPr>
          <p:cNvSpPr>
            <a:spLocks noGrp="1"/>
          </p:cNvSpPr>
          <p:nvPr>
            <p:ph type="body" idx="1"/>
          </p:nvPr>
        </p:nvSpPr>
        <p:spPr/>
        <p:txBody>
          <a:bodyPr/>
          <a:lstStyle/>
          <a:p>
            <a:r>
              <a:rPr lang="en-GB"/>
              <a:t>Step 1</a:t>
            </a:r>
          </a:p>
        </p:txBody>
      </p:sp>
      <p:pic>
        <p:nvPicPr>
          <p:cNvPr id="6" name="Grafik 5" descr="Hochspannung mit einfarbiger Füllung">
            <a:extLst>
              <a:ext uri="{FF2B5EF4-FFF2-40B4-BE49-F238E27FC236}">
                <a16:creationId xmlns:a16="http://schemas.microsoft.com/office/drawing/2014/main" id="{85B787DE-AFDE-1291-2593-FB28EA9B8F7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431676">
            <a:off x="6119794" y="3027974"/>
            <a:ext cx="1468800" cy="1468800"/>
          </a:xfrm>
          <a:prstGeom prst="rect">
            <a:avLst/>
          </a:prstGeom>
        </p:spPr>
      </p:pic>
      <p:pic>
        <p:nvPicPr>
          <p:cNvPr id="8" name="Grafik 7" descr="Hürde mit einfarbiger Füllung">
            <a:extLst>
              <a:ext uri="{FF2B5EF4-FFF2-40B4-BE49-F238E27FC236}">
                <a16:creationId xmlns:a16="http://schemas.microsoft.com/office/drawing/2014/main" id="{4C7BD9C1-F8B6-97C7-9DE2-0F36A92B6A7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1034446">
            <a:off x="6955306" y="2037480"/>
            <a:ext cx="1345717" cy="1345717"/>
          </a:xfrm>
          <a:prstGeom prst="rect">
            <a:avLst/>
          </a:prstGeom>
        </p:spPr>
      </p:pic>
      <p:sp>
        <p:nvSpPr>
          <p:cNvPr id="5" name="TextBox 4">
            <a:extLst>
              <a:ext uri="{FF2B5EF4-FFF2-40B4-BE49-F238E27FC236}">
                <a16:creationId xmlns:a16="http://schemas.microsoft.com/office/drawing/2014/main" id="{ED883F45-7855-D371-A351-F302187C338E}"/>
              </a:ext>
            </a:extLst>
          </p:cNvPr>
          <p:cNvSpPr txBox="1"/>
          <p:nvPr/>
        </p:nvSpPr>
        <p:spPr>
          <a:xfrm>
            <a:off x="2598300" y="903711"/>
            <a:ext cx="3947400"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a:ln>
                  <a:noFill/>
                </a:ln>
                <a:solidFill>
                  <a:prstClr val="black"/>
                </a:solidFill>
                <a:effectLst/>
                <a:uLnTx/>
                <a:uFillTx/>
                <a:latin typeface="Aptos" panose="020B0004020202020204" pitchFamily="34" charset="0"/>
                <a:cs typeface="Arial"/>
                <a:sym typeface="Arial"/>
              </a:rPr>
              <a:t>When I think of entrepreneurship, </a:t>
            </a:r>
            <a:br>
              <a:rPr kumimoji="0" lang="en-GB" sz="1600" b="0" i="0" u="none" strike="noStrike" kern="0" cap="none" spc="0" normalizeH="0" baseline="0" noProof="0">
                <a:ln>
                  <a:noFill/>
                </a:ln>
                <a:solidFill>
                  <a:prstClr val="black"/>
                </a:solidFill>
                <a:effectLst/>
                <a:uLnTx/>
                <a:uFillTx/>
                <a:latin typeface="Aptos" panose="020B0004020202020204" pitchFamily="34" charset="0"/>
                <a:cs typeface="Arial"/>
                <a:sym typeface="Arial"/>
              </a:rPr>
            </a:br>
            <a:r>
              <a:rPr kumimoji="0" lang="en-GB" sz="1600" b="0" i="0" u="none" strike="noStrike" kern="0" cap="none" spc="0" normalizeH="0" baseline="0" noProof="0">
                <a:ln>
                  <a:noFill/>
                </a:ln>
                <a:solidFill>
                  <a:prstClr val="black"/>
                </a:solidFill>
                <a:effectLst/>
                <a:uLnTx/>
                <a:uFillTx/>
                <a:latin typeface="Aptos" panose="020B0004020202020204" pitchFamily="34" charset="0"/>
                <a:cs typeface="Arial"/>
                <a:sym typeface="Arial"/>
              </a:rPr>
              <a:t>what comes to my mind is…</a:t>
            </a:r>
          </a:p>
        </p:txBody>
      </p:sp>
      <p:pic>
        <p:nvPicPr>
          <p:cNvPr id="9" name="Graphic 8">
            <a:extLst>
              <a:ext uri="{FF2B5EF4-FFF2-40B4-BE49-F238E27FC236}">
                <a16:creationId xmlns:a16="http://schemas.microsoft.com/office/drawing/2014/main" id="{C8B813AD-CC18-28BF-D9BD-80B26DBBDB5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133934" y="1975938"/>
            <a:ext cx="1468800" cy="1468800"/>
          </a:xfrm>
          <a:prstGeom prst="rect">
            <a:avLst/>
          </a:prstGeom>
        </p:spPr>
      </p:pic>
      <p:pic>
        <p:nvPicPr>
          <p:cNvPr id="13" name="Graphic 12">
            <a:extLst>
              <a:ext uri="{FF2B5EF4-FFF2-40B4-BE49-F238E27FC236}">
                <a16:creationId xmlns:a16="http://schemas.microsoft.com/office/drawing/2014/main" id="{4488EF83-0C9A-D963-639F-2F61B5B2A85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535735" y="1928463"/>
            <a:ext cx="1563750" cy="1563750"/>
          </a:xfrm>
          <a:prstGeom prst="rect">
            <a:avLst/>
          </a:prstGeom>
        </p:spPr>
      </p:pic>
      <p:pic>
        <p:nvPicPr>
          <p:cNvPr id="16" name="Graphic 15">
            <a:extLst>
              <a:ext uri="{FF2B5EF4-FFF2-40B4-BE49-F238E27FC236}">
                <a16:creationId xmlns:a16="http://schemas.microsoft.com/office/drawing/2014/main" id="{8B1EF3AE-42A9-F0A7-5D20-D7E62A02E82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417274" y="2980499"/>
            <a:ext cx="1563750" cy="1563750"/>
          </a:xfrm>
          <a:prstGeom prst="rect">
            <a:avLst/>
          </a:prstGeom>
        </p:spPr>
      </p:pic>
      <p:pic>
        <p:nvPicPr>
          <p:cNvPr id="18" name="Graphic 17">
            <a:extLst>
              <a:ext uri="{FF2B5EF4-FFF2-40B4-BE49-F238E27FC236}">
                <a16:creationId xmlns:a16="http://schemas.microsoft.com/office/drawing/2014/main" id="{630274EB-A75A-B8C1-E051-3EB8BA9DC35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41866" y="2069723"/>
            <a:ext cx="1281231" cy="1281231"/>
          </a:xfrm>
          <a:prstGeom prst="rect">
            <a:avLst/>
          </a:prstGeom>
        </p:spPr>
      </p:pic>
      <p:cxnSp>
        <p:nvCxnSpPr>
          <p:cNvPr id="20" name="Straight Connector 19">
            <a:extLst>
              <a:ext uri="{FF2B5EF4-FFF2-40B4-BE49-F238E27FC236}">
                <a16:creationId xmlns:a16="http://schemas.microsoft.com/office/drawing/2014/main" id="{5DD83B77-4E2D-1B9D-58FE-BA4053C1FCC7}"/>
              </a:ext>
            </a:extLst>
          </p:cNvPr>
          <p:cNvCxnSpPr>
            <a:cxnSpLocks/>
          </p:cNvCxnSpPr>
          <p:nvPr/>
        </p:nvCxnSpPr>
        <p:spPr>
          <a:xfrm flipV="1">
            <a:off x="4572000" y="1607736"/>
            <a:ext cx="0" cy="3250014"/>
          </a:xfrm>
          <a:prstGeom prst="line">
            <a:avLst/>
          </a:prstGeom>
          <a:noFill/>
          <a:ln w="9525" cap="flat">
            <a:solidFill>
              <a:schemeClr val="tx1"/>
            </a:solidFill>
            <a:prstDash val="solid"/>
            <a:miter lim="8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394572354"/>
      </p:ext>
    </p:extLst>
  </p:cSld>
  <p:clrMapOvr>
    <a:masterClrMapping/>
  </p:clrMapOvr>
  <p:transition spd="med"/>
  <p:extLst>
    <p:ext uri="{6950BFC3-D8DA-4A85-94F7-54DA5524770B}">
      <p188:commentRel xmlns:p188="http://schemas.microsoft.com/office/powerpoint/2018/8/main" r:id="rId3"/>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 name="Textplatzhalter 2">
            <a:extLst>
              <a:ext uri="{FF2B5EF4-FFF2-40B4-BE49-F238E27FC236}">
                <a16:creationId xmlns:a16="http://schemas.microsoft.com/office/drawing/2014/main" id="{88A2FE3B-6B76-2F4B-B9D9-92762A6B243D}"/>
              </a:ext>
            </a:extLst>
          </p:cNvPr>
          <p:cNvSpPr>
            <a:spLocks noGrp="1"/>
          </p:cNvSpPr>
          <p:nvPr>
            <p:ph type="body" sz="quarter" idx="14"/>
          </p:nvPr>
        </p:nvSpPr>
        <p:spPr/>
        <p:txBody>
          <a:bodyPr/>
          <a:lstStyle/>
          <a:p>
            <a:r>
              <a:rPr lang="en-GB"/>
              <a:t>Solo work</a:t>
            </a:r>
          </a:p>
        </p:txBody>
      </p:sp>
      <p:sp>
        <p:nvSpPr>
          <p:cNvPr id="13" name="Textplatzhalter 12">
            <a:extLst>
              <a:ext uri="{FF2B5EF4-FFF2-40B4-BE49-F238E27FC236}">
                <a16:creationId xmlns:a16="http://schemas.microsoft.com/office/drawing/2014/main" id="{02118954-7337-8642-8618-15E51BE7C22B}"/>
              </a:ext>
            </a:extLst>
          </p:cNvPr>
          <p:cNvSpPr>
            <a:spLocks noGrp="1"/>
          </p:cNvSpPr>
          <p:nvPr>
            <p:ph type="body" sz="quarter" idx="15"/>
          </p:nvPr>
        </p:nvSpPr>
        <p:spPr/>
        <p:txBody>
          <a:bodyPr/>
          <a:lstStyle/>
          <a:p>
            <a:r>
              <a:rPr lang="en-GB"/>
              <a:t>Your beliefs:</a:t>
            </a:r>
          </a:p>
        </p:txBody>
      </p:sp>
      <p:sp>
        <p:nvSpPr>
          <p:cNvPr id="14" name="Textplatzhalter 13">
            <a:extLst>
              <a:ext uri="{FF2B5EF4-FFF2-40B4-BE49-F238E27FC236}">
                <a16:creationId xmlns:a16="http://schemas.microsoft.com/office/drawing/2014/main" id="{6228FF11-4F8A-164C-AC1F-13A657E8AEF1}"/>
              </a:ext>
            </a:extLst>
          </p:cNvPr>
          <p:cNvSpPr>
            <a:spLocks noGrp="1"/>
          </p:cNvSpPr>
          <p:nvPr>
            <p:ph type="body" sz="quarter" idx="17"/>
          </p:nvPr>
        </p:nvSpPr>
        <p:spPr/>
        <p:txBody>
          <a:bodyPr/>
          <a:lstStyle/>
          <a:p>
            <a:r>
              <a:rPr lang="en-GB"/>
              <a:t>5 minutes</a:t>
            </a:r>
          </a:p>
        </p:txBody>
      </p:sp>
      <p:sp>
        <p:nvSpPr>
          <p:cNvPr id="15" name="Textplatzhalter 14">
            <a:extLst>
              <a:ext uri="{FF2B5EF4-FFF2-40B4-BE49-F238E27FC236}">
                <a16:creationId xmlns:a16="http://schemas.microsoft.com/office/drawing/2014/main" id="{09544521-ACA8-6A4E-A98F-3297DBB0B514}"/>
              </a:ext>
            </a:extLst>
          </p:cNvPr>
          <p:cNvSpPr>
            <a:spLocks noGrp="1"/>
          </p:cNvSpPr>
          <p:nvPr>
            <p:ph type="body" sz="quarter" idx="19"/>
          </p:nvPr>
        </p:nvSpPr>
        <p:spPr/>
        <p:txBody>
          <a:bodyPr/>
          <a:lstStyle/>
          <a:p>
            <a:r>
              <a:rPr lang="en-GB"/>
              <a:t>Stay in main room </a:t>
            </a:r>
            <a:br>
              <a:rPr lang="en-GB"/>
            </a:br>
            <a:r>
              <a:rPr lang="en-GB"/>
              <a:t>and mute yourself.</a:t>
            </a:r>
          </a:p>
          <a:p>
            <a:r>
              <a:rPr lang="en-GB" b="1"/>
              <a:t>Use the Miro template </a:t>
            </a:r>
            <a:br>
              <a:rPr lang="en-GB" b="1"/>
            </a:br>
            <a:r>
              <a:rPr lang="en-GB" b="1"/>
              <a:t>for Step 1.</a:t>
            </a:r>
          </a:p>
        </p:txBody>
      </p:sp>
      <p:sp>
        <p:nvSpPr>
          <p:cNvPr id="16" name="Textplatzhalter 15">
            <a:extLst>
              <a:ext uri="{FF2B5EF4-FFF2-40B4-BE49-F238E27FC236}">
                <a16:creationId xmlns:a16="http://schemas.microsoft.com/office/drawing/2014/main" id="{F976F5AB-D1AF-5240-9B6B-51DC901A1E23}"/>
              </a:ext>
            </a:extLst>
          </p:cNvPr>
          <p:cNvSpPr>
            <a:spLocks noGrp="1"/>
          </p:cNvSpPr>
          <p:nvPr>
            <p:ph type="body" sz="quarter" idx="20"/>
          </p:nvPr>
        </p:nvSpPr>
        <p:spPr/>
        <p:txBody>
          <a:bodyPr/>
          <a:lstStyle/>
          <a:p>
            <a:r>
              <a:rPr lang="en-GB"/>
              <a:t>Take a moment and write down all your thoughts to following sentence:</a:t>
            </a:r>
          </a:p>
          <a:p>
            <a:r>
              <a:rPr lang="en-GB" b="1"/>
              <a:t>When I think of entrepreneurship, what comes to my mind is…</a:t>
            </a:r>
          </a:p>
          <a:p>
            <a:r>
              <a:rPr lang="en-GB"/>
              <a:t>Put your sticky notes on the relevant area.</a:t>
            </a:r>
          </a:p>
          <a:p>
            <a:endParaRPr lang="en-GB"/>
          </a:p>
        </p:txBody>
      </p:sp>
    </p:spTree>
    <p:extLst>
      <p:ext uri="{BB962C8B-B14F-4D97-AF65-F5344CB8AC3E}">
        <p14:creationId xmlns:p14="http://schemas.microsoft.com/office/powerpoint/2010/main" val="2923395209"/>
      </p:ext>
    </p:extLst>
  </p:cSld>
  <p:clrMapOvr>
    <a:masterClrMapping/>
  </p:clrMapOvr>
  <p:transition spd="med"/>
  <p:extLst>
    <p:ext uri="{6950BFC3-D8DA-4A85-94F7-54DA5524770B}">
      <p188:commentRel xmlns:p188="http://schemas.microsoft.com/office/powerpoint/2018/8/main" r:id="rId3"/>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52839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58BEC31-BA6E-2A40-1A82-FAF3EEBE047D}"/>
              </a:ext>
            </a:extLst>
          </p:cNvPr>
          <p:cNvSpPr>
            <a:spLocks noGrp="1"/>
          </p:cNvSpPr>
          <p:nvPr>
            <p:ph type="pic" sz="quarter" idx="10"/>
          </p:nvPr>
        </p:nvSpPr>
        <p:spPr/>
        <p:txBody>
          <a:bodyPr/>
          <a:lstStyle/>
          <a:p>
            <a:endParaRPr lang="en-DE"/>
          </a:p>
        </p:txBody>
      </p:sp>
      <p:sp>
        <p:nvSpPr>
          <p:cNvPr id="2" name="Textplatzhalter 1">
            <a:extLst>
              <a:ext uri="{FF2B5EF4-FFF2-40B4-BE49-F238E27FC236}">
                <a16:creationId xmlns:a16="http://schemas.microsoft.com/office/drawing/2014/main" id="{9D3450D2-4387-B243-A4B5-C93C6BAA62B1}"/>
              </a:ext>
            </a:extLst>
          </p:cNvPr>
          <p:cNvSpPr>
            <a:spLocks noGrp="1"/>
          </p:cNvSpPr>
          <p:nvPr>
            <p:ph type="body" idx="1"/>
          </p:nvPr>
        </p:nvSpPr>
        <p:spPr/>
        <p:txBody>
          <a:bodyPr/>
          <a:lstStyle/>
          <a:p>
            <a:r>
              <a:rPr lang="en-GB"/>
              <a:t>Share your beliefs</a:t>
            </a:r>
          </a:p>
        </p:txBody>
      </p:sp>
      <p:pic>
        <p:nvPicPr>
          <p:cNvPr id="6" name="Picture 5">
            <a:extLst>
              <a:ext uri="{FF2B5EF4-FFF2-40B4-BE49-F238E27FC236}">
                <a16:creationId xmlns:a16="http://schemas.microsoft.com/office/drawing/2014/main" id="{40F16F77-9603-E421-E62C-45A35195117A}"/>
              </a:ext>
            </a:extLst>
          </p:cNvPr>
          <p:cNvPicPr>
            <a:picLocks noChangeAspect="1"/>
          </p:cNvPicPr>
          <p:nvPr/>
        </p:nvPicPr>
        <p:blipFill rotWithShape="1">
          <a:blip r:embed="rId4"/>
          <a:srcRect l="38410" t="20379" r="17750" b="5644"/>
          <a:stretch/>
        </p:blipFill>
        <p:spPr>
          <a:xfrm>
            <a:off x="4571999" y="0"/>
            <a:ext cx="4572001" cy="5143500"/>
          </a:xfrm>
          <a:prstGeom prst="rect">
            <a:avLst/>
          </a:prstGeom>
        </p:spPr>
      </p:pic>
      <p:sp>
        <p:nvSpPr>
          <p:cNvPr id="7" name="Rectangle 6">
            <a:extLst>
              <a:ext uri="{FF2B5EF4-FFF2-40B4-BE49-F238E27FC236}">
                <a16:creationId xmlns:a16="http://schemas.microsoft.com/office/drawing/2014/main" id="{0E0DB4E3-56E5-6A64-C5F6-B0E4F7D282FB}"/>
              </a:ext>
            </a:extLst>
          </p:cNvPr>
          <p:cNvSpPr/>
          <p:nvPr/>
        </p:nvSpPr>
        <p:spPr>
          <a:xfrm>
            <a:off x="7873139" y="2727701"/>
            <a:ext cx="402956" cy="284136"/>
          </a:xfrm>
          <a:prstGeom prst="rect">
            <a:avLst/>
          </a:prstGeom>
          <a:blipFill dpi="0" rotWithShape="1">
            <a:blip r:embed="rId5">
              <a:alphaModFix amt="72378"/>
            </a:blip>
            <a:srcRect/>
            <a:tile tx="0" ty="0" sx="100000" sy="100000" flip="none" algn="tl"/>
          </a:blipFill>
          <a:ln w="12700" cap="flat">
            <a:noFill/>
            <a:prstDash val="solid"/>
            <a:miter lim="800000"/>
          </a:ln>
          <a:effectLst>
            <a:softEdge rad="3963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DE" sz="1800" b="0" i="0" u="none" strike="noStrike" kern="0" cap="none" spc="0" normalizeH="0" baseline="0" noProof="0">
              <a:ln>
                <a:noFill/>
              </a:ln>
              <a:solidFill>
                <a:srgbClr val="000000"/>
              </a:solidFill>
              <a:effectLst/>
              <a:uLnTx/>
              <a:uFillTx/>
              <a:latin typeface="Aptos" panose="02110004020202020204"/>
              <a:ea typeface="+mn-ea"/>
              <a:cs typeface="Arial"/>
              <a:sym typeface="Calibri"/>
            </a:endParaRPr>
          </a:p>
        </p:txBody>
      </p:sp>
      <p:sp>
        <p:nvSpPr>
          <p:cNvPr id="8" name="Rectangle 7">
            <a:extLst>
              <a:ext uri="{FF2B5EF4-FFF2-40B4-BE49-F238E27FC236}">
                <a16:creationId xmlns:a16="http://schemas.microsoft.com/office/drawing/2014/main" id="{3F74E5F8-1F09-96B7-C0C5-33E89B72E8FA}"/>
              </a:ext>
            </a:extLst>
          </p:cNvPr>
          <p:cNvSpPr/>
          <p:nvPr/>
        </p:nvSpPr>
        <p:spPr>
          <a:xfrm rot="740871">
            <a:off x="5963131" y="2880246"/>
            <a:ext cx="395040" cy="284136"/>
          </a:xfrm>
          <a:prstGeom prst="rect">
            <a:avLst/>
          </a:prstGeom>
          <a:blipFill dpi="0" rotWithShape="1">
            <a:blip r:embed="rId5">
              <a:alphaModFix amt="72000"/>
            </a:blip>
            <a:srcRect/>
            <a:tile tx="0" ty="0" sx="100000" sy="100000" flip="none" algn="tl"/>
          </a:blipFill>
          <a:ln w="12700" cap="flat">
            <a:noFill/>
            <a:prstDash val="solid"/>
            <a:miter lim="800000"/>
          </a:ln>
          <a:effectLst>
            <a:softEdge rad="3963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DE" sz="1800" b="0" i="0" u="none" strike="noStrike" kern="0" cap="none" spc="0" normalizeH="0" baseline="0" noProof="0">
              <a:ln>
                <a:noFill/>
              </a:ln>
              <a:solidFill>
                <a:srgbClr val="000000"/>
              </a:solidFill>
              <a:effectLst/>
              <a:uLnTx/>
              <a:uFillTx/>
              <a:latin typeface="Aptos" panose="02110004020202020204"/>
              <a:ea typeface="+mn-ea"/>
              <a:cs typeface="Arial"/>
              <a:sym typeface="Calibri"/>
            </a:endParaRPr>
          </a:p>
        </p:txBody>
      </p:sp>
    </p:spTree>
    <p:extLst>
      <p:ext uri="{BB962C8B-B14F-4D97-AF65-F5344CB8AC3E}">
        <p14:creationId xmlns:p14="http://schemas.microsoft.com/office/powerpoint/2010/main" val="811525265"/>
      </p:ext>
    </p:extLst>
  </p:cSld>
  <p:clrMapOvr>
    <a:masterClrMapping/>
  </p:clrMapOvr>
  <p:transition spd="med"/>
  <p:extLst>
    <p:ext uri="{6950BFC3-D8DA-4A85-94F7-54DA5524770B}">
      <p188:commentRel xmlns:p188="http://schemas.microsoft.com/office/powerpoint/2018/8/main" r:id="rId3"/>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 name="Textplatzhalter 2">
            <a:extLst>
              <a:ext uri="{FF2B5EF4-FFF2-40B4-BE49-F238E27FC236}">
                <a16:creationId xmlns:a16="http://schemas.microsoft.com/office/drawing/2014/main" id="{88A2FE3B-6B76-2F4B-B9D9-92762A6B243D}"/>
              </a:ext>
            </a:extLst>
          </p:cNvPr>
          <p:cNvSpPr>
            <a:spLocks noGrp="1"/>
          </p:cNvSpPr>
          <p:nvPr>
            <p:ph type="body" sz="quarter" idx="14"/>
          </p:nvPr>
        </p:nvSpPr>
        <p:spPr/>
        <p:txBody>
          <a:bodyPr/>
          <a:lstStyle/>
          <a:p>
            <a:r>
              <a:rPr lang="en-GB"/>
              <a:t>Teamwork</a:t>
            </a:r>
          </a:p>
        </p:txBody>
      </p:sp>
      <p:sp>
        <p:nvSpPr>
          <p:cNvPr id="10" name="Textplatzhalter 9">
            <a:extLst>
              <a:ext uri="{FF2B5EF4-FFF2-40B4-BE49-F238E27FC236}">
                <a16:creationId xmlns:a16="http://schemas.microsoft.com/office/drawing/2014/main" id="{38669716-2D16-5B48-833F-4EACAA274206}"/>
              </a:ext>
            </a:extLst>
          </p:cNvPr>
          <p:cNvSpPr>
            <a:spLocks noGrp="1"/>
          </p:cNvSpPr>
          <p:nvPr>
            <p:ph type="body" sz="quarter" idx="15"/>
          </p:nvPr>
        </p:nvSpPr>
        <p:spPr/>
        <p:txBody>
          <a:bodyPr/>
          <a:lstStyle/>
          <a:p>
            <a:r>
              <a:rPr lang="en-GB"/>
              <a:t>Share your beliefs:</a:t>
            </a:r>
          </a:p>
        </p:txBody>
      </p:sp>
      <p:sp>
        <p:nvSpPr>
          <p:cNvPr id="12" name="Textplatzhalter 11">
            <a:extLst>
              <a:ext uri="{FF2B5EF4-FFF2-40B4-BE49-F238E27FC236}">
                <a16:creationId xmlns:a16="http://schemas.microsoft.com/office/drawing/2014/main" id="{1C22B050-623B-014E-8B7D-BAB3B8ECC42F}"/>
              </a:ext>
            </a:extLst>
          </p:cNvPr>
          <p:cNvSpPr>
            <a:spLocks noGrp="1"/>
          </p:cNvSpPr>
          <p:nvPr>
            <p:ph type="body" sz="quarter" idx="17"/>
          </p:nvPr>
        </p:nvSpPr>
        <p:spPr/>
        <p:txBody>
          <a:bodyPr/>
          <a:lstStyle/>
          <a:p>
            <a:r>
              <a:rPr lang="en-GB"/>
              <a:t>10 minutes</a:t>
            </a:r>
          </a:p>
        </p:txBody>
      </p:sp>
      <p:sp>
        <p:nvSpPr>
          <p:cNvPr id="13" name="Textplatzhalter 12">
            <a:extLst>
              <a:ext uri="{FF2B5EF4-FFF2-40B4-BE49-F238E27FC236}">
                <a16:creationId xmlns:a16="http://schemas.microsoft.com/office/drawing/2014/main" id="{3DAF8355-5225-BA46-82A0-6C5B167BD3CD}"/>
              </a:ext>
            </a:extLst>
          </p:cNvPr>
          <p:cNvSpPr>
            <a:spLocks noGrp="1"/>
          </p:cNvSpPr>
          <p:nvPr>
            <p:ph type="body" sz="quarter" idx="19"/>
          </p:nvPr>
        </p:nvSpPr>
        <p:spPr/>
        <p:txBody>
          <a:bodyPr/>
          <a:lstStyle/>
          <a:p>
            <a:r>
              <a:rPr lang="en-GB"/>
              <a:t>Digital Breakout Rooms </a:t>
            </a:r>
          </a:p>
          <a:p>
            <a:r>
              <a:rPr lang="en-GB" b="1"/>
              <a:t>Use the Miro template </a:t>
            </a:r>
            <a:br>
              <a:rPr lang="en-GB" b="1"/>
            </a:br>
            <a:r>
              <a:rPr lang="en-GB" b="1"/>
              <a:t>for Step 1.</a:t>
            </a:r>
          </a:p>
        </p:txBody>
      </p:sp>
      <p:sp>
        <p:nvSpPr>
          <p:cNvPr id="14" name="Textplatzhalter 13">
            <a:extLst>
              <a:ext uri="{FF2B5EF4-FFF2-40B4-BE49-F238E27FC236}">
                <a16:creationId xmlns:a16="http://schemas.microsoft.com/office/drawing/2014/main" id="{C1A96DE7-AD7B-7240-9DF4-984FF5BAD6FD}"/>
              </a:ext>
            </a:extLst>
          </p:cNvPr>
          <p:cNvSpPr>
            <a:spLocks noGrp="1"/>
          </p:cNvSpPr>
          <p:nvPr>
            <p:ph type="body" sz="quarter" idx="20"/>
          </p:nvPr>
        </p:nvSpPr>
        <p:spPr>
          <a:xfrm>
            <a:off x="3742919" y="2286000"/>
            <a:ext cx="2500932" cy="2103835"/>
          </a:xfrm>
        </p:spPr>
        <p:txBody>
          <a:bodyPr/>
          <a:lstStyle/>
          <a:p>
            <a:r>
              <a:rPr lang="en-GB" b="1"/>
              <a:t>Share your beliefs in the group and exchange with others. </a:t>
            </a:r>
          </a:p>
          <a:p>
            <a:r>
              <a:rPr lang="en-GB"/>
              <a:t>If you want, </a:t>
            </a:r>
            <a:br>
              <a:rPr lang="en-GB"/>
            </a:br>
            <a:r>
              <a:rPr lang="en-GB"/>
              <a:t>add new sticky notes.</a:t>
            </a:r>
          </a:p>
        </p:txBody>
      </p:sp>
    </p:spTree>
    <p:extLst>
      <p:ext uri="{BB962C8B-B14F-4D97-AF65-F5344CB8AC3E}">
        <p14:creationId xmlns:p14="http://schemas.microsoft.com/office/powerpoint/2010/main" val="217319642"/>
      </p:ext>
    </p:extLst>
  </p:cSld>
  <p:clrMapOvr>
    <a:masterClrMapping/>
  </p:clrMapOvr>
  <p:transition spd="med"/>
  <p:extLst>
    <p:ext uri="{6950BFC3-D8DA-4A85-94F7-54DA5524770B}">
      <p188:commentRel xmlns:p188="http://schemas.microsoft.com/office/powerpoint/2018/8/main" r:id="rId3"/>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5787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2" name="Textplatzhalter 1">
            <a:extLst>
              <a:ext uri="{FF2B5EF4-FFF2-40B4-BE49-F238E27FC236}">
                <a16:creationId xmlns:a16="http://schemas.microsoft.com/office/drawing/2014/main" id="{D3C93886-87D5-2140-8FBB-C76212A58D2D}"/>
              </a:ext>
            </a:extLst>
          </p:cNvPr>
          <p:cNvSpPr>
            <a:spLocks noGrp="1"/>
          </p:cNvSpPr>
          <p:nvPr>
            <p:ph type="body" sz="quarter" idx="4294967295"/>
          </p:nvPr>
        </p:nvSpPr>
        <p:spPr>
          <a:xfrm>
            <a:off x="0" y="381000"/>
            <a:ext cx="6772275" cy="1254125"/>
          </a:xfrm>
          <a:prstGeom prst="rect">
            <a:avLst/>
          </a:prstGeom>
        </p:spPr>
        <p:txBody>
          <a:bodyPr/>
          <a:lstStyle/>
          <a:p>
            <a:r>
              <a:rPr lang="en-GB" err="1"/>
              <a:t>Videsnippet</a:t>
            </a:r>
            <a:r>
              <a:rPr lang="en-GB"/>
              <a:t>: To me entrepreneurship means…</a:t>
            </a:r>
          </a:p>
          <a:p>
            <a:endParaRPr lang="en-GB"/>
          </a:p>
          <a:p>
            <a:endParaRPr lang="en-GB"/>
          </a:p>
        </p:txBody>
      </p:sp>
      <p:pic>
        <p:nvPicPr>
          <p:cNvPr id="3" name="Online Media 2" descr="YES Female Entrepreneurship 03 To me entrepreneurship means">
            <a:hlinkClick r:id="" action="ppaction://media"/>
            <a:extLst>
              <a:ext uri="{FF2B5EF4-FFF2-40B4-BE49-F238E27FC236}">
                <a16:creationId xmlns:a16="http://schemas.microsoft.com/office/drawing/2014/main" id="{90D5288D-1FFC-C5E6-9CFA-C37A57FDC83B}"/>
              </a:ext>
            </a:extLst>
          </p:cNvPr>
          <p:cNvPicPr>
            <a:picLocks noRot="1" noChangeAspect="1"/>
          </p:cNvPicPr>
          <p:nvPr>
            <a:videoFile r:link="rId1"/>
          </p:nvPr>
        </p:nvPicPr>
        <p:blipFill>
          <a:blip r:embed="rId5"/>
          <a:stretch>
            <a:fillRect/>
          </a:stretch>
        </p:blipFill>
        <p:spPr>
          <a:xfrm>
            <a:off x="0" y="-11430"/>
            <a:ext cx="9123770" cy="5154930"/>
          </a:xfrm>
          <a:prstGeom prst="rect">
            <a:avLst/>
          </a:prstGeom>
        </p:spPr>
      </p:pic>
    </p:spTree>
    <p:extLst>
      <p:ext uri="{BB962C8B-B14F-4D97-AF65-F5344CB8AC3E}">
        <p14:creationId xmlns:p14="http://schemas.microsoft.com/office/powerpoint/2010/main" val="337977792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extLst>
    <p:ext uri="{6950BFC3-D8DA-4A85-94F7-54DA5524770B}">
      <p188:commentRel xmlns:p188="http://schemas.microsoft.com/office/powerpoint/2018/8/main" r:id="rId4"/>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E7BFD2-CBBA-CA75-15F3-259AA53EFEEB}"/>
            </a:ext>
          </a:extLst>
        </p:cNvPr>
        <p:cNvGrpSpPr/>
        <p:nvPr/>
      </p:nvGrpSpPr>
      <p:grpSpPr>
        <a:xfrm>
          <a:off x="0" y="0"/>
          <a:ext cx="0" cy="0"/>
          <a:chOff x="0" y="0"/>
          <a:chExt cx="0" cy="0"/>
        </a:xfrm>
      </p:grpSpPr>
      <p:sp>
        <p:nvSpPr>
          <p:cNvPr id="3" name="Textplatzhalter 2">
            <a:extLst>
              <a:ext uri="{FF2B5EF4-FFF2-40B4-BE49-F238E27FC236}">
                <a16:creationId xmlns:a16="http://schemas.microsoft.com/office/drawing/2014/main" id="{1AFC67DF-ECA2-C21F-DBFA-19C5E09151CA}"/>
              </a:ext>
            </a:extLst>
          </p:cNvPr>
          <p:cNvSpPr>
            <a:spLocks noGrp="1"/>
          </p:cNvSpPr>
          <p:nvPr>
            <p:ph type="body" idx="1"/>
          </p:nvPr>
        </p:nvSpPr>
        <p:spPr>
          <a:xfrm>
            <a:off x="428625" y="336593"/>
            <a:ext cx="6332393" cy="1329595"/>
          </a:xfrm>
        </p:spPr>
        <p:txBody>
          <a:bodyPr/>
          <a:lstStyle/>
          <a:p>
            <a:r>
              <a:rPr lang="de-DE" dirty="0"/>
              <a:t>Young Entrepreneurs in Science</a:t>
            </a:r>
          </a:p>
          <a:p>
            <a:endParaRPr lang="de-DE" dirty="0"/>
          </a:p>
        </p:txBody>
      </p:sp>
      <p:pic>
        <p:nvPicPr>
          <p:cNvPr id="4" name="Grafik 3" descr="Ein Bild, das Kleidung, Person, Mobiliar, Stuhl enthält.&#10;&#10;Automatisch generierte Beschreibung">
            <a:extLst>
              <a:ext uri="{FF2B5EF4-FFF2-40B4-BE49-F238E27FC236}">
                <a16:creationId xmlns:a16="http://schemas.microsoft.com/office/drawing/2014/main" id="{A753EB83-F4F8-BB74-62C2-D62392B4BDF3}"/>
              </a:ext>
            </a:extLst>
          </p:cNvPr>
          <p:cNvPicPr>
            <a:picLocks noChangeAspect="1"/>
          </p:cNvPicPr>
          <p:nvPr/>
        </p:nvPicPr>
        <p:blipFill rotWithShape="1">
          <a:blip r:embed="rId3"/>
          <a:srcRect l="32936" t="18355" r="12886" b="376"/>
          <a:stretch/>
        </p:blipFill>
        <p:spPr>
          <a:xfrm>
            <a:off x="5185513" y="1497166"/>
            <a:ext cx="3151009" cy="3151009"/>
          </a:xfrm>
          <a:prstGeom prst="ellipse">
            <a:avLst/>
          </a:prstGeom>
        </p:spPr>
      </p:pic>
      <p:sp>
        <p:nvSpPr>
          <p:cNvPr id="5" name="Textplatzhalter 1">
            <a:extLst>
              <a:ext uri="{FF2B5EF4-FFF2-40B4-BE49-F238E27FC236}">
                <a16:creationId xmlns:a16="http://schemas.microsoft.com/office/drawing/2014/main" id="{17974C70-4DBF-172C-E3ED-1C164FC70E93}"/>
              </a:ext>
            </a:extLst>
          </p:cNvPr>
          <p:cNvSpPr txBox="1">
            <a:spLocks/>
          </p:cNvSpPr>
          <p:nvPr/>
        </p:nvSpPr>
        <p:spPr>
          <a:xfrm>
            <a:off x="303935" y="4637434"/>
            <a:ext cx="4756888" cy="506066"/>
          </a:xfrm>
          <a:prstGeom prst="rect">
            <a:avLst/>
          </a:prstGeom>
        </p:spPr>
        <p:txBody>
          <a:bodyPr/>
          <a:lstStyle>
            <a:lvl1pPr marL="182880" indent="-182880" algn="l" defTabSz="685800" rtl="0" eaLnBrk="1" latinLnBrk="0" hangingPunct="1">
              <a:lnSpc>
                <a:spcPct val="90000"/>
              </a:lnSpc>
              <a:spcBef>
                <a:spcPts val="0"/>
              </a:spcBef>
              <a:spcAft>
                <a:spcPts val="450"/>
              </a:spcAft>
              <a:buFont typeface="Arial" panose="020B0604020202020204" pitchFamily="34" charset="0"/>
              <a:buChar char="•"/>
              <a:defRPr sz="1400" kern="1200">
                <a:solidFill>
                  <a:schemeClr val="tx1"/>
                </a:solidFill>
                <a:latin typeface="+mn-lt"/>
                <a:ea typeface="+mn-ea"/>
                <a:cs typeface="+mn-cs"/>
              </a:defRPr>
            </a:lvl1pPr>
            <a:lvl2pPr marL="457200" indent="-274320" algn="l" defTabSz="685800" rtl="0" eaLnBrk="1" latinLnBrk="0" hangingPunct="1">
              <a:lnSpc>
                <a:spcPct val="90000"/>
              </a:lnSpc>
              <a:spcBef>
                <a:spcPts val="0"/>
              </a:spcBef>
              <a:spcAft>
                <a:spcPts val="450"/>
              </a:spcAft>
              <a:buSzPct val="100000"/>
              <a:buFont typeface="System Font Regular"/>
              <a:buChar char="・"/>
              <a:defRPr sz="1400" kern="1200">
                <a:solidFill>
                  <a:schemeClr val="tx1"/>
                </a:solidFill>
                <a:latin typeface="+mn-lt"/>
                <a:ea typeface="+mn-ea"/>
                <a:cs typeface="+mn-cs"/>
              </a:defRPr>
            </a:lvl2pPr>
            <a:lvl3pPr marL="685800" indent="0" algn="l" defTabSz="685800" rtl="0" eaLnBrk="1" latinLnBrk="0" hangingPunct="1">
              <a:lnSpc>
                <a:spcPct val="90000"/>
              </a:lnSpc>
              <a:spcBef>
                <a:spcPts val="375"/>
              </a:spcBef>
              <a:spcAft>
                <a:spcPts val="450"/>
              </a:spcAft>
              <a:buFont typeface="Arial" panose="020B0604020202020204" pitchFamily="34" charset="0"/>
              <a:buNone/>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spcAft>
                <a:spcPts val="450"/>
              </a:spcAft>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spcAft>
                <a:spcPts val="450"/>
              </a:spcAft>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0"/>
              </a:spcBef>
              <a:spcAft>
                <a:spcPts val="450"/>
              </a:spcAft>
              <a:buClr>
                <a:srgbClr val="000000"/>
              </a:buClr>
              <a:buSzTx/>
              <a:buFont typeface="Arial" panose="020B0604020202020204" pitchFamily="34" charset="0"/>
              <a:buNone/>
              <a:tabLst/>
              <a:defRPr/>
            </a:pPr>
            <a:r>
              <a:rPr kumimoji="0" lang="de-DE" sz="1400" b="1" i="0" u="none" strike="noStrike" kern="1200" cap="none" spc="0" normalizeH="0" baseline="0" noProof="0" dirty="0" err="1">
                <a:ln>
                  <a:noFill/>
                </a:ln>
                <a:solidFill>
                  <a:srgbClr val="E30613"/>
                </a:solidFill>
                <a:effectLst/>
                <a:uLnTx/>
                <a:uFillTx/>
                <a:latin typeface="Aptos" panose="020B0004020202020204" pitchFamily="34" charset="0"/>
                <a:ea typeface="+mn-ea"/>
                <a:cs typeface="+mn-cs"/>
                <a:sym typeface="Arial"/>
              </a:rPr>
              <a:t>www.youngentrepreneursinscience.com</a:t>
            </a:r>
            <a:endParaRPr kumimoji="0" lang="de-DE" sz="1400" b="1" i="0" u="none" strike="noStrike" kern="1200" cap="none" spc="0" normalizeH="0" baseline="0" noProof="0" dirty="0">
              <a:ln>
                <a:noFill/>
              </a:ln>
              <a:solidFill>
                <a:srgbClr val="E30613"/>
              </a:solidFill>
              <a:effectLst/>
              <a:uLnTx/>
              <a:uFillTx/>
              <a:latin typeface="Aptos" panose="020B0004020202020204" pitchFamily="34" charset="0"/>
              <a:ea typeface="+mn-ea"/>
              <a:cs typeface="+mn-cs"/>
              <a:sym typeface="Arial"/>
            </a:endParaRPr>
          </a:p>
        </p:txBody>
      </p:sp>
      <p:sp>
        <p:nvSpPr>
          <p:cNvPr id="8" name="Textplatzhalter 1">
            <a:extLst>
              <a:ext uri="{FF2B5EF4-FFF2-40B4-BE49-F238E27FC236}">
                <a16:creationId xmlns:a16="http://schemas.microsoft.com/office/drawing/2014/main" id="{5D24525A-F2E6-019C-7E75-ADA6ADAA5A98}"/>
              </a:ext>
            </a:extLst>
          </p:cNvPr>
          <p:cNvSpPr txBox="1">
            <a:spLocks/>
          </p:cNvSpPr>
          <p:nvPr/>
        </p:nvSpPr>
        <p:spPr>
          <a:xfrm>
            <a:off x="1371600" y="1743076"/>
            <a:ext cx="3484879" cy="1329595"/>
          </a:xfrm>
          <a:prstGeom prst="rect">
            <a:avLst/>
          </a:prstGeom>
        </p:spPr>
        <p:txBody>
          <a:bodyPr/>
          <a:lstStyle>
            <a:lvl1pPr marL="182880" indent="-182880" algn="l" defTabSz="685800" rtl="0" eaLnBrk="1" latinLnBrk="0" hangingPunct="1">
              <a:lnSpc>
                <a:spcPct val="90000"/>
              </a:lnSpc>
              <a:spcBef>
                <a:spcPts val="0"/>
              </a:spcBef>
              <a:spcAft>
                <a:spcPts val="450"/>
              </a:spcAft>
              <a:buFont typeface="Arial" panose="020B0604020202020204" pitchFamily="34" charset="0"/>
              <a:buChar char="•"/>
              <a:defRPr sz="1400" kern="1200">
                <a:solidFill>
                  <a:schemeClr val="tx1"/>
                </a:solidFill>
                <a:latin typeface="+mn-lt"/>
                <a:ea typeface="+mn-ea"/>
                <a:cs typeface="+mn-cs"/>
              </a:defRPr>
            </a:lvl1pPr>
            <a:lvl2pPr marL="457200" indent="-274320" algn="l" defTabSz="685800" rtl="0" eaLnBrk="1" latinLnBrk="0" hangingPunct="1">
              <a:lnSpc>
                <a:spcPct val="90000"/>
              </a:lnSpc>
              <a:spcBef>
                <a:spcPts val="0"/>
              </a:spcBef>
              <a:spcAft>
                <a:spcPts val="450"/>
              </a:spcAft>
              <a:buSzPct val="100000"/>
              <a:buFont typeface="System Font Regular"/>
              <a:buChar char="・"/>
              <a:defRPr sz="1400" kern="1200">
                <a:solidFill>
                  <a:schemeClr val="tx1"/>
                </a:solidFill>
                <a:latin typeface="+mn-lt"/>
                <a:ea typeface="+mn-ea"/>
                <a:cs typeface="+mn-cs"/>
              </a:defRPr>
            </a:lvl2pPr>
            <a:lvl3pPr marL="685800" indent="0" algn="l" defTabSz="685800" rtl="0" eaLnBrk="1" latinLnBrk="0" hangingPunct="1">
              <a:lnSpc>
                <a:spcPct val="90000"/>
              </a:lnSpc>
              <a:spcBef>
                <a:spcPts val="375"/>
              </a:spcBef>
              <a:spcAft>
                <a:spcPts val="450"/>
              </a:spcAft>
              <a:buFont typeface="Arial" panose="020B0604020202020204" pitchFamily="34" charset="0"/>
              <a:buNone/>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spcAft>
                <a:spcPts val="450"/>
              </a:spcAft>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spcAft>
                <a:spcPts val="450"/>
              </a:spcAft>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defTabSz="914400">
              <a:lnSpc>
                <a:spcPct val="100000"/>
              </a:lnSpc>
              <a:spcAft>
                <a:spcPts val="0"/>
              </a:spcAft>
              <a:buClr>
                <a:srgbClr val="000000"/>
              </a:buClr>
              <a:defRPr/>
            </a:pPr>
            <a:r>
              <a:rPr lang="de-DE" sz="1600" kern="0" dirty="0" err="1">
                <a:solidFill>
                  <a:srgbClr val="000000"/>
                </a:solidFill>
                <a:latin typeface="Aptos" panose="020B0004020202020204" pitchFamily="34" charset="0"/>
                <a:sym typeface="Arial"/>
              </a:rPr>
              <a:t>opens</a:t>
            </a:r>
            <a:r>
              <a:rPr lang="de-DE" sz="1600" kern="0" dirty="0">
                <a:solidFill>
                  <a:srgbClr val="000000"/>
                </a:solidFill>
                <a:latin typeface="Aptos" panose="020B0004020202020204" pitchFamily="34" charset="0"/>
                <a:sym typeface="Arial"/>
              </a:rPr>
              <a:t> </a:t>
            </a:r>
            <a:r>
              <a:rPr lang="de-DE" sz="1600" kern="0" dirty="0" err="1">
                <a:solidFill>
                  <a:srgbClr val="000000"/>
                </a:solidFill>
                <a:latin typeface="Aptos" panose="020B0004020202020204" pitchFamily="34" charset="0"/>
                <a:sym typeface="Arial"/>
              </a:rPr>
              <a:t>up</a:t>
            </a:r>
            <a:r>
              <a:rPr lang="de-DE" sz="1600" kern="0" dirty="0">
                <a:solidFill>
                  <a:srgbClr val="000000"/>
                </a:solidFill>
                <a:latin typeface="Aptos" panose="020B0004020202020204" pitchFamily="34" charset="0"/>
                <a:sym typeface="Arial"/>
              </a:rPr>
              <a:t> </a:t>
            </a:r>
            <a:r>
              <a:rPr lang="de-DE" sz="1600" kern="0" dirty="0" err="1">
                <a:solidFill>
                  <a:srgbClr val="000000"/>
                </a:solidFill>
                <a:latin typeface="Aptos" panose="020B0004020202020204" pitchFamily="34" charset="0"/>
                <a:sym typeface="Arial"/>
              </a:rPr>
              <a:t>new</a:t>
            </a:r>
            <a:r>
              <a:rPr lang="de-DE" sz="1600" kern="0" dirty="0">
                <a:solidFill>
                  <a:srgbClr val="000000"/>
                </a:solidFill>
                <a:latin typeface="Aptos" panose="020B0004020202020204" pitchFamily="34" charset="0"/>
                <a:sym typeface="Arial"/>
              </a:rPr>
              <a:t> </a:t>
            </a:r>
            <a:r>
              <a:rPr lang="de-DE" sz="1600" kern="0" dirty="0" err="1">
                <a:solidFill>
                  <a:srgbClr val="000000"/>
                </a:solidFill>
                <a:latin typeface="Aptos" panose="020B0004020202020204" pitchFamily="34" charset="0"/>
                <a:sym typeface="Arial"/>
              </a:rPr>
              <a:t>career</a:t>
            </a:r>
            <a:r>
              <a:rPr lang="de-DE" sz="1600" kern="0" dirty="0">
                <a:solidFill>
                  <a:srgbClr val="000000"/>
                </a:solidFill>
                <a:latin typeface="Aptos" panose="020B0004020202020204" pitchFamily="34" charset="0"/>
                <a:sym typeface="Arial"/>
              </a:rPr>
              <a:t> </a:t>
            </a:r>
            <a:r>
              <a:rPr lang="de-DE" sz="1600" kern="0" dirty="0" err="1">
                <a:solidFill>
                  <a:srgbClr val="000000"/>
                </a:solidFill>
                <a:latin typeface="Aptos" panose="020B0004020202020204" pitchFamily="34" charset="0"/>
                <a:sym typeface="Arial"/>
              </a:rPr>
              <a:t>perspectives</a:t>
            </a:r>
            <a:r>
              <a:rPr lang="de-DE" sz="1600" kern="0" dirty="0">
                <a:solidFill>
                  <a:srgbClr val="000000"/>
                </a:solidFill>
                <a:latin typeface="Aptos" panose="020B0004020202020204" pitchFamily="34" charset="0"/>
                <a:sym typeface="Arial"/>
              </a:rPr>
              <a:t> </a:t>
            </a:r>
            <a:br>
              <a:rPr lang="de-DE" sz="1600" kern="0" dirty="0">
                <a:solidFill>
                  <a:srgbClr val="000000"/>
                </a:solidFill>
                <a:latin typeface="Aptos" panose="020B0004020202020204" pitchFamily="34" charset="0"/>
                <a:sym typeface="Arial"/>
              </a:rPr>
            </a:br>
            <a:r>
              <a:rPr lang="de-DE" sz="1600" kern="0" dirty="0" err="1">
                <a:solidFill>
                  <a:srgbClr val="000000"/>
                </a:solidFill>
                <a:latin typeface="Aptos" panose="020B0004020202020204" pitchFamily="34" charset="0"/>
                <a:sym typeface="Arial"/>
              </a:rPr>
              <a:t>for</a:t>
            </a:r>
            <a:r>
              <a:rPr lang="de-DE" sz="1600" kern="0" dirty="0">
                <a:solidFill>
                  <a:srgbClr val="000000"/>
                </a:solidFill>
                <a:latin typeface="Aptos" panose="020B0004020202020204" pitchFamily="34" charset="0"/>
                <a:sym typeface="Arial"/>
              </a:rPr>
              <a:t> </a:t>
            </a:r>
            <a:r>
              <a:rPr lang="de-DE" sz="1600" kern="0" dirty="0" err="1">
                <a:solidFill>
                  <a:srgbClr val="000000"/>
                </a:solidFill>
                <a:latin typeface="Aptos" panose="020B0004020202020204" pitchFamily="34" charset="0"/>
                <a:sym typeface="Arial"/>
              </a:rPr>
              <a:t>young</a:t>
            </a:r>
            <a:r>
              <a:rPr lang="de-DE" sz="1600" kern="0" dirty="0">
                <a:solidFill>
                  <a:srgbClr val="000000"/>
                </a:solidFill>
                <a:latin typeface="Aptos" panose="020B0004020202020204" pitchFamily="34" charset="0"/>
                <a:sym typeface="Arial"/>
              </a:rPr>
              <a:t> </a:t>
            </a:r>
            <a:r>
              <a:rPr lang="de-DE" sz="1600" kern="0" dirty="0" err="1">
                <a:solidFill>
                  <a:srgbClr val="000000"/>
                </a:solidFill>
                <a:latin typeface="Aptos" panose="020B0004020202020204" pitchFamily="34" charset="0"/>
                <a:sym typeface="Arial"/>
              </a:rPr>
              <a:t>researchers</a:t>
            </a:r>
            <a:endParaRPr lang="de-DE" sz="1600" kern="0" dirty="0">
              <a:solidFill>
                <a:srgbClr val="000000"/>
              </a:solidFill>
              <a:latin typeface="Aptos" panose="020B0004020202020204" pitchFamily="34" charset="0"/>
              <a:sym typeface="Arial"/>
            </a:endParaRPr>
          </a:p>
          <a:p>
            <a:pPr marL="285750" indent="-285750" defTabSz="914400">
              <a:lnSpc>
                <a:spcPct val="100000"/>
              </a:lnSpc>
              <a:spcAft>
                <a:spcPts val="0"/>
              </a:spcAft>
              <a:buClr>
                <a:srgbClr val="000000"/>
              </a:buClr>
              <a:defRPr/>
            </a:pPr>
            <a:r>
              <a:rPr lang="de-DE" sz="1600" kern="0" dirty="0" err="1">
                <a:solidFill>
                  <a:srgbClr val="000000"/>
                </a:solidFill>
                <a:latin typeface="Aptos" panose="020B0004020202020204" pitchFamily="34" charset="0"/>
                <a:sym typeface="Arial"/>
              </a:rPr>
              <a:t>part</a:t>
            </a:r>
            <a:r>
              <a:rPr lang="de-DE" sz="1600" kern="0" dirty="0">
                <a:solidFill>
                  <a:srgbClr val="000000"/>
                </a:solidFill>
                <a:latin typeface="Aptos" panose="020B0004020202020204" pitchFamily="34" charset="0"/>
                <a:sym typeface="Arial"/>
              </a:rPr>
              <a:t> </a:t>
            </a:r>
            <a:r>
              <a:rPr lang="de-DE" sz="1600" kern="0" dirty="0" err="1">
                <a:solidFill>
                  <a:srgbClr val="000000"/>
                </a:solidFill>
                <a:latin typeface="Aptos" panose="020B0004020202020204" pitchFamily="34" charset="0"/>
                <a:sym typeface="Arial"/>
              </a:rPr>
              <a:t>of</a:t>
            </a:r>
            <a:r>
              <a:rPr lang="de-DE" sz="1600" kern="0" dirty="0">
                <a:solidFill>
                  <a:srgbClr val="000000"/>
                </a:solidFill>
                <a:latin typeface="Aptos" panose="020B0004020202020204" pitchFamily="34" charset="0"/>
                <a:sym typeface="Arial"/>
              </a:rPr>
              <a:t> </a:t>
            </a:r>
            <a:r>
              <a:rPr lang="de-DE" sz="1600" kern="0" dirty="0" err="1">
                <a:solidFill>
                  <a:srgbClr val="000000"/>
                </a:solidFill>
                <a:latin typeface="Aptos" panose="020B0004020202020204" pitchFamily="34" charset="0"/>
                <a:sym typeface="Arial"/>
              </a:rPr>
              <a:t>the</a:t>
            </a:r>
            <a:r>
              <a:rPr lang="de-DE" sz="1600" kern="0" dirty="0">
                <a:solidFill>
                  <a:srgbClr val="000000"/>
                </a:solidFill>
                <a:latin typeface="Aptos" panose="020B0004020202020204" pitchFamily="34" charset="0"/>
                <a:sym typeface="Arial"/>
              </a:rPr>
              <a:t> </a:t>
            </a:r>
            <a:r>
              <a:rPr lang="de-DE" sz="1600" kern="0" dirty="0" err="1">
                <a:solidFill>
                  <a:srgbClr val="000000"/>
                </a:solidFill>
                <a:latin typeface="Aptos" panose="020B0004020202020204" pitchFamily="34" charset="0"/>
                <a:sym typeface="Arial"/>
              </a:rPr>
              <a:t>Falling</a:t>
            </a:r>
            <a:r>
              <a:rPr lang="de-DE" sz="1600" kern="0" dirty="0">
                <a:solidFill>
                  <a:srgbClr val="000000"/>
                </a:solidFill>
                <a:latin typeface="Aptos" panose="020B0004020202020204" pitchFamily="34" charset="0"/>
                <a:sym typeface="Arial"/>
              </a:rPr>
              <a:t> Walls </a:t>
            </a:r>
            <a:r>
              <a:rPr lang="de-DE" sz="1600" kern="0" dirty="0" err="1">
                <a:solidFill>
                  <a:srgbClr val="000000"/>
                </a:solidFill>
                <a:latin typeface="Aptos" panose="020B0004020202020204" pitchFamily="34" charset="0"/>
                <a:sym typeface="Arial"/>
              </a:rPr>
              <a:t>Foundation</a:t>
            </a:r>
            <a:endParaRPr lang="de-DE" sz="1600" kern="0" dirty="0">
              <a:solidFill>
                <a:srgbClr val="000000"/>
              </a:solidFill>
              <a:latin typeface="Aptos" panose="020B0004020202020204" pitchFamily="34" charset="0"/>
              <a:sym typeface="Arial"/>
            </a:endParaRPr>
          </a:p>
          <a:p>
            <a:pPr marL="285750" indent="-285750" defTabSz="914400">
              <a:lnSpc>
                <a:spcPct val="100000"/>
              </a:lnSpc>
              <a:spcAft>
                <a:spcPts val="0"/>
              </a:spcAft>
              <a:buClr>
                <a:srgbClr val="000000"/>
              </a:buClr>
              <a:defRPr/>
            </a:pPr>
            <a:r>
              <a:rPr lang="de-DE" sz="1600" kern="0" dirty="0" err="1">
                <a:solidFill>
                  <a:srgbClr val="000000"/>
                </a:solidFill>
                <a:latin typeface="Aptos" panose="020B0004020202020204" pitchFamily="34" charset="0"/>
                <a:sym typeface="Arial"/>
              </a:rPr>
              <a:t>enabled</a:t>
            </a:r>
            <a:r>
              <a:rPr lang="de-DE" sz="1600" kern="0" dirty="0">
                <a:solidFill>
                  <a:srgbClr val="000000"/>
                </a:solidFill>
                <a:latin typeface="Aptos" panose="020B0004020202020204" pitchFamily="34" charset="0"/>
                <a:sym typeface="Arial"/>
              </a:rPr>
              <a:t> </a:t>
            </a:r>
            <a:r>
              <a:rPr lang="de-DE" sz="1600" kern="0" dirty="0" err="1">
                <a:solidFill>
                  <a:srgbClr val="000000"/>
                </a:solidFill>
                <a:latin typeface="Aptos" panose="020B0004020202020204" pitchFamily="34" charset="0"/>
                <a:sym typeface="Arial"/>
              </a:rPr>
              <a:t>by</a:t>
            </a:r>
            <a:r>
              <a:rPr lang="de-DE" sz="1600" kern="0" dirty="0">
                <a:solidFill>
                  <a:srgbClr val="000000"/>
                </a:solidFill>
                <a:latin typeface="Aptos" panose="020B0004020202020204" pitchFamily="34" charset="0"/>
                <a:sym typeface="Arial"/>
              </a:rPr>
              <a:t> Federal Ministry </a:t>
            </a:r>
            <a:r>
              <a:rPr lang="de-DE" sz="1600" kern="0" dirty="0" err="1">
                <a:solidFill>
                  <a:srgbClr val="000000"/>
                </a:solidFill>
                <a:latin typeface="Aptos" panose="020B0004020202020204" pitchFamily="34" charset="0"/>
                <a:sym typeface="Arial"/>
              </a:rPr>
              <a:t>of</a:t>
            </a:r>
            <a:r>
              <a:rPr lang="de-DE" sz="1600" kern="0" dirty="0">
                <a:solidFill>
                  <a:srgbClr val="000000"/>
                </a:solidFill>
                <a:latin typeface="Aptos" panose="020B0004020202020204" pitchFamily="34" charset="0"/>
                <a:sym typeface="Arial"/>
              </a:rPr>
              <a:t> Education and Research</a:t>
            </a:r>
          </a:p>
          <a:p>
            <a:pPr>
              <a:buClrTx/>
            </a:pPr>
            <a:endParaRPr lang="de-DE" sz="1600" dirty="0">
              <a:latin typeface="Aptos" panose="020B0004020202020204" pitchFamily="34" charset="0"/>
            </a:endParaRPr>
          </a:p>
        </p:txBody>
      </p:sp>
    </p:spTree>
    <p:extLst>
      <p:ext uri="{BB962C8B-B14F-4D97-AF65-F5344CB8AC3E}">
        <p14:creationId xmlns:p14="http://schemas.microsoft.com/office/powerpoint/2010/main" val="37201593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19">
            <a:extLst>
              <a:ext uri="{FF2B5EF4-FFF2-40B4-BE49-F238E27FC236}">
                <a16:creationId xmlns:a16="http://schemas.microsoft.com/office/drawing/2014/main" id="{09AA4B14-25E8-947F-B408-3F233E58C71A}"/>
              </a:ext>
            </a:extLst>
          </p:cNvPr>
          <p:cNvSpPr/>
          <p:nvPr/>
        </p:nvSpPr>
        <p:spPr>
          <a:xfrm>
            <a:off x="7247102" y="2538673"/>
            <a:ext cx="1245600" cy="1245600"/>
          </a:xfrm>
          <a:prstGeom prst="ellipse">
            <a:avLst/>
          </a:prstGeom>
          <a:solidFill>
            <a:srgbClr val="F1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E2841"/>
              </a:solidFill>
              <a:effectLst/>
              <a:uLnTx/>
              <a:uFillTx/>
              <a:latin typeface="Aptos" panose="02110004020202020204"/>
              <a:ea typeface="+mn-ea"/>
              <a:cs typeface="+mn-cs"/>
              <a:sym typeface="Arial"/>
            </a:endParaRPr>
          </a:p>
        </p:txBody>
      </p:sp>
      <p:sp>
        <p:nvSpPr>
          <p:cNvPr id="30" name="Oval 29">
            <a:extLst>
              <a:ext uri="{FF2B5EF4-FFF2-40B4-BE49-F238E27FC236}">
                <a16:creationId xmlns:a16="http://schemas.microsoft.com/office/drawing/2014/main" id="{2B5FAEA1-D69A-F1ED-14F7-C29CA5D31494}"/>
              </a:ext>
            </a:extLst>
          </p:cNvPr>
          <p:cNvSpPr/>
          <p:nvPr/>
        </p:nvSpPr>
        <p:spPr>
          <a:xfrm>
            <a:off x="5065958" y="1617718"/>
            <a:ext cx="1245899" cy="1245899"/>
          </a:xfrm>
          <a:prstGeom prst="ellipse">
            <a:avLst/>
          </a:prstGeom>
          <a:solidFill>
            <a:srgbClr val="F1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E2841"/>
              </a:solidFill>
              <a:effectLst/>
              <a:uLnTx/>
              <a:uFillTx/>
              <a:latin typeface="Aptos" panose="02110004020202020204"/>
              <a:ea typeface="+mn-ea"/>
              <a:cs typeface="+mn-cs"/>
              <a:sym typeface="Arial"/>
            </a:endParaRPr>
          </a:p>
        </p:txBody>
      </p:sp>
      <p:sp>
        <p:nvSpPr>
          <p:cNvPr id="2" name="Textplatzhalter 1">
            <a:extLst>
              <a:ext uri="{FF2B5EF4-FFF2-40B4-BE49-F238E27FC236}">
                <a16:creationId xmlns:a16="http://schemas.microsoft.com/office/drawing/2014/main" id="{9D8000B6-44CD-BC4C-8134-9F55F2404D42}"/>
              </a:ext>
            </a:extLst>
          </p:cNvPr>
          <p:cNvSpPr>
            <a:spLocks noGrp="1"/>
          </p:cNvSpPr>
          <p:nvPr>
            <p:ph type="body" idx="1"/>
          </p:nvPr>
        </p:nvSpPr>
        <p:spPr/>
        <p:txBody>
          <a:bodyPr/>
          <a:lstStyle/>
          <a:p>
            <a:r>
              <a:rPr lang="en-GB"/>
              <a:t>Continuing with step 2</a:t>
            </a:r>
          </a:p>
        </p:txBody>
      </p:sp>
      <p:sp>
        <p:nvSpPr>
          <p:cNvPr id="11" name="Textfeld 10">
            <a:extLst>
              <a:ext uri="{FF2B5EF4-FFF2-40B4-BE49-F238E27FC236}">
                <a16:creationId xmlns:a16="http://schemas.microsoft.com/office/drawing/2014/main" id="{8C824925-E7F8-DC4F-86CD-9980AB65F65E}"/>
              </a:ext>
            </a:extLst>
          </p:cNvPr>
          <p:cNvSpPr txBox="1"/>
          <p:nvPr/>
        </p:nvSpPr>
        <p:spPr>
          <a:xfrm>
            <a:off x="6381300" y="2394905"/>
            <a:ext cx="1921399" cy="4129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45719" rIns="0" bIns="45719" numCol="1" spcCol="38100" rtlCol="0" anchor="t">
            <a:spAutoFit/>
          </a:bodyPr>
          <a:lstStyle/>
          <a:p>
            <a:pPr marL="0" marR="0" lvl="0" indent="0" algn="l" defTabSz="914400" rtl="0" eaLnBrk="1" fontAlgn="auto" latinLnBrk="0" hangingPunct="1">
              <a:lnSpc>
                <a:spcPts val="1600"/>
              </a:lnSpc>
              <a:spcBef>
                <a:spcPts val="0"/>
              </a:spcBef>
              <a:spcAft>
                <a:spcPts val="900"/>
              </a:spcAft>
              <a:buClr>
                <a:prstClr val="black"/>
              </a:buClr>
              <a:buSzPts val="1400"/>
              <a:buFont typeface="Arial"/>
              <a:buNone/>
              <a:tabLst/>
              <a:defRPr/>
            </a:pPr>
            <a:endParaRPr kumimoji="0" lang="de-DE" sz="1200" b="1" i="0" u="none" strike="noStrike" kern="0" cap="none" spc="0" normalizeH="0" baseline="0" noProof="0">
              <a:ln>
                <a:noFill/>
              </a:ln>
              <a:solidFill>
                <a:srgbClr val="7030A0"/>
              </a:solidFill>
              <a:effectLst/>
              <a:uLnTx/>
              <a:uFillTx/>
              <a:latin typeface="Aptos" panose="020B0004020202020204" pitchFamily="34" charset="0"/>
              <a:cs typeface="Arial"/>
              <a:sym typeface="Arial"/>
            </a:endParaRPr>
          </a:p>
        </p:txBody>
      </p:sp>
      <p:sp>
        <p:nvSpPr>
          <p:cNvPr id="3" name="Bogen 2">
            <a:extLst>
              <a:ext uri="{FF2B5EF4-FFF2-40B4-BE49-F238E27FC236}">
                <a16:creationId xmlns:a16="http://schemas.microsoft.com/office/drawing/2014/main" id="{0FE6D7DA-2692-434F-AF9C-DA9A1E71DF6B}"/>
              </a:ext>
            </a:extLst>
          </p:cNvPr>
          <p:cNvSpPr/>
          <p:nvPr/>
        </p:nvSpPr>
        <p:spPr>
          <a:xfrm rot="17220000">
            <a:off x="1542494" y="1613986"/>
            <a:ext cx="1446698" cy="1561839"/>
          </a:xfrm>
          <a:prstGeom prst="arc">
            <a:avLst>
              <a:gd name="adj1" fmla="val 18892268"/>
              <a:gd name="adj2" fmla="val 3441818"/>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black"/>
              </a:solidFill>
              <a:effectLst/>
              <a:uLnTx/>
              <a:uFillTx/>
              <a:latin typeface="Aptos" panose="02110004020202020204"/>
              <a:ea typeface="+mn-ea"/>
              <a:cs typeface="+mn-cs"/>
              <a:sym typeface="Arial"/>
            </a:endParaRPr>
          </a:p>
        </p:txBody>
      </p:sp>
      <p:sp>
        <p:nvSpPr>
          <p:cNvPr id="17" name="Bogen 16">
            <a:extLst>
              <a:ext uri="{FF2B5EF4-FFF2-40B4-BE49-F238E27FC236}">
                <a16:creationId xmlns:a16="http://schemas.microsoft.com/office/drawing/2014/main" id="{C0708721-34C7-4348-9548-C912EE509834}"/>
              </a:ext>
            </a:extLst>
          </p:cNvPr>
          <p:cNvSpPr/>
          <p:nvPr/>
        </p:nvSpPr>
        <p:spPr>
          <a:xfrm rot="5220000">
            <a:off x="3453632" y="1332326"/>
            <a:ext cx="1780580" cy="1752543"/>
          </a:xfrm>
          <a:prstGeom prst="arc">
            <a:avLst>
              <a:gd name="adj1" fmla="val 18997938"/>
              <a:gd name="adj2" fmla="val 667149"/>
            </a:avLst>
          </a:prstGeom>
          <a:ln w="38100" cap="flat">
            <a:solidFill>
              <a:srgbClr val="7030A0"/>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7030A0"/>
              </a:solidFill>
              <a:effectLst/>
              <a:uLnTx/>
              <a:uFillTx/>
              <a:latin typeface="Aptos" panose="02110004020202020204"/>
              <a:ea typeface="+mn-ea"/>
              <a:cs typeface="+mn-cs"/>
              <a:sym typeface="Arial"/>
            </a:endParaRPr>
          </a:p>
        </p:txBody>
      </p:sp>
      <p:sp>
        <p:nvSpPr>
          <p:cNvPr id="23" name="Bogen 2">
            <a:extLst>
              <a:ext uri="{FF2B5EF4-FFF2-40B4-BE49-F238E27FC236}">
                <a16:creationId xmlns:a16="http://schemas.microsoft.com/office/drawing/2014/main" id="{ECB22781-2EE7-9A26-CEAC-76BDF5299D78}"/>
              </a:ext>
            </a:extLst>
          </p:cNvPr>
          <p:cNvSpPr/>
          <p:nvPr/>
        </p:nvSpPr>
        <p:spPr>
          <a:xfrm rot="17220000">
            <a:off x="6132719" y="1390322"/>
            <a:ext cx="1446698" cy="1656012"/>
          </a:xfrm>
          <a:prstGeom prst="arc">
            <a:avLst>
              <a:gd name="adj1" fmla="val 18328863"/>
              <a:gd name="adj2" fmla="val 3631169"/>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7030A0"/>
              </a:solidFill>
              <a:effectLst/>
              <a:uLnTx/>
              <a:uFillTx/>
              <a:latin typeface="Aptos" panose="02110004020202020204"/>
              <a:ea typeface="+mn-ea"/>
              <a:cs typeface="+mn-cs"/>
              <a:sym typeface="Arial"/>
            </a:endParaRPr>
          </a:p>
        </p:txBody>
      </p:sp>
      <p:grpSp>
        <p:nvGrpSpPr>
          <p:cNvPr id="25" name="Group 24">
            <a:extLst>
              <a:ext uri="{FF2B5EF4-FFF2-40B4-BE49-F238E27FC236}">
                <a16:creationId xmlns:a16="http://schemas.microsoft.com/office/drawing/2014/main" id="{C489A477-33FD-4D9D-8820-10D5A0C0F91D}"/>
              </a:ext>
            </a:extLst>
          </p:cNvPr>
          <p:cNvGrpSpPr/>
          <p:nvPr/>
        </p:nvGrpSpPr>
        <p:grpSpPr>
          <a:xfrm>
            <a:off x="7194062" y="2636439"/>
            <a:ext cx="1355592" cy="1127573"/>
            <a:chOff x="6421202" y="4223180"/>
            <a:chExt cx="825901" cy="686979"/>
          </a:xfrm>
          <a:solidFill>
            <a:srgbClr val="7030A0"/>
          </a:solidFill>
        </p:grpSpPr>
        <p:pic>
          <p:nvPicPr>
            <p:cNvPr id="21" name="Graphic 20">
              <a:extLst>
                <a:ext uri="{FF2B5EF4-FFF2-40B4-BE49-F238E27FC236}">
                  <a16:creationId xmlns:a16="http://schemas.microsoft.com/office/drawing/2014/main" id="{918CE1D7-EDF7-A490-4509-8387E1A32B0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60124" y="4223180"/>
              <a:ext cx="686979" cy="686979"/>
            </a:xfrm>
            <a:prstGeom prst="rect">
              <a:avLst/>
            </a:prstGeom>
          </p:spPr>
        </p:pic>
        <p:pic>
          <p:nvPicPr>
            <p:cNvPr id="24" name="Graphic 23">
              <a:extLst>
                <a:ext uri="{FF2B5EF4-FFF2-40B4-BE49-F238E27FC236}">
                  <a16:creationId xmlns:a16="http://schemas.microsoft.com/office/drawing/2014/main" id="{CC625B5E-DC89-090D-3159-369DDCD020C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6421202" y="4371577"/>
              <a:ext cx="523220" cy="523220"/>
            </a:xfrm>
            <a:prstGeom prst="rect">
              <a:avLst/>
            </a:prstGeom>
          </p:spPr>
        </p:pic>
      </p:grpSp>
      <p:pic>
        <p:nvPicPr>
          <p:cNvPr id="27" name="Graphic 26">
            <a:extLst>
              <a:ext uri="{FF2B5EF4-FFF2-40B4-BE49-F238E27FC236}">
                <a16:creationId xmlns:a16="http://schemas.microsoft.com/office/drawing/2014/main" id="{AFD8E28A-5140-60C0-F515-1167FF3CFB4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44119" y="1704289"/>
            <a:ext cx="1488852" cy="1488852"/>
          </a:xfrm>
          <a:prstGeom prst="rect">
            <a:avLst/>
          </a:prstGeom>
        </p:spPr>
      </p:pic>
      <p:sp>
        <p:nvSpPr>
          <p:cNvPr id="28" name="Oval 27">
            <a:extLst>
              <a:ext uri="{FF2B5EF4-FFF2-40B4-BE49-F238E27FC236}">
                <a16:creationId xmlns:a16="http://schemas.microsoft.com/office/drawing/2014/main" id="{73669144-F29B-C613-F2BF-B15DBD091107}"/>
              </a:ext>
            </a:extLst>
          </p:cNvPr>
          <p:cNvSpPr/>
          <p:nvPr/>
        </p:nvSpPr>
        <p:spPr>
          <a:xfrm>
            <a:off x="584300" y="1617718"/>
            <a:ext cx="1245899" cy="1245899"/>
          </a:xfrm>
          <a:prstGeom prst="ellipse">
            <a:avLst/>
          </a:prstGeom>
          <a:solidFill>
            <a:srgbClr val="F1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ptos" panose="02110004020202020204"/>
              <a:ea typeface="+mn-ea"/>
              <a:cs typeface="+mn-cs"/>
              <a:sym typeface="Arial"/>
            </a:endParaRPr>
          </a:p>
        </p:txBody>
      </p:sp>
      <p:sp>
        <p:nvSpPr>
          <p:cNvPr id="35" name="Textfeld 3">
            <a:extLst>
              <a:ext uri="{FF2B5EF4-FFF2-40B4-BE49-F238E27FC236}">
                <a16:creationId xmlns:a16="http://schemas.microsoft.com/office/drawing/2014/main" id="{29E4C26F-25EF-2C44-DA1A-C86E6B4401FF}"/>
              </a:ext>
            </a:extLst>
          </p:cNvPr>
          <p:cNvSpPr txBox="1"/>
          <p:nvPr/>
        </p:nvSpPr>
        <p:spPr>
          <a:xfrm>
            <a:off x="375655" y="3111336"/>
            <a:ext cx="164618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a:ln>
                  <a:noFill/>
                </a:ln>
                <a:solidFill>
                  <a:srgbClr val="000000"/>
                </a:solidFill>
                <a:effectLst/>
                <a:uLnTx/>
                <a:uFillTx/>
                <a:latin typeface="Aptos" panose="020B0004020202020204" pitchFamily="34" charset="0"/>
                <a:cs typeface="Arial"/>
                <a:sym typeface="Arial"/>
              </a:rPr>
              <a:t>My beliefs about entrepreneurship</a:t>
            </a:r>
          </a:p>
        </p:txBody>
      </p:sp>
      <p:sp>
        <p:nvSpPr>
          <p:cNvPr id="36" name="Textfeld 15">
            <a:extLst>
              <a:ext uri="{FF2B5EF4-FFF2-40B4-BE49-F238E27FC236}">
                <a16:creationId xmlns:a16="http://schemas.microsoft.com/office/drawing/2014/main" id="{E37C64E7-8E64-C365-8A01-D8157C8B53CD}"/>
              </a:ext>
            </a:extLst>
          </p:cNvPr>
          <p:cNvSpPr txBox="1"/>
          <p:nvPr/>
        </p:nvSpPr>
        <p:spPr>
          <a:xfrm>
            <a:off x="4944481" y="3111336"/>
            <a:ext cx="148885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a:ln>
                  <a:noFill/>
                </a:ln>
                <a:solidFill>
                  <a:srgbClr val="7030A0"/>
                </a:solidFill>
                <a:effectLst/>
                <a:uLnTx/>
                <a:uFillTx/>
                <a:latin typeface="Aptos" panose="020B0004020202020204" pitchFamily="34" charset="0"/>
                <a:cs typeface="Arial"/>
                <a:sym typeface="Arial"/>
              </a:rPr>
              <a:t>My sources </a:t>
            </a:r>
            <a:br>
              <a:rPr kumimoji="0" lang="en-GB" sz="1400" b="1" i="0" u="none" strike="noStrike" kern="0" cap="none" spc="0" normalizeH="0" baseline="0" noProof="0">
                <a:ln>
                  <a:noFill/>
                </a:ln>
                <a:solidFill>
                  <a:srgbClr val="7030A0"/>
                </a:solidFill>
                <a:effectLst/>
                <a:uLnTx/>
                <a:uFillTx/>
                <a:latin typeface="Aptos" panose="020B0004020202020204" pitchFamily="34" charset="0"/>
                <a:cs typeface="Arial"/>
                <a:sym typeface="Arial"/>
              </a:rPr>
            </a:br>
            <a:r>
              <a:rPr kumimoji="0" lang="en-GB" sz="1400" b="1" i="0" u="none" strike="noStrike" kern="0" cap="none" spc="0" normalizeH="0" baseline="0" noProof="0">
                <a:ln>
                  <a:noFill/>
                </a:ln>
                <a:solidFill>
                  <a:srgbClr val="7030A0"/>
                </a:solidFill>
                <a:effectLst/>
                <a:uLnTx/>
                <a:uFillTx/>
                <a:latin typeface="Aptos" panose="020B0004020202020204" pitchFamily="34" charset="0"/>
                <a:cs typeface="Arial"/>
                <a:sym typeface="Arial"/>
              </a:rPr>
              <a:t>of support</a:t>
            </a:r>
          </a:p>
        </p:txBody>
      </p:sp>
      <p:sp>
        <p:nvSpPr>
          <p:cNvPr id="42" name="Textfeld 15">
            <a:extLst>
              <a:ext uri="{FF2B5EF4-FFF2-40B4-BE49-F238E27FC236}">
                <a16:creationId xmlns:a16="http://schemas.microsoft.com/office/drawing/2014/main" id="{BFC644ED-1F4A-E173-0694-8E92251FEC67}"/>
              </a:ext>
            </a:extLst>
          </p:cNvPr>
          <p:cNvSpPr txBox="1"/>
          <p:nvPr/>
        </p:nvSpPr>
        <p:spPr>
          <a:xfrm>
            <a:off x="7138938" y="4038786"/>
            <a:ext cx="1488852"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a:ln>
                  <a:noFill/>
                </a:ln>
                <a:solidFill>
                  <a:srgbClr val="7030A0"/>
                </a:solidFill>
                <a:effectLst/>
                <a:uLnTx/>
                <a:uFillTx/>
                <a:latin typeface="Aptos" panose="020B0004020202020204" pitchFamily="34" charset="0"/>
                <a:cs typeface="Arial"/>
                <a:sym typeface="Arial"/>
              </a:rPr>
              <a:t>Retro &amp;</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a:ln>
                  <a:noFill/>
                </a:ln>
                <a:solidFill>
                  <a:srgbClr val="7030A0"/>
                </a:solidFill>
                <a:effectLst/>
                <a:uLnTx/>
                <a:uFillTx/>
                <a:latin typeface="Aptos" panose="020B0004020202020204" pitchFamily="34" charset="0"/>
                <a:cs typeface="Arial"/>
                <a:sym typeface="Arial"/>
              </a:rPr>
              <a:t>Next steps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1" i="0" u="none" strike="noStrike" kern="0" cap="none" spc="0" normalizeH="0" baseline="0" noProof="0">
              <a:ln>
                <a:noFill/>
              </a:ln>
              <a:solidFill>
                <a:srgbClr val="7030A0"/>
              </a:solidFill>
              <a:effectLst/>
              <a:uLnTx/>
              <a:uFillTx/>
              <a:latin typeface="Aptos" panose="020B0004020202020204" pitchFamily="34" charset="0"/>
              <a:cs typeface="Arial"/>
              <a:sym typeface="Arial"/>
            </a:endParaRPr>
          </a:p>
        </p:txBody>
      </p:sp>
      <p:sp>
        <p:nvSpPr>
          <p:cNvPr id="48" name="Oval 47">
            <a:extLst>
              <a:ext uri="{FF2B5EF4-FFF2-40B4-BE49-F238E27FC236}">
                <a16:creationId xmlns:a16="http://schemas.microsoft.com/office/drawing/2014/main" id="{12A326D9-A834-F9ED-BEE8-6520BBD9923D}"/>
              </a:ext>
            </a:extLst>
          </p:cNvPr>
          <p:cNvSpPr/>
          <p:nvPr/>
        </p:nvSpPr>
        <p:spPr>
          <a:xfrm>
            <a:off x="2688831" y="2538524"/>
            <a:ext cx="1245899" cy="1245899"/>
          </a:xfrm>
          <a:prstGeom prst="ellipse">
            <a:avLst/>
          </a:prstGeom>
          <a:solidFill>
            <a:srgbClr val="F1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E2841"/>
              </a:solidFill>
              <a:effectLst/>
              <a:uLnTx/>
              <a:uFillTx/>
              <a:latin typeface="Aptos" panose="02110004020202020204"/>
              <a:ea typeface="+mn-ea"/>
              <a:cs typeface="+mn-cs"/>
              <a:sym typeface="Arial"/>
            </a:endParaRPr>
          </a:p>
        </p:txBody>
      </p:sp>
      <p:sp>
        <p:nvSpPr>
          <p:cNvPr id="50" name="Textfeld 14">
            <a:extLst>
              <a:ext uri="{FF2B5EF4-FFF2-40B4-BE49-F238E27FC236}">
                <a16:creationId xmlns:a16="http://schemas.microsoft.com/office/drawing/2014/main" id="{C07833B8-99A1-68BE-2565-07DE7E2C81C6}"/>
              </a:ext>
            </a:extLst>
          </p:cNvPr>
          <p:cNvSpPr txBox="1"/>
          <p:nvPr/>
        </p:nvSpPr>
        <p:spPr>
          <a:xfrm>
            <a:off x="2429353" y="4038786"/>
            <a:ext cx="176485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a:ln>
                  <a:noFill/>
                </a:ln>
                <a:solidFill>
                  <a:prstClr val="black"/>
                </a:solidFill>
                <a:effectLst/>
                <a:uLnTx/>
                <a:uFillTx/>
                <a:latin typeface="Aptos" panose="020B0004020202020204" pitchFamily="34" charset="0"/>
                <a:cs typeface="Arial"/>
                <a:sym typeface="Arial"/>
              </a:rPr>
              <a:t>My entrepreneurial resources</a:t>
            </a:r>
          </a:p>
        </p:txBody>
      </p:sp>
      <p:sp>
        <p:nvSpPr>
          <p:cNvPr id="54" name="Textfeld 7">
            <a:extLst>
              <a:ext uri="{FF2B5EF4-FFF2-40B4-BE49-F238E27FC236}">
                <a16:creationId xmlns:a16="http://schemas.microsoft.com/office/drawing/2014/main" id="{84528676-9862-E1E9-0EE4-7B5F0BC14306}"/>
              </a:ext>
            </a:extLst>
          </p:cNvPr>
          <p:cNvSpPr txBox="1"/>
          <p:nvPr/>
        </p:nvSpPr>
        <p:spPr>
          <a:xfrm>
            <a:off x="407730" y="1431426"/>
            <a:ext cx="51712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800" b="1" i="0" u="none" strike="noStrike" kern="0" cap="none" spc="0" normalizeH="0" baseline="0" noProof="0">
                <a:ln>
                  <a:noFill/>
                </a:ln>
                <a:solidFill>
                  <a:srgbClr val="3D8C93"/>
                </a:solidFill>
                <a:effectLst/>
                <a:uLnTx/>
                <a:uFillTx/>
                <a:latin typeface="Aptos" panose="020B0004020202020204" pitchFamily="34" charset="0"/>
                <a:cs typeface="Arial"/>
                <a:sym typeface="Arial"/>
              </a:rPr>
              <a:t>1</a:t>
            </a:r>
          </a:p>
        </p:txBody>
      </p:sp>
      <p:sp>
        <p:nvSpPr>
          <p:cNvPr id="55" name="Textfeld 8">
            <a:extLst>
              <a:ext uri="{FF2B5EF4-FFF2-40B4-BE49-F238E27FC236}">
                <a16:creationId xmlns:a16="http://schemas.microsoft.com/office/drawing/2014/main" id="{AE78AEF6-B8F1-6EB7-0B47-8B74FE3F7F81}"/>
              </a:ext>
            </a:extLst>
          </p:cNvPr>
          <p:cNvSpPr txBox="1"/>
          <p:nvPr/>
        </p:nvSpPr>
        <p:spPr>
          <a:xfrm>
            <a:off x="2533063" y="2329134"/>
            <a:ext cx="51712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800" b="1" i="0" u="none" strike="noStrike" kern="0" cap="none" spc="0" normalizeH="0" baseline="0" noProof="0">
                <a:ln>
                  <a:noFill/>
                </a:ln>
                <a:solidFill>
                  <a:srgbClr val="FEAE33"/>
                </a:solidFill>
                <a:effectLst/>
                <a:uLnTx/>
                <a:uFillTx/>
                <a:latin typeface="Aptos" panose="020B0004020202020204" pitchFamily="34" charset="0"/>
                <a:cs typeface="Arial"/>
                <a:sym typeface="Arial"/>
              </a:rPr>
              <a:t>2</a:t>
            </a:r>
          </a:p>
        </p:txBody>
      </p:sp>
      <p:sp>
        <p:nvSpPr>
          <p:cNvPr id="56" name="Textfeld 9">
            <a:extLst>
              <a:ext uri="{FF2B5EF4-FFF2-40B4-BE49-F238E27FC236}">
                <a16:creationId xmlns:a16="http://schemas.microsoft.com/office/drawing/2014/main" id="{24E8E318-8B3C-4450-19E0-82A8F07C122A}"/>
              </a:ext>
            </a:extLst>
          </p:cNvPr>
          <p:cNvSpPr txBox="1"/>
          <p:nvPr/>
        </p:nvSpPr>
        <p:spPr>
          <a:xfrm>
            <a:off x="4848483" y="1411331"/>
            <a:ext cx="51712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800" b="1" i="0" u="none" strike="noStrike" kern="0" cap="none" spc="0" normalizeH="0" baseline="0" noProof="0">
                <a:ln>
                  <a:noFill/>
                </a:ln>
                <a:solidFill>
                  <a:srgbClr val="7030A0"/>
                </a:solidFill>
                <a:effectLst/>
                <a:uLnTx/>
                <a:uFillTx/>
                <a:latin typeface="Aptos" panose="020B0004020202020204" pitchFamily="34" charset="0"/>
                <a:cs typeface="Arial"/>
                <a:sym typeface="Arial"/>
              </a:rPr>
              <a:t>3</a:t>
            </a:r>
          </a:p>
        </p:txBody>
      </p:sp>
      <p:sp>
        <p:nvSpPr>
          <p:cNvPr id="57" name="Textfeld 9">
            <a:extLst>
              <a:ext uri="{FF2B5EF4-FFF2-40B4-BE49-F238E27FC236}">
                <a16:creationId xmlns:a16="http://schemas.microsoft.com/office/drawing/2014/main" id="{3FC915BD-2FF9-6A93-5DE5-1CFCDBA53A0C}"/>
              </a:ext>
            </a:extLst>
          </p:cNvPr>
          <p:cNvSpPr txBox="1"/>
          <p:nvPr/>
        </p:nvSpPr>
        <p:spPr>
          <a:xfrm>
            <a:off x="7067010" y="2332647"/>
            <a:ext cx="51712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800" b="1" i="0" u="none" strike="noStrike" kern="0" cap="none" spc="0" normalizeH="0" baseline="0" noProof="0">
                <a:ln>
                  <a:noFill/>
                </a:ln>
                <a:solidFill>
                  <a:srgbClr val="7030A0"/>
                </a:solidFill>
                <a:effectLst/>
                <a:uLnTx/>
                <a:uFillTx/>
                <a:latin typeface="Aptos" panose="020B0004020202020204" pitchFamily="34" charset="0"/>
                <a:cs typeface="Arial"/>
                <a:sym typeface="Arial"/>
              </a:rPr>
              <a:t>4</a:t>
            </a:r>
          </a:p>
        </p:txBody>
      </p:sp>
      <p:grpSp>
        <p:nvGrpSpPr>
          <p:cNvPr id="8" name="Group 7">
            <a:extLst>
              <a:ext uri="{FF2B5EF4-FFF2-40B4-BE49-F238E27FC236}">
                <a16:creationId xmlns:a16="http://schemas.microsoft.com/office/drawing/2014/main" id="{95322B30-BBE5-B327-721D-E2B6A09EF5C8}"/>
              </a:ext>
            </a:extLst>
          </p:cNvPr>
          <p:cNvGrpSpPr/>
          <p:nvPr/>
        </p:nvGrpSpPr>
        <p:grpSpPr>
          <a:xfrm>
            <a:off x="2887504" y="2479793"/>
            <a:ext cx="909258" cy="1426696"/>
            <a:chOff x="3045381" y="2061642"/>
            <a:chExt cx="909258" cy="1426696"/>
          </a:xfrm>
        </p:grpSpPr>
        <p:pic>
          <p:nvPicPr>
            <p:cNvPr id="9" name="Graphic 8">
              <a:extLst>
                <a:ext uri="{FF2B5EF4-FFF2-40B4-BE49-F238E27FC236}">
                  <a16:creationId xmlns:a16="http://schemas.microsoft.com/office/drawing/2014/main" id="{2BD176BA-F8D4-A303-A741-9AD1D56F9B6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066765" y="2061642"/>
              <a:ext cx="887874" cy="887874"/>
            </a:xfrm>
            <a:prstGeom prst="rect">
              <a:avLst/>
            </a:prstGeom>
          </p:spPr>
        </p:pic>
        <p:pic>
          <p:nvPicPr>
            <p:cNvPr id="10" name="Graphic 9">
              <a:extLst>
                <a:ext uri="{FF2B5EF4-FFF2-40B4-BE49-F238E27FC236}">
                  <a16:creationId xmlns:a16="http://schemas.microsoft.com/office/drawing/2014/main" id="{25E3820E-FBE0-44E2-8273-3FE384400B3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045381" y="2906695"/>
              <a:ext cx="581643" cy="581643"/>
            </a:xfrm>
            <a:prstGeom prst="rect">
              <a:avLst/>
            </a:prstGeom>
          </p:spPr>
        </p:pic>
      </p:grpSp>
      <p:grpSp>
        <p:nvGrpSpPr>
          <p:cNvPr id="12" name="Group 11">
            <a:extLst>
              <a:ext uri="{FF2B5EF4-FFF2-40B4-BE49-F238E27FC236}">
                <a16:creationId xmlns:a16="http://schemas.microsoft.com/office/drawing/2014/main" id="{6D5590EF-50F4-0222-D11A-8C91E58422F1}"/>
              </a:ext>
            </a:extLst>
          </p:cNvPr>
          <p:cNvGrpSpPr/>
          <p:nvPr/>
        </p:nvGrpSpPr>
        <p:grpSpPr>
          <a:xfrm>
            <a:off x="754055" y="1632716"/>
            <a:ext cx="893115" cy="1184157"/>
            <a:chOff x="612482" y="1536592"/>
            <a:chExt cx="893115" cy="1184157"/>
          </a:xfrm>
        </p:grpSpPr>
        <p:pic>
          <p:nvPicPr>
            <p:cNvPr id="13" name="Graphic 12">
              <a:extLst>
                <a:ext uri="{FF2B5EF4-FFF2-40B4-BE49-F238E27FC236}">
                  <a16:creationId xmlns:a16="http://schemas.microsoft.com/office/drawing/2014/main" id="{D33101CB-683F-E172-47E7-3490049D214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12482" y="1827634"/>
              <a:ext cx="893115" cy="893115"/>
            </a:xfrm>
            <a:prstGeom prst="rect">
              <a:avLst/>
            </a:prstGeom>
          </p:spPr>
        </p:pic>
        <p:pic>
          <p:nvPicPr>
            <p:cNvPr id="14" name="Graphic 13">
              <a:extLst>
                <a:ext uri="{FF2B5EF4-FFF2-40B4-BE49-F238E27FC236}">
                  <a16:creationId xmlns:a16="http://schemas.microsoft.com/office/drawing/2014/main" id="{D57F8E7D-DEE3-C8A4-058D-98193A046B1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08744" y="1536592"/>
              <a:ext cx="520117" cy="520117"/>
            </a:xfrm>
            <a:prstGeom prst="rect">
              <a:avLst/>
            </a:prstGeom>
          </p:spPr>
        </p:pic>
      </p:grpSp>
    </p:spTree>
    <p:extLst>
      <p:ext uri="{BB962C8B-B14F-4D97-AF65-F5344CB8AC3E}">
        <p14:creationId xmlns:p14="http://schemas.microsoft.com/office/powerpoint/2010/main" val="1611340060"/>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425B02C-FF84-A589-6017-1D9631317306}"/>
              </a:ext>
            </a:extLst>
          </p:cNvPr>
          <p:cNvSpPr>
            <a:spLocks noGrp="1"/>
          </p:cNvSpPr>
          <p:nvPr>
            <p:ph type="pic" sz="quarter" idx="10"/>
          </p:nvPr>
        </p:nvSpPr>
        <p:spPr/>
        <p:txBody>
          <a:bodyPr/>
          <a:lstStyle/>
          <a:p>
            <a:endParaRPr lang="en-DE"/>
          </a:p>
        </p:txBody>
      </p:sp>
      <p:sp>
        <p:nvSpPr>
          <p:cNvPr id="2" name="Textplatzhalter 1">
            <a:extLst>
              <a:ext uri="{FF2B5EF4-FFF2-40B4-BE49-F238E27FC236}">
                <a16:creationId xmlns:a16="http://schemas.microsoft.com/office/drawing/2014/main" id="{9D3450D2-4387-B243-A4B5-C93C6BAA62B1}"/>
              </a:ext>
            </a:extLst>
          </p:cNvPr>
          <p:cNvSpPr>
            <a:spLocks noGrp="1"/>
          </p:cNvSpPr>
          <p:nvPr>
            <p:ph type="body" idx="1"/>
          </p:nvPr>
        </p:nvSpPr>
        <p:spPr>
          <a:xfrm>
            <a:off x="428626" y="336593"/>
            <a:ext cx="3897965" cy="886397"/>
          </a:xfrm>
        </p:spPr>
        <p:txBody>
          <a:bodyPr/>
          <a:lstStyle/>
          <a:p>
            <a:r>
              <a:rPr lang="en-GB"/>
              <a:t>Step 2: </a:t>
            </a:r>
            <a:br>
              <a:rPr lang="en-GB"/>
            </a:br>
            <a:r>
              <a:rPr lang="en-GB"/>
              <a:t>Your resources</a:t>
            </a:r>
          </a:p>
        </p:txBody>
      </p:sp>
      <p:pic>
        <p:nvPicPr>
          <p:cNvPr id="5" name="Picture 4">
            <a:extLst>
              <a:ext uri="{FF2B5EF4-FFF2-40B4-BE49-F238E27FC236}">
                <a16:creationId xmlns:a16="http://schemas.microsoft.com/office/drawing/2014/main" id="{1CB9EE46-9DB5-14F9-059D-E17DAB9DAF7F}"/>
              </a:ext>
            </a:extLst>
          </p:cNvPr>
          <p:cNvPicPr>
            <a:picLocks noChangeAspect="1"/>
          </p:cNvPicPr>
          <p:nvPr/>
        </p:nvPicPr>
        <p:blipFill rotWithShape="1">
          <a:blip r:embed="rId3"/>
          <a:srcRect l="31241" t="32060" r="32142" b="6148"/>
          <a:stretch/>
        </p:blipFill>
        <p:spPr>
          <a:xfrm>
            <a:off x="4572000" y="0"/>
            <a:ext cx="4572000" cy="5143500"/>
          </a:xfrm>
          <a:prstGeom prst="rect">
            <a:avLst/>
          </a:prstGeom>
        </p:spPr>
      </p:pic>
      <p:sp>
        <p:nvSpPr>
          <p:cNvPr id="8" name="Rectangle 7">
            <a:extLst>
              <a:ext uri="{FF2B5EF4-FFF2-40B4-BE49-F238E27FC236}">
                <a16:creationId xmlns:a16="http://schemas.microsoft.com/office/drawing/2014/main" id="{6F6FE6D8-9566-D2E9-9046-E1D4A71E879D}"/>
              </a:ext>
            </a:extLst>
          </p:cNvPr>
          <p:cNvSpPr/>
          <p:nvPr/>
        </p:nvSpPr>
        <p:spPr>
          <a:xfrm rot="453475">
            <a:off x="7473618" y="1454920"/>
            <a:ext cx="573911" cy="388942"/>
          </a:xfrm>
          <a:prstGeom prst="rect">
            <a:avLst/>
          </a:prstGeom>
          <a:blipFill dpi="0" rotWithShape="1">
            <a:blip r:embed="rId4">
              <a:alphaModFix amt="92000"/>
            </a:blip>
            <a:srcRect/>
            <a:tile tx="0" ty="0" sx="100000" sy="100000" flip="none" algn="tl"/>
          </a:blipFill>
          <a:ln w="12700" cap="flat">
            <a:noFill/>
            <a:prstDash val="solid"/>
            <a:miter lim="800000"/>
          </a:ln>
          <a:effectLst>
            <a:softEdge rad="3963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DE" sz="1800" b="0" i="0" u="none" strike="noStrike" kern="0" cap="none" spc="0" normalizeH="0" baseline="0" noProof="0">
              <a:ln>
                <a:noFill/>
              </a:ln>
              <a:solidFill>
                <a:srgbClr val="000000"/>
              </a:solidFill>
              <a:effectLst/>
              <a:uLnTx/>
              <a:uFillTx/>
              <a:latin typeface="Aptos" panose="02110004020202020204"/>
              <a:ea typeface="+mn-ea"/>
              <a:cs typeface="Arial"/>
              <a:sym typeface="Calibri"/>
            </a:endParaRPr>
          </a:p>
        </p:txBody>
      </p:sp>
    </p:spTree>
    <p:extLst>
      <p:ext uri="{BB962C8B-B14F-4D97-AF65-F5344CB8AC3E}">
        <p14:creationId xmlns:p14="http://schemas.microsoft.com/office/powerpoint/2010/main" val="2118038866"/>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2" name="Textplatzhalter 1">
            <a:extLst>
              <a:ext uri="{FF2B5EF4-FFF2-40B4-BE49-F238E27FC236}">
                <a16:creationId xmlns:a16="http://schemas.microsoft.com/office/drawing/2014/main" id="{D3C93886-87D5-2140-8FBB-C76212A58D2D}"/>
              </a:ext>
            </a:extLst>
          </p:cNvPr>
          <p:cNvSpPr>
            <a:spLocks noGrp="1"/>
          </p:cNvSpPr>
          <p:nvPr>
            <p:ph type="body" sz="quarter" idx="4294967295"/>
          </p:nvPr>
        </p:nvSpPr>
        <p:spPr>
          <a:xfrm>
            <a:off x="0" y="381000"/>
            <a:ext cx="6772275" cy="1254125"/>
          </a:xfrm>
          <a:prstGeom prst="rect">
            <a:avLst/>
          </a:prstGeom>
        </p:spPr>
        <p:txBody>
          <a:bodyPr/>
          <a:lstStyle/>
          <a:p>
            <a:r>
              <a:rPr lang="en-GB" err="1"/>
              <a:t>Videsnippet</a:t>
            </a:r>
            <a:r>
              <a:rPr lang="en-GB"/>
              <a:t>: The gift I bring to the world as an entrepreneur is…</a:t>
            </a:r>
          </a:p>
          <a:p>
            <a:endParaRPr lang="en-GB"/>
          </a:p>
          <a:p>
            <a:endParaRPr lang="en-GB"/>
          </a:p>
          <a:p>
            <a:endParaRPr lang="en-GB"/>
          </a:p>
        </p:txBody>
      </p:sp>
      <p:pic>
        <p:nvPicPr>
          <p:cNvPr id="3" name="Online Media 2" descr="YES Female Entrepreneurship 04 The gift I bring to the world as an entrepreneur is">
            <a:hlinkClick r:id="" action="ppaction://media"/>
            <a:extLst>
              <a:ext uri="{FF2B5EF4-FFF2-40B4-BE49-F238E27FC236}">
                <a16:creationId xmlns:a16="http://schemas.microsoft.com/office/drawing/2014/main" id="{586164B1-DF1A-1843-9910-24F92EDF0CDB}"/>
              </a:ext>
            </a:extLst>
          </p:cNvPr>
          <p:cNvPicPr>
            <a:picLocks noRot="1" noChangeAspect="1"/>
          </p:cNvPicPr>
          <p:nvPr>
            <a:videoFile r:link="rId1"/>
          </p:nvPr>
        </p:nvPicPr>
        <p:blipFill>
          <a:blip r:embed="rId4"/>
          <a:stretch>
            <a:fillRect/>
          </a:stretch>
        </p:blipFill>
        <p:spPr>
          <a:xfrm>
            <a:off x="0" y="-11430"/>
            <a:ext cx="9123770" cy="5154930"/>
          </a:xfrm>
          <a:prstGeom prst="rect">
            <a:avLst/>
          </a:prstGeom>
        </p:spPr>
      </p:pic>
    </p:spTree>
    <p:extLst>
      <p:ext uri="{BB962C8B-B14F-4D97-AF65-F5344CB8AC3E}">
        <p14:creationId xmlns:p14="http://schemas.microsoft.com/office/powerpoint/2010/main" val="415671389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4" name="Text Placeholder 3">
            <a:extLst>
              <a:ext uri="{FF2B5EF4-FFF2-40B4-BE49-F238E27FC236}">
                <a16:creationId xmlns:a16="http://schemas.microsoft.com/office/drawing/2014/main" id="{93A3371B-CC52-83B6-09F8-AB22FBD3D380}"/>
              </a:ext>
            </a:extLst>
          </p:cNvPr>
          <p:cNvSpPr>
            <a:spLocks noGrp="1"/>
          </p:cNvSpPr>
          <p:nvPr>
            <p:ph type="body" idx="2"/>
          </p:nvPr>
        </p:nvSpPr>
        <p:spPr>
          <a:xfrm>
            <a:off x="984181" y="1516564"/>
            <a:ext cx="3523702" cy="3290343"/>
          </a:xfrm>
        </p:spPr>
        <p:txBody>
          <a:bodyPr/>
          <a:lstStyle/>
          <a:p>
            <a:pPr marL="183600" indent="-183600">
              <a:buClr>
                <a:schemeClr val="tx1"/>
              </a:buClr>
              <a:buFont typeface="Arial" panose="020B0604020202020204" pitchFamily="34" charset="0"/>
              <a:buChar char="•"/>
            </a:pPr>
            <a:r>
              <a:rPr lang="en-GB" sz="1600" b="0" dirty="0">
                <a:solidFill>
                  <a:schemeClr val="tx1"/>
                </a:solidFill>
              </a:rPr>
              <a:t>My professional &amp; private experiences</a:t>
            </a:r>
          </a:p>
          <a:p>
            <a:pPr marL="183600" indent="-183600">
              <a:buClr>
                <a:schemeClr val="tx1"/>
              </a:buClr>
              <a:buFont typeface="Arial" panose="020B0604020202020204" pitchFamily="34" charset="0"/>
              <a:buChar char="•"/>
            </a:pPr>
            <a:endParaRPr lang="en-GB" sz="1600" b="0" dirty="0">
              <a:solidFill>
                <a:schemeClr val="tx1"/>
              </a:solidFill>
            </a:endParaRPr>
          </a:p>
          <a:p>
            <a:pPr marL="183600" indent="-183600">
              <a:buClr>
                <a:schemeClr val="tx1"/>
              </a:buClr>
              <a:buFont typeface="Arial" panose="020B0604020202020204" pitchFamily="34" charset="0"/>
              <a:buChar char="•"/>
            </a:pPr>
            <a:r>
              <a:rPr lang="en-GB" sz="1600" b="0" dirty="0">
                <a:solidFill>
                  <a:schemeClr val="tx1"/>
                </a:solidFill>
              </a:rPr>
              <a:t>My training &amp; background</a:t>
            </a:r>
          </a:p>
          <a:p>
            <a:pPr marL="183600" indent="-183600">
              <a:buClr>
                <a:schemeClr val="tx1"/>
              </a:buClr>
              <a:buFont typeface="Arial" panose="020B0604020202020204" pitchFamily="34" charset="0"/>
              <a:buChar char="•"/>
            </a:pPr>
            <a:endParaRPr lang="en-GB" sz="1600" b="0" dirty="0">
              <a:solidFill>
                <a:schemeClr val="tx1"/>
              </a:solidFill>
            </a:endParaRPr>
          </a:p>
          <a:p>
            <a:pPr marL="183600" indent="-183600">
              <a:buClr>
                <a:schemeClr val="tx1"/>
              </a:buClr>
              <a:buFont typeface="Arial" panose="020B0604020202020204" pitchFamily="34" charset="0"/>
              <a:buChar char="•"/>
            </a:pPr>
            <a:r>
              <a:rPr lang="en-GB" sz="1600" b="0" dirty="0">
                <a:solidFill>
                  <a:schemeClr val="tx1"/>
                </a:solidFill>
              </a:rPr>
              <a:t>My expertise &amp; skills</a:t>
            </a:r>
          </a:p>
          <a:p>
            <a:pPr marL="183600" indent="-183600">
              <a:buClr>
                <a:schemeClr val="tx1"/>
              </a:buClr>
              <a:buFont typeface="Arial" panose="020B0604020202020204" pitchFamily="34" charset="0"/>
              <a:buChar char="•"/>
            </a:pPr>
            <a:endParaRPr lang="en-GB" sz="1600" b="0" dirty="0">
              <a:solidFill>
                <a:schemeClr val="tx1"/>
              </a:solidFill>
            </a:endParaRPr>
          </a:p>
          <a:p>
            <a:pPr marL="183600" indent="-183600">
              <a:buClr>
                <a:schemeClr val="tx1"/>
              </a:buClr>
              <a:buFont typeface="Arial" panose="020B0604020202020204" pitchFamily="34" charset="0"/>
              <a:buChar char="•"/>
            </a:pPr>
            <a:r>
              <a:rPr lang="en-GB" sz="1600" b="0" dirty="0">
                <a:solidFill>
                  <a:schemeClr val="tx1"/>
                </a:solidFill>
              </a:rPr>
              <a:t>My successes (professional &amp; private)</a:t>
            </a:r>
          </a:p>
          <a:p>
            <a:pPr marL="183600" indent="-183600">
              <a:buClr>
                <a:schemeClr val="tx1"/>
              </a:buClr>
              <a:buFont typeface="Arial" panose="020B0604020202020204" pitchFamily="34" charset="0"/>
              <a:buChar char="•"/>
            </a:pPr>
            <a:endParaRPr lang="en-GB" sz="1600" b="0" dirty="0">
              <a:solidFill>
                <a:schemeClr val="tx1"/>
              </a:solidFill>
            </a:endParaRPr>
          </a:p>
          <a:p>
            <a:pPr marL="183600" indent="-183600">
              <a:buClr>
                <a:schemeClr val="tx1"/>
              </a:buClr>
              <a:buFont typeface="Arial" panose="020B0604020202020204" pitchFamily="34" charset="0"/>
              <a:buChar char="•"/>
            </a:pPr>
            <a:r>
              <a:rPr lang="en-GB" sz="1600" b="0" dirty="0">
                <a:solidFill>
                  <a:schemeClr val="tx1"/>
                </a:solidFill>
              </a:rPr>
              <a:t>What I still need…</a:t>
            </a:r>
          </a:p>
        </p:txBody>
      </p:sp>
      <p:sp>
        <p:nvSpPr>
          <p:cNvPr id="2" name="Textplatzhalter 1">
            <a:extLst>
              <a:ext uri="{FF2B5EF4-FFF2-40B4-BE49-F238E27FC236}">
                <a16:creationId xmlns:a16="http://schemas.microsoft.com/office/drawing/2014/main" id="{D3C93886-87D5-2140-8FBB-C76212A58D2D}"/>
              </a:ext>
            </a:extLst>
          </p:cNvPr>
          <p:cNvSpPr>
            <a:spLocks noGrp="1"/>
          </p:cNvSpPr>
          <p:nvPr>
            <p:ph type="body" idx="1"/>
          </p:nvPr>
        </p:nvSpPr>
        <p:spPr>
          <a:xfrm>
            <a:off x="428625" y="336593"/>
            <a:ext cx="5897112" cy="443198"/>
          </a:xfrm>
        </p:spPr>
        <p:txBody>
          <a:bodyPr lIns="0" tIns="0" rIns="0" bIns="0" anchor="t"/>
          <a:lstStyle/>
          <a:p>
            <a:r>
              <a:rPr lang="en-GB">
                <a:ea typeface="Open Sans"/>
                <a:cs typeface="Open Sans"/>
              </a:rPr>
              <a:t>Step 2: Your resources profile</a:t>
            </a:r>
          </a:p>
        </p:txBody>
      </p:sp>
      <p:pic>
        <p:nvPicPr>
          <p:cNvPr id="5" name="Graphic 4">
            <a:extLst>
              <a:ext uri="{FF2B5EF4-FFF2-40B4-BE49-F238E27FC236}">
                <a16:creationId xmlns:a16="http://schemas.microsoft.com/office/drawing/2014/main" id="{41837439-F2AF-825B-50CF-846E0AC5821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98517" y="1475621"/>
            <a:ext cx="2974950" cy="2974950"/>
          </a:xfrm>
          <a:prstGeom prst="rect">
            <a:avLst/>
          </a:prstGeom>
        </p:spPr>
      </p:pic>
    </p:spTree>
    <p:extLst>
      <p:ext uri="{BB962C8B-B14F-4D97-AF65-F5344CB8AC3E}">
        <p14:creationId xmlns:p14="http://schemas.microsoft.com/office/powerpoint/2010/main" val="1494416268"/>
      </p:ext>
    </p:extLst>
  </p:cSld>
  <p:clrMapOvr>
    <a:masterClrMapping/>
  </p:clrMapOvr>
  <p:transition spd="med"/>
  <p:extLst>
    <p:ext uri="{6950BFC3-D8DA-4A85-94F7-54DA5524770B}">
      <p188:commentRel xmlns:p188="http://schemas.microsoft.com/office/powerpoint/2018/8/main" r:id="rId3"/>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 name="Textplatzhalter 2">
            <a:extLst>
              <a:ext uri="{FF2B5EF4-FFF2-40B4-BE49-F238E27FC236}">
                <a16:creationId xmlns:a16="http://schemas.microsoft.com/office/drawing/2014/main" id="{88A2FE3B-6B76-2F4B-B9D9-92762A6B243D}"/>
              </a:ext>
            </a:extLst>
          </p:cNvPr>
          <p:cNvSpPr>
            <a:spLocks noGrp="1"/>
          </p:cNvSpPr>
          <p:nvPr>
            <p:ph type="body" sz="quarter" idx="14"/>
          </p:nvPr>
        </p:nvSpPr>
        <p:spPr/>
        <p:txBody>
          <a:bodyPr/>
          <a:lstStyle/>
          <a:p>
            <a:r>
              <a:rPr lang="en-GB"/>
              <a:t>Solo work</a:t>
            </a:r>
          </a:p>
        </p:txBody>
      </p:sp>
      <p:sp>
        <p:nvSpPr>
          <p:cNvPr id="13" name="Textplatzhalter 12">
            <a:extLst>
              <a:ext uri="{FF2B5EF4-FFF2-40B4-BE49-F238E27FC236}">
                <a16:creationId xmlns:a16="http://schemas.microsoft.com/office/drawing/2014/main" id="{02118954-7337-8642-8618-15E51BE7C22B}"/>
              </a:ext>
            </a:extLst>
          </p:cNvPr>
          <p:cNvSpPr>
            <a:spLocks noGrp="1"/>
          </p:cNvSpPr>
          <p:nvPr>
            <p:ph type="body" sz="quarter" idx="15"/>
          </p:nvPr>
        </p:nvSpPr>
        <p:spPr/>
        <p:txBody>
          <a:bodyPr/>
          <a:lstStyle/>
          <a:p>
            <a:r>
              <a:rPr lang="en-GB"/>
              <a:t>Create your profile:</a:t>
            </a:r>
          </a:p>
        </p:txBody>
      </p:sp>
      <p:sp>
        <p:nvSpPr>
          <p:cNvPr id="14" name="Textplatzhalter 13">
            <a:extLst>
              <a:ext uri="{FF2B5EF4-FFF2-40B4-BE49-F238E27FC236}">
                <a16:creationId xmlns:a16="http://schemas.microsoft.com/office/drawing/2014/main" id="{6228FF11-4F8A-164C-AC1F-13A657E8AEF1}"/>
              </a:ext>
            </a:extLst>
          </p:cNvPr>
          <p:cNvSpPr>
            <a:spLocks noGrp="1"/>
          </p:cNvSpPr>
          <p:nvPr>
            <p:ph type="body" sz="quarter" idx="17"/>
          </p:nvPr>
        </p:nvSpPr>
        <p:spPr/>
        <p:txBody>
          <a:bodyPr/>
          <a:lstStyle/>
          <a:p>
            <a:r>
              <a:rPr lang="en-GB"/>
              <a:t>15 minutes</a:t>
            </a:r>
          </a:p>
        </p:txBody>
      </p:sp>
      <p:sp>
        <p:nvSpPr>
          <p:cNvPr id="15" name="Textplatzhalter 14">
            <a:extLst>
              <a:ext uri="{FF2B5EF4-FFF2-40B4-BE49-F238E27FC236}">
                <a16:creationId xmlns:a16="http://schemas.microsoft.com/office/drawing/2014/main" id="{09544521-ACA8-6A4E-A98F-3297DBB0B514}"/>
              </a:ext>
            </a:extLst>
          </p:cNvPr>
          <p:cNvSpPr>
            <a:spLocks noGrp="1"/>
          </p:cNvSpPr>
          <p:nvPr>
            <p:ph type="body" sz="quarter" idx="19"/>
          </p:nvPr>
        </p:nvSpPr>
        <p:spPr/>
        <p:txBody>
          <a:bodyPr/>
          <a:lstStyle/>
          <a:p>
            <a:r>
              <a:rPr lang="en-GB" dirty="0">
                <a:latin typeface="Aptos" panose="020B0004020202020204" pitchFamily="34" charset="0"/>
              </a:rPr>
              <a:t>Stay in main room </a:t>
            </a:r>
            <a:br>
              <a:rPr lang="en-GB" dirty="0">
                <a:latin typeface="Aptos" panose="020B0004020202020204" pitchFamily="34" charset="0"/>
              </a:rPr>
            </a:br>
            <a:r>
              <a:rPr lang="en-GB" dirty="0">
                <a:latin typeface="Aptos" panose="020B0004020202020204" pitchFamily="34" charset="0"/>
              </a:rPr>
              <a:t>and mute yourself.</a:t>
            </a:r>
          </a:p>
          <a:p>
            <a:r>
              <a:rPr lang="en-GB" b="1" dirty="0">
                <a:latin typeface="Aptos" panose="020B0004020202020204" pitchFamily="34" charset="0"/>
              </a:rPr>
              <a:t>Use the Miro template </a:t>
            </a:r>
            <a:br>
              <a:rPr lang="en-GB" b="1" dirty="0">
                <a:latin typeface="Aptos" panose="020B0004020202020204" pitchFamily="34" charset="0"/>
              </a:rPr>
            </a:br>
            <a:r>
              <a:rPr lang="en-GB" b="1" dirty="0">
                <a:latin typeface="Aptos" panose="020B0004020202020204" pitchFamily="34" charset="0"/>
              </a:rPr>
              <a:t>for Step 2.</a:t>
            </a:r>
          </a:p>
        </p:txBody>
      </p:sp>
      <p:sp>
        <p:nvSpPr>
          <p:cNvPr id="16" name="Textplatzhalter 15">
            <a:extLst>
              <a:ext uri="{FF2B5EF4-FFF2-40B4-BE49-F238E27FC236}">
                <a16:creationId xmlns:a16="http://schemas.microsoft.com/office/drawing/2014/main" id="{F976F5AB-D1AF-5240-9B6B-51DC901A1E23}"/>
              </a:ext>
            </a:extLst>
          </p:cNvPr>
          <p:cNvSpPr>
            <a:spLocks noGrp="1"/>
          </p:cNvSpPr>
          <p:nvPr>
            <p:ph type="body" sz="quarter" idx="20"/>
          </p:nvPr>
        </p:nvSpPr>
        <p:spPr>
          <a:xfrm>
            <a:off x="3742919" y="2286000"/>
            <a:ext cx="2353866" cy="964367"/>
          </a:xfrm>
        </p:spPr>
        <p:txBody>
          <a:bodyPr wrap="square" lIns="0" tIns="0" rIns="0" bIns="0" anchor="t">
            <a:spAutoFit/>
          </a:bodyPr>
          <a:lstStyle/>
          <a:p>
            <a:r>
              <a:rPr lang="en-GB">
                <a:latin typeface="Aptos" panose="020B0004020202020204" pitchFamily="34" charset="0"/>
              </a:rPr>
              <a:t>Fill out your resources profile by using sticky notes. </a:t>
            </a:r>
            <a:endParaRPr lang="en-US">
              <a:latin typeface="Aptos" panose="020B0004020202020204" pitchFamily="34" charset="0"/>
            </a:endParaRPr>
          </a:p>
          <a:p>
            <a:r>
              <a:rPr lang="en-GB">
                <a:latin typeface="Aptos" panose="020B0004020202020204" pitchFamily="34" charset="0"/>
              </a:rPr>
              <a:t>If you want, add visuals </a:t>
            </a:r>
            <a:br>
              <a:rPr lang="en-GB">
                <a:latin typeface="Aptos" panose="020B0004020202020204" pitchFamily="34" charset="0"/>
              </a:rPr>
            </a:br>
            <a:r>
              <a:rPr lang="en-GB">
                <a:latin typeface="Aptos" panose="020B0004020202020204" pitchFamily="34" charset="0"/>
              </a:rPr>
              <a:t>and icons.</a:t>
            </a:r>
          </a:p>
        </p:txBody>
      </p:sp>
    </p:spTree>
    <p:extLst>
      <p:ext uri="{BB962C8B-B14F-4D97-AF65-F5344CB8AC3E}">
        <p14:creationId xmlns:p14="http://schemas.microsoft.com/office/powerpoint/2010/main" val="4294022346"/>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4767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pic>
        <p:nvPicPr>
          <p:cNvPr id="9" name="Grafik 8" descr="Ein Bild, das drinnen, Person, Decke, Tisch enthält.&#10;&#10;Automatisch generierte Beschreibung">
            <a:extLst>
              <a:ext uri="{FF2B5EF4-FFF2-40B4-BE49-F238E27FC236}">
                <a16:creationId xmlns:a16="http://schemas.microsoft.com/office/drawing/2014/main" id="{7BD051B0-6DC8-BF4B-980D-32261CA2DE0C}"/>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0"/>
            <a:ext cx="9144001" cy="5143500"/>
          </a:xfrm>
          <a:prstGeom prst="rect">
            <a:avLst/>
          </a:prstGeom>
        </p:spPr>
      </p:pic>
      <p:sp>
        <p:nvSpPr>
          <p:cNvPr id="2" name="Textplatzhalter 1">
            <a:extLst>
              <a:ext uri="{FF2B5EF4-FFF2-40B4-BE49-F238E27FC236}">
                <a16:creationId xmlns:a16="http://schemas.microsoft.com/office/drawing/2014/main" id="{84029DA2-1B7D-514F-B92E-508BBC07E005}"/>
              </a:ext>
            </a:extLst>
          </p:cNvPr>
          <p:cNvSpPr>
            <a:spLocks noGrp="1"/>
          </p:cNvSpPr>
          <p:nvPr>
            <p:ph type="body" sz="quarter" idx="11"/>
          </p:nvPr>
        </p:nvSpPr>
        <p:spPr>
          <a:xfrm>
            <a:off x="304800" y="285263"/>
            <a:ext cx="2277626" cy="485204"/>
          </a:xfrm>
        </p:spPr>
        <p:txBody>
          <a:bodyPr/>
          <a:lstStyle/>
          <a:p>
            <a:r>
              <a:rPr lang="en-GB"/>
              <a:t>NEXT UP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 name="Textplatzhalter 3">
            <a:extLst>
              <a:ext uri="{FF2B5EF4-FFF2-40B4-BE49-F238E27FC236}">
                <a16:creationId xmlns:a16="http://schemas.microsoft.com/office/drawing/2014/main" id="{AAD551EA-8E05-2142-9C2F-646FCDDCEBE3}"/>
              </a:ext>
            </a:extLst>
          </p:cNvPr>
          <p:cNvSpPr>
            <a:spLocks noGrp="1"/>
          </p:cNvSpPr>
          <p:nvPr>
            <p:ph type="body" idx="1"/>
          </p:nvPr>
        </p:nvSpPr>
        <p:spPr>
          <a:xfrm>
            <a:off x="428626" y="336593"/>
            <a:ext cx="3897965" cy="886397"/>
          </a:xfrm>
        </p:spPr>
        <p:txBody>
          <a:bodyPr/>
          <a:lstStyle/>
          <a:p>
            <a:pPr marL="0" indent="0">
              <a:spcBef>
                <a:spcPts val="0"/>
              </a:spcBef>
            </a:pPr>
            <a:r>
              <a:rPr lang="de-DE" dirty="0" err="1"/>
              <a:t>It’s</a:t>
            </a:r>
            <a:r>
              <a:rPr lang="de-DE" dirty="0"/>
              <a:t> </a:t>
            </a:r>
            <a:r>
              <a:rPr lang="de-DE" dirty="0" err="1"/>
              <a:t>coffee</a:t>
            </a:r>
            <a:br>
              <a:rPr lang="de-DE" dirty="0"/>
            </a:br>
            <a:r>
              <a:rPr lang="de-DE" dirty="0" err="1"/>
              <a:t>o’</a:t>
            </a:r>
            <a:r>
              <a:rPr lang="de-DE" dirty="0"/>
              <a:t> </a:t>
            </a:r>
            <a:r>
              <a:rPr lang="de-DE" dirty="0" err="1"/>
              <a:t>clock</a:t>
            </a:r>
            <a:r>
              <a:rPr lang="de-DE" dirty="0"/>
              <a:t>!</a:t>
            </a:r>
          </a:p>
        </p:txBody>
      </p:sp>
      <p:pic>
        <p:nvPicPr>
          <p:cNvPr id="6" name="Bildplatzhalter 8" descr="Ein Bild, das Tasse, Kaffee, Essen, Drink enthält.&#10;&#10;KI-generierte Inhalte können fehlerhaft sein.">
            <a:extLst>
              <a:ext uri="{FF2B5EF4-FFF2-40B4-BE49-F238E27FC236}">
                <a16:creationId xmlns:a16="http://schemas.microsoft.com/office/drawing/2014/main" id="{96F602EA-A48B-A2EC-9C34-B476B42C78F2}"/>
              </a:ext>
            </a:extLst>
          </p:cNvPr>
          <p:cNvPicPr>
            <a:picLocks noGrp="1" noChangeAspect="1"/>
          </p:cNvPicPr>
          <p:nvPr>
            <p:ph type="pic" sz="quarter" idx="10"/>
          </p:nvPr>
        </p:nvPicPr>
        <p:blipFill>
          <a:blip r:embed="rId3"/>
          <a:srcRect l="14877" t="13878" r="10289" b="18774"/>
          <a:stretch/>
        </p:blipFill>
        <p:spPr>
          <a:xfrm>
            <a:off x="4572000" y="0"/>
            <a:ext cx="4572000" cy="5143500"/>
          </a:xfrm>
        </p:spPr>
      </p:pic>
    </p:spTree>
    <p:extLst>
      <p:ext uri="{BB962C8B-B14F-4D97-AF65-F5344CB8AC3E}">
        <p14:creationId xmlns:p14="http://schemas.microsoft.com/office/powerpoint/2010/main" val="3689384331"/>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Oval 48">
            <a:extLst>
              <a:ext uri="{FF2B5EF4-FFF2-40B4-BE49-F238E27FC236}">
                <a16:creationId xmlns:a16="http://schemas.microsoft.com/office/drawing/2014/main" id="{0F1DBAEA-C6F3-C3BD-1521-E75CC4C1276C}"/>
              </a:ext>
            </a:extLst>
          </p:cNvPr>
          <p:cNvSpPr/>
          <p:nvPr/>
        </p:nvSpPr>
        <p:spPr>
          <a:xfrm>
            <a:off x="7247102" y="2538673"/>
            <a:ext cx="1245600" cy="1245600"/>
          </a:xfrm>
          <a:prstGeom prst="ellipse">
            <a:avLst/>
          </a:prstGeom>
          <a:solidFill>
            <a:srgbClr val="F1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E2841"/>
              </a:solidFill>
              <a:effectLst/>
              <a:uLnTx/>
              <a:uFillTx/>
              <a:latin typeface="Aptos" panose="02110004020202020204"/>
              <a:ea typeface="+mn-ea"/>
              <a:cs typeface="+mn-cs"/>
              <a:sym typeface="Arial"/>
            </a:endParaRPr>
          </a:p>
        </p:txBody>
      </p:sp>
      <p:sp>
        <p:nvSpPr>
          <p:cNvPr id="2" name="Textplatzhalter 1">
            <a:extLst>
              <a:ext uri="{FF2B5EF4-FFF2-40B4-BE49-F238E27FC236}">
                <a16:creationId xmlns:a16="http://schemas.microsoft.com/office/drawing/2014/main" id="{9D8000B6-44CD-BC4C-8134-9F55F2404D42}"/>
              </a:ext>
            </a:extLst>
          </p:cNvPr>
          <p:cNvSpPr>
            <a:spLocks noGrp="1"/>
          </p:cNvSpPr>
          <p:nvPr>
            <p:ph type="body" idx="1"/>
          </p:nvPr>
        </p:nvSpPr>
        <p:spPr/>
        <p:txBody>
          <a:bodyPr/>
          <a:lstStyle/>
          <a:p>
            <a:r>
              <a:rPr lang="en-GB"/>
              <a:t>On to step 3</a:t>
            </a:r>
          </a:p>
        </p:txBody>
      </p:sp>
      <p:sp>
        <p:nvSpPr>
          <p:cNvPr id="11" name="Textfeld 10">
            <a:extLst>
              <a:ext uri="{FF2B5EF4-FFF2-40B4-BE49-F238E27FC236}">
                <a16:creationId xmlns:a16="http://schemas.microsoft.com/office/drawing/2014/main" id="{8C824925-E7F8-DC4F-86CD-9980AB65F65E}"/>
              </a:ext>
            </a:extLst>
          </p:cNvPr>
          <p:cNvSpPr txBox="1"/>
          <p:nvPr/>
        </p:nvSpPr>
        <p:spPr>
          <a:xfrm>
            <a:off x="6381300" y="2394905"/>
            <a:ext cx="1921399" cy="4129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45719" rIns="0" bIns="45719" numCol="1" spcCol="38100" rtlCol="0" anchor="t">
            <a:spAutoFit/>
          </a:bodyPr>
          <a:lstStyle/>
          <a:p>
            <a:pPr marL="0" marR="0" lvl="0" indent="0" algn="l" defTabSz="914400" rtl="0" eaLnBrk="1" fontAlgn="auto" latinLnBrk="0" hangingPunct="1">
              <a:lnSpc>
                <a:spcPts val="1600"/>
              </a:lnSpc>
              <a:spcBef>
                <a:spcPts val="0"/>
              </a:spcBef>
              <a:spcAft>
                <a:spcPts val="900"/>
              </a:spcAft>
              <a:buClr>
                <a:prstClr val="black"/>
              </a:buClr>
              <a:buSzPts val="1400"/>
              <a:buFont typeface="Arial"/>
              <a:buNone/>
              <a:tabLst/>
              <a:defRPr/>
            </a:pPr>
            <a:endParaRPr kumimoji="0" lang="de-DE" sz="1200" b="1" i="0" u="none" strike="noStrike" kern="0" cap="none" spc="0" normalizeH="0" baseline="0" noProof="0">
              <a:ln>
                <a:noFill/>
              </a:ln>
              <a:solidFill>
                <a:srgbClr val="7030A0"/>
              </a:solidFill>
              <a:effectLst/>
              <a:uLnTx/>
              <a:uFillTx/>
              <a:latin typeface="Aptos" panose="020B0004020202020204" pitchFamily="34" charset="0"/>
              <a:cs typeface="Arial"/>
              <a:sym typeface="Arial"/>
            </a:endParaRPr>
          </a:p>
        </p:txBody>
      </p:sp>
      <p:sp>
        <p:nvSpPr>
          <p:cNvPr id="3" name="Bogen 2">
            <a:extLst>
              <a:ext uri="{FF2B5EF4-FFF2-40B4-BE49-F238E27FC236}">
                <a16:creationId xmlns:a16="http://schemas.microsoft.com/office/drawing/2014/main" id="{0FE6D7DA-2692-434F-AF9C-DA9A1E71DF6B}"/>
              </a:ext>
            </a:extLst>
          </p:cNvPr>
          <p:cNvSpPr/>
          <p:nvPr/>
        </p:nvSpPr>
        <p:spPr>
          <a:xfrm rot="17220000">
            <a:off x="1542494" y="1613986"/>
            <a:ext cx="1446698" cy="1561839"/>
          </a:xfrm>
          <a:prstGeom prst="arc">
            <a:avLst>
              <a:gd name="adj1" fmla="val 18892268"/>
              <a:gd name="adj2" fmla="val 3441818"/>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black"/>
              </a:solidFill>
              <a:effectLst/>
              <a:uLnTx/>
              <a:uFillTx/>
              <a:latin typeface="Aptos" panose="02110004020202020204"/>
              <a:ea typeface="+mn-ea"/>
              <a:cs typeface="+mn-cs"/>
              <a:sym typeface="Arial"/>
            </a:endParaRPr>
          </a:p>
        </p:txBody>
      </p:sp>
      <p:sp>
        <p:nvSpPr>
          <p:cNvPr id="17" name="Bogen 16">
            <a:extLst>
              <a:ext uri="{FF2B5EF4-FFF2-40B4-BE49-F238E27FC236}">
                <a16:creationId xmlns:a16="http://schemas.microsoft.com/office/drawing/2014/main" id="{C0708721-34C7-4348-9548-C912EE509834}"/>
              </a:ext>
            </a:extLst>
          </p:cNvPr>
          <p:cNvSpPr/>
          <p:nvPr/>
        </p:nvSpPr>
        <p:spPr>
          <a:xfrm rot="5220000">
            <a:off x="3453632" y="1332326"/>
            <a:ext cx="1780580" cy="1752543"/>
          </a:xfrm>
          <a:prstGeom prst="arc">
            <a:avLst>
              <a:gd name="adj1" fmla="val 18997938"/>
              <a:gd name="adj2" fmla="val 667149"/>
            </a:avLst>
          </a:prstGeom>
          <a:ln w="38100" cap="flat">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7030A0"/>
              </a:solidFill>
              <a:effectLst/>
              <a:uLnTx/>
              <a:uFillTx/>
              <a:latin typeface="Aptos" panose="02110004020202020204"/>
              <a:ea typeface="+mn-ea"/>
              <a:cs typeface="+mn-cs"/>
              <a:sym typeface="Arial"/>
            </a:endParaRPr>
          </a:p>
        </p:txBody>
      </p:sp>
      <p:sp>
        <p:nvSpPr>
          <p:cNvPr id="23" name="Bogen 2">
            <a:extLst>
              <a:ext uri="{FF2B5EF4-FFF2-40B4-BE49-F238E27FC236}">
                <a16:creationId xmlns:a16="http://schemas.microsoft.com/office/drawing/2014/main" id="{ECB22781-2EE7-9A26-CEAC-76BDF5299D78}"/>
              </a:ext>
            </a:extLst>
          </p:cNvPr>
          <p:cNvSpPr/>
          <p:nvPr/>
        </p:nvSpPr>
        <p:spPr>
          <a:xfrm rot="17220000">
            <a:off x="6132719" y="1390322"/>
            <a:ext cx="1446698" cy="1656012"/>
          </a:xfrm>
          <a:prstGeom prst="arc">
            <a:avLst>
              <a:gd name="adj1" fmla="val 18328863"/>
              <a:gd name="adj2" fmla="val 3631169"/>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7030A0"/>
              </a:solidFill>
              <a:effectLst/>
              <a:uLnTx/>
              <a:uFillTx/>
              <a:latin typeface="Aptos" panose="02110004020202020204"/>
              <a:ea typeface="+mn-ea"/>
              <a:cs typeface="+mn-cs"/>
              <a:sym typeface="Arial"/>
            </a:endParaRPr>
          </a:p>
        </p:txBody>
      </p:sp>
      <p:grpSp>
        <p:nvGrpSpPr>
          <p:cNvPr id="25" name="Group 24">
            <a:extLst>
              <a:ext uri="{FF2B5EF4-FFF2-40B4-BE49-F238E27FC236}">
                <a16:creationId xmlns:a16="http://schemas.microsoft.com/office/drawing/2014/main" id="{C489A477-33FD-4D9D-8820-10D5A0C0F91D}"/>
              </a:ext>
            </a:extLst>
          </p:cNvPr>
          <p:cNvGrpSpPr/>
          <p:nvPr/>
        </p:nvGrpSpPr>
        <p:grpSpPr>
          <a:xfrm>
            <a:off x="7194062" y="2636439"/>
            <a:ext cx="1355592" cy="1127573"/>
            <a:chOff x="6421202" y="4223180"/>
            <a:chExt cx="825901" cy="686979"/>
          </a:xfrm>
          <a:solidFill>
            <a:srgbClr val="7030A0"/>
          </a:solidFill>
        </p:grpSpPr>
        <p:pic>
          <p:nvPicPr>
            <p:cNvPr id="21" name="Graphic 20">
              <a:extLst>
                <a:ext uri="{FF2B5EF4-FFF2-40B4-BE49-F238E27FC236}">
                  <a16:creationId xmlns:a16="http://schemas.microsoft.com/office/drawing/2014/main" id="{918CE1D7-EDF7-A490-4509-8387E1A32B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60124" y="4223180"/>
              <a:ext cx="686979" cy="686979"/>
            </a:xfrm>
            <a:prstGeom prst="rect">
              <a:avLst/>
            </a:prstGeom>
          </p:spPr>
        </p:pic>
        <p:pic>
          <p:nvPicPr>
            <p:cNvPr id="24" name="Graphic 23">
              <a:extLst>
                <a:ext uri="{FF2B5EF4-FFF2-40B4-BE49-F238E27FC236}">
                  <a16:creationId xmlns:a16="http://schemas.microsoft.com/office/drawing/2014/main" id="{CC625B5E-DC89-090D-3159-369DDCD020C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6421202" y="4371577"/>
              <a:ext cx="523220" cy="523220"/>
            </a:xfrm>
            <a:prstGeom prst="rect">
              <a:avLst/>
            </a:prstGeom>
          </p:spPr>
        </p:pic>
      </p:grpSp>
      <p:sp>
        <p:nvSpPr>
          <p:cNvPr id="9" name="Textfeld 15">
            <a:extLst>
              <a:ext uri="{FF2B5EF4-FFF2-40B4-BE49-F238E27FC236}">
                <a16:creationId xmlns:a16="http://schemas.microsoft.com/office/drawing/2014/main" id="{E2B5A5E5-A54B-7CFB-784E-5E14EC3C025C}"/>
              </a:ext>
            </a:extLst>
          </p:cNvPr>
          <p:cNvSpPr txBox="1"/>
          <p:nvPr/>
        </p:nvSpPr>
        <p:spPr>
          <a:xfrm>
            <a:off x="7138938" y="4038786"/>
            <a:ext cx="1488852"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a:ln>
                  <a:noFill/>
                </a:ln>
                <a:solidFill>
                  <a:srgbClr val="7030A0"/>
                </a:solidFill>
                <a:effectLst/>
                <a:uLnTx/>
                <a:uFillTx/>
                <a:latin typeface="Aptos" panose="020B0004020202020204" pitchFamily="34" charset="0"/>
                <a:cs typeface="Arial"/>
                <a:sym typeface="Arial"/>
              </a:rPr>
              <a:t>Retro &amp;</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a:ln>
                  <a:noFill/>
                </a:ln>
                <a:solidFill>
                  <a:srgbClr val="7030A0"/>
                </a:solidFill>
                <a:effectLst/>
                <a:uLnTx/>
                <a:uFillTx/>
                <a:latin typeface="Aptos" panose="020B0004020202020204" pitchFamily="34" charset="0"/>
                <a:cs typeface="Arial"/>
                <a:sym typeface="Arial"/>
              </a:rPr>
              <a:t>next steps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1" i="0" u="none" strike="noStrike" kern="0" cap="none" spc="0" normalizeH="0" baseline="0" noProof="0">
              <a:ln>
                <a:noFill/>
              </a:ln>
              <a:solidFill>
                <a:srgbClr val="7030A0"/>
              </a:solidFill>
              <a:effectLst/>
              <a:uLnTx/>
              <a:uFillTx/>
              <a:latin typeface="Aptos" panose="020B0004020202020204" pitchFamily="34" charset="0"/>
              <a:cs typeface="Arial"/>
              <a:sym typeface="Arial"/>
            </a:endParaRPr>
          </a:p>
        </p:txBody>
      </p:sp>
      <p:sp>
        <p:nvSpPr>
          <p:cNvPr id="20" name="Oval 19">
            <a:extLst>
              <a:ext uri="{FF2B5EF4-FFF2-40B4-BE49-F238E27FC236}">
                <a16:creationId xmlns:a16="http://schemas.microsoft.com/office/drawing/2014/main" id="{639182A2-CFE1-8A4E-0AF0-06AFF7FAAFCD}"/>
              </a:ext>
            </a:extLst>
          </p:cNvPr>
          <p:cNvSpPr/>
          <p:nvPr/>
        </p:nvSpPr>
        <p:spPr>
          <a:xfrm>
            <a:off x="584300" y="1617718"/>
            <a:ext cx="1245899" cy="1245899"/>
          </a:xfrm>
          <a:prstGeom prst="ellipse">
            <a:avLst/>
          </a:prstGeom>
          <a:solidFill>
            <a:srgbClr val="F1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ptos" panose="02110004020202020204"/>
              <a:ea typeface="+mn-ea"/>
              <a:cs typeface="+mn-cs"/>
              <a:sym typeface="Arial"/>
            </a:endParaRPr>
          </a:p>
        </p:txBody>
      </p:sp>
      <p:sp>
        <p:nvSpPr>
          <p:cNvPr id="29" name="Oval 28">
            <a:extLst>
              <a:ext uri="{FF2B5EF4-FFF2-40B4-BE49-F238E27FC236}">
                <a16:creationId xmlns:a16="http://schemas.microsoft.com/office/drawing/2014/main" id="{6AD34F35-B9BD-BE1E-F013-2D09A900D11E}"/>
              </a:ext>
            </a:extLst>
          </p:cNvPr>
          <p:cNvSpPr/>
          <p:nvPr/>
        </p:nvSpPr>
        <p:spPr>
          <a:xfrm>
            <a:off x="2688831" y="2538524"/>
            <a:ext cx="1245899" cy="1245899"/>
          </a:xfrm>
          <a:prstGeom prst="ellipse">
            <a:avLst/>
          </a:prstGeom>
          <a:solidFill>
            <a:srgbClr val="F1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E2841"/>
              </a:solidFill>
              <a:effectLst/>
              <a:uLnTx/>
              <a:uFillTx/>
              <a:latin typeface="Aptos" panose="02110004020202020204"/>
              <a:ea typeface="+mn-ea"/>
              <a:cs typeface="+mn-cs"/>
              <a:sym typeface="Arial"/>
            </a:endParaRPr>
          </a:p>
        </p:txBody>
      </p:sp>
      <p:sp>
        <p:nvSpPr>
          <p:cNvPr id="31" name="Oval 30">
            <a:extLst>
              <a:ext uri="{FF2B5EF4-FFF2-40B4-BE49-F238E27FC236}">
                <a16:creationId xmlns:a16="http://schemas.microsoft.com/office/drawing/2014/main" id="{C4EEFD1F-DC9B-E7AC-1ED2-DE4A0004E687}"/>
              </a:ext>
            </a:extLst>
          </p:cNvPr>
          <p:cNvSpPr/>
          <p:nvPr/>
        </p:nvSpPr>
        <p:spPr>
          <a:xfrm>
            <a:off x="5065958" y="1617718"/>
            <a:ext cx="1245899" cy="1245899"/>
          </a:xfrm>
          <a:prstGeom prst="ellipse">
            <a:avLst/>
          </a:prstGeom>
          <a:solidFill>
            <a:srgbClr val="F1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E2841"/>
              </a:solidFill>
              <a:effectLst/>
              <a:uLnTx/>
              <a:uFillTx/>
              <a:latin typeface="Aptos" panose="02110004020202020204"/>
              <a:ea typeface="+mn-ea"/>
              <a:cs typeface="+mn-cs"/>
              <a:sym typeface="Arial"/>
            </a:endParaRPr>
          </a:p>
        </p:txBody>
      </p:sp>
      <p:sp>
        <p:nvSpPr>
          <p:cNvPr id="37" name="Textfeld 3">
            <a:extLst>
              <a:ext uri="{FF2B5EF4-FFF2-40B4-BE49-F238E27FC236}">
                <a16:creationId xmlns:a16="http://schemas.microsoft.com/office/drawing/2014/main" id="{E2A72441-9676-843B-757C-98C8C79CA12C}"/>
              </a:ext>
            </a:extLst>
          </p:cNvPr>
          <p:cNvSpPr txBox="1"/>
          <p:nvPr/>
        </p:nvSpPr>
        <p:spPr>
          <a:xfrm>
            <a:off x="375655" y="3111336"/>
            <a:ext cx="164618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a:ln>
                  <a:noFill/>
                </a:ln>
                <a:solidFill>
                  <a:srgbClr val="000000"/>
                </a:solidFill>
                <a:effectLst/>
                <a:uLnTx/>
                <a:uFillTx/>
                <a:latin typeface="Aptos" panose="020B0004020202020204" pitchFamily="34" charset="0"/>
                <a:cs typeface="Arial"/>
                <a:sym typeface="Arial"/>
              </a:rPr>
              <a:t>My beliefs about entrepreneurship</a:t>
            </a:r>
          </a:p>
        </p:txBody>
      </p:sp>
      <p:sp>
        <p:nvSpPr>
          <p:cNvPr id="38" name="Textfeld 14">
            <a:extLst>
              <a:ext uri="{FF2B5EF4-FFF2-40B4-BE49-F238E27FC236}">
                <a16:creationId xmlns:a16="http://schemas.microsoft.com/office/drawing/2014/main" id="{383B0079-5132-2599-1908-89C87BCD17B2}"/>
              </a:ext>
            </a:extLst>
          </p:cNvPr>
          <p:cNvSpPr txBox="1"/>
          <p:nvPr/>
        </p:nvSpPr>
        <p:spPr>
          <a:xfrm>
            <a:off x="2429353" y="4038786"/>
            <a:ext cx="176485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a:ln>
                  <a:noFill/>
                </a:ln>
                <a:solidFill>
                  <a:prstClr val="black"/>
                </a:solidFill>
                <a:effectLst/>
                <a:uLnTx/>
                <a:uFillTx/>
                <a:latin typeface="Aptos" panose="020B0004020202020204" pitchFamily="34" charset="0"/>
                <a:cs typeface="Arial"/>
                <a:sym typeface="Arial"/>
              </a:rPr>
              <a:t>My entrepreneurial resources</a:t>
            </a:r>
          </a:p>
        </p:txBody>
      </p:sp>
      <p:sp>
        <p:nvSpPr>
          <p:cNvPr id="39" name="Textfeld 15">
            <a:extLst>
              <a:ext uri="{FF2B5EF4-FFF2-40B4-BE49-F238E27FC236}">
                <a16:creationId xmlns:a16="http://schemas.microsoft.com/office/drawing/2014/main" id="{F91D0ABE-1350-9BE8-64AB-C13F65D11A73}"/>
              </a:ext>
            </a:extLst>
          </p:cNvPr>
          <p:cNvSpPr txBox="1"/>
          <p:nvPr/>
        </p:nvSpPr>
        <p:spPr>
          <a:xfrm>
            <a:off x="4944481" y="3111336"/>
            <a:ext cx="148885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a:ln>
                  <a:noFill/>
                </a:ln>
                <a:solidFill>
                  <a:prstClr val="black"/>
                </a:solidFill>
                <a:effectLst/>
                <a:uLnTx/>
                <a:uFillTx/>
                <a:latin typeface="Aptos" panose="020B0004020202020204" pitchFamily="34" charset="0"/>
                <a:cs typeface="Arial"/>
                <a:sym typeface="Arial"/>
              </a:rPr>
              <a:t>My sources </a:t>
            </a:r>
            <a:br>
              <a:rPr kumimoji="0" lang="en-GB" sz="1400" b="1" i="0" u="none" strike="noStrike" kern="0" cap="none" spc="0" normalizeH="0" baseline="0" noProof="0">
                <a:ln>
                  <a:noFill/>
                </a:ln>
                <a:solidFill>
                  <a:prstClr val="black"/>
                </a:solidFill>
                <a:effectLst/>
                <a:uLnTx/>
                <a:uFillTx/>
                <a:latin typeface="Aptos" panose="020B0004020202020204" pitchFamily="34" charset="0"/>
                <a:cs typeface="Arial"/>
                <a:sym typeface="Arial"/>
              </a:rPr>
            </a:br>
            <a:r>
              <a:rPr kumimoji="0" lang="en-GB" sz="1400" b="1" i="0" u="none" strike="noStrike" kern="0" cap="none" spc="0" normalizeH="0" baseline="0" noProof="0">
                <a:ln>
                  <a:noFill/>
                </a:ln>
                <a:solidFill>
                  <a:prstClr val="black"/>
                </a:solidFill>
                <a:effectLst/>
                <a:uLnTx/>
                <a:uFillTx/>
                <a:latin typeface="Aptos" panose="020B0004020202020204" pitchFamily="34" charset="0"/>
                <a:cs typeface="Arial"/>
                <a:sym typeface="Arial"/>
              </a:rPr>
              <a:t>of support</a:t>
            </a:r>
          </a:p>
        </p:txBody>
      </p:sp>
      <p:sp>
        <p:nvSpPr>
          <p:cNvPr id="50" name="Textfeld 7">
            <a:extLst>
              <a:ext uri="{FF2B5EF4-FFF2-40B4-BE49-F238E27FC236}">
                <a16:creationId xmlns:a16="http://schemas.microsoft.com/office/drawing/2014/main" id="{5C437715-36C8-0674-61C3-7AFD71D9FD0F}"/>
              </a:ext>
            </a:extLst>
          </p:cNvPr>
          <p:cNvSpPr txBox="1"/>
          <p:nvPr/>
        </p:nvSpPr>
        <p:spPr>
          <a:xfrm>
            <a:off x="407730" y="1431426"/>
            <a:ext cx="51712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800" b="1" i="0" u="none" strike="noStrike" kern="0" cap="none" spc="0" normalizeH="0" baseline="0" noProof="0">
                <a:ln>
                  <a:noFill/>
                </a:ln>
                <a:solidFill>
                  <a:srgbClr val="3D8C93"/>
                </a:solidFill>
                <a:effectLst/>
                <a:uLnTx/>
                <a:uFillTx/>
                <a:latin typeface="Aptos" panose="020B0004020202020204" pitchFamily="34" charset="0"/>
                <a:cs typeface="Arial"/>
                <a:sym typeface="Arial"/>
              </a:rPr>
              <a:t>1</a:t>
            </a:r>
          </a:p>
        </p:txBody>
      </p:sp>
      <p:sp>
        <p:nvSpPr>
          <p:cNvPr id="51" name="Textfeld 8">
            <a:extLst>
              <a:ext uri="{FF2B5EF4-FFF2-40B4-BE49-F238E27FC236}">
                <a16:creationId xmlns:a16="http://schemas.microsoft.com/office/drawing/2014/main" id="{BD8EE658-130C-D6A4-96AB-84F1571FBACE}"/>
              </a:ext>
            </a:extLst>
          </p:cNvPr>
          <p:cNvSpPr txBox="1"/>
          <p:nvPr/>
        </p:nvSpPr>
        <p:spPr>
          <a:xfrm>
            <a:off x="2533063" y="2329134"/>
            <a:ext cx="51712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800" b="1" i="0" u="none" strike="noStrike" kern="0" cap="none" spc="0" normalizeH="0" baseline="0" noProof="0">
                <a:ln>
                  <a:noFill/>
                </a:ln>
                <a:solidFill>
                  <a:srgbClr val="FEAE33"/>
                </a:solidFill>
                <a:effectLst/>
                <a:uLnTx/>
                <a:uFillTx/>
                <a:latin typeface="Aptos" panose="020B0004020202020204" pitchFamily="34" charset="0"/>
                <a:cs typeface="Arial"/>
                <a:sym typeface="Arial"/>
              </a:rPr>
              <a:t>2</a:t>
            </a:r>
          </a:p>
        </p:txBody>
      </p:sp>
      <p:sp>
        <p:nvSpPr>
          <p:cNvPr id="52" name="Textfeld 9">
            <a:extLst>
              <a:ext uri="{FF2B5EF4-FFF2-40B4-BE49-F238E27FC236}">
                <a16:creationId xmlns:a16="http://schemas.microsoft.com/office/drawing/2014/main" id="{03BD606F-0DEF-EE6E-1899-24DD578032AE}"/>
              </a:ext>
            </a:extLst>
          </p:cNvPr>
          <p:cNvSpPr txBox="1"/>
          <p:nvPr/>
        </p:nvSpPr>
        <p:spPr>
          <a:xfrm>
            <a:off x="4848483" y="1411331"/>
            <a:ext cx="51712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800" b="1" i="0" u="none" strike="noStrike" kern="0" cap="none" spc="0" normalizeH="0" baseline="0" noProof="0">
                <a:ln>
                  <a:noFill/>
                </a:ln>
                <a:solidFill>
                  <a:srgbClr val="E30715"/>
                </a:solidFill>
                <a:effectLst/>
                <a:uLnTx/>
                <a:uFillTx/>
                <a:latin typeface="Aptos" panose="020B0004020202020204" pitchFamily="34" charset="0"/>
                <a:cs typeface="Arial"/>
                <a:sym typeface="Arial"/>
              </a:rPr>
              <a:t>3</a:t>
            </a:r>
          </a:p>
        </p:txBody>
      </p:sp>
      <p:sp>
        <p:nvSpPr>
          <p:cNvPr id="53" name="Textfeld 9">
            <a:extLst>
              <a:ext uri="{FF2B5EF4-FFF2-40B4-BE49-F238E27FC236}">
                <a16:creationId xmlns:a16="http://schemas.microsoft.com/office/drawing/2014/main" id="{9289789E-7C40-DFCC-89A2-C8279E3CAF02}"/>
              </a:ext>
            </a:extLst>
          </p:cNvPr>
          <p:cNvSpPr txBox="1"/>
          <p:nvPr/>
        </p:nvSpPr>
        <p:spPr>
          <a:xfrm>
            <a:off x="7067010" y="2332647"/>
            <a:ext cx="51712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800" b="1" i="0" u="none" strike="noStrike" kern="0" cap="none" spc="0" normalizeH="0" baseline="0" noProof="0">
                <a:ln>
                  <a:noFill/>
                </a:ln>
                <a:solidFill>
                  <a:srgbClr val="7030A0"/>
                </a:solidFill>
                <a:effectLst/>
                <a:uLnTx/>
                <a:uFillTx/>
                <a:latin typeface="Aptos" panose="020B0004020202020204" pitchFamily="34" charset="0"/>
                <a:cs typeface="Arial"/>
                <a:sym typeface="Arial"/>
              </a:rPr>
              <a:t>4</a:t>
            </a:r>
          </a:p>
        </p:txBody>
      </p:sp>
      <p:pic>
        <p:nvPicPr>
          <p:cNvPr id="7" name="Graphic 6">
            <a:extLst>
              <a:ext uri="{FF2B5EF4-FFF2-40B4-BE49-F238E27FC236}">
                <a16:creationId xmlns:a16="http://schemas.microsoft.com/office/drawing/2014/main" id="{A90F4A0B-E8F7-22E5-97D8-ED4FC9126C5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47186" y="1704289"/>
            <a:ext cx="1488852" cy="1488852"/>
          </a:xfrm>
          <a:prstGeom prst="rect">
            <a:avLst/>
          </a:prstGeom>
        </p:spPr>
      </p:pic>
      <p:grpSp>
        <p:nvGrpSpPr>
          <p:cNvPr id="8" name="Group 7">
            <a:extLst>
              <a:ext uri="{FF2B5EF4-FFF2-40B4-BE49-F238E27FC236}">
                <a16:creationId xmlns:a16="http://schemas.microsoft.com/office/drawing/2014/main" id="{BF61C92C-13E6-113F-D6CA-827B6ECEA057}"/>
              </a:ext>
            </a:extLst>
          </p:cNvPr>
          <p:cNvGrpSpPr/>
          <p:nvPr/>
        </p:nvGrpSpPr>
        <p:grpSpPr>
          <a:xfrm>
            <a:off x="2887504" y="2479793"/>
            <a:ext cx="909258" cy="1426696"/>
            <a:chOff x="3045381" y="2061642"/>
            <a:chExt cx="909258" cy="1426696"/>
          </a:xfrm>
        </p:grpSpPr>
        <p:pic>
          <p:nvPicPr>
            <p:cNvPr id="10" name="Graphic 9">
              <a:extLst>
                <a:ext uri="{FF2B5EF4-FFF2-40B4-BE49-F238E27FC236}">
                  <a16:creationId xmlns:a16="http://schemas.microsoft.com/office/drawing/2014/main" id="{CE0560E9-0C7D-2AC1-3594-F6BA9BEE1C9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066765" y="2061642"/>
              <a:ext cx="887874" cy="887874"/>
            </a:xfrm>
            <a:prstGeom prst="rect">
              <a:avLst/>
            </a:prstGeom>
          </p:spPr>
        </p:pic>
        <p:pic>
          <p:nvPicPr>
            <p:cNvPr id="12" name="Graphic 11">
              <a:extLst>
                <a:ext uri="{FF2B5EF4-FFF2-40B4-BE49-F238E27FC236}">
                  <a16:creationId xmlns:a16="http://schemas.microsoft.com/office/drawing/2014/main" id="{D5223A3E-A597-E91C-C6F2-34463E5E44D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045381" y="2906695"/>
              <a:ext cx="581643" cy="581643"/>
            </a:xfrm>
            <a:prstGeom prst="rect">
              <a:avLst/>
            </a:prstGeom>
          </p:spPr>
        </p:pic>
      </p:grpSp>
      <p:grpSp>
        <p:nvGrpSpPr>
          <p:cNvPr id="13" name="Group 12">
            <a:extLst>
              <a:ext uri="{FF2B5EF4-FFF2-40B4-BE49-F238E27FC236}">
                <a16:creationId xmlns:a16="http://schemas.microsoft.com/office/drawing/2014/main" id="{330A9A33-04F7-280C-A73B-C391EE06FD07}"/>
              </a:ext>
            </a:extLst>
          </p:cNvPr>
          <p:cNvGrpSpPr/>
          <p:nvPr/>
        </p:nvGrpSpPr>
        <p:grpSpPr>
          <a:xfrm>
            <a:off x="754055" y="1632716"/>
            <a:ext cx="893115" cy="1184157"/>
            <a:chOff x="612482" y="1536592"/>
            <a:chExt cx="893115" cy="1184157"/>
          </a:xfrm>
        </p:grpSpPr>
        <p:pic>
          <p:nvPicPr>
            <p:cNvPr id="14" name="Graphic 13">
              <a:extLst>
                <a:ext uri="{FF2B5EF4-FFF2-40B4-BE49-F238E27FC236}">
                  <a16:creationId xmlns:a16="http://schemas.microsoft.com/office/drawing/2014/main" id="{C5ACD87C-4D6F-4929-3918-2C46F8E78A8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12482" y="1827634"/>
              <a:ext cx="893115" cy="893115"/>
            </a:xfrm>
            <a:prstGeom prst="rect">
              <a:avLst/>
            </a:prstGeom>
          </p:spPr>
        </p:pic>
        <p:pic>
          <p:nvPicPr>
            <p:cNvPr id="15" name="Graphic 14">
              <a:extLst>
                <a:ext uri="{FF2B5EF4-FFF2-40B4-BE49-F238E27FC236}">
                  <a16:creationId xmlns:a16="http://schemas.microsoft.com/office/drawing/2014/main" id="{EE604F44-6011-FB4B-F67F-6F159190C60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08744" y="1536592"/>
              <a:ext cx="520117" cy="520117"/>
            </a:xfrm>
            <a:prstGeom prst="rect">
              <a:avLst/>
            </a:prstGeom>
          </p:spPr>
        </p:pic>
      </p:grpSp>
    </p:spTree>
    <p:extLst>
      <p:ext uri="{BB962C8B-B14F-4D97-AF65-F5344CB8AC3E}">
        <p14:creationId xmlns:p14="http://schemas.microsoft.com/office/powerpoint/2010/main" val="2220506161"/>
      </p:ext>
    </p:extLst>
  </p:cSld>
  <p:clrMapOvr>
    <a:masterClrMapping/>
  </p:clrMapOvr>
  <p:transition spd="med"/>
  <p:extLst>
    <p:ext uri="{6950BFC3-D8DA-4A85-94F7-54DA5524770B}">
      <p188:commentRel xmlns:p188="http://schemas.microsoft.com/office/powerpoint/2018/8/main" r:id="rId3"/>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pic>
        <p:nvPicPr>
          <p:cNvPr id="4" name="Bildplatzhalter 3">
            <a:extLst>
              <a:ext uri="{FF2B5EF4-FFF2-40B4-BE49-F238E27FC236}">
                <a16:creationId xmlns:a16="http://schemas.microsoft.com/office/drawing/2014/main" id="{F3B08B31-D59B-5A46-9F8D-92CAF4645EA5}"/>
              </a:ext>
            </a:extLst>
          </p:cNvPr>
          <p:cNvPicPr>
            <a:picLocks noGrp="1" noChangeAspect="1"/>
          </p:cNvPicPr>
          <p:nvPr>
            <p:ph type="pic" sz="quarter" idx="10"/>
          </p:nvPr>
        </p:nvPicPr>
        <p:blipFill rotWithShape="1">
          <a:blip r:embed="rId3"/>
          <a:srcRect l="20390" r="20390"/>
          <a:stretch/>
        </p:blipFill>
        <p:spPr/>
      </p:pic>
      <p:sp>
        <p:nvSpPr>
          <p:cNvPr id="2" name="Textplatzhalter 1">
            <a:extLst>
              <a:ext uri="{FF2B5EF4-FFF2-40B4-BE49-F238E27FC236}">
                <a16:creationId xmlns:a16="http://schemas.microsoft.com/office/drawing/2014/main" id="{9D3450D2-4387-B243-A4B5-C93C6BAA62B1}"/>
              </a:ext>
            </a:extLst>
          </p:cNvPr>
          <p:cNvSpPr>
            <a:spLocks noGrp="1"/>
          </p:cNvSpPr>
          <p:nvPr>
            <p:ph type="body" idx="1"/>
          </p:nvPr>
        </p:nvSpPr>
        <p:spPr>
          <a:xfrm>
            <a:off x="428626" y="336593"/>
            <a:ext cx="3897965" cy="1329595"/>
          </a:xfrm>
        </p:spPr>
        <p:txBody>
          <a:bodyPr/>
          <a:lstStyle/>
          <a:p>
            <a:r>
              <a:rPr lang="en-GB"/>
              <a:t>Step 3: </a:t>
            </a:r>
            <a:br>
              <a:rPr lang="en-GB"/>
            </a:br>
            <a:r>
              <a:rPr lang="en-GB"/>
              <a:t>Your sources </a:t>
            </a:r>
            <a:br>
              <a:rPr lang="en-GB"/>
            </a:br>
            <a:r>
              <a:rPr lang="en-GB"/>
              <a:t>of support</a:t>
            </a:r>
          </a:p>
        </p:txBody>
      </p:sp>
      <p:pic>
        <p:nvPicPr>
          <p:cNvPr id="5" name="Picture 4">
            <a:extLst>
              <a:ext uri="{FF2B5EF4-FFF2-40B4-BE49-F238E27FC236}">
                <a16:creationId xmlns:a16="http://schemas.microsoft.com/office/drawing/2014/main" id="{8863F46F-98A9-E88E-4B12-E0EB7E8D69CE}"/>
              </a:ext>
            </a:extLst>
          </p:cNvPr>
          <p:cNvPicPr>
            <a:picLocks noChangeAspect="1"/>
          </p:cNvPicPr>
          <p:nvPr/>
        </p:nvPicPr>
        <p:blipFill rotWithShape="1">
          <a:blip r:embed="rId4"/>
          <a:srcRect l="21782" t="19580" r="30562"/>
          <a:stretch/>
        </p:blipFill>
        <p:spPr>
          <a:xfrm>
            <a:off x="4572000" y="0"/>
            <a:ext cx="4572000" cy="5143500"/>
          </a:xfrm>
          <a:prstGeom prst="rect">
            <a:avLst/>
          </a:prstGeom>
        </p:spPr>
      </p:pic>
      <p:sp>
        <p:nvSpPr>
          <p:cNvPr id="6" name="Rectangle 5">
            <a:extLst>
              <a:ext uri="{FF2B5EF4-FFF2-40B4-BE49-F238E27FC236}">
                <a16:creationId xmlns:a16="http://schemas.microsoft.com/office/drawing/2014/main" id="{C890E3EA-A7D1-115C-A609-0BBCB65A391D}"/>
              </a:ext>
            </a:extLst>
          </p:cNvPr>
          <p:cNvSpPr/>
          <p:nvPr/>
        </p:nvSpPr>
        <p:spPr>
          <a:xfrm rot="20993733">
            <a:off x="6371850" y="2791546"/>
            <a:ext cx="613029" cy="481777"/>
          </a:xfrm>
          <a:prstGeom prst="rect">
            <a:avLst/>
          </a:prstGeom>
          <a:blipFill dpi="0" rotWithShape="1">
            <a:blip r:embed="rId5">
              <a:alphaModFix amt="92000"/>
            </a:blip>
            <a:srcRect/>
            <a:tile tx="0" ty="0" sx="100000" sy="100000" flip="none" algn="tl"/>
          </a:blipFill>
          <a:ln w="12700" cap="flat">
            <a:noFill/>
            <a:prstDash val="solid"/>
            <a:miter lim="800000"/>
          </a:ln>
          <a:effectLst>
            <a:softEdge rad="3963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DE" sz="1800" b="0" i="0" u="none" strike="noStrike" kern="0" cap="none" spc="0" normalizeH="0" baseline="0" noProof="0">
              <a:ln>
                <a:noFill/>
              </a:ln>
              <a:solidFill>
                <a:srgbClr val="000000"/>
              </a:solidFill>
              <a:effectLst/>
              <a:uLnTx/>
              <a:uFillTx/>
              <a:latin typeface="Aptos" panose="02110004020202020204"/>
              <a:ea typeface="+mn-ea"/>
              <a:cs typeface="Arial"/>
              <a:sym typeface="Calibri"/>
            </a:endParaRPr>
          </a:p>
        </p:txBody>
      </p:sp>
    </p:spTree>
    <p:extLst>
      <p:ext uri="{BB962C8B-B14F-4D97-AF65-F5344CB8AC3E}">
        <p14:creationId xmlns:p14="http://schemas.microsoft.com/office/powerpoint/2010/main" val="3124137892"/>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FFEE50-711C-5A86-387C-98EE3F565673}"/>
            </a:ext>
          </a:extLst>
        </p:cNvPr>
        <p:cNvGrpSpPr/>
        <p:nvPr/>
      </p:nvGrpSpPr>
      <p:grpSpPr>
        <a:xfrm>
          <a:off x="0" y="0"/>
          <a:ext cx="0" cy="0"/>
          <a:chOff x="0" y="0"/>
          <a:chExt cx="0" cy="0"/>
        </a:xfrm>
      </p:grpSpPr>
      <p:sp>
        <p:nvSpPr>
          <p:cNvPr id="3" name="Textplatzhalter 2">
            <a:extLst>
              <a:ext uri="{FF2B5EF4-FFF2-40B4-BE49-F238E27FC236}">
                <a16:creationId xmlns:a16="http://schemas.microsoft.com/office/drawing/2014/main" id="{F24F86FB-202C-C23D-6320-ABFD2C7DDE5D}"/>
              </a:ext>
            </a:extLst>
          </p:cNvPr>
          <p:cNvSpPr>
            <a:spLocks noGrp="1"/>
          </p:cNvSpPr>
          <p:nvPr>
            <p:ph type="body" idx="1"/>
          </p:nvPr>
        </p:nvSpPr>
        <p:spPr>
          <a:xfrm>
            <a:off x="428625" y="336593"/>
            <a:ext cx="6332393" cy="443198"/>
          </a:xfrm>
        </p:spPr>
        <p:txBody>
          <a:bodyPr/>
          <a:lstStyle/>
          <a:p>
            <a:r>
              <a:rPr lang="de-DE"/>
              <a:t>Netiquette</a:t>
            </a:r>
          </a:p>
        </p:txBody>
      </p:sp>
      <p:sp>
        <p:nvSpPr>
          <p:cNvPr id="12" name="Inhaltsplatzhalter 6">
            <a:extLst>
              <a:ext uri="{FF2B5EF4-FFF2-40B4-BE49-F238E27FC236}">
                <a16:creationId xmlns:a16="http://schemas.microsoft.com/office/drawing/2014/main" id="{1E9ACE18-F16C-F231-DFF0-47B227F37BE2}"/>
              </a:ext>
            </a:extLst>
          </p:cNvPr>
          <p:cNvSpPr txBox="1">
            <a:spLocks/>
          </p:cNvSpPr>
          <p:nvPr/>
        </p:nvSpPr>
        <p:spPr>
          <a:xfrm>
            <a:off x="1800224" y="1558836"/>
            <a:ext cx="6879431" cy="2897607"/>
          </a:xfrm>
          <a:prstGeom prst="rect">
            <a:avLst/>
          </a:prstGeom>
        </p:spPr>
        <p:txBody>
          <a:bodyPr/>
          <a:lstStyle>
            <a:lvl1pPr marL="182880" indent="-182880" algn="l" defTabSz="685800" rtl="0" eaLnBrk="1" latinLnBrk="0" hangingPunct="1">
              <a:lnSpc>
                <a:spcPct val="90000"/>
              </a:lnSpc>
              <a:spcBef>
                <a:spcPts val="0"/>
              </a:spcBef>
              <a:spcAft>
                <a:spcPts val="450"/>
              </a:spcAft>
              <a:buFont typeface="Arial" panose="020B0604020202020204" pitchFamily="34" charset="0"/>
              <a:buChar char="•"/>
              <a:defRPr sz="1400" kern="1200">
                <a:solidFill>
                  <a:schemeClr val="tx1"/>
                </a:solidFill>
                <a:latin typeface="+mn-lt"/>
                <a:ea typeface="+mn-ea"/>
                <a:cs typeface="+mn-cs"/>
              </a:defRPr>
            </a:lvl1pPr>
            <a:lvl2pPr marL="457200" indent="-274320" algn="l" defTabSz="685800" rtl="0" eaLnBrk="1" latinLnBrk="0" hangingPunct="1">
              <a:lnSpc>
                <a:spcPct val="90000"/>
              </a:lnSpc>
              <a:spcBef>
                <a:spcPts val="0"/>
              </a:spcBef>
              <a:spcAft>
                <a:spcPts val="450"/>
              </a:spcAft>
              <a:buSzPct val="100000"/>
              <a:buFont typeface="System Font Regular"/>
              <a:buChar char="・"/>
              <a:defRPr sz="1400" kern="1200">
                <a:solidFill>
                  <a:schemeClr val="tx1"/>
                </a:solidFill>
                <a:latin typeface="+mn-lt"/>
                <a:ea typeface="+mn-ea"/>
                <a:cs typeface="+mn-cs"/>
              </a:defRPr>
            </a:lvl2pPr>
            <a:lvl3pPr marL="685800" indent="0" algn="l" defTabSz="685800" rtl="0" eaLnBrk="1" latinLnBrk="0" hangingPunct="1">
              <a:lnSpc>
                <a:spcPct val="90000"/>
              </a:lnSpc>
              <a:spcBef>
                <a:spcPts val="375"/>
              </a:spcBef>
              <a:spcAft>
                <a:spcPts val="450"/>
              </a:spcAft>
              <a:buFont typeface="Arial" panose="020B0604020202020204" pitchFamily="34" charset="0"/>
              <a:buNone/>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spcAft>
                <a:spcPts val="450"/>
              </a:spcAft>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spcAft>
                <a:spcPts val="450"/>
              </a:spcAft>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Aft>
                <a:spcPts val="2400"/>
              </a:spcAft>
              <a:buNone/>
            </a:pPr>
            <a:r>
              <a:rPr lang="en-GB" sz="1600" dirty="0"/>
              <a:t>Mute yourself when you’re not talking</a:t>
            </a:r>
          </a:p>
          <a:p>
            <a:pPr marL="0" indent="0">
              <a:spcAft>
                <a:spcPts val="2400"/>
              </a:spcAft>
              <a:buNone/>
            </a:pPr>
            <a:r>
              <a:rPr lang="en-GB" sz="1600" dirty="0"/>
              <a:t>Be social and leave on your camera. Feel free to eat, drink, or stretch!</a:t>
            </a:r>
          </a:p>
          <a:p>
            <a:pPr marL="0" indent="0">
              <a:spcAft>
                <a:spcPts val="2400"/>
              </a:spcAft>
              <a:buNone/>
            </a:pPr>
            <a:r>
              <a:rPr lang="en-GB" sz="1600" dirty="0"/>
              <a:t>If you have technical issues, please write to our coaches</a:t>
            </a:r>
          </a:p>
          <a:p>
            <a:pPr marL="0" indent="0">
              <a:spcAft>
                <a:spcPts val="2400"/>
              </a:spcAft>
              <a:buNone/>
            </a:pPr>
            <a:r>
              <a:rPr lang="en-GB" sz="1600" dirty="0"/>
              <a:t>For direct feedback you can use the emojis you find on the bottom of the operating panel</a:t>
            </a:r>
          </a:p>
          <a:p>
            <a:pPr marL="0" indent="0">
              <a:spcAft>
                <a:spcPts val="2400"/>
              </a:spcAft>
              <a:buNone/>
            </a:pPr>
            <a:r>
              <a:rPr lang="en-GB" sz="1600" dirty="0"/>
              <a:t>For questions or feedback, please use the chat window</a:t>
            </a:r>
          </a:p>
          <a:p>
            <a:pPr marL="0" indent="0">
              <a:spcAft>
                <a:spcPts val="2400"/>
              </a:spcAft>
              <a:buNone/>
            </a:pPr>
            <a:endParaRPr lang="en-GB" sz="1600" dirty="0"/>
          </a:p>
        </p:txBody>
      </p:sp>
      <p:pic>
        <p:nvPicPr>
          <p:cNvPr id="13" name="Grafik 12">
            <a:extLst>
              <a:ext uri="{FF2B5EF4-FFF2-40B4-BE49-F238E27FC236}">
                <a16:creationId xmlns:a16="http://schemas.microsoft.com/office/drawing/2014/main" id="{13C0432A-ADD1-2268-65E8-D9542398D04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02951" y="1538496"/>
            <a:ext cx="337297" cy="337297"/>
          </a:xfrm>
          <a:prstGeom prst="rect">
            <a:avLst/>
          </a:prstGeom>
        </p:spPr>
      </p:pic>
      <p:pic>
        <p:nvPicPr>
          <p:cNvPr id="14" name="Grafik 13">
            <a:extLst>
              <a:ext uri="{FF2B5EF4-FFF2-40B4-BE49-F238E27FC236}">
                <a16:creationId xmlns:a16="http://schemas.microsoft.com/office/drawing/2014/main" id="{ED5D4350-87A8-6CAE-4D18-6221D85FC28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02951" y="2096544"/>
            <a:ext cx="337297" cy="337297"/>
          </a:xfrm>
          <a:prstGeom prst="rect">
            <a:avLst/>
          </a:prstGeom>
        </p:spPr>
      </p:pic>
      <p:pic>
        <p:nvPicPr>
          <p:cNvPr id="15" name="Grafik 14">
            <a:extLst>
              <a:ext uri="{FF2B5EF4-FFF2-40B4-BE49-F238E27FC236}">
                <a16:creationId xmlns:a16="http://schemas.microsoft.com/office/drawing/2014/main" id="{5BE94CAC-7D93-065F-0593-A55E863534C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64245" y="3882829"/>
            <a:ext cx="385774" cy="364171"/>
          </a:xfrm>
          <a:prstGeom prst="rect">
            <a:avLst/>
          </a:prstGeom>
        </p:spPr>
      </p:pic>
      <p:pic>
        <p:nvPicPr>
          <p:cNvPr id="16" name="Grafik 15">
            <a:extLst>
              <a:ext uri="{FF2B5EF4-FFF2-40B4-BE49-F238E27FC236}">
                <a16:creationId xmlns:a16="http://schemas.microsoft.com/office/drawing/2014/main" id="{1709B05C-2E4E-0098-3F82-FCFABBCCE24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96635" y="2530189"/>
            <a:ext cx="549948" cy="549948"/>
          </a:xfrm>
          <a:prstGeom prst="rect">
            <a:avLst/>
          </a:prstGeom>
        </p:spPr>
      </p:pic>
      <p:pic>
        <p:nvPicPr>
          <p:cNvPr id="17" name="Grafik 16">
            <a:extLst>
              <a:ext uri="{FF2B5EF4-FFF2-40B4-BE49-F238E27FC236}">
                <a16:creationId xmlns:a16="http://schemas.microsoft.com/office/drawing/2014/main" id="{7C19CFC6-1219-3A0F-F794-6D8AD87E10E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64245" y="3200179"/>
            <a:ext cx="398207" cy="398207"/>
          </a:xfrm>
          <a:prstGeom prst="rect">
            <a:avLst/>
          </a:prstGeom>
        </p:spPr>
      </p:pic>
    </p:spTree>
    <p:extLst>
      <p:ext uri="{BB962C8B-B14F-4D97-AF65-F5344CB8AC3E}">
        <p14:creationId xmlns:p14="http://schemas.microsoft.com/office/powerpoint/2010/main" val="3772268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2" name="Textplatzhalter 1">
            <a:extLst>
              <a:ext uri="{FF2B5EF4-FFF2-40B4-BE49-F238E27FC236}">
                <a16:creationId xmlns:a16="http://schemas.microsoft.com/office/drawing/2014/main" id="{D3C93886-87D5-2140-8FBB-C76212A58D2D}"/>
              </a:ext>
            </a:extLst>
          </p:cNvPr>
          <p:cNvSpPr>
            <a:spLocks noGrp="1"/>
          </p:cNvSpPr>
          <p:nvPr>
            <p:ph type="body" sz="quarter" idx="4294967295"/>
          </p:nvPr>
        </p:nvSpPr>
        <p:spPr>
          <a:xfrm>
            <a:off x="0" y="381000"/>
            <a:ext cx="6772275" cy="1254125"/>
          </a:xfrm>
          <a:prstGeom prst="rect">
            <a:avLst/>
          </a:prstGeom>
        </p:spPr>
        <p:txBody>
          <a:bodyPr/>
          <a:lstStyle/>
          <a:p>
            <a:r>
              <a:rPr lang="en-GB" err="1"/>
              <a:t>Videsnippet</a:t>
            </a:r>
            <a:r>
              <a:rPr lang="en-GB"/>
              <a:t>: What support or cooperation has really moved me forward…?</a:t>
            </a:r>
          </a:p>
          <a:p>
            <a:endParaRPr lang="en-GB"/>
          </a:p>
        </p:txBody>
      </p:sp>
      <p:pic>
        <p:nvPicPr>
          <p:cNvPr id="3" name="Online Media 2" descr="YES Female Entrepreneurship 05 This support or cooperation moved me forward">
            <a:hlinkClick r:id="" action="ppaction://media"/>
            <a:extLst>
              <a:ext uri="{FF2B5EF4-FFF2-40B4-BE49-F238E27FC236}">
                <a16:creationId xmlns:a16="http://schemas.microsoft.com/office/drawing/2014/main" id="{353510E3-E1F4-2721-DD04-4FBE3EEFC803}"/>
              </a:ext>
            </a:extLst>
          </p:cNvPr>
          <p:cNvPicPr>
            <a:picLocks noRot="1" noChangeAspect="1"/>
          </p:cNvPicPr>
          <p:nvPr>
            <a:videoFile r:link="rId1"/>
          </p:nvPr>
        </p:nvPicPr>
        <p:blipFill>
          <a:blip r:embed="rId4"/>
          <a:stretch>
            <a:fillRect/>
          </a:stretch>
        </p:blipFill>
        <p:spPr>
          <a:xfrm>
            <a:off x="0" y="-11430"/>
            <a:ext cx="9123770" cy="5154930"/>
          </a:xfrm>
          <a:prstGeom prst="rect">
            <a:avLst/>
          </a:prstGeom>
        </p:spPr>
      </p:pic>
    </p:spTree>
    <p:extLst>
      <p:ext uri="{BB962C8B-B14F-4D97-AF65-F5344CB8AC3E}">
        <p14:creationId xmlns:p14="http://schemas.microsoft.com/office/powerpoint/2010/main" val="47475189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 name="Oval 10">
            <a:extLst>
              <a:ext uri="{FF2B5EF4-FFF2-40B4-BE49-F238E27FC236}">
                <a16:creationId xmlns:a16="http://schemas.microsoft.com/office/drawing/2014/main" id="{450D8AC8-2AE1-B5BE-7A71-35C896252218}"/>
              </a:ext>
            </a:extLst>
          </p:cNvPr>
          <p:cNvSpPr/>
          <p:nvPr/>
        </p:nvSpPr>
        <p:spPr>
          <a:xfrm>
            <a:off x="1806789" y="1761750"/>
            <a:ext cx="1620000" cy="1620000"/>
          </a:xfrm>
          <a:prstGeom prst="ellipse">
            <a:avLst/>
          </a:prstGeom>
          <a:solidFill>
            <a:srgbClr val="F1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E2841"/>
              </a:solidFill>
              <a:effectLst/>
              <a:uLnTx/>
              <a:uFillTx/>
              <a:latin typeface="Aptos" panose="02110004020202020204"/>
              <a:ea typeface="+mn-ea"/>
              <a:cs typeface="+mn-cs"/>
              <a:sym typeface="Arial"/>
            </a:endParaRPr>
          </a:p>
        </p:txBody>
      </p:sp>
      <p:sp>
        <p:nvSpPr>
          <p:cNvPr id="8" name="Oval 7">
            <a:extLst>
              <a:ext uri="{FF2B5EF4-FFF2-40B4-BE49-F238E27FC236}">
                <a16:creationId xmlns:a16="http://schemas.microsoft.com/office/drawing/2014/main" id="{76BB4FC3-24D3-4C5D-113B-846EC74F7904}"/>
              </a:ext>
            </a:extLst>
          </p:cNvPr>
          <p:cNvSpPr/>
          <p:nvPr/>
        </p:nvSpPr>
        <p:spPr>
          <a:xfrm>
            <a:off x="5446537" y="1761750"/>
            <a:ext cx="1620000" cy="1620000"/>
          </a:xfrm>
          <a:prstGeom prst="ellipse">
            <a:avLst/>
          </a:prstGeom>
          <a:solidFill>
            <a:srgbClr val="F1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E2841"/>
              </a:solidFill>
              <a:effectLst/>
              <a:uLnTx/>
              <a:uFillTx/>
              <a:latin typeface="Aptos" panose="02110004020202020204"/>
              <a:ea typeface="+mn-ea"/>
              <a:cs typeface="+mn-cs"/>
              <a:sym typeface="Arial"/>
            </a:endParaRPr>
          </a:p>
        </p:txBody>
      </p:sp>
      <p:sp>
        <p:nvSpPr>
          <p:cNvPr id="2" name="Textplatzhalter 1">
            <a:extLst>
              <a:ext uri="{FF2B5EF4-FFF2-40B4-BE49-F238E27FC236}">
                <a16:creationId xmlns:a16="http://schemas.microsoft.com/office/drawing/2014/main" id="{D3C93886-87D5-2140-8FBB-C76212A58D2D}"/>
              </a:ext>
            </a:extLst>
          </p:cNvPr>
          <p:cNvSpPr>
            <a:spLocks noGrp="1"/>
          </p:cNvSpPr>
          <p:nvPr>
            <p:ph type="body" idx="1"/>
          </p:nvPr>
        </p:nvSpPr>
        <p:spPr/>
        <p:txBody>
          <a:bodyPr/>
          <a:lstStyle/>
          <a:p>
            <a:r>
              <a:rPr lang="en-GB"/>
              <a:t>Let’s start with exercise 1</a:t>
            </a:r>
          </a:p>
        </p:txBody>
      </p:sp>
      <p:sp>
        <p:nvSpPr>
          <p:cNvPr id="3" name="Textfeld 7">
            <a:extLst>
              <a:ext uri="{FF2B5EF4-FFF2-40B4-BE49-F238E27FC236}">
                <a16:creationId xmlns:a16="http://schemas.microsoft.com/office/drawing/2014/main" id="{E3F5843A-6C52-5984-0EDC-D6E28C19E038}"/>
              </a:ext>
            </a:extLst>
          </p:cNvPr>
          <p:cNvSpPr txBox="1"/>
          <p:nvPr/>
        </p:nvSpPr>
        <p:spPr>
          <a:xfrm>
            <a:off x="1763214" y="1211802"/>
            <a:ext cx="170715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a:ln>
                  <a:noFill/>
                </a:ln>
                <a:solidFill>
                  <a:prstClr val="black"/>
                </a:solidFill>
                <a:effectLst/>
                <a:uLnTx/>
                <a:uFillTx/>
                <a:latin typeface="Aptos" panose="020B0004020202020204" pitchFamily="34" charset="0"/>
                <a:cs typeface="Arial"/>
                <a:sym typeface="Arial"/>
              </a:rPr>
              <a:t>Exercise 1</a:t>
            </a:r>
          </a:p>
        </p:txBody>
      </p:sp>
      <p:sp>
        <p:nvSpPr>
          <p:cNvPr id="5" name="TextBox 4">
            <a:extLst>
              <a:ext uri="{FF2B5EF4-FFF2-40B4-BE49-F238E27FC236}">
                <a16:creationId xmlns:a16="http://schemas.microsoft.com/office/drawing/2014/main" id="{B03F7294-9392-BAD8-09E2-0EE786726AA5}"/>
              </a:ext>
            </a:extLst>
          </p:cNvPr>
          <p:cNvSpPr txBox="1"/>
          <p:nvPr/>
        </p:nvSpPr>
        <p:spPr>
          <a:xfrm>
            <a:off x="1644784" y="3601512"/>
            <a:ext cx="1849681" cy="7386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 typeface="Arial"/>
              <a:buNone/>
              <a:tabLst/>
              <a:defRPr/>
            </a:pPr>
            <a:r>
              <a:rPr kumimoji="0" lang="en-GB" sz="1400" b="1" i="0" u="none" strike="noStrike" kern="0" cap="none" spc="0" normalizeH="0" baseline="0" noProof="0">
                <a:ln>
                  <a:noFill/>
                </a:ln>
                <a:solidFill>
                  <a:prstClr val="black"/>
                </a:solidFill>
                <a:effectLst/>
                <a:uLnTx/>
                <a:uFillTx/>
                <a:latin typeface="Aptos" panose="020B0004020202020204" pitchFamily="34" charset="0"/>
                <a:cs typeface="Arial"/>
                <a:sym typeface="Arial"/>
              </a:rPr>
              <a:t>Appreciate the </a:t>
            </a:r>
            <a:br>
              <a:rPr kumimoji="0" lang="en-GB" sz="1400" b="1" i="0" u="none" strike="noStrike" kern="0" cap="none" spc="0" normalizeH="0" baseline="0" noProof="0">
                <a:ln>
                  <a:noFill/>
                </a:ln>
                <a:solidFill>
                  <a:prstClr val="black"/>
                </a:solidFill>
                <a:effectLst/>
                <a:uLnTx/>
                <a:uFillTx/>
                <a:latin typeface="Aptos" panose="020B0004020202020204" pitchFamily="34" charset="0"/>
                <a:cs typeface="Arial"/>
                <a:sym typeface="Arial"/>
              </a:rPr>
            </a:br>
            <a:r>
              <a:rPr kumimoji="0" lang="en-GB" sz="1400" b="1" i="0" u="none" strike="noStrike" kern="0" cap="none" spc="0" normalizeH="0" baseline="0" noProof="0">
                <a:ln>
                  <a:noFill/>
                </a:ln>
                <a:solidFill>
                  <a:prstClr val="black"/>
                </a:solidFill>
                <a:effectLst/>
                <a:uLnTx/>
                <a:uFillTx/>
                <a:latin typeface="Aptos" panose="020B0004020202020204" pitchFamily="34" charset="0"/>
                <a:cs typeface="Arial"/>
                <a:sym typeface="Arial"/>
              </a:rPr>
              <a:t>other profiles</a:t>
            </a:r>
          </a:p>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DE" sz="1400" b="1" i="0" u="none" strike="noStrike" kern="0" cap="none" spc="0" normalizeH="0" baseline="0" noProof="0">
              <a:ln>
                <a:noFill/>
              </a:ln>
              <a:solidFill>
                <a:srgbClr val="000000"/>
              </a:solidFill>
              <a:effectLst/>
              <a:uLnTx/>
              <a:uFillTx/>
              <a:latin typeface="Aptos" panose="020B0004020202020204" pitchFamily="34" charset="0"/>
              <a:ea typeface="+mn-ea"/>
              <a:cs typeface="Arial"/>
              <a:sym typeface="Calibri"/>
            </a:endParaRPr>
          </a:p>
        </p:txBody>
      </p:sp>
      <p:sp>
        <p:nvSpPr>
          <p:cNvPr id="7" name="TextBox 6">
            <a:extLst>
              <a:ext uri="{FF2B5EF4-FFF2-40B4-BE49-F238E27FC236}">
                <a16:creationId xmlns:a16="http://schemas.microsoft.com/office/drawing/2014/main" id="{D597C580-F936-B841-E29B-0EEDEC9451EA}"/>
              </a:ext>
            </a:extLst>
          </p:cNvPr>
          <p:cNvSpPr txBox="1"/>
          <p:nvPr/>
        </p:nvSpPr>
        <p:spPr>
          <a:xfrm>
            <a:off x="4988844" y="3601512"/>
            <a:ext cx="2535385"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a:ln>
                  <a:noFill/>
                </a:ln>
                <a:solidFill>
                  <a:srgbClr val="7030A0"/>
                </a:solidFill>
                <a:effectLst/>
                <a:uLnTx/>
                <a:uFillTx/>
                <a:latin typeface="Aptos" panose="020B0004020202020204" pitchFamily="34" charset="0"/>
                <a:cs typeface="Arial"/>
                <a:sym typeface="Arial"/>
              </a:rPr>
              <a:t>Brainstorm together on potential sources of support</a:t>
            </a:r>
          </a:p>
        </p:txBody>
      </p:sp>
      <p:pic>
        <p:nvPicPr>
          <p:cNvPr id="9" name="Graphic 8">
            <a:extLst>
              <a:ext uri="{FF2B5EF4-FFF2-40B4-BE49-F238E27FC236}">
                <a16:creationId xmlns:a16="http://schemas.microsoft.com/office/drawing/2014/main" id="{E100F9E9-269F-6A77-56CE-4E49C4B9F80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01084" y="1828210"/>
            <a:ext cx="1510907" cy="1510907"/>
          </a:xfrm>
          <a:prstGeom prst="rect">
            <a:avLst/>
          </a:prstGeom>
        </p:spPr>
      </p:pic>
      <p:pic>
        <p:nvPicPr>
          <p:cNvPr id="12" name="Graphic 11">
            <a:extLst>
              <a:ext uri="{FF2B5EF4-FFF2-40B4-BE49-F238E27FC236}">
                <a16:creationId xmlns:a16="http://schemas.microsoft.com/office/drawing/2014/main" id="{59E5F930-B9A1-FD1A-36A5-6B080931C2E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730075" y="1893229"/>
            <a:ext cx="1314611" cy="1314611"/>
          </a:xfrm>
          <a:prstGeom prst="rect">
            <a:avLst/>
          </a:prstGeom>
        </p:spPr>
      </p:pic>
      <p:sp>
        <p:nvSpPr>
          <p:cNvPr id="15" name="Textfeld 7">
            <a:extLst>
              <a:ext uri="{FF2B5EF4-FFF2-40B4-BE49-F238E27FC236}">
                <a16:creationId xmlns:a16="http://schemas.microsoft.com/office/drawing/2014/main" id="{CFC5480B-46FB-4D27-2213-325E4FF0DB08}"/>
              </a:ext>
            </a:extLst>
          </p:cNvPr>
          <p:cNvSpPr txBox="1"/>
          <p:nvPr/>
        </p:nvSpPr>
        <p:spPr>
          <a:xfrm>
            <a:off x="5402962" y="1211802"/>
            <a:ext cx="170715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a:ln>
                  <a:noFill/>
                </a:ln>
                <a:solidFill>
                  <a:srgbClr val="7030A0"/>
                </a:solidFill>
                <a:effectLst/>
                <a:uLnTx/>
                <a:uFillTx/>
                <a:latin typeface="Aptos" panose="020B0004020202020204" pitchFamily="34" charset="0"/>
                <a:cs typeface="Arial"/>
                <a:sym typeface="Arial"/>
              </a:rPr>
              <a:t>Exercise 2</a:t>
            </a:r>
          </a:p>
        </p:txBody>
      </p:sp>
    </p:spTree>
    <p:extLst>
      <p:ext uri="{BB962C8B-B14F-4D97-AF65-F5344CB8AC3E}">
        <p14:creationId xmlns:p14="http://schemas.microsoft.com/office/powerpoint/2010/main" val="687914571"/>
      </p:ext>
    </p:extLst>
  </p:cSld>
  <p:clrMapOvr>
    <a:masterClrMapping/>
  </p:clrMapOvr>
  <p:transition spd="med"/>
  <p:extLst>
    <p:ext uri="{6950BFC3-D8DA-4A85-94F7-54DA5524770B}">
      <p188:commentRel xmlns:p188="http://schemas.microsoft.com/office/powerpoint/2018/8/main" r:id="rId3"/>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 name="Textplatzhalter 2">
            <a:extLst>
              <a:ext uri="{FF2B5EF4-FFF2-40B4-BE49-F238E27FC236}">
                <a16:creationId xmlns:a16="http://schemas.microsoft.com/office/drawing/2014/main" id="{88A2FE3B-6B76-2F4B-B9D9-92762A6B243D}"/>
              </a:ext>
            </a:extLst>
          </p:cNvPr>
          <p:cNvSpPr>
            <a:spLocks noGrp="1"/>
          </p:cNvSpPr>
          <p:nvPr>
            <p:ph type="body" sz="quarter" idx="14"/>
          </p:nvPr>
        </p:nvSpPr>
        <p:spPr/>
        <p:txBody>
          <a:bodyPr/>
          <a:lstStyle/>
          <a:p>
            <a:r>
              <a:rPr lang="en-GB"/>
              <a:t>Solo work</a:t>
            </a:r>
          </a:p>
        </p:txBody>
      </p:sp>
      <p:sp>
        <p:nvSpPr>
          <p:cNvPr id="13" name="Textplatzhalter 12">
            <a:extLst>
              <a:ext uri="{FF2B5EF4-FFF2-40B4-BE49-F238E27FC236}">
                <a16:creationId xmlns:a16="http://schemas.microsoft.com/office/drawing/2014/main" id="{02118954-7337-8642-8618-15E51BE7C22B}"/>
              </a:ext>
            </a:extLst>
          </p:cNvPr>
          <p:cNvSpPr>
            <a:spLocks noGrp="1"/>
          </p:cNvSpPr>
          <p:nvPr>
            <p:ph type="body" sz="quarter" idx="15"/>
          </p:nvPr>
        </p:nvSpPr>
        <p:spPr/>
        <p:txBody>
          <a:bodyPr/>
          <a:lstStyle/>
          <a:p>
            <a:r>
              <a:rPr lang="en-GB"/>
              <a:t>Value the other profiles:</a:t>
            </a:r>
          </a:p>
        </p:txBody>
      </p:sp>
      <p:sp>
        <p:nvSpPr>
          <p:cNvPr id="14" name="Textplatzhalter 13">
            <a:extLst>
              <a:ext uri="{FF2B5EF4-FFF2-40B4-BE49-F238E27FC236}">
                <a16:creationId xmlns:a16="http://schemas.microsoft.com/office/drawing/2014/main" id="{6228FF11-4F8A-164C-AC1F-13A657E8AEF1}"/>
              </a:ext>
            </a:extLst>
          </p:cNvPr>
          <p:cNvSpPr>
            <a:spLocks noGrp="1"/>
          </p:cNvSpPr>
          <p:nvPr>
            <p:ph type="body" sz="quarter" idx="17"/>
          </p:nvPr>
        </p:nvSpPr>
        <p:spPr/>
        <p:txBody>
          <a:bodyPr/>
          <a:lstStyle/>
          <a:p>
            <a:r>
              <a:rPr lang="en-GB"/>
              <a:t>10 minutes</a:t>
            </a:r>
          </a:p>
        </p:txBody>
      </p:sp>
      <p:sp>
        <p:nvSpPr>
          <p:cNvPr id="15" name="Textplatzhalter 14">
            <a:extLst>
              <a:ext uri="{FF2B5EF4-FFF2-40B4-BE49-F238E27FC236}">
                <a16:creationId xmlns:a16="http://schemas.microsoft.com/office/drawing/2014/main" id="{09544521-ACA8-6A4E-A98F-3297DBB0B514}"/>
              </a:ext>
            </a:extLst>
          </p:cNvPr>
          <p:cNvSpPr>
            <a:spLocks noGrp="1"/>
          </p:cNvSpPr>
          <p:nvPr>
            <p:ph type="body" sz="quarter" idx="19"/>
          </p:nvPr>
        </p:nvSpPr>
        <p:spPr/>
        <p:txBody>
          <a:bodyPr/>
          <a:lstStyle/>
          <a:p>
            <a:r>
              <a:rPr lang="en-GB" dirty="0"/>
              <a:t>Stay in main room </a:t>
            </a:r>
            <a:br>
              <a:rPr lang="en-GB" dirty="0"/>
            </a:br>
            <a:r>
              <a:rPr lang="en-GB" dirty="0"/>
              <a:t>and mute yourself.</a:t>
            </a:r>
          </a:p>
          <a:p>
            <a:r>
              <a:rPr lang="en-GB" b="1"/>
              <a:t>Got to the entrepreneurial profiles on Miro.</a:t>
            </a:r>
          </a:p>
        </p:txBody>
      </p:sp>
      <p:sp>
        <p:nvSpPr>
          <p:cNvPr id="16" name="Textplatzhalter 15">
            <a:extLst>
              <a:ext uri="{FF2B5EF4-FFF2-40B4-BE49-F238E27FC236}">
                <a16:creationId xmlns:a16="http://schemas.microsoft.com/office/drawing/2014/main" id="{F976F5AB-D1AF-5240-9B6B-51DC901A1E23}"/>
              </a:ext>
            </a:extLst>
          </p:cNvPr>
          <p:cNvSpPr>
            <a:spLocks noGrp="1"/>
          </p:cNvSpPr>
          <p:nvPr>
            <p:ph type="body" sz="quarter" idx="20"/>
          </p:nvPr>
        </p:nvSpPr>
        <p:spPr>
          <a:xfrm>
            <a:off x="3742919" y="2286000"/>
            <a:ext cx="2353866" cy="1282402"/>
          </a:xfrm>
        </p:spPr>
        <p:txBody>
          <a:bodyPr wrap="square" lIns="0" tIns="0" rIns="0" bIns="0" anchor="t">
            <a:spAutoFit/>
          </a:bodyPr>
          <a:lstStyle/>
          <a:p>
            <a:r>
              <a:rPr lang="en-GB" dirty="0">
                <a:latin typeface="Aptos" panose="020B0004020202020204" pitchFamily="34" charset="0"/>
              </a:rPr>
              <a:t>Look through the resources profiles of the others.</a:t>
            </a:r>
          </a:p>
          <a:p>
            <a:r>
              <a:rPr lang="en-GB" b="1" dirty="0">
                <a:latin typeface="Aptos" panose="020B0004020202020204" pitchFamily="34" charset="0"/>
              </a:rPr>
              <a:t>Appreciate the other profiles with comments or visuals.</a:t>
            </a:r>
          </a:p>
          <a:p>
            <a:endParaRPr lang="en-GB" dirty="0">
              <a:latin typeface="Aptos" panose="020B0004020202020204" pitchFamily="34" charset="0"/>
            </a:endParaRPr>
          </a:p>
        </p:txBody>
      </p:sp>
    </p:spTree>
    <p:extLst>
      <p:ext uri="{BB962C8B-B14F-4D97-AF65-F5344CB8AC3E}">
        <p14:creationId xmlns:p14="http://schemas.microsoft.com/office/powerpoint/2010/main" val="4037728646"/>
      </p:ext>
    </p:extLst>
  </p:cSld>
  <p:clrMapOvr>
    <a:masterClrMapping/>
  </p:clrMapOvr>
  <p:transition spd="med"/>
  <p:extLst>
    <p:ext uri="{6950BFC3-D8DA-4A85-94F7-54DA5524770B}">
      <p188:commentRel xmlns:p188="http://schemas.microsoft.com/office/powerpoint/2018/8/main" r:id="rId3"/>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54521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4" name="Oval 3">
            <a:extLst>
              <a:ext uri="{FF2B5EF4-FFF2-40B4-BE49-F238E27FC236}">
                <a16:creationId xmlns:a16="http://schemas.microsoft.com/office/drawing/2014/main" id="{835B70D7-3D01-FDF0-88C0-10C0B28F10B4}"/>
              </a:ext>
            </a:extLst>
          </p:cNvPr>
          <p:cNvSpPr/>
          <p:nvPr/>
        </p:nvSpPr>
        <p:spPr>
          <a:xfrm>
            <a:off x="1806789" y="1761750"/>
            <a:ext cx="1620000" cy="1620000"/>
          </a:xfrm>
          <a:prstGeom prst="ellipse">
            <a:avLst/>
          </a:prstGeom>
          <a:solidFill>
            <a:srgbClr val="F1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E2841"/>
              </a:solidFill>
              <a:effectLst/>
              <a:uLnTx/>
              <a:uFillTx/>
              <a:latin typeface="Aptos" panose="02110004020202020204"/>
              <a:ea typeface="+mn-ea"/>
              <a:cs typeface="+mn-cs"/>
              <a:sym typeface="Arial"/>
            </a:endParaRPr>
          </a:p>
        </p:txBody>
      </p:sp>
      <p:sp>
        <p:nvSpPr>
          <p:cNvPr id="8" name="Oval 7">
            <a:extLst>
              <a:ext uri="{FF2B5EF4-FFF2-40B4-BE49-F238E27FC236}">
                <a16:creationId xmlns:a16="http://schemas.microsoft.com/office/drawing/2014/main" id="{36C8EE5F-F58B-A959-26E2-04F54AB498FA}"/>
              </a:ext>
            </a:extLst>
          </p:cNvPr>
          <p:cNvSpPr/>
          <p:nvPr/>
        </p:nvSpPr>
        <p:spPr>
          <a:xfrm>
            <a:off x="5446537" y="1761750"/>
            <a:ext cx="1620000" cy="1620000"/>
          </a:xfrm>
          <a:prstGeom prst="ellipse">
            <a:avLst/>
          </a:prstGeom>
          <a:solidFill>
            <a:srgbClr val="F1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E2841"/>
              </a:solidFill>
              <a:effectLst/>
              <a:uLnTx/>
              <a:uFillTx/>
              <a:latin typeface="Aptos" panose="02110004020202020204"/>
              <a:ea typeface="+mn-ea"/>
              <a:cs typeface="+mn-cs"/>
              <a:sym typeface="Arial"/>
            </a:endParaRPr>
          </a:p>
        </p:txBody>
      </p:sp>
      <p:sp>
        <p:nvSpPr>
          <p:cNvPr id="11" name="Textfeld 7">
            <a:extLst>
              <a:ext uri="{FF2B5EF4-FFF2-40B4-BE49-F238E27FC236}">
                <a16:creationId xmlns:a16="http://schemas.microsoft.com/office/drawing/2014/main" id="{13E93E06-FE8D-D0C5-5AE1-3E8482E31BB4}"/>
              </a:ext>
            </a:extLst>
          </p:cNvPr>
          <p:cNvSpPr txBox="1"/>
          <p:nvPr/>
        </p:nvSpPr>
        <p:spPr>
          <a:xfrm>
            <a:off x="1763214" y="1211802"/>
            <a:ext cx="170715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a:ln>
                  <a:noFill/>
                </a:ln>
                <a:solidFill>
                  <a:prstClr val="black"/>
                </a:solidFill>
                <a:effectLst/>
                <a:uLnTx/>
                <a:uFillTx/>
                <a:latin typeface="Aptos" panose="020B0004020202020204" pitchFamily="34" charset="0"/>
                <a:cs typeface="Arial"/>
                <a:sym typeface="Arial"/>
              </a:rPr>
              <a:t>Exercise 1</a:t>
            </a:r>
          </a:p>
        </p:txBody>
      </p:sp>
      <p:sp>
        <p:nvSpPr>
          <p:cNvPr id="14" name="TextBox 13">
            <a:extLst>
              <a:ext uri="{FF2B5EF4-FFF2-40B4-BE49-F238E27FC236}">
                <a16:creationId xmlns:a16="http://schemas.microsoft.com/office/drawing/2014/main" id="{0CEF1D6F-8B7C-0303-C404-B4A20E3FC054}"/>
              </a:ext>
            </a:extLst>
          </p:cNvPr>
          <p:cNvSpPr txBox="1"/>
          <p:nvPr/>
        </p:nvSpPr>
        <p:spPr>
          <a:xfrm>
            <a:off x="4988844" y="3601512"/>
            <a:ext cx="2535385"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a:ln>
                  <a:noFill/>
                </a:ln>
                <a:solidFill>
                  <a:prstClr val="black"/>
                </a:solidFill>
                <a:effectLst/>
                <a:uLnTx/>
                <a:uFillTx/>
                <a:latin typeface="Aptos" panose="020B0004020202020204" pitchFamily="34" charset="0"/>
                <a:cs typeface="Arial"/>
                <a:sym typeface="Arial"/>
              </a:rPr>
              <a:t>Brainstorm together on potential sources of support</a:t>
            </a:r>
          </a:p>
        </p:txBody>
      </p:sp>
      <p:pic>
        <p:nvPicPr>
          <p:cNvPr id="17" name="Graphic 16">
            <a:extLst>
              <a:ext uri="{FF2B5EF4-FFF2-40B4-BE49-F238E27FC236}">
                <a16:creationId xmlns:a16="http://schemas.microsoft.com/office/drawing/2014/main" id="{EBBC71D6-3D1A-9F3C-DC01-55BC42574F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30075" y="1893229"/>
            <a:ext cx="1314611" cy="1314611"/>
          </a:xfrm>
          <a:prstGeom prst="rect">
            <a:avLst/>
          </a:prstGeom>
        </p:spPr>
      </p:pic>
      <p:sp>
        <p:nvSpPr>
          <p:cNvPr id="18" name="Textfeld 7">
            <a:extLst>
              <a:ext uri="{FF2B5EF4-FFF2-40B4-BE49-F238E27FC236}">
                <a16:creationId xmlns:a16="http://schemas.microsoft.com/office/drawing/2014/main" id="{7E9BE3C3-0C26-FEA7-E049-72885DE7AB31}"/>
              </a:ext>
            </a:extLst>
          </p:cNvPr>
          <p:cNvSpPr txBox="1"/>
          <p:nvPr/>
        </p:nvSpPr>
        <p:spPr>
          <a:xfrm>
            <a:off x="5402962" y="1211802"/>
            <a:ext cx="170715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a:ln>
                  <a:noFill/>
                </a:ln>
                <a:solidFill>
                  <a:prstClr val="black"/>
                </a:solidFill>
                <a:effectLst/>
                <a:uLnTx/>
                <a:uFillTx/>
                <a:latin typeface="Aptos" panose="020B0004020202020204" pitchFamily="34" charset="0"/>
                <a:cs typeface="Arial"/>
                <a:sym typeface="Arial"/>
              </a:rPr>
              <a:t>Exercise 2</a:t>
            </a:r>
          </a:p>
        </p:txBody>
      </p:sp>
      <p:sp>
        <p:nvSpPr>
          <p:cNvPr id="2" name="Textplatzhalter 1">
            <a:extLst>
              <a:ext uri="{FF2B5EF4-FFF2-40B4-BE49-F238E27FC236}">
                <a16:creationId xmlns:a16="http://schemas.microsoft.com/office/drawing/2014/main" id="{D3C93886-87D5-2140-8FBB-C76212A58D2D}"/>
              </a:ext>
            </a:extLst>
          </p:cNvPr>
          <p:cNvSpPr>
            <a:spLocks noGrp="1"/>
          </p:cNvSpPr>
          <p:nvPr>
            <p:ph type="body" idx="1"/>
          </p:nvPr>
        </p:nvSpPr>
        <p:spPr/>
        <p:txBody>
          <a:bodyPr/>
          <a:lstStyle/>
          <a:p>
            <a:r>
              <a:rPr lang="en-GB"/>
              <a:t>On to Exercise 2</a:t>
            </a:r>
          </a:p>
        </p:txBody>
      </p:sp>
      <p:pic>
        <p:nvPicPr>
          <p:cNvPr id="9" name="Graphic 8">
            <a:extLst>
              <a:ext uri="{FF2B5EF4-FFF2-40B4-BE49-F238E27FC236}">
                <a16:creationId xmlns:a16="http://schemas.microsoft.com/office/drawing/2014/main" id="{E100F9E9-269F-6A77-56CE-4E49C4B9F80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98205" y="1854852"/>
            <a:ext cx="1510907" cy="1510907"/>
          </a:xfrm>
          <a:prstGeom prst="rect">
            <a:avLst/>
          </a:prstGeom>
        </p:spPr>
      </p:pic>
      <p:pic>
        <p:nvPicPr>
          <p:cNvPr id="6" name="Graphic 5">
            <a:extLst>
              <a:ext uri="{FF2B5EF4-FFF2-40B4-BE49-F238E27FC236}">
                <a16:creationId xmlns:a16="http://schemas.microsoft.com/office/drawing/2014/main" id="{64292653-6EFB-4F66-A892-0A498ADEAAE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116982" y="1982951"/>
            <a:ext cx="611311" cy="611311"/>
          </a:xfrm>
          <a:prstGeom prst="rect">
            <a:avLst/>
          </a:prstGeom>
        </p:spPr>
      </p:pic>
      <p:sp>
        <p:nvSpPr>
          <p:cNvPr id="19" name="TextBox 18">
            <a:extLst>
              <a:ext uri="{FF2B5EF4-FFF2-40B4-BE49-F238E27FC236}">
                <a16:creationId xmlns:a16="http://schemas.microsoft.com/office/drawing/2014/main" id="{D5EF86EE-6066-BA57-A7E0-B7E471CC692D}"/>
              </a:ext>
            </a:extLst>
          </p:cNvPr>
          <p:cNvSpPr txBox="1"/>
          <p:nvPr/>
        </p:nvSpPr>
        <p:spPr>
          <a:xfrm>
            <a:off x="1644784" y="3601512"/>
            <a:ext cx="1849681" cy="7386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 typeface="Arial"/>
              <a:buNone/>
              <a:tabLst/>
              <a:defRPr/>
            </a:pPr>
            <a:r>
              <a:rPr kumimoji="0" lang="en-GB" sz="1400" b="1" i="0" u="none" strike="noStrike" kern="0" cap="none" spc="0" normalizeH="0" baseline="0" noProof="0">
                <a:ln>
                  <a:noFill/>
                </a:ln>
                <a:solidFill>
                  <a:prstClr val="black"/>
                </a:solidFill>
                <a:effectLst/>
                <a:uLnTx/>
                <a:uFillTx/>
                <a:latin typeface="Aptos" panose="020B0004020202020204" pitchFamily="34" charset="0"/>
                <a:cs typeface="Arial"/>
                <a:sym typeface="Arial"/>
              </a:rPr>
              <a:t>Appreciate the </a:t>
            </a:r>
            <a:br>
              <a:rPr kumimoji="0" lang="en-GB" sz="1400" b="1" i="0" u="none" strike="noStrike" kern="0" cap="none" spc="0" normalizeH="0" baseline="0" noProof="0">
                <a:ln>
                  <a:noFill/>
                </a:ln>
                <a:solidFill>
                  <a:prstClr val="black"/>
                </a:solidFill>
                <a:effectLst/>
                <a:uLnTx/>
                <a:uFillTx/>
                <a:latin typeface="Aptos" panose="020B0004020202020204" pitchFamily="34" charset="0"/>
                <a:cs typeface="Arial"/>
                <a:sym typeface="Arial"/>
              </a:rPr>
            </a:br>
            <a:r>
              <a:rPr kumimoji="0" lang="en-GB" sz="1400" b="1" i="0" u="none" strike="noStrike" kern="0" cap="none" spc="0" normalizeH="0" baseline="0" noProof="0">
                <a:ln>
                  <a:noFill/>
                </a:ln>
                <a:solidFill>
                  <a:prstClr val="black"/>
                </a:solidFill>
                <a:effectLst/>
                <a:uLnTx/>
                <a:uFillTx/>
                <a:latin typeface="Aptos" panose="020B0004020202020204" pitchFamily="34" charset="0"/>
                <a:cs typeface="Arial"/>
                <a:sym typeface="Arial"/>
              </a:rPr>
              <a:t>other profiles</a:t>
            </a:r>
          </a:p>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DE" sz="1400" b="1" i="0" u="none" strike="noStrike" kern="0" cap="none" spc="0" normalizeH="0" baseline="0" noProof="0">
              <a:ln>
                <a:noFill/>
              </a:ln>
              <a:solidFill>
                <a:srgbClr val="000000"/>
              </a:solidFill>
              <a:effectLst/>
              <a:uLnTx/>
              <a:uFillTx/>
              <a:latin typeface="Aptos" panose="020B0004020202020204" pitchFamily="34" charset="0"/>
              <a:ea typeface="+mn-ea"/>
              <a:cs typeface="Arial"/>
              <a:sym typeface="Calibri"/>
            </a:endParaRPr>
          </a:p>
        </p:txBody>
      </p:sp>
    </p:spTree>
    <p:extLst>
      <p:ext uri="{BB962C8B-B14F-4D97-AF65-F5344CB8AC3E}">
        <p14:creationId xmlns:p14="http://schemas.microsoft.com/office/powerpoint/2010/main" val="220187200"/>
      </p:ext>
    </p:extLst>
  </p:cSld>
  <p:clrMapOvr>
    <a:masterClrMapping/>
  </p:clrMapOvr>
  <p:transition spd="med"/>
  <p:extLst>
    <p:ext uri="{6950BFC3-D8DA-4A85-94F7-54DA5524770B}">
      <p188:commentRel xmlns:p188="http://schemas.microsoft.com/office/powerpoint/2018/8/main" r:id="rId3"/>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32">
          <a:extLst>
            <a:ext uri="{FF2B5EF4-FFF2-40B4-BE49-F238E27FC236}">
              <a16:creationId xmlns:a16="http://schemas.microsoft.com/office/drawing/2014/main" id="{F6180C2B-D58A-D9DB-95CC-BB3D5E2E70E1}"/>
            </a:ext>
          </a:extLst>
        </p:cNvPr>
        <p:cNvGrpSpPr/>
        <p:nvPr/>
      </p:nvGrpSpPr>
      <p:grpSpPr>
        <a:xfrm>
          <a:off x="0" y="0"/>
          <a:ext cx="0" cy="0"/>
          <a:chOff x="0" y="0"/>
          <a:chExt cx="0" cy="0"/>
        </a:xfrm>
      </p:grpSpPr>
      <p:sp>
        <p:nvSpPr>
          <p:cNvPr id="3" name="Textplatzhalter 2">
            <a:extLst>
              <a:ext uri="{FF2B5EF4-FFF2-40B4-BE49-F238E27FC236}">
                <a16:creationId xmlns:a16="http://schemas.microsoft.com/office/drawing/2014/main" id="{57000D03-1576-84A4-916B-D13771941257}"/>
              </a:ext>
            </a:extLst>
          </p:cNvPr>
          <p:cNvSpPr>
            <a:spLocks noGrp="1"/>
          </p:cNvSpPr>
          <p:nvPr>
            <p:ph type="body" sz="quarter" idx="14"/>
          </p:nvPr>
        </p:nvSpPr>
        <p:spPr/>
        <p:txBody>
          <a:bodyPr/>
          <a:lstStyle/>
          <a:p>
            <a:r>
              <a:rPr lang="en-GB"/>
              <a:t>Teamwork</a:t>
            </a:r>
          </a:p>
        </p:txBody>
      </p:sp>
      <p:sp>
        <p:nvSpPr>
          <p:cNvPr id="10" name="Textplatzhalter 9">
            <a:extLst>
              <a:ext uri="{FF2B5EF4-FFF2-40B4-BE49-F238E27FC236}">
                <a16:creationId xmlns:a16="http://schemas.microsoft.com/office/drawing/2014/main" id="{8E56C154-18D4-AEA5-A4C4-E69EC2AF90A0}"/>
              </a:ext>
            </a:extLst>
          </p:cNvPr>
          <p:cNvSpPr>
            <a:spLocks noGrp="1"/>
          </p:cNvSpPr>
          <p:nvPr>
            <p:ph type="body" sz="quarter" idx="15"/>
          </p:nvPr>
        </p:nvSpPr>
        <p:spPr/>
        <p:txBody>
          <a:bodyPr/>
          <a:lstStyle/>
          <a:p>
            <a:r>
              <a:rPr lang="en-GB"/>
              <a:t>Exchange with others:</a:t>
            </a:r>
          </a:p>
        </p:txBody>
      </p:sp>
      <p:sp>
        <p:nvSpPr>
          <p:cNvPr id="12" name="Textplatzhalter 11">
            <a:extLst>
              <a:ext uri="{FF2B5EF4-FFF2-40B4-BE49-F238E27FC236}">
                <a16:creationId xmlns:a16="http://schemas.microsoft.com/office/drawing/2014/main" id="{6DBDBB6E-2DE0-8482-1D93-358715373033}"/>
              </a:ext>
            </a:extLst>
          </p:cNvPr>
          <p:cNvSpPr>
            <a:spLocks noGrp="1"/>
          </p:cNvSpPr>
          <p:nvPr>
            <p:ph type="body" sz="quarter" idx="17"/>
          </p:nvPr>
        </p:nvSpPr>
        <p:spPr/>
        <p:txBody>
          <a:bodyPr/>
          <a:lstStyle/>
          <a:p>
            <a:r>
              <a:rPr lang="en-GB"/>
              <a:t>15 minutes</a:t>
            </a:r>
          </a:p>
        </p:txBody>
      </p:sp>
      <p:sp>
        <p:nvSpPr>
          <p:cNvPr id="13" name="Textplatzhalter 12">
            <a:extLst>
              <a:ext uri="{FF2B5EF4-FFF2-40B4-BE49-F238E27FC236}">
                <a16:creationId xmlns:a16="http://schemas.microsoft.com/office/drawing/2014/main" id="{368C12A8-52E0-90BC-35A8-85A6FA81B5C4}"/>
              </a:ext>
            </a:extLst>
          </p:cNvPr>
          <p:cNvSpPr>
            <a:spLocks noGrp="1"/>
          </p:cNvSpPr>
          <p:nvPr>
            <p:ph type="body" sz="quarter" idx="19"/>
          </p:nvPr>
        </p:nvSpPr>
        <p:spPr/>
        <p:txBody>
          <a:bodyPr/>
          <a:lstStyle/>
          <a:p>
            <a:r>
              <a:rPr lang="en-GB"/>
              <a:t>Digital Breakout Rooms of 3</a:t>
            </a:r>
          </a:p>
          <a:p>
            <a:r>
              <a:rPr lang="en-GB" b="1"/>
              <a:t>Go to the template on Miro </a:t>
            </a:r>
            <a:br>
              <a:rPr lang="en-GB" b="1"/>
            </a:br>
            <a:r>
              <a:rPr lang="en-GB" b="1"/>
              <a:t>for Step 3.</a:t>
            </a:r>
          </a:p>
          <a:p>
            <a:endParaRPr lang="en-GB"/>
          </a:p>
        </p:txBody>
      </p:sp>
      <p:sp>
        <p:nvSpPr>
          <p:cNvPr id="14" name="Textplatzhalter 13">
            <a:extLst>
              <a:ext uri="{FF2B5EF4-FFF2-40B4-BE49-F238E27FC236}">
                <a16:creationId xmlns:a16="http://schemas.microsoft.com/office/drawing/2014/main" id="{A98F1E0B-40FA-ED48-7D8D-7310815ABBB9}"/>
              </a:ext>
            </a:extLst>
          </p:cNvPr>
          <p:cNvSpPr>
            <a:spLocks noGrp="1"/>
          </p:cNvSpPr>
          <p:nvPr>
            <p:ph type="body" sz="quarter" idx="20"/>
          </p:nvPr>
        </p:nvSpPr>
        <p:spPr/>
        <p:txBody>
          <a:bodyPr/>
          <a:lstStyle/>
          <a:p>
            <a:r>
              <a:rPr lang="en-GB"/>
              <a:t>Everyone, shortly introduce yourself and your project.</a:t>
            </a:r>
          </a:p>
          <a:p>
            <a:r>
              <a:rPr lang="en-GB" b="1"/>
              <a:t>Brainstorm together, what support do you need to move your project(s) forward? </a:t>
            </a:r>
            <a:br>
              <a:rPr lang="en-GB"/>
            </a:br>
            <a:r>
              <a:rPr lang="en-GB"/>
              <a:t>Write them on sticky notes </a:t>
            </a:r>
            <a:br>
              <a:rPr lang="en-GB"/>
            </a:br>
            <a:r>
              <a:rPr lang="en-GB"/>
              <a:t>on the board.</a:t>
            </a:r>
          </a:p>
          <a:p>
            <a:r>
              <a:rPr lang="en-GB"/>
              <a:t>Do you have any advise for </a:t>
            </a:r>
            <a:br>
              <a:rPr lang="en-GB"/>
            </a:br>
            <a:r>
              <a:rPr lang="en-GB"/>
              <a:t>the other persons?</a:t>
            </a:r>
          </a:p>
        </p:txBody>
      </p:sp>
      <p:sp>
        <p:nvSpPr>
          <p:cNvPr id="15" name="Textplatzhalter 14">
            <a:extLst>
              <a:ext uri="{FF2B5EF4-FFF2-40B4-BE49-F238E27FC236}">
                <a16:creationId xmlns:a16="http://schemas.microsoft.com/office/drawing/2014/main" id="{4C50200F-B94D-EC7E-98F4-D95C4ADA79D3}"/>
              </a:ext>
            </a:extLst>
          </p:cNvPr>
          <p:cNvSpPr>
            <a:spLocks noGrp="1"/>
          </p:cNvSpPr>
          <p:nvPr>
            <p:ph type="body" sz="quarter" idx="21"/>
          </p:nvPr>
        </p:nvSpPr>
        <p:spPr/>
        <p:txBody>
          <a:bodyPr/>
          <a:lstStyle/>
          <a:p>
            <a:r>
              <a:rPr lang="en-GB"/>
              <a:t>appr. 5 min brainstorming </a:t>
            </a:r>
            <a:br>
              <a:rPr lang="en-GB"/>
            </a:br>
            <a:r>
              <a:rPr lang="en-GB"/>
              <a:t>for each person</a:t>
            </a:r>
          </a:p>
        </p:txBody>
      </p:sp>
    </p:spTree>
    <p:extLst>
      <p:ext uri="{BB962C8B-B14F-4D97-AF65-F5344CB8AC3E}">
        <p14:creationId xmlns:p14="http://schemas.microsoft.com/office/powerpoint/2010/main" val="2173959177"/>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83178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D8000B6-44CD-BC4C-8134-9F55F2404D42}"/>
              </a:ext>
            </a:extLst>
          </p:cNvPr>
          <p:cNvSpPr>
            <a:spLocks noGrp="1"/>
          </p:cNvSpPr>
          <p:nvPr>
            <p:ph type="body" idx="1"/>
          </p:nvPr>
        </p:nvSpPr>
        <p:spPr/>
        <p:txBody>
          <a:bodyPr/>
          <a:lstStyle/>
          <a:p>
            <a:r>
              <a:rPr lang="en-GB"/>
              <a:t>Finishing with step 4</a:t>
            </a:r>
          </a:p>
        </p:txBody>
      </p:sp>
      <p:sp>
        <p:nvSpPr>
          <p:cNvPr id="18" name="Textfeld 10">
            <a:extLst>
              <a:ext uri="{FF2B5EF4-FFF2-40B4-BE49-F238E27FC236}">
                <a16:creationId xmlns:a16="http://schemas.microsoft.com/office/drawing/2014/main" id="{8E10A326-5514-9340-E0CF-5AEE89EBBD7B}"/>
              </a:ext>
            </a:extLst>
          </p:cNvPr>
          <p:cNvSpPr txBox="1"/>
          <p:nvPr/>
        </p:nvSpPr>
        <p:spPr>
          <a:xfrm>
            <a:off x="6381300" y="2394905"/>
            <a:ext cx="1921399" cy="4129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45719" rIns="0" bIns="45719" numCol="1" spcCol="38100" rtlCol="0" anchor="t">
            <a:spAutoFit/>
          </a:bodyPr>
          <a:lstStyle/>
          <a:p>
            <a:pPr marL="0" marR="0" lvl="0" indent="0" algn="l" defTabSz="914400" rtl="0" eaLnBrk="1" fontAlgn="auto" latinLnBrk="0" hangingPunct="1">
              <a:lnSpc>
                <a:spcPts val="1600"/>
              </a:lnSpc>
              <a:spcBef>
                <a:spcPts val="0"/>
              </a:spcBef>
              <a:spcAft>
                <a:spcPts val="900"/>
              </a:spcAft>
              <a:buClr>
                <a:prstClr val="black"/>
              </a:buClr>
              <a:buSzPts val="1400"/>
              <a:buFont typeface="Arial"/>
              <a:buNone/>
              <a:tabLst/>
              <a:defRPr/>
            </a:pPr>
            <a:endParaRPr kumimoji="0" lang="de-DE" sz="1200" b="1" i="0" u="none" strike="noStrike" kern="0" cap="none" spc="0" normalizeH="0" baseline="0" noProof="0">
              <a:ln>
                <a:noFill/>
              </a:ln>
              <a:solidFill>
                <a:srgbClr val="000000"/>
              </a:solidFill>
              <a:effectLst/>
              <a:uLnTx/>
              <a:uFillTx/>
              <a:latin typeface="Aptos" panose="020B0004020202020204" pitchFamily="34" charset="0"/>
              <a:cs typeface="Arial"/>
              <a:sym typeface="Arial"/>
            </a:endParaRPr>
          </a:p>
        </p:txBody>
      </p:sp>
      <p:sp>
        <p:nvSpPr>
          <p:cNvPr id="22" name="Oval 21">
            <a:extLst>
              <a:ext uri="{FF2B5EF4-FFF2-40B4-BE49-F238E27FC236}">
                <a16:creationId xmlns:a16="http://schemas.microsoft.com/office/drawing/2014/main" id="{88AE1AA0-225E-3481-02EF-B418D808ED5B}"/>
              </a:ext>
            </a:extLst>
          </p:cNvPr>
          <p:cNvSpPr/>
          <p:nvPr/>
        </p:nvSpPr>
        <p:spPr>
          <a:xfrm>
            <a:off x="584300" y="1617718"/>
            <a:ext cx="1245899" cy="1245899"/>
          </a:xfrm>
          <a:prstGeom prst="ellipse">
            <a:avLst/>
          </a:prstGeom>
          <a:solidFill>
            <a:srgbClr val="F1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ptos" panose="02110004020202020204"/>
              <a:ea typeface="+mn-ea"/>
              <a:cs typeface="+mn-cs"/>
              <a:sym typeface="Arial"/>
            </a:endParaRPr>
          </a:p>
        </p:txBody>
      </p:sp>
      <p:sp>
        <p:nvSpPr>
          <p:cNvPr id="26" name="Oval 25">
            <a:extLst>
              <a:ext uri="{FF2B5EF4-FFF2-40B4-BE49-F238E27FC236}">
                <a16:creationId xmlns:a16="http://schemas.microsoft.com/office/drawing/2014/main" id="{80DD66F1-4A2D-3F68-2747-4AB2D752A989}"/>
              </a:ext>
            </a:extLst>
          </p:cNvPr>
          <p:cNvSpPr/>
          <p:nvPr/>
        </p:nvSpPr>
        <p:spPr>
          <a:xfrm>
            <a:off x="2688831" y="2538524"/>
            <a:ext cx="1245899" cy="1245899"/>
          </a:xfrm>
          <a:prstGeom prst="ellipse">
            <a:avLst/>
          </a:prstGeom>
          <a:solidFill>
            <a:srgbClr val="F1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E2841"/>
              </a:solidFill>
              <a:effectLst/>
              <a:uLnTx/>
              <a:uFillTx/>
              <a:latin typeface="Aptos" panose="02110004020202020204"/>
              <a:ea typeface="+mn-ea"/>
              <a:cs typeface="+mn-cs"/>
              <a:sym typeface="Arial"/>
            </a:endParaRPr>
          </a:p>
        </p:txBody>
      </p:sp>
      <p:sp>
        <p:nvSpPr>
          <p:cNvPr id="28" name="Oval 27">
            <a:extLst>
              <a:ext uri="{FF2B5EF4-FFF2-40B4-BE49-F238E27FC236}">
                <a16:creationId xmlns:a16="http://schemas.microsoft.com/office/drawing/2014/main" id="{A676EBDE-A213-43A4-730D-6E1AF8E7A749}"/>
              </a:ext>
            </a:extLst>
          </p:cNvPr>
          <p:cNvSpPr/>
          <p:nvPr/>
        </p:nvSpPr>
        <p:spPr>
          <a:xfrm>
            <a:off x="5065958" y="1617718"/>
            <a:ext cx="1245899" cy="1245899"/>
          </a:xfrm>
          <a:prstGeom prst="ellipse">
            <a:avLst/>
          </a:prstGeom>
          <a:solidFill>
            <a:srgbClr val="F1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E2841"/>
              </a:solidFill>
              <a:effectLst/>
              <a:uLnTx/>
              <a:uFillTx/>
              <a:latin typeface="Aptos" panose="02110004020202020204"/>
              <a:ea typeface="+mn-ea"/>
              <a:cs typeface="+mn-cs"/>
              <a:sym typeface="Arial"/>
            </a:endParaRPr>
          </a:p>
        </p:txBody>
      </p:sp>
      <p:sp>
        <p:nvSpPr>
          <p:cNvPr id="30" name="Textfeld 7">
            <a:extLst>
              <a:ext uri="{FF2B5EF4-FFF2-40B4-BE49-F238E27FC236}">
                <a16:creationId xmlns:a16="http://schemas.microsoft.com/office/drawing/2014/main" id="{123A7EDC-5DF8-3E55-1FF2-4ED977AE9D95}"/>
              </a:ext>
            </a:extLst>
          </p:cNvPr>
          <p:cNvSpPr txBox="1"/>
          <p:nvPr/>
        </p:nvSpPr>
        <p:spPr>
          <a:xfrm>
            <a:off x="407730" y="1431426"/>
            <a:ext cx="51712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800" b="1" i="0" u="none" strike="noStrike" kern="0" cap="none" spc="0" normalizeH="0" baseline="0" noProof="0">
                <a:ln>
                  <a:noFill/>
                </a:ln>
                <a:solidFill>
                  <a:srgbClr val="3D8C93"/>
                </a:solidFill>
                <a:effectLst/>
                <a:uLnTx/>
                <a:uFillTx/>
                <a:latin typeface="Aptos" panose="020B0004020202020204" pitchFamily="34" charset="0"/>
                <a:cs typeface="Arial"/>
                <a:sym typeface="Arial"/>
              </a:rPr>
              <a:t>1</a:t>
            </a:r>
          </a:p>
        </p:txBody>
      </p:sp>
      <p:sp>
        <p:nvSpPr>
          <p:cNvPr id="32" name="Textfeld 8">
            <a:extLst>
              <a:ext uri="{FF2B5EF4-FFF2-40B4-BE49-F238E27FC236}">
                <a16:creationId xmlns:a16="http://schemas.microsoft.com/office/drawing/2014/main" id="{1863D430-5AC1-23DB-FA9A-F62C96C84514}"/>
              </a:ext>
            </a:extLst>
          </p:cNvPr>
          <p:cNvSpPr txBox="1"/>
          <p:nvPr/>
        </p:nvSpPr>
        <p:spPr>
          <a:xfrm>
            <a:off x="2533063" y="2329134"/>
            <a:ext cx="51712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800" b="1" i="0" u="none" strike="noStrike" kern="0" cap="none" spc="0" normalizeH="0" baseline="0" noProof="0">
                <a:ln>
                  <a:noFill/>
                </a:ln>
                <a:solidFill>
                  <a:srgbClr val="FEAE33"/>
                </a:solidFill>
                <a:effectLst/>
                <a:uLnTx/>
                <a:uFillTx/>
                <a:latin typeface="Aptos" panose="020B0004020202020204" pitchFamily="34" charset="0"/>
                <a:cs typeface="Arial"/>
                <a:sym typeface="Arial"/>
              </a:rPr>
              <a:t>2</a:t>
            </a:r>
          </a:p>
        </p:txBody>
      </p:sp>
      <p:sp>
        <p:nvSpPr>
          <p:cNvPr id="36" name="Textfeld 9">
            <a:extLst>
              <a:ext uri="{FF2B5EF4-FFF2-40B4-BE49-F238E27FC236}">
                <a16:creationId xmlns:a16="http://schemas.microsoft.com/office/drawing/2014/main" id="{4435982D-2637-7222-8594-9CDEBC395ED1}"/>
              </a:ext>
            </a:extLst>
          </p:cNvPr>
          <p:cNvSpPr txBox="1"/>
          <p:nvPr/>
        </p:nvSpPr>
        <p:spPr>
          <a:xfrm>
            <a:off x="4848483" y="1411331"/>
            <a:ext cx="51712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800" b="1" i="0" u="none" strike="noStrike" kern="0" cap="none" spc="0" normalizeH="0" baseline="0" noProof="0">
                <a:ln>
                  <a:noFill/>
                </a:ln>
                <a:solidFill>
                  <a:srgbClr val="E30715"/>
                </a:solidFill>
                <a:effectLst/>
                <a:uLnTx/>
                <a:uFillTx/>
                <a:latin typeface="Aptos" panose="020B0004020202020204" pitchFamily="34" charset="0"/>
                <a:cs typeface="Arial"/>
                <a:sym typeface="Arial"/>
              </a:rPr>
              <a:t>3</a:t>
            </a:r>
          </a:p>
        </p:txBody>
      </p:sp>
      <p:sp>
        <p:nvSpPr>
          <p:cNvPr id="37" name="Textfeld 3">
            <a:extLst>
              <a:ext uri="{FF2B5EF4-FFF2-40B4-BE49-F238E27FC236}">
                <a16:creationId xmlns:a16="http://schemas.microsoft.com/office/drawing/2014/main" id="{C1A1FA1C-9AA9-4C17-ECC1-646C156ED0AA}"/>
              </a:ext>
            </a:extLst>
          </p:cNvPr>
          <p:cNvSpPr txBox="1"/>
          <p:nvPr/>
        </p:nvSpPr>
        <p:spPr>
          <a:xfrm>
            <a:off x="375655" y="3111336"/>
            <a:ext cx="164618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a:ln>
                  <a:noFill/>
                </a:ln>
                <a:solidFill>
                  <a:srgbClr val="000000"/>
                </a:solidFill>
                <a:effectLst/>
                <a:uLnTx/>
                <a:uFillTx/>
                <a:latin typeface="Aptos" panose="020B0004020202020204" pitchFamily="34" charset="0"/>
                <a:cs typeface="Arial"/>
                <a:sym typeface="Arial"/>
              </a:rPr>
              <a:t>My beliefs about entrepreneurship</a:t>
            </a:r>
          </a:p>
        </p:txBody>
      </p:sp>
      <p:sp>
        <p:nvSpPr>
          <p:cNvPr id="38" name="Textfeld 14">
            <a:extLst>
              <a:ext uri="{FF2B5EF4-FFF2-40B4-BE49-F238E27FC236}">
                <a16:creationId xmlns:a16="http://schemas.microsoft.com/office/drawing/2014/main" id="{69AC8189-9348-C9EA-4249-F14266F121FE}"/>
              </a:ext>
            </a:extLst>
          </p:cNvPr>
          <p:cNvSpPr txBox="1"/>
          <p:nvPr/>
        </p:nvSpPr>
        <p:spPr>
          <a:xfrm>
            <a:off x="2429353" y="4038786"/>
            <a:ext cx="176485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a:ln>
                  <a:noFill/>
                </a:ln>
                <a:solidFill>
                  <a:prstClr val="black"/>
                </a:solidFill>
                <a:effectLst/>
                <a:uLnTx/>
                <a:uFillTx/>
                <a:latin typeface="Aptos" panose="020B0004020202020204" pitchFamily="34" charset="0"/>
                <a:cs typeface="Arial"/>
                <a:sym typeface="Arial"/>
              </a:rPr>
              <a:t>My entrepreneurial resources</a:t>
            </a:r>
          </a:p>
        </p:txBody>
      </p:sp>
      <p:sp>
        <p:nvSpPr>
          <p:cNvPr id="39" name="Textfeld 15">
            <a:extLst>
              <a:ext uri="{FF2B5EF4-FFF2-40B4-BE49-F238E27FC236}">
                <a16:creationId xmlns:a16="http://schemas.microsoft.com/office/drawing/2014/main" id="{D8995790-02C5-9830-2F93-93D79D80F5BB}"/>
              </a:ext>
            </a:extLst>
          </p:cNvPr>
          <p:cNvSpPr txBox="1"/>
          <p:nvPr/>
        </p:nvSpPr>
        <p:spPr>
          <a:xfrm>
            <a:off x="4944481" y="3111336"/>
            <a:ext cx="148885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a:ln>
                  <a:noFill/>
                </a:ln>
                <a:solidFill>
                  <a:prstClr val="black"/>
                </a:solidFill>
                <a:effectLst/>
                <a:uLnTx/>
                <a:uFillTx/>
                <a:latin typeface="Aptos" panose="020B0004020202020204" pitchFamily="34" charset="0"/>
                <a:cs typeface="Arial"/>
                <a:sym typeface="Arial"/>
              </a:rPr>
              <a:t>My sources </a:t>
            </a:r>
            <a:br>
              <a:rPr kumimoji="0" lang="en-GB" sz="1400" b="1" i="0" u="none" strike="noStrike" kern="0" cap="none" spc="0" normalizeH="0" baseline="0" noProof="0">
                <a:ln>
                  <a:noFill/>
                </a:ln>
                <a:solidFill>
                  <a:prstClr val="black"/>
                </a:solidFill>
                <a:effectLst/>
                <a:uLnTx/>
                <a:uFillTx/>
                <a:latin typeface="Aptos" panose="020B0004020202020204" pitchFamily="34" charset="0"/>
                <a:cs typeface="Arial"/>
                <a:sym typeface="Arial"/>
              </a:rPr>
            </a:br>
            <a:r>
              <a:rPr kumimoji="0" lang="en-GB" sz="1400" b="1" i="0" u="none" strike="noStrike" kern="0" cap="none" spc="0" normalizeH="0" baseline="0" noProof="0">
                <a:ln>
                  <a:noFill/>
                </a:ln>
                <a:solidFill>
                  <a:prstClr val="black"/>
                </a:solidFill>
                <a:effectLst/>
                <a:uLnTx/>
                <a:uFillTx/>
                <a:latin typeface="Aptos" panose="020B0004020202020204" pitchFamily="34" charset="0"/>
                <a:cs typeface="Arial"/>
                <a:sym typeface="Arial"/>
              </a:rPr>
              <a:t>of support</a:t>
            </a:r>
          </a:p>
        </p:txBody>
      </p:sp>
      <p:sp>
        <p:nvSpPr>
          <p:cNvPr id="40" name="Bogen 2">
            <a:extLst>
              <a:ext uri="{FF2B5EF4-FFF2-40B4-BE49-F238E27FC236}">
                <a16:creationId xmlns:a16="http://schemas.microsoft.com/office/drawing/2014/main" id="{2E543FB9-3481-1EB6-F0FE-6F4C96047334}"/>
              </a:ext>
            </a:extLst>
          </p:cNvPr>
          <p:cNvSpPr/>
          <p:nvPr/>
        </p:nvSpPr>
        <p:spPr>
          <a:xfrm rot="17220000">
            <a:off x="1542494" y="1613986"/>
            <a:ext cx="1446698" cy="1561839"/>
          </a:xfrm>
          <a:prstGeom prst="arc">
            <a:avLst>
              <a:gd name="adj1" fmla="val 18892268"/>
              <a:gd name="adj2" fmla="val 3441818"/>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black"/>
              </a:solidFill>
              <a:effectLst/>
              <a:uLnTx/>
              <a:uFillTx/>
              <a:latin typeface="Aptos" panose="02110004020202020204"/>
              <a:ea typeface="+mn-ea"/>
              <a:cs typeface="+mn-cs"/>
              <a:sym typeface="Arial"/>
            </a:endParaRPr>
          </a:p>
        </p:txBody>
      </p:sp>
      <p:sp>
        <p:nvSpPr>
          <p:cNvPr id="41" name="Bogen 16">
            <a:extLst>
              <a:ext uri="{FF2B5EF4-FFF2-40B4-BE49-F238E27FC236}">
                <a16:creationId xmlns:a16="http://schemas.microsoft.com/office/drawing/2014/main" id="{9A831D47-4D9C-90F1-3BCC-766D54107A07}"/>
              </a:ext>
            </a:extLst>
          </p:cNvPr>
          <p:cNvSpPr/>
          <p:nvPr/>
        </p:nvSpPr>
        <p:spPr>
          <a:xfrm rot="5220000">
            <a:off x="3453632" y="1332326"/>
            <a:ext cx="1780580" cy="1752543"/>
          </a:xfrm>
          <a:prstGeom prst="arc">
            <a:avLst>
              <a:gd name="adj1" fmla="val 18997938"/>
              <a:gd name="adj2" fmla="val 667149"/>
            </a:avLst>
          </a:prstGeom>
          <a:ln w="38100" cap="flat">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black"/>
              </a:solidFill>
              <a:effectLst/>
              <a:uLnTx/>
              <a:uFillTx/>
              <a:latin typeface="Aptos" panose="02110004020202020204"/>
              <a:ea typeface="+mn-ea"/>
              <a:cs typeface="+mn-cs"/>
              <a:sym typeface="Arial"/>
            </a:endParaRPr>
          </a:p>
        </p:txBody>
      </p:sp>
      <p:sp>
        <p:nvSpPr>
          <p:cNvPr id="42" name="Oval 41">
            <a:extLst>
              <a:ext uri="{FF2B5EF4-FFF2-40B4-BE49-F238E27FC236}">
                <a16:creationId xmlns:a16="http://schemas.microsoft.com/office/drawing/2014/main" id="{45345409-9945-EE86-864A-0A06C509188D}"/>
              </a:ext>
            </a:extLst>
          </p:cNvPr>
          <p:cNvSpPr/>
          <p:nvPr/>
        </p:nvSpPr>
        <p:spPr>
          <a:xfrm>
            <a:off x="7247102" y="2538673"/>
            <a:ext cx="1245600" cy="1245600"/>
          </a:xfrm>
          <a:prstGeom prst="ellipse">
            <a:avLst/>
          </a:prstGeom>
          <a:solidFill>
            <a:srgbClr val="F1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E2841"/>
              </a:solidFill>
              <a:effectLst/>
              <a:uLnTx/>
              <a:uFillTx/>
              <a:latin typeface="Aptos" panose="02110004020202020204"/>
              <a:ea typeface="+mn-ea"/>
              <a:cs typeface="+mn-cs"/>
              <a:sym typeface="Arial"/>
            </a:endParaRPr>
          </a:p>
        </p:txBody>
      </p:sp>
      <p:sp>
        <p:nvSpPr>
          <p:cNvPr id="43" name="Textfeld 9">
            <a:extLst>
              <a:ext uri="{FF2B5EF4-FFF2-40B4-BE49-F238E27FC236}">
                <a16:creationId xmlns:a16="http://schemas.microsoft.com/office/drawing/2014/main" id="{F1E8C45E-C594-79B9-C4DF-2C3FDCE0E9F8}"/>
              </a:ext>
            </a:extLst>
          </p:cNvPr>
          <p:cNvSpPr txBox="1"/>
          <p:nvPr/>
        </p:nvSpPr>
        <p:spPr>
          <a:xfrm>
            <a:off x="7067010" y="2332647"/>
            <a:ext cx="51712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800" b="1" i="0" u="none" strike="noStrike" kern="0" cap="none" spc="0" normalizeH="0" baseline="0" noProof="0">
                <a:ln>
                  <a:noFill/>
                </a:ln>
                <a:solidFill>
                  <a:srgbClr val="69CCA4"/>
                </a:solidFill>
                <a:effectLst/>
                <a:uLnTx/>
                <a:uFillTx/>
                <a:latin typeface="Aptos" panose="020B0004020202020204" pitchFamily="34" charset="0"/>
                <a:cs typeface="Arial"/>
                <a:sym typeface="Arial"/>
              </a:rPr>
              <a:t>4</a:t>
            </a:r>
          </a:p>
        </p:txBody>
      </p:sp>
      <p:sp>
        <p:nvSpPr>
          <p:cNvPr id="44" name="Textfeld 15">
            <a:extLst>
              <a:ext uri="{FF2B5EF4-FFF2-40B4-BE49-F238E27FC236}">
                <a16:creationId xmlns:a16="http://schemas.microsoft.com/office/drawing/2014/main" id="{F44B6D26-354B-8FF9-D85D-B09D13BB3485}"/>
              </a:ext>
            </a:extLst>
          </p:cNvPr>
          <p:cNvSpPr txBox="1"/>
          <p:nvPr/>
        </p:nvSpPr>
        <p:spPr>
          <a:xfrm>
            <a:off x="7138938" y="4038786"/>
            <a:ext cx="1488852"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a:ln>
                  <a:noFill/>
                </a:ln>
                <a:solidFill>
                  <a:prstClr val="black"/>
                </a:solidFill>
                <a:effectLst/>
                <a:uLnTx/>
                <a:uFillTx/>
                <a:latin typeface="Aptos" panose="020B0004020202020204" pitchFamily="34" charset="0"/>
                <a:cs typeface="Arial"/>
                <a:sym typeface="Arial"/>
              </a:rPr>
              <a:t>Retro &amp;</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a:ln>
                  <a:noFill/>
                </a:ln>
                <a:solidFill>
                  <a:prstClr val="black"/>
                </a:solidFill>
                <a:effectLst/>
                <a:uLnTx/>
                <a:uFillTx/>
                <a:latin typeface="Aptos" panose="020B0004020202020204" pitchFamily="34" charset="0"/>
                <a:cs typeface="Arial"/>
                <a:sym typeface="Arial"/>
              </a:rPr>
              <a:t>next steps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1" i="0" u="none" strike="noStrike" kern="0" cap="none" spc="0" normalizeH="0" baseline="0" noProof="0">
              <a:ln>
                <a:noFill/>
              </a:ln>
              <a:solidFill>
                <a:prstClr val="black"/>
              </a:solidFill>
              <a:effectLst/>
              <a:uLnTx/>
              <a:uFillTx/>
              <a:latin typeface="Aptos" panose="020B0004020202020204" pitchFamily="34" charset="0"/>
              <a:cs typeface="Arial"/>
              <a:sym typeface="Arial"/>
            </a:endParaRPr>
          </a:p>
        </p:txBody>
      </p:sp>
      <p:sp>
        <p:nvSpPr>
          <p:cNvPr id="45" name="Bogen 2">
            <a:extLst>
              <a:ext uri="{FF2B5EF4-FFF2-40B4-BE49-F238E27FC236}">
                <a16:creationId xmlns:a16="http://schemas.microsoft.com/office/drawing/2014/main" id="{70F62942-E4C7-005D-45EF-8E4A96166DCF}"/>
              </a:ext>
            </a:extLst>
          </p:cNvPr>
          <p:cNvSpPr/>
          <p:nvPr/>
        </p:nvSpPr>
        <p:spPr>
          <a:xfrm rot="17220000">
            <a:off x="6132719" y="1390322"/>
            <a:ext cx="1446698" cy="1656012"/>
          </a:xfrm>
          <a:prstGeom prst="arc">
            <a:avLst>
              <a:gd name="adj1" fmla="val 18328863"/>
              <a:gd name="adj2" fmla="val 3631169"/>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black"/>
              </a:solidFill>
              <a:effectLst/>
              <a:uLnTx/>
              <a:uFillTx/>
              <a:latin typeface="Aptos" panose="02110004020202020204"/>
              <a:ea typeface="+mn-ea"/>
              <a:cs typeface="+mn-cs"/>
              <a:sym typeface="Arial"/>
            </a:endParaRPr>
          </a:p>
        </p:txBody>
      </p:sp>
      <p:grpSp>
        <p:nvGrpSpPr>
          <p:cNvPr id="3" name="Group 2">
            <a:extLst>
              <a:ext uri="{FF2B5EF4-FFF2-40B4-BE49-F238E27FC236}">
                <a16:creationId xmlns:a16="http://schemas.microsoft.com/office/drawing/2014/main" id="{6B5EB550-9DF9-179A-9C18-8248B039B3E6}"/>
              </a:ext>
            </a:extLst>
          </p:cNvPr>
          <p:cNvGrpSpPr/>
          <p:nvPr/>
        </p:nvGrpSpPr>
        <p:grpSpPr>
          <a:xfrm>
            <a:off x="7193698" y="2636439"/>
            <a:ext cx="1355592" cy="1127573"/>
            <a:chOff x="6421202" y="4223180"/>
            <a:chExt cx="825901" cy="686979"/>
          </a:xfrm>
          <a:solidFill>
            <a:srgbClr val="69CCA4"/>
          </a:solidFill>
        </p:grpSpPr>
        <p:pic>
          <p:nvPicPr>
            <p:cNvPr id="4" name="Graphic 3">
              <a:extLst>
                <a:ext uri="{FF2B5EF4-FFF2-40B4-BE49-F238E27FC236}">
                  <a16:creationId xmlns:a16="http://schemas.microsoft.com/office/drawing/2014/main" id="{3BAF0D37-CE42-D6AA-EF6D-372FA6F46E5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60124" y="4223180"/>
              <a:ext cx="686979" cy="686979"/>
            </a:xfrm>
            <a:prstGeom prst="rect">
              <a:avLst/>
            </a:prstGeom>
          </p:spPr>
        </p:pic>
        <p:pic>
          <p:nvPicPr>
            <p:cNvPr id="5" name="Graphic 4">
              <a:extLst>
                <a:ext uri="{FF2B5EF4-FFF2-40B4-BE49-F238E27FC236}">
                  <a16:creationId xmlns:a16="http://schemas.microsoft.com/office/drawing/2014/main" id="{2F1E3D82-2B5A-A426-B771-26AD9BDC86F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6421202" y="4371577"/>
              <a:ext cx="523220" cy="523220"/>
            </a:xfrm>
            <a:prstGeom prst="rect">
              <a:avLst/>
            </a:prstGeom>
          </p:spPr>
        </p:pic>
      </p:grpSp>
      <p:pic>
        <p:nvPicPr>
          <p:cNvPr id="6" name="Graphic 5">
            <a:extLst>
              <a:ext uri="{FF2B5EF4-FFF2-40B4-BE49-F238E27FC236}">
                <a16:creationId xmlns:a16="http://schemas.microsoft.com/office/drawing/2014/main" id="{D1912FA0-E3E6-9E61-4A42-328279FEE1A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47186" y="1704289"/>
            <a:ext cx="1488852" cy="1488852"/>
          </a:xfrm>
          <a:prstGeom prst="rect">
            <a:avLst/>
          </a:prstGeom>
        </p:spPr>
      </p:pic>
      <p:grpSp>
        <p:nvGrpSpPr>
          <p:cNvPr id="7" name="Group 6">
            <a:extLst>
              <a:ext uri="{FF2B5EF4-FFF2-40B4-BE49-F238E27FC236}">
                <a16:creationId xmlns:a16="http://schemas.microsoft.com/office/drawing/2014/main" id="{154D9C2F-E46A-1122-B3E8-9ED54C38DBB9}"/>
              </a:ext>
            </a:extLst>
          </p:cNvPr>
          <p:cNvGrpSpPr/>
          <p:nvPr/>
        </p:nvGrpSpPr>
        <p:grpSpPr>
          <a:xfrm>
            <a:off x="2887504" y="2479793"/>
            <a:ext cx="909258" cy="1426696"/>
            <a:chOff x="3045381" y="2061642"/>
            <a:chExt cx="909258" cy="1426696"/>
          </a:xfrm>
        </p:grpSpPr>
        <p:pic>
          <p:nvPicPr>
            <p:cNvPr id="8" name="Graphic 7">
              <a:extLst>
                <a:ext uri="{FF2B5EF4-FFF2-40B4-BE49-F238E27FC236}">
                  <a16:creationId xmlns:a16="http://schemas.microsoft.com/office/drawing/2014/main" id="{A390DDDC-3EF3-CA5A-6F38-DD7A5C04AF5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066765" y="2061642"/>
              <a:ext cx="887874" cy="887874"/>
            </a:xfrm>
            <a:prstGeom prst="rect">
              <a:avLst/>
            </a:prstGeom>
          </p:spPr>
        </p:pic>
        <p:pic>
          <p:nvPicPr>
            <p:cNvPr id="9" name="Graphic 8">
              <a:extLst>
                <a:ext uri="{FF2B5EF4-FFF2-40B4-BE49-F238E27FC236}">
                  <a16:creationId xmlns:a16="http://schemas.microsoft.com/office/drawing/2014/main" id="{A300CB5E-C7F8-1A15-E74D-B7904EA3847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045381" y="2906695"/>
              <a:ext cx="581643" cy="581643"/>
            </a:xfrm>
            <a:prstGeom prst="rect">
              <a:avLst/>
            </a:prstGeom>
          </p:spPr>
        </p:pic>
      </p:grpSp>
      <p:grpSp>
        <p:nvGrpSpPr>
          <p:cNvPr id="10" name="Group 9">
            <a:extLst>
              <a:ext uri="{FF2B5EF4-FFF2-40B4-BE49-F238E27FC236}">
                <a16:creationId xmlns:a16="http://schemas.microsoft.com/office/drawing/2014/main" id="{F874120D-A92E-D9FB-1F53-650548552ACF}"/>
              </a:ext>
            </a:extLst>
          </p:cNvPr>
          <p:cNvGrpSpPr/>
          <p:nvPr/>
        </p:nvGrpSpPr>
        <p:grpSpPr>
          <a:xfrm>
            <a:off x="754055" y="1632716"/>
            <a:ext cx="893115" cy="1184157"/>
            <a:chOff x="612482" y="1536592"/>
            <a:chExt cx="893115" cy="1184157"/>
          </a:xfrm>
        </p:grpSpPr>
        <p:pic>
          <p:nvPicPr>
            <p:cNvPr id="11" name="Graphic 10">
              <a:extLst>
                <a:ext uri="{FF2B5EF4-FFF2-40B4-BE49-F238E27FC236}">
                  <a16:creationId xmlns:a16="http://schemas.microsoft.com/office/drawing/2014/main" id="{A94D2B03-B7B6-4401-AC8F-593B12F25F2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12482" y="1827634"/>
              <a:ext cx="893115" cy="893115"/>
            </a:xfrm>
            <a:prstGeom prst="rect">
              <a:avLst/>
            </a:prstGeom>
          </p:spPr>
        </p:pic>
        <p:pic>
          <p:nvPicPr>
            <p:cNvPr id="12" name="Graphic 11">
              <a:extLst>
                <a:ext uri="{FF2B5EF4-FFF2-40B4-BE49-F238E27FC236}">
                  <a16:creationId xmlns:a16="http://schemas.microsoft.com/office/drawing/2014/main" id="{8636A347-1897-2318-C6E9-E49701608FE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08744" y="1536592"/>
              <a:ext cx="520117" cy="520117"/>
            </a:xfrm>
            <a:prstGeom prst="rect">
              <a:avLst/>
            </a:prstGeom>
          </p:spPr>
        </p:pic>
      </p:grpSp>
    </p:spTree>
    <p:extLst>
      <p:ext uri="{BB962C8B-B14F-4D97-AF65-F5344CB8AC3E}">
        <p14:creationId xmlns:p14="http://schemas.microsoft.com/office/powerpoint/2010/main" val="1303945395"/>
      </p:ext>
    </p:extLst>
  </p:cSld>
  <p:clrMapOvr>
    <a:masterClrMapping/>
  </p:clrMapOvr>
  <p:transition spd="med"/>
  <p:extLst>
    <p:ext uri="{6950BFC3-D8DA-4A85-94F7-54DA5524770B}">
      <p188:commentRel xmlns:p188="http://schemas.microsoft.com/office/powerpoint/2018/8/main" r:id="rId3"/>
    </p:ext>
  </p:extLs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pic>
        <p:nvPicPr>
          <p:cNvPr id="4" name="Bildplatzhalter 3">
            <a:extLst>
              <a:ext uri="{FF2B5EF4-FFF2-40B4-BE49-F238E27FC236}">
                <a16:creationId xmlns:a16="http://schemas.microsoft.com/office/drawing/2014/main" id="{F3B08B31-D59B-5A46-9F8D-92CAF4645EA5}"/>
              </a:ext>
            </a:extLst>
          </p:cNvPr>
          <p:cNvPicPr>
            <a:picLocks noGrp="1" noChangeAspect="1"/>
          </p:cNvPicPr>
          <p:nvPr>
            <p:ph type="pic" sz="quarter" idx="10"/>
          </p:nvPr>
        </p:nvPicPr>
        <p:blipFill rotWithShape="1">
          <a:blip r:embed="rId4"/>
          <a:srcRect l="20390" r="20390"/>
          <a:stretch/>
        </p:blipFill>
        <p:spPr/>
      </p:pic>
      <p:sp>
        <p:nvSpPr>
          <p:cNvPr id="2" name="Textplatzhalter 1">
            <a:extLst>
              <a:ext uri="{FF2B5EF4-FFF2-40B4-BE49-F238E27FC236}">
                <a16:creationId xmlns:a16="http://schemas.microsoft.com/office/drawing/2014/main" id="{9D3450D2-4387-B243-A4B5-C93C6BAA62B1}"/>
              </a:ext>
            </a:extLst>
          </p:cNvPr>
          <p:cNvSpPr>
            <a:spLocks noGrp="1"/>
          </p:cNvSpPr>
          <p:nvPr>
            <p:ph type="body" idx="1"/>
          </p:nvPr>
        </p:nvSpPr>
        <p:spPr>
          <a:xfrm>
            <a:off x="428626" y="336593"/>
            <a:ext cx="3897965" cy="886397"/>
          </a:xfrm>
        </p:spPr>
        <p:txBody>
          <a:bodyPr/>
          <a:lstStyle/>
          <a:p>
            <a:r>
              <a:rPr lang="en-GB"/>
              <a:t>Step 4: </a:t>
            </a:r>
            <a:br>
              <a:rPr lang="en-GB"/>
            </a:br>
            <a:r>
              <a:rPr lang="en-GB"/>
              <a:t>Retro &amp; next steps</a:t>
            </a:r>
          </a:p>
        </p:txBody>
      </p:sp>
      <p:pic>
        <p:nvPicPr>
          <p:cNvPr id="5" name="Picture 4">
            <a:extLst>
              <a:ext uri="{FF2B5EF4-FFF2-40B4-BE49-F238E27FC236}">
                <a16:creationId xmlns:a16="http://schemas.microsoft.com/office/drawing/2014/main" id="{5D2034E3-C682-35C2-BF45-6CC0D8D4933E}"/>
              </a:ext>
            </a:extLst>
          </p:cNvPr>
          <p:cNvPicPr>
            <a:picLocks noChangeAspect="1"/>
          </p:cNvPicPr>
          <p:nvPr/>
        </p:nvPicPr>
        <p:blipFill rotWithShape="1">
          <a:blip r:embed="rId5"/>
          <a:srcRect l="29467" r="11274"/>
          <a:stretch/>
        </p:blipFill>
        <p:spPr>
          <a:xfrm flipH="1">
            <a:off x="4572000" y="0"/>
            <a:ext cx="4572000" cy="5143500"/>
          </a:xfrm>
          <a:prstGeom prst="rect">
            <a:avLst/>
          </a:prstGeom>
        </p:spPr>
      </p:pic>
    </p:spTree>
    <p:extLst>
      <p:ext uri="{BB962C8B-B14F-4D97-AF65-F5344CB8AC3E}">
        <p14:creationId xmlns:p14="http://schemas.microsoft.com/office/powerpoint/2010/main" val="273697923"/>
      </p:ext>
    </p:extLst>
  </p:cSld>
  <p:clrMapOvr>
    <a:masterClrMapping/>
  </p:clrMapOvr>
  <p:transition spd="med"/>
  <p:extLst>
    <p:ext uri="{6950BFC3-D8DA-4A85-94F7-54DA5524770B}">
      <p188:commentRel xmlns:p188="http://schemas.microsoft.com/office/powerpoint/2018/8/main" r:id="rId3"/>
    </p:ext>
  </p:extLs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2" name="Textplatzhalter 1">
            <a:extLst>
              <a:ext uri="{FF2B5EF4-FFF2-40B4-BE49-F238E27FC236}">
                <a16:creationId xmlns:a16="http://schemas.microsoft.com/office/drawing/2014/main" id="{D3C93886-87D5-2140-8FBB-C76212A58D2D}"/>
              </a:ext>
            </a:extLst>
          </p:cNvPr>
          <p:cNvSpPr>
            <a:spLocks noGrp="1"/>
          </p:cNvSpPr>
          <p:nvPr>
            <p:ph type="body" sz="quarter" idx="4294967295"/>
          </p:nvPr>
        </p:nvSpPr>
        <p:spPr>
          <a:xfrm>
            <a:off x="0" y="381000"/>
            <a:ext cx="6772275" cy="1254125"/>
          </a:xfrm>
          <a:prstGeom prst="rect">
            <a:avLst/>
          </a:prstGeom>
        </p:spPr>
        <p:txBody>
          <a:bodyPr/>
          <a:lstStyle/>
          <a:p>
            <a:r>
              <a:rPr lang="en-GB" err="1"/>
              <a:t>Videsnippet</a:t>
            </a:r>
            <a:r>
              <a:rPr lang="en-GB"/>
              <a:t>: </a:t>
            </a:r>
          </a:p>
          <a:p>
            <a:r>
              <a:rPr lang="en-GB"/>
              <a:t>This is what I would have done differently today…</a:t>
            </a:r>
          </a:p>
          <a:p>
            <a:endParaRPr lang="en-GB"/>
          </a:p>
          <a:p>
            <a:endParaRPr lang="en-GB"/>
          </a:p>
        </p:txBody>
      </p:sp>
      <p:pic>
        <p:nvPicPr>
          <p:cNvPr id="3" name="Online Media 2" descr="YES Female Entrepreneurship 06 Looking back this is what I would have done differently today">
            <a:hlinkClick r:id="" action="ppaction://media"/>
            <a:extLst>
              <a:ext uri="{FF2B5EF4-FFF2-40B4-BE49-F238E27FC236}">
                <a16:creationId xmlns:a16="http://schemas.microsoft.com/office/drawing/2014/main" id="{76FE5012-7EE7-CCFC-BD9F-507A7D3192D0}"/>
              </a:ext>
            </a:extLst>
          </p:cNvPr>
          <p:cNvPicPr>
            <a:picLocks noRot="1" noChangeAspect="1"/>
          </p:cNvPicPr>
          <p:nvPr>
            <a:videoFile r:link="rId1"/>
          </p:nvPr>
        </p:nvPicPr>
        <p:blipFill>
          <a:blip r:embed="rId5"/>
          <a:stretch>
            <a:fillRect/>
          </a:stretch>
        </p:blipFill>
        <p:spPr>
          <a:xfrm>
            <a:off x="0" y="-11430"/>
            <a:ext cx="9123770" cy="5154930"/>
          </a:xfrm>
          <a:prstGeom prst="rect">
            <a:avLst/>
          </a:prstGeom>
        </p:spPr>
      </p:pic>
    </p:spTree>
    <p:extLst>
      <p:ext uri="{BB962C8B-B14F-4D97-AF65-F5344CB8AC3E}">
        <p14:creationId xmlns:p14="http://schemas.microsoft.com/office/powerpoint/2010/main" val="348389360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extLst>
    <p:ext uri="{6950BFC3-D8DA-4A85-94F7-54DA5524770B}">
      <p188:commentRel xmlns:p188="http://schemas.microsoft.com/office/powerpoint/2018/8/main" r:id="rId4"/>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A941C65B-062C-5CA9-EF21-478611718B62}"/>
              </a:ext>
            </a:extLst>
          </p:cNvPr>
          <p:cNvSpPr>
            <a:spLocks noGrp="1"/>
          </p:cNvSpPr>
          <p:nvPr>
            <p:ph type="body" idx="1"/>
          </p:nvPr>
        </p:nvSpPr>
        <p:spPr>
          <a:xfrm>
            <a:off x="419101" y="2868582"/>
            <a:ext cx="3186742" cy="1989167"/>
          </a:xfrm>
        </p:spPr>
        <p:txBody>
          <a:bodyPr/>
          <a:lstStyle/>
          <a:p>
            <a:r>
              <a:rPr lang="de-DE" dirty="0" err="1"/>
              <a:t>Associations</a:t>
            </a:r>
            <a:r>
              <a:rPr lang="de-DE" dirty="0"/>
              <a:t> </a:t>
            </a:r>
            <a:r>
              <a:rPr lang="de-DE" dirty="0" err="1"/>
              <a:t>with</a:t>
            </a:r>
            <a:r>
              <a:rPr lang="de-DE" dirty="0"/>
              <a:t> </a:t>
            </a:r>
            <a:r>
              <a:rPr lang="de-DE" dirty="0" err="1"/>
              <a:t>entrepreneurship</a:t>
            </a:r>
            <a:endParaRPr lang="de-DE" dirty="0"/>
          </a:p>
          <a:p>
            <a:r>
              <a:rPr lang="de-DE" dirty="0" err="1"/>
              <a:t>Your</a:t>
            </a:r>
            <a:r>
              <a:rPr lang="de-DE" dirty="0"/>
              <a:t> </a:t>
            </a:r>
            <a:r>
              <a:rPr lang="de-DE" dirty="0" err="1"/>
              <a:t>resource</a:t>
            </a:r>
            <a:r>
              <a:rPr lang="de-DE" dirty="0"/>
              <a:t> </a:t>
            </a:r>
            <a:r>
              <a:rPr lang="de-DE" dirty="0" err="1"/>
              <a:t>profile</a:t>
            </a:r>
            <a:r>
              <a:rPr lang="de-DE" dirty="0"/>
              <a:t> &amp; </a:t>
            </a:r>
            <a:r>
              <a:rPr lang="de-DE" dirty="0" err="1"/>
              <a:t>sources</a:t>
            </a:r>
            <a:r>
              <a:rPr lang="de-DE" dirty="0"/>
              <a:t> </a:t>
            </a:r>
            <a:r>
              <a:rPr lang="de-DE" dirty="0" err="1"/>
              <a:t>of</a:t>
            </a:r>
            <a:r>
              <a:rPr lang="de-DE" dirty="0"/>
              <a:t> support</a:t>
            </a:r>
          </a:p>
          <a:p>
            <a:r>
              <a:rPr lang="de-DE" dirty="0"/>
              <a:t>Retro &amp; </a:t>
            </a:r>
            <a:r>
              <a:rPr lang="de-DE" dirty="0" err="1"/>
              <a:t>next</a:t>
            </a:r>
            <a:r>
              <a:rPr lang="de-DE" dirty="0"/>
              <a:t> </a:t>
            </a:r>
            <a:r>
              <a:rPr lang="de-DE" dirty="0" err="1"/>
              <a:t>steps</a:t>
            </a:r>
            <a:endParaRPr lang="en-GB" dirty="0"/>
          </a:p>
        </p:txBody>
      </p:sp>
      <p:sp>
        <p:nvSpPr>
          <p:cNvPr id="11" name="Textplatzhalter 10">
            <a:extLst>
              <a:ext uri="{FF2B5EF4-FFF2-40B4-BE49-F238E27FC236}">
                <a16:creationId xmlns:a16="http://schemas.microsoft.com/office/drawing/2014/main" id="{BF902EBD-8AC2-9589-9FF9-2B6EA7AD20B7}"/>
              </a:ext>
            </a:extLst>
          </p:cNvPr>
          <p:cNvSpPr>
            <a:spLocks noGrp="1"/>
          </p:cNvSpPr>
          <p:nvPr>
            <p:ph type="body" idx="4"/>
          </p:nvPr>
        </p:nvSpPr>
        <p:spPr/>
        <p:txBody>
          <a:bodyPr/>
          <a:lstStyle/>
          <a:p>
            <a:r>
              <a:rPr lang="en-GB" dirty="0"/>
              <a:t>Introduction to key principles for a convincing pitch</a:t>
            </a:r>
          </a:p>
          <a:p>
            <a:r>
              <a:rPr lang="en-GB" dirty="0"/>
              <a:t>Develop your own pitch and get feedback</a:t>
            </a:r>
          </a:p>
          <a:p>
            <a:r>
              <a:rPr lang="en-GB" dirty="0"/>
              <a:t>Present your pitch on stage</a:t>
            </a:r>
          </a:p>
          <a:p>
            <a:endParaRPr lang="en-GB" dirty="0"/>
          </a:p>
          <a:p>
            <a:endParaRPr lang="en-GB" dirty="0"/>
          </a:p>
        </p:txBody>
      </p:sp>
      <p:sp>
        <p:nvSpPr>
          <p:cNvPr id="10" name="Textplatzhalter 9">
            <a:extLst>
              <a:ext uri="{FF2B5EF4-FFF2-40B4-BE49-F238E27FC236}">
                <a16:creationId xmlns:a16="http://schemas.microsoft.com/office/drawing/2014/main" id="{7EF89628-6AEB-5243-E234-0A0A7F390D78}"/>
              </a:ext>
            </a:extLst>
          </p:cNvPr>
          <p:cNvSpPr>
            <a:spLocks noGrp="1"/>
          </p:cNvSpPr>
          <p:nvPr>
            <p:ph type="body" idx="2"/>
          </p:nvPr>
        </p:nvSpPr>
        <p:spPr/>
        <p:txBody>
          <a:bodyPr/>
          <a:lstStyle/>
          <a:p>
            <a:r>
              <a:rPr lang="en-GB" dirty="0"/>
              <a:t>Entrepreneurial Empowerment Journey</a:t>
            </a:r>
          </a:p>
        </p:txBody>
      </p:sp>
      <p:sp>
        <p:nvSpPr>
          <p:cNvPr id="12" name="Textplatzhalter 11">
            <a:extLst>
              <a:ext uri="{FF2B5EF4-FFF2-40B4-BE49-F238E27FC236}">
                <a16:creationId xmlns:a16="http://schemas.microsoft.com/office/drawing/2014/main" id="{642175F8-0F98-80C7-D923-6BF9D96AE188}"/>
              </a:ext>
            </a:extLst>
          </p:cNvPr>
          <p:cNvSpPr>
            <a:spLocks noGrp="1"/>
          </p:cNvSpPr>
          <p:nvPr>
            <p:ph type="body" idx="10"/>
          </p:nvPr>
        </p:nvSpPr>
        <p:spPr/>
        <p:txBody>
          <a:bodyPr/>
          <a:lstStyle/>
          <a:p>
            <a:r>
              <a:rPr lang="de-DE" dirty="0"/>
              <a:t>Pitch Training</a:t>
            </a:r>
          </a:p>
        </p:txBody>
      </p:sp>
    </p:spTree>
    <p:extLst>
      <p:ext uri="{BB962C8B-B14F-4D97-AF65-F5344CB8AC3E}">
        <p14:creationId xmlns:p14="http://schemas.microsoft.com/office/powerpoint/2010/main" val="160974613"/>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9" name="Oval 8">
            <a:extLst>
              <a:ext uri="{FF2B5EF4-FFF2-40B4-BE49-F238E27FC236}">
                <a16:creationId xmlns:a16="http://schemas.microsoft.com/office/drawing/2014/main" id="{64F2B5FB-9B50-BE8F-A626-60636BC84258}"/>
              </a:ext>
            </a:extLst>
          </p:cNvPr>
          <p:cNvSpPr/>
          <p:nvPr/>
        </p:nvSpPr>
        <p:spPr>
          <a:xfrm>
            <a:off x="1806789" y="1761750"/>
            <a:ext cx="1620000" cy="1620000"/>
          </a:xfrm>
          <a:prstGeom prst="ellipse">
            <a:avLst/>
          </a:prstGeom>
          <a:solidFill>
            <a:srgbClr val="F1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E2841"/>
              </a:solidFill>
              <a:effectLst/>
              <a:uLnTx/>
              <a:uFillTx/>
              <a:latin typeface="Aptos" panose="02110004020202020204"/>
              <a:ea typeface="+mn-ea"/>
              <a:cs typeface="+mn-cs"/>
              <a:sym typeface="Arial"/>
            </a:endParaRPr>
          </a:p>
        </p:txBody>
      </p:sp>
      <p:sp>
        <p:nvSpPr>
          <p:cNvPr id="10" name="Oval 9">
            <a:extLst>
              <a:ext uri="{FF2B5EF4-FFF2-40B4-BE49-F238E27FC236}">
                <a16:creationId xmlns:a16="http://schemas.microsoft.com/office/drawing/2014/main" id="{E80CDFAB-F03F-891D-395E-F273A000B234}"/>
              </a:ext>
            </a:extLst>
          </p:cNvPr>
          <p:cNvSpPr/>
          <p:nvPr/>
        </p:nvSpPr>
        <p:spPr>
          <a:xfrm>
            <a:off x="5446537" y="1761750"/>
            <a:ext cx="1620000" cy="1620000"/>
          </a:xfrm>
          <a:prstGeom prst="ellipse">
            <a:avLst/>
          </a:prstGeom>
          <a:solidFill>
            <a:srgbClr val="F1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E2841"/>
              </a:solidFill>
              <a:effectLst/>
              <a:uLnTx/>
              <a:uFillTx/>
              <a:latin typeface="Aptos" panose="02110004020202020204"/>
              <a:ea typeface="+mn-ea"/>
              <a:cs typeface="+mn-cs"/>
              <a:sym typeface="Arial"/>
            </a:endParaRPr>
          </a:p>
        </p:txBody>
      </p:sp>
      <p:sp>
        <p:nvSpPr>
          <p:cNvPr id="2" name="Textplatzhalter 1">
            <a:extLst>
              <a:ext uri="{FF2B5EF4-FFF2-40B4-BE49-F238E27FC236}">
                <a16:creationId xmlns:a16="http://schemas.microsoft.com/office/drawing/2014/main" id="{D3C93886-87D5-2140-8FBB-C76212A58D2D}"/>
              </a:ext>
            </a:extLst>
          </p:cNvPr>
          <p:cNvSpPr>
            <a:spLocks noGrp="1"/>
          </p:cNvSpPr>
          <p:nvPr>
            <p:ph type="body" idx="1"/>
          </p:nvPr>
        </p:nvSpPr>
        <p:spPr/>
        <p:txBody>
          <a:bodyPr/>
          <a:lstStyle/>
          <a:p>
            <a:r>
              <a:rPr lang="en-GB"/>
              <a:t>Look back and look forward</a:t>
            </a:r>
            <a:r>
              <a:rPr lang="en-GB" sz="1800">
                <a:solidFill>
                  <a:schemeClr val="tx1"/>
                </a:solidFill>
              </a:rPr>
              <a:t> </a:t>
            </a:r>
          </a:p>
        </p:txBody>
      </p:sp>
      <p:sp>
        <p:nvSpPr>
          <p:cNvPr id="5" name="Textfeld 7">
            <a:extLst>
              <a:ext uri="{FF2B5EF4-FFF2-40B4-BE49-F238E27FC236}">
                <a16:creationId xmlns:a16="http://schemas.microsoft.com/office/drawing/2014/main" id="{B595268F-47F7-FBB7-DF0E-FFED465CF8AB}"/>
              </a:ext>
            </a:extLst>
          </p:cNvPr>
          <p:cNvSpPr txBox="1"/>
          <p:nvPr/>
        </p:nvSpPr>
        <p:spPr>
          <a:xfrm>
            <a:off x="1748479" y="1558386"/>
            <a:ext cx="681332"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200" b="1" i="0" u="none" strike="noStrike" kern="0" cap="none" spc="0" normalizeH="0" baseline="0" noProof="0">
                <a:ln>
                  <a:noFill/>
                </a:ln>
                <a:solidFill>
                  <a:srgbClr val="69CCA4"/>
                </a:solidFill>
                <a:effectLst/>
                <a:uLnTx/>
                <a:uFillTx/>
                <a:latin typeface="Aptos" panose="020B0004020202020204" pitchFamily="34" charset="0"/>
                <a:cs typeface="Arial"/>
                <a:sym typeface="Arial"/>
              </a:rPr>
              <a:t>1</a:t>
            </a:r>
          </a:p>
        </p:txBody>
      </p:sp>
      <p:sp>
        <p:nvSpPr>
          <p:cNvPr id="6" name="Textfeld 8">
            <a:extLst>
              <a:ext uri="{FF2B5EF4-FFF2-40B4-BE49-F238E27FC236}">
                <a16:creationId xmlns:a16="http://schemas.microsoft.com/office/drawing/2014/main" id="{227A1195-2EAB-0B68-D77C-221558C9A07B}"/>
              </a:ext>
            </a:extLst>
          </p:cNvPr>
          <p:cNvSpPr txBox="1"/>
          <p:nvPr/>
        </p:nvSpPr>
        <p:spPr>
          <a:xfrm>
            <a:off x="5332729" y="1558386"/>
            <a:ext cx="681332"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200" b="1" i="0" u="none" strike="noStrike" kern="0" cap="none" spc="0" normalizeH="0" baseline="0" noProof="0">
                <a:ln>
                  <a:noFill/>
                </a:ln>
                <a:solidFill>
                  <a:srgbClr val="73A0EA"/>
                </a:solidFill>
                <a:effectLst/>
                <a:uLnTx/>
                <a:uFillTx/>
                <a:latin typeface="Aptos" panose="020B0004020202020204" pitchFamily="34" charset="0"/>
                <a:cs typeface="Arial"/>
                <a:sym typeface="Arial"/>
              </a:rPr>
              <a:t>2</a:t>
            </a:r>
          </a:p>
        </p:txBody>
      </p:sp>
      <p:sp>
        <p:nvSpPr>
          <p:cNvPr id="7" name="TextBox 6">
            <a:extLst>
              <a:ext uri="{FF2B5EF4-FFF2-40B4-BE49-F238E27FC236}">
                <a16:creationId xmlns:a16="http://schemas.microsoft.com/office/drawing/2014/main" id="{D9D27D06-1DE0-246C-8549-2F2C6834C961}"/>
              </a:ext>
            </a:extLst>
          </p:cNvPr>
          <p:cNvSpPr txBox="1"/>
          <p:nvPr/>
        </p:nvSpPr>
        <p:spPr>
          <a:xfrm>
            <a:off x="850555" y="3585114"/>
            <a:ext cx="3532468" cy="7386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Pick the aspects from the steps </a:t>
            </a:r>
            <a:br>
              <a:rPr kumimoji="0" lang="en-GB" sz="14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br>
            <a:r>
              <a:rPr kumimoji="0" lang="en-GB" sz="14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before that are most relevant to you, </a:t>
            </a:r>
            <a:br>
              <a:rPr kumimoji="0" lang="en-GB" sz="14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br>
            <a:r>
              <a:rPr kumimoji="0" lang="en-GB" sz="14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note them down.</a:t>
            </a:r>
          </a:p>
        </p:txBody>
      </p:sp>
      <p:sp>
        <p:nvSpPr>
          <p:cNvPr id="8" name="TextBox 7">
            <a:extLst>
              <a:ext uri="{FF2B5EF4-FFF2-40B4-BE49-F238E27FC236}">
                <a16:creationId xmlns:a16="http://schemas.microsoft.com/office/drawing/2014/main" id="{67BDD803-C82D-E884-D392-2500BEFD599D}"/>
              </a:ext>
            </a:extLst>
          </p:cNvPr>
          <p:cNvSpPr txBox="1"/>
          <p:nvPr/>
        </p:nvSpPr>
        <p:spPr>
          <a:xfrm>
            <a:off x="4776776" y="3593015"/>
            <a:ext cx="2959521"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a:ln>
                  <a:noFill/>
                </a:ln>
                <a:solidFill>
                  <a:prstClr val="black"/>
                </a:solidFill>
                <a:effectLst/>
                <a:uLnTx/>
                <a:uFillTx/>
                <a:latin typeface="Aptos" panose="020B0004020202020204" pitchFamily="34" charset="0"/>
                <a:cs typeface="Arial"/>
                <a:sym typeface="Arial"/>
              </a:rPr>
              <a:t>What are the next 3 concrete steps to take after this workshop?</a:t>
            </a:r>
          </a:p>
        </p:txBody>
      </p:sp>
      <p:pic>
        <p:nvPicPr>
          <p:cNvPr id="12" name="Graphic 11">
            <a:extLst>
              <a:ext uri="{FF2B5EF4-FFF2-40B4-BE49-F238E27FC236}">
                <a16:creationId xmlns:a16="http://schemas.microsoft.com/office/drawing/2014/main" id="{0985044F-2905-16E6-E998-C1F7D504DCA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65521" y="2655651"/>
            <a:ext cx="632358" cy="632358"/>
          </a:xfrm>
          <a:prstGeom prst="rect">
            <a:avLst/>
          </a:prstGeom>
        </p:spPr>
      </p:pic>
      <p:pic>
        <p:nvPicPr>
          <p:cNvPr id="13" name="Graphic 12">
            <a:extLst>
              <a:ext uri="{FF2B5EF4-FFF2-40B4-BE49-F238E27FC236}">
                <a16:creationId xmlns:a16="http://schemas.microsoft.com/office/drawing/2014/main" id="{E8C60A4D-5FD0-EE5B-1C90-31975DA0A06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752082">
            <a:off x="6173996" y="1363124"/>
            <a:ext cx="1283077" cy="1283077"/>
          </a:xfrm>
          <a:prstGeom prst="rect">
            <a:avLst/>
          </a:prstGeom>
        </p:spPr>
      </p:pic>
      <p:pic>
        <p:nvPicPr>
          <p:cNvPr id="14" name="Graphic 13">
            <a:extLst>
              <a:ext uri="{FF2B5EF4-FFF2-40B4-BE49-F238E27FC236}">
                <a16:creationId xmlns:a16="http://schemas.microsoft.com/office/drawing/2014/main" id="{5F3C20C4-51EA-FE84-A480-A5B6889FCD2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359535" flipH="1">
            <a:off x="5702635" y="1975402"/>
            <a:ext cx="875785" cy="875785"/>
          </a:xfrm>
          <a:prstGeom prst="rect">
            <a:avLst/>
          </a:prstGeom>
        </p:spPr>
      </p:pic>
      <p:pic>
        <p:nvPicPr>
          <p:cNvPr id="16" name="Graphic 15">
            <a:extLst>
              <a:ext uri="{FF2B5EF4-FFF2-40B4-BE49-F238E27FC236}">
                <a16:creationId xmlns:a16="http://schemas.microsoft.com/office/drawing/2014/main" id="{FE026F16-DBA6-812C-E5D9-CEE6DD26DA0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1438399">
            <a:off x="2165398" y="1938579"/>
            <a:ext cx="1228082" cy="1228082"/>
          </a:xfrm>
          <a:prstGeom prst="rect">
            <a:avLst/>
          </a:prstGeom>
        </p:spPr>
      </p:pic>
    </p:spTree>
    <p:extLst>
      <p:ext uri="{BB962C8B-B14F-4D97-AF65-F5344CB8AC3E}">
        <p14:creationId xmlns:p14="http://schemas.microsoft.com/office/powerpoint/2010/main" val="351248621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500"/>
                                  </p:stCondLst>
                                  <p:childTnLst>
                                    <p:anim calcmode="discrete" valueType="str">
                                      <p:cBhvr>
                                        <p:cTn id="6" dur="2000" fill="hold"/>
                                        <p:tgtEl>
                                          <p:spTgt spid="12"/>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nodeType="withEffect">
                                  <p:stCondLst>
                                    <p:cond delay="1000"/>
                                  </p:stCondLst>
                                  <p:childTnLst>
                                    <p:anim calcmode="discrete" valueType="str">
                                      <p:cBhvr>
                                        <p:cTn id="8" dur="2000" fill="hold"/>
                                        <p:tgtEl>
                                          <p:spTgt spid="14"/>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nodeType="withEffect">
                                  <p:stCondLst>
                                    <p:cond delay="1500"/>
                                  </p:stCondLst>
                                  <p:childTnLst>
                                    <p:anim calcmode="discrete" valueType="str">
                                      <p:cBhvr>
                                        <p:cTn id="10" dur="2000" fill="hold"/>
                                        <p:tgtEl>
                                          <p:spTgt spid="13"/>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 name="Textplatzhalter 2">
            <a:extLst>
              <a:ext uri="{FF2B5EF4-FFF2-40B4-BE49-F238E27FC236}">
                <a16:creationId xmlns:a16="http://schemas.microsoft.com/office/drawing/2014/main" id="{88A2FE3B-6B76-2F4B-B9D9-92762A6B243D}"/>
              </a:ext>
            </a:extLst>
          </p:cNvPr>
          <p:cNvSpPr>
            <a:spLocks noGrp="1"/>
          </p:cNvSpPr>
          <p:nvPr>
            <p:ph type="body" sz="quarter" idx="14"/>
          </p:nvPr>
        </p:nvSpPr>
        <p:spPr/>
        <p:txBody>
          <a:bodyPr/>
          <a:lstStyle/>
          <a:p>
            <a:r>
              <a:rPr lang="en-GB"/>
              <a:t>Solo work</a:t>
            </a:r>
          </a:p>
        </p:txBody>
      </p:sp>
      <p:sp>
        <p:nvSpPr>
          <p:cNvPr id="13" name="Textplatzhalter 12">
            <a:extLst>
              <a:ext uri="{FF2B5EF4-FFF2-40B4-BE49-F238E27FC236}">
                <a16:creationId xmlns:a16="http://schemas.microsoft.com/office/drawing/2014/main" id="{02118954-7337-8642-8618-15E51BE7C22B}"/>
              </a:ext>
            </a:extLst>
          </p:cNvPr>
          <p:cNvSpPr>
            <a:spLocks noGrp="1"/>
          </p:cNvSpPr>
          <p:nvPr>
            <p:ph type="body" sz="quarter" idx="15"/>
          </p:nvPr>
        </p:nvSpPr>
        <p:spPr/>
        <p:txBody>
          <a:bodyPr/>
          <a:lstStyle/>
          <a:p>
            <a:r>
              <a:rPr lang="en-GB"/>
              <a:t>Retro &amp; next steps</a:t>
            </a:r>
          </a:p>
        </p:txBody>
      </p:sp>
      <p:sp>
        <p:nvSpPr>
          <p:cNvPr id="14" name="Textplatzhalter 13">
            <a:extLst>
              <a:ext uri="{FF2B5EF4-FFF2-40B4-BE49-F238E27FC236}">
                <a16:creationId xmlns:a16="http://schemas.microsoft.com/office/drawing/2014/main" id="{6228FF11-4F8A-164C-AC1F-13A657E8AEF1}"/>
              </a:ext>
            </a:extLst>
          </p:cNvPr>
          <p:cNvSpPr>
            <a:spLocks noGrp="1"/>
          </p:cNvSpPr>
          <p:nvPr>
            <p:ph type="body" sz="quarter" idx="17"/>
          </p:nvPr>
        </p:nvSpPr>
        <p:spPr/>
        <p:txBody>
          <a:bodyPr/>
          <a:lstStyle/>
          <a:p>
            <a:r>
              <a:rPr lang="en-GB"/>
              <a:t>5 minutes</a:t>
            </a:r>
          </a:p>
        </p:txBody>
      </p:sp>
      <p:sp>
        <p:nvSpPr>
          <p:cNvPr id="15" name="Textplatzhalter 14">
            <a:extLst>
              <a:ext uri="{FF2B5EF4-FFF2-40B4-BE49-F238E27FC236}">
                <a16:creationId xmlns:a16="http://schemas.microsoft.com/office/drawing/2014/main" id="{09544521-ACA8-6A4E-A98F-3297DBB0B514}"/>
              </a:ext>
            </a:extLst>
          </p:cNvPr>
          <p:cNvSpPr>
            <a:spLocks noGrp="1"/>
          </p:cNvSpPr>
          <p:nvPr>
            <p:ph type="body" sz="quarter" idx="19"/>
          </p:nvPr>
        </p:nvSpPr>
        <p:spPr/>
        <p:txBody>
          <a:bodyPr/>
          <a:lstStyle/>
          <a:p>
            <a:r>
              <a:rPr lang="en-GB"/>
              <a:t>Stay in main room </a:t>
            </a:r>
            <a:br>
              <a:rPr lang="en-GB"/>
            </a:br>
            <a:r>
              <a:rPr lang="en-GB"/>
              <a:t>and mute yourself.</a:t>
            </a:r>
          </a:p>
          <a:p>
            <a:r>
              <a:rPr lang="en-GB" b="1"/>
              <a:t>Go to the template on Miro </a:t>
            </a:r>
            <a:br>
              <a:rPr lang="en-GB" b="1"/>
            </a:br>
            <a:r>
              <a:rPr lang="en-GB" b="1"/>
              <a:t>for Step 4.</a:t>
            </a:r>
          </a:p>
        </p:txBody>
      </p:sp>
      <p:sp>
        <p:nvSpPr>
          <p:cNvPr id="16" name="Textplatzhalter 15">
            <a:extLst>
              <a:ext uri="{FF2B5EF4-FFF2-40B4-BE49-F238E27FC236}">
                <a16:creationId xmlns:a16="http://schemas.microsoft.com/office/drawing/2014/main" id="{F976F5AB-D1AF-5240-9B6B-51DC901A1E23}"/>
              </a:ext>
            </a:extLst>
          </p:cNvPr>
          <p:cNvSpPr>
            <a:spLocks noGrp="1"/>
          </p:cNvSpPr>
          <p:nvPr>
            <p:ph type="body" sz="quarter" idx="20"/>
          </p:nvPr>
        </p:nvSpPr>
        <p:spPr/>
        <p:txBody>
          <a:bodyPr/>
          <a:lstStyle/>
          <a:p>
            <a:r>
              <a:rPr lang="en-GB"/>
              <a:t>Take a moment and make notes to following questions:</a:t>
            </a:r>
          </a:p>
          <a:p>
            <a:r>
              <a:rPr lang="en-GB"/>
              <a:t>Looking back at the journey, what were the most relevant aspects to you? </a:t>
            </a:r>
          </a:p>
          <a:p>
            <a:r>
              <a:rPr lang="en-GB"/>
              <a:t>What are the next one or two concrete steps that you can take tomorrow?</a:t>
            </a:r>
          </a:p>
          <a:p>
            <a:endParaRPr lang="en-GB"/>
          </a:p>
        </p:txBody>
      </p:sp>
    </p:spTree>
    <p:extLst>
      <p:ext uri="{BB962C8B-B14F-4D97-AF65-F5344CB8AC3E}">
        <p14:creationId xmlns:p14="http://schemas.microsoft.com/office/powerpoint/2010/main" val="1713087273"/>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77CF6D3-2411-32D9-C682-8D3A19DB40E5}"/>
              </a:ext>
            </a:extLst>
          </p:cNvPr>
          <p:cNvSpPr>
            <a:spLocks noGrp="1"/>
          </p:cNvSpPr>
          <p:nvPr>
            <p:ph type="body" idx="1"/>
          </p:nvPr>
        </p:nvSpPr>
        <p:spPr/>
        <p:txBody>
          <a:bodyPr/>
          <a:lstStyle/>
          <a:p>
            <a:r>
              <a:rPr lang="en-DE"/>
              <a:t>Share with us what you take away!</a:t>
            </a:r>
          </a:p>
        </p:txBody>
      </p:sp>
      <p:sp>
        <p:nvSpPr>
          <p:cNvPr id="4" name="TextBox 3">
            <a:extLst>
              <a:ext uri="{FF2B5EF4-FFF2-40B4-BE49-F238E27FC236}">
                <a16:creationId xmlns:a16="http://schemas.microsoft.com/office/drawing/2014/main" id="{3F69E6E0-B1B5-A8B0-9436-12DA9284AF58}"/>
              </a:ext>
            </a:extLst>
          </p:cNvPr>
          <p:cNvSpPr txBox="1"/>
          <p:nvPr/>
        </p:nvSpPr>
        <p:spPr>
          <a:xfrm>
            <a:off x="4540102" y="2328530"/>
            <a:ext cx="1847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866447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nline Media 8" descr="07 I would like to share this thought with all women from science who are interested in starting up">
            <a:hlinkClick r:id="" action="ppaction://media"/>
            <a:extLst>
              <a:ext uri="{FF2B5EF4-FFF2-40B4-BE49-F238E27FC236}">
                <a16:creationId xmlns:a16="http://schemas.microsoft.com/office/drawing/2014/main" id="{E06DDF0C-103F-BCF8-64F5-CB95BC87A1F1}"/>
              </a:ext>
            </a:extLst>
          </p:cNvPr>
          <p:cNvPicPr>
            <a:picLocks noRot="1" noChangeAspect="1"/>
          </p:cNvPicPr>
          <p:nvPr>
            <a:videoFile r:link="rId1"/>
          </p:nvPr>
        </p:nvPicPr>
        <p:blipFill>
          <a:blip r:embed="rId4"/>
          <a:stretch>
            <a:fillRect/>
          </a:stretch>
        </p:blipFill>
        <p:spPr>
          <a:xfrm>
            <a:off x="0" y="0"/>
            <a:ext cx="9123770" cy="5154930"/>
          </a:xfrm>
          <a:prstGeom prst="rect">
            <a:avLst/>
          </a:prstGeom>
        </p:spPr>
      </p:pic>
    </p:spTree>
    <p:extLst>
      <p:ext uri="{BB962C8B-B14F-4D97-AF65-F5344CB8AC3E}">
        <p14:creationId xmlns:p14="http://schemas.microsoft.com/office/powerpoint/2010/main" val="486325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F7A6C-DBCC-818D-E262-67FF07A051D0}"/>
            </a:ext>
          </a:extLst>
        </p:cNvPr>
        <p:cNvGrpSpPr/>
        <p:nvPr/>
      </p:nvGrpSpPr>
      <p:grpSpPr>
        <a:xfrm>
          <a:off x="0" y="0"/>
          <a:ext cx="0" cy="0"/>
          <a:chOff x="0" y="0"/>
          <a:chExt cx="0" cy="0"/>
        </a:xfrm>
      </p:grpSpPr>
      <p:sp>
        <p:nvSpPr>
          <p:cNvPr id="5" name="Textplatzhalter 4">
            <a:extLst>
              <a:ext uri="{FF2B5EF4-FFF2-40B4-BE49-F238E27FC236}">
                <a16:creationId xmlns:a16="http://schemas.microsoft.com/office/drawing/2014/main" id="{270A7898-38AD-EBD1-9826-A3A6E473F8F1}"/>
              </a:ext>
            </a:extLst>
          </p:cNvPr>
          <p:cNvSpPr>
            <a:spLocks noGrp="1"/>
          </p:cNvSpPr>
          <p:nvPr>
            <p:ph type="body" idx="1"/>
          </p:nvPr>
        </p:nvSpPr>
        <p:spPr/>
        <p:txBody>
          <a:bodyPr/>
          <a:lstStyle/>
          <a:p>
            <a:r>
              <a:rPr lang="de-DE"/>
              <a:t>BREAK</a:t>
            </a:r>
          </a:p>
        </p:txBody>
      </p:sp>
      <p:sp>
        <p:nvSpPr>
          <p:cNvPr id="3" name="Textfeld 2">
            <a:extLst>
              <a:ext uri="{FF2B5EF4-FFF2-40B4-BE49-F238E27FC236}">
                <a16:creationId xmlns:a16="http://schemas.microsoft.com/office/drawing/2014/main" id="{036C98E2-76A8-B97D-7F09-CB80E39DE068}"/>
              </a:ext>
            </a:extLst>
          </p:cNvPr>
          <p:cNvSpPr txBox="1"/>
          <p:nvPr/>
        </p:nvSpPr>
        <p:spPr>
          <a:xfrm>
            <a:off x="2241396" y="2291576"/>
            <a:ext cx="184731" cy="24820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de-DE" sz="1013" b="0" i="0" u="none" strike="noStrike" kern="0" cap="none" spc="0" normalizeH="0" baseline="0" noProof="0">
              <a:ln>
                <a:noFill/>
              </a:ln>
              <a:solidFill>
                <a:srgbClr val="000000"/>
              </a:solidFill>
              <a:effectLst/>
              <a:uLnTx/>
              <a:uFillTx/>
              <a:latin typeface="Arial"/>
              <a:cs typeface="Arial"/>
              <a:sym typeface="Arial"/>
            </a:endParaRPr>
          </a:p>
        </p:txBody>
      </p:sp>
      <p:sp>
        <p:nvSpPr>
          <p:cNvPr id="6" name="Textfeld 5">
            <a:extLst>
              <a:ext uri="{FF2B5EF4-FFF2-40B4-BE49-F238E27FC236}">
                <a16:creationId xmlns:a16="http://schemas.microsoft.com/office/drawing/2014/main" id="{4E87FA02-0A4B-2763-2655-B14C5A876D0A}"/>
              </a:ext>
            </a:extLst>
          </p:cNvPr>
          <p:cNvSpPr txBox="1"/>
          <p:nvPr/>
        </p:nvSpPr>
        <p:spPr>
          <a:xfrm>
            <a:off x="1204332" y="1629886"/>
            <a:ext cx="2826835" cy="2482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de-DE" sz="1013" b="0" i="0" u="none" strike="noStrike" kern="0" cap="none" spc="0" normalizeH="0" baseline="0" noProof="0">
              <a:ln>
                <a:noFill/>
              </a:ln>
              <a:solidFill>
                <a:srgbClr val="000000"/>
              </a:solidFill>
              <a:effectLst/>
              <a:uLnTx/>
              <a:uFillTx/>
              <a:latin typeface="Arial"/>
              <a:cs typeface="Arial"/>
              <a:sym typeface="Arial"/>
            </a:endParaRPr>
          </a:p>
        </p:txBody>
      </p:sp>
      <p:pic>
        <p:nvPicPr>
          <p:cNvPr id="8" name="Bildplatzhalter 7" descr="Ein Bild, das Croissant, Backwaren, Essen, Im Haus enthält.&#10;&#10;KI-generierte Inhalte können fehlerhaft sein.">
            <a:extLst>
              <a:ext uri="{FF2B5EF4-FFF2-40B4-BE49-F238E27FC236}">
                <a16:creationId xmlns:a16="http://schemas.microsoft.com/office/drawing/2014/main" id="{775079EE-4E16-596D-7AC7-0531DEAA28A9}"/>
              </a:ext>
            </a:extLst>
          </p:cNvPr>
          <p:cNvPicPr>
            <a:picLocks noGrp="1" noChangeAspect="1"/>
          </p:cNvPicPr>
          <p:nvPr>
            <p:ph type="pic" sz="quarter" idx="10"/>
          </p:nvPr>
        </p:nvPicPr>
        <p:blipFill>
          <a:blip r:embed="rId3"/>
          <a:srcRect l="4838" t="16199" r="5026" b="16199"/>
          <a:stretch/>
        </p:blipFill>
        <p:spPr>
          <a:xfrm>
            <a:off x="4572000" y="0"/>
            <a:ext cx="4572000" cy="5143500"/>
          </a:xfrm>
        </p:spPr>
      </p:pic>
    </p:spTree>
    <p:extLst>
      <p:ext uri="{BB962C8B-B14F-4D97-AF65-F5344CB8AC3E}">
        <p14:creationId xmlns:p14="http://schemas.microsoft.com/office/powerpoint/2010/main" val="1056782014"/>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4" name="Bildplatzhalter 3">
            <a:extLst>
              <a:ext uri="{FF2B5EF4-FFF2-40B4-BE49-F238E27FC236}">
                <a16:creationId xmlns:a16="http://schemas.microsoft.com/office/drawing/2014/main" id="{FF5575B7-00F1-0D44-A884-65B0A12F1C3C}"/>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p:blipFill>
        <p:spPr/>
      </p:pic>
      <p:sp>
        <p:nvSpPr>
          <p:cNvPr id="18" name="Textplatzhalter 17">
            <a:extLst>
              <a:ext uri="{FF2B5EF4-FFF2-40B4-BE49-F238E27FC236}">
                <a16:creationId xmlns:a16="http://schemas.microsoft.com/office/drawing/2014/main" id="{AF80F46E-59B2-5A46-AA58-C3AA6D2E731D}"/>
              </a:ext>
            </a:extLst>
          </p:cNvPr>
          <p:cNvSpPr>
            <a:spLocks noGrp="1"/>
          </p:cNvSpPr>
          <p:nvPr>
            <p:ph type="body" sz="quarter" idx="11"/>
          </p:nvPr>
        </p:nvSpPr>
        <p:spPr>
          <a:xfrm>
            <a:off x="304800" y="285263"/>
            <a:ext cx="3321269" cy="485204"/>
          </a:xfrm>
        </p:spPr>
        <p:txBody>
          <a:bodyPr/>
          <a:lstStyle/>
          <a:p>
            <a:r>
              <a:rPr lang="de-DE"/>
              <a:t>PITCH TRAINING</a:t>
            </a:r>
          </a:p>
        </p:txBody>
      </p:sp>
    </p:spTree>
    <p:extLst>
      <p:ext uri="{BB962C8B-B14F-4D97-AF65-F5344CB8AC3E}">
        <p14:creationId xmlns:p14="http://schemas.microsoft.com/office/powerpoint/2010/main" val="9564697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67890A69-1E10-C946-A06E-8F7305F24FA5}"/>
              </a:ext>
            </a:extLst>
          </p:cNvPr>
          <p:cNvSpPr>
            <a:spLocks noGrp="1"/>
          </p:cNvSpPr>
          <p:nvPr>
            <p:ph type="body" idx="1"/>
          </p:nvPr>
        </p:nvSpPr>
        <p:spPr/>
        <p:txBody>
          <a:bodyPr/>
          <a:lstStyle/>
          <a:p>
            <a:r>
              <a:rPr lang="en-GB"/>
              <a:t>Learning goals</a:t>
            </a:r>
          </a:p>
        </p:txBody>
      </p:sp>
      <p:sp>
        <p:nvSpPr>
          <p:cNvPr id="3" name="Inhaltsplatzhalter 2">
            <a:extLst>
              <a:ext uri="{FF2B5EF4-FFF2-40B4-BE49-F238E27FC236}">
                <a16:creationId xmlns:a16="http://schemas.microsoft.com/office/drawing/2014/main" id="{C2EF4892-EDE2-0141-BADD-0684C5ADBACE}"/>
              </a:ext>
            </a:extLst>
          </p:cNvPr>
          <p:cNvSpPr>
            <a:spLocks noGrp="1"/>
          </p:cNvSpPr>
          <p:nvPr>
            <p:ph type="body" sz="quarter" idx="13"/>
          </p:nvPr>
        </p:nvSpPr>
        <p:spPr/>
        <p:txBody>
          <a:bodyPr/>
          <a:lstStyle/>
          <a:p>
            <a:r>
              <a:rPr lang="en-GB" sz="1600" dirty="0"/>
              <a:t>Getting to know a relevant structure for a pitch </a:t>
            </a:r>
          </a:p>
          <a:p>
            <a:r>
              <a:rPr lang="en-GB" sz="1600" dirty="0"/>
              <a:t>Learning about how to pitch online</a:t>
            </a:r>
          </a:p>
          <a:p>
            <a:r>
              <a:rPr lang="en-GB" sz="1600" dirty="0"/>
              <a:t>Building a pitch on your own </a:t>
            </a:r>
          </a:p>
          <a:p>
            <a:r>
              <a:rPr lang="en-GB" sz="1600" dirty="0"/>
              <a:t>Practise to hold a pitch in front of an audience</a:t>
            </a:r>
          </a:p>
        </p:txBody>
      </p:sp>
    </p:spTree>
    <p:extLst>
      <p:ext uri="{BB962C8B-B14F-4D97-AF65-F5344CB8AC3E}">
        <p14:creationId xmlns:p14="http://schemas.microsoft.com/office/powerpoint/2010/main" val="1392050831"/>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3" name="Grafik 2" descr="Ein Bild, das Person, drinnen, Tisch, Frau enthält.&#10;&#10;Automatisch generierte Beschreibung">
            <a:extLst>
              <a:ext uri="{FF2B5EF4-FFF2-40B4-BE49-F238E27FC236}">
                <a16:creationId xmlns:a16="http://schemas.microsoft.com/office/drawing/2014/main" id="{40D3A3AA-E131-6346-976B-38818E0A942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84045" cy="5143500"/>
          </a:xfrm>
          <a:prstGeom prst="rect">
            <a:avLst/>
          </a:prstGeom>
        </p:spPr>
      </p:pic>
      <p:sp>
        <p:nvSpPr>
          <p:cNvPr id="2" name="Textplatzhalter 1">
            <a:extLst>
              <a:ext uri="{FF2B5EF4-FFF2-40B4-BE49-F238E27FC236}">
                <a16:creationId xmlns:a16="http://schemas.microsoft.com/office/drawing/2014/main" id="{F8DA21D0-5C83-E54E-97FA-910FD498302F}"/>
              </a:ext>
            </a:extLst>
          </p:cNvPr>
          <p:cNvSpPr>
            <a:spLocks noGrp="1"/>
          </p:cNvSpPr>
          <p:nvPr>
            <p:ph type="body" sz="quarter" idx="11"/>
          </p:nvPr>
        </p:nvSpPr>
        <p:spPr>
          <a:xfrm>
            <a:off x="304800" y="285263"/>
            <a:ext cx="4645572" cy="485204"/>
          </a:xfrm>
        </p:spPr>
        <p:txBody>
          <a:bodyPr/>
          <a:lstStyle/>
          <a:p>
            <a:r>
              <a:rPr lang="en-GB"/>
              <a:t>PITCH &amp; STORYTELLING</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2" name="Text Placeholder 1">
            <a:extLst>
              <a:ext uri="{FF2B5EF4-FFF2-40B4-BE49-F238E27FC236}">
                <a16:creationId xmlns:a16="http://schemas.microsoft.com/office/drawing/2014/main" id="{51130B6A-6A6B-3BB2-CC62-5423A8E6D52B}"/>
              </a:ext>
            </a:extLst>
          </p:cNvPr>
          <p:cNvSpPr>
            <a:spLocks noGrp="1"/>
          </p:cNvSpPr>
          <p:nvPr>
            <p:ph type="body" sz="quarter" idx="13"/>
          </p:nvPr>
        </p:nvSpPr>
        <p:spPr/>
        <p:txBody>
          <a:bodyPr/>
          <a:lstStyle/>
          <a:p>
            <a:pPr>
              <a:lnSpc>
                <a:spcPct val="100000"/>
              </a:lnSpc>
              <a:spcBef>
                <a:spcPts val="0"/>
              </a:spcBef>
              <a:spcAft>
                <a:spcPts val="1200"/>
              </a:spcAft>
            </a:pPr>
            <a:r>
              <a:rPr lang="en-GB" dirty="0"/>
              <a:t>A short but effective explanation </a:t>
            </a:r>
            <a:br>
              <a:rPr lang="en-GB" dirty="0"/>
            </a:br>
            <a:r>
              <a:rPr lang="en-GB" dirty="0"/>
              <a:t>that is intended to persuade someone to buy a product or accept an idea. </a:t>
            </a:r>
          </a:p>
          <a:p>
            <a:pPr>
              <a:lnSpc>
                <a:spcPct val="100000"/>
              </a:lnSpc>
              <a:spcBef>
                <a:spcPts val="0"/>
              </a:spcBef>
              <a:spcAft>
                <a:spcPts val="1200"/>
              </a:spcAft>
            </a:pPr>
            <a:endParaRPr lang="en-GB" dirty="0"/>
          </a:p>
          <a:p>
            <a:pPr>
              <a:lnSpc>
                <a:spcPct val="100000"/>
              </a:lnSpc>
              <a:spcBef>
                <a:spcPts val="0"/>
              </a:spcBef>
              <a:spcAft>
                <a:spcPts val="1200"/>
              </a:spcAft>
            </a:pPr>
            <a:r>
              <a:rPr lang="en-GB" b="0" dirty="0"/>
              <a:t>Cambridge Dictionary</a:t>
            </a:r>
          </a:p>
          <a:p>
            <a:pPr>
              <a:lnSpc>
                <a:spcPct val="100000"/>
              </a:lnSpc>
              <a:spcBef>
                <a:spcPts val="0"/>
              </a:spcBef>
              <a:spcAft>
                <a:spcPts val="1200"/>
              </a:spcAft>
            </a:pPr>
            <a:endParaRPr lang="en-GB" dirty="0"/>
          </a:p>
          <a:p>
            <a:pPr>
              <a:lnSpc>
                <a:spcPct val="100000"/>
              </a:lnSpc>
              <a:spcBef>
                <a:spcPts val="0"/>
              </a:spcBef>
              <a:spcAft>
                <a:spcPts val="1200"/>
              </a:spcAft>
            </a:pPr>
            <a:endParaRPr lang="en-DE" dirty="0"/>
          </a:p>
        </p:txBody>
      </p:sp>
      <p:sp>
        <p:nvSpPr>
          <p:cNvPr id="3" name="Textplatzhalter 2">
            <a:extLst>
              <a:ext uri="{FF2B5EF4-FFF2-40B4-BE49-F238E27FC236}">
                <a16:creationId xmlns:a16="http://schemas.microsoft.com/office/drawing/2014/main" id="{313EA5F3-7028-4045-BE91-477EF18F628C}"/>
              </a:ext>
            </a:extLst>
          </p:cNvPr>
          <p:cNvSpPr>
            <a:spLocks noGrp="1"/>
          </p:cNvSpPr>
          <p:nvPr>
            <p:ph type="body" idx="1"/>
          </p:nvPr>
        </p:nvSpPr>
        <p:spPr/>
        <p:txBody>
          <a:bodyPr/>
          <a:lstStyle/>
          <a:p>
            <a:r>
              <a:rPr lang="en-GB"/>
              <a:t>What is pitching?</a:t>
            </a:r>
          </a:p>
        </p:txBody>
      </p:sp>
    </p:spTree>
    <p:extLst>
      <p:ext uri="{BB962C8B-B14F-4D97-AF65-F5344CB8AC3E}">
        <p14:creationId xmlns:p14="http://schemas.microsoft.com/office/powerpoint/2010/main" val="3940221804"/>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3" name="Textplatzhalter 2">
            <a:extLst>
              <a:ext uri="{FF2B5EF4-FFF2-40B4-BE49-F238E27FC236}">
                <a16:creationId xmlns:a16="http://schemas.microsoft.com/office/drawing/2014/main" id="{9CE636E3-46E0-AF49-8AA8-6129545BE052}"/>
              </a:ext>
            </a:extLst>
          </p:cNvPr>
          <p:cNvSpPr>
            <a:spLocks noGrp="1"/>
          </p:cNvSpPr>
          <p:nvPr>
            <p:ph type="body" idx="1"/>
          </p:nvPr>
        </p:nvSpPr>
        <p:spPr/>
        <p:txBody>
          <a:bodyPr/>
          <a:lstStyle/>
          <a:p>
            <a:r>
              <a:rPr lang="en-GB"/>
              <a:t>How to build a pitch</a:t>
            </a:r>
          </a:p>
        </p:txBody>
      </p:sp>
      <p:sp>
        <p:nvSpPr>
          <p:cNvPr id="2" name="Inhaltsplatzhalter 1">
            <a:extLst>
              <a:ext uri="{FF2B5EF4-FFF2-40B4-BE49-F238E27FC236}">
                <a16:creationId xmlns:a16="http://schemas.microsoft.com/office/drawing/2014/main" id="{2BDB393B-A22C-8445-8E6F-E0D266454312}"/>
              </a:ext>
            </a:extLst>
          </p:cNvPr>
          <p:cNvSpPr>
            <a:spLocks noGrp="1"/>
          </p:cNvSpPr>
          <p:nvPr>
            <p:ph type="body" sz="quarter" idx="13"/>
          </p:nvPr>
        </p:nvSpPr>
        <p:spPr/>
        <p:txBody>
          <a:bodyPr/>
          <a:lstStyle/>
          <a:p>
            <a:pPr>
              <a:buFont typeface="+mj-lt"/>
              <a:buAutoNum type="arabicPeriod"/>
            </a:pPr>
            <a:r>
              <a:rPr lang="en-GB" sz="1600" dirty="0"/>
              <a:t>Problem</a:t>
            </a:r>
          </a:p>
          <a:p>
            <a:pPr>
              <a:buFont typeface="+mj-lt"/>
              <a:buAutoNum type="arabicPeriod"/>
            </a:pPr>
            <a:r>
              <a:rPr lang="en-GB" sz="1600" dirty="0"/>
              <a:t>Target Group</a:t>
            </a:r>
          </a:p>
        </p:txBody>
      </p:sp>
    </p:spTree>
    <p:extLst>
      <p:ext uri="{BB962C8B-B14F-4D97-AF65-F5344CB8AC3E}">
        <p14:creationId xmlns:p14="http://schemas.microsoft.com/office/powerpoint/2010/main" val="4050512324"/>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CA0EE-5305-2357-FC92-875237453463}"/>
            </a:ext>
          </a:extLst>
        </p:cNvPr>
        <p:cNvGrpSpPr/>
        <p:nvPr/>
      </p:nvGrpSpPr>
      <p:grpSpPr>
        <a:xfrm>
          <a:off x="0" y="0"/>
          <a:ext cx="0" cy="0"/>
          <a:chOff x="0" y="0"/>
          <a:chExt cx="0" cy="0"/>
        </a:xfrm>
      </p:grpSpPr>
      <p:pic>
        <p:nvPicPr>
          <p:cNvPr id="6" name="Grafik 5" descr="Ein Bild, das Kleidung, Person, Wand, Menschliches Gesicht enthält.&#10;&#10;Automatisch generierte Beschreibung">
            <a:extLst>
              <a:ext uri="{FF2B5EF4-FFF2-40B4-BE49-F238E27FC236}">
                <a16:creationId xmlns:a16="http://schemas.microsoft.com/office/drawing/2014/main" id="{AF75BFAD-A437-C0D4-C7CF-593C5F63EF02}"/>
              </a:ext>
            </a:extLst>
          </p:cNvPr>
          <p:cNvPicPr>
            <a:picLocks noChangeAspect="1"/>
          </p:cNvPicPr>
          <p:nvPr/>
        </p:nvPicPr>
        <p:blipFill>
          <a:blip r:embed="rId3"/>
          <a:srcRect r="9353" b="23611"/>
          <a:stretch/>
        </p:blipFill>
        <p:spPr>
          <a:xfrm>
            <a:off x="20" y="10"/>
            <a:ext cx="9143980" cy="5143490"/>
          </a:xfrm>
          <a:prstGeom prst="rect">
            <a:avLst/>
          </a:prstGeom>
          <a:noFill/>
        </p:spPr>
      </p:pic>
      <p:sp>
        <p:nvSpPr>
          <p:cNvPr id="3" name="Textplatzhalter 2">
            <a:extLst>
              <a:ext uri="{FF2B5EF4-FFF2-40B4-BE49-F238E27FC236}">
                <a16:creationId xmlns:a16="http://schemas.microsoft.com/office/drawing/2014/main" id="{EA9707CE-DC99-70BD-3B99-7FE2C487CBEB}"/>
              </a:ext>
            </a:extLst>
          </p:cNvPr>
          <p:cNvSpPr>
            <a:spLocks noGrp="1"/>
          </p:cNvSpPr>
          <p:nvPr>
            <p:ph type="body" sz="quarter" idx="11"/>
          </p:nvPr>
        </p:nvSpPr>
        <p:spPr>
          <a:xfrm>
            <a:off x="304800" y="285263"/>
            <a:ext cx="2174929" cy="485204"/>
          </a:xfrm>
        </p:spPr>
        <p:txBody>
          <a:bodyPr wrap="square" anchor="b">
            <a:normAutofit/>
          </a:bodyPr>
          <a:lstStyle/>
          <a:p>
            <a:pPr>
              <a:lnSpc>
                <a:spcPct val="90000"/>
              </a:lnSpc>
              <a:spcAft>
                <a:spcPts val="600"/>
              </a:spcAft>
            </a:pPr>
            <a:r>
              <a:rPr lang="de-DE"/>
              <a:t>CHECK-IN</a:t>
            </a:r>
          </a:p>
        </p:txBody>
      </p:sp>
    </p:spTree>
    <p:extLst>
      <p:ext uri="{BB962C8B-B14F-4D97-AF65-F5344CB8AC3E}">
        <p14:creationId xmlns:p14="http://schemas.microsoft.com/office/powerpoint/2010/main" val="38128144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3" name="Textplatzhalter 2">
            <a:extLst>
              <a:ext uri="{FF2B5EF4-FFF2-40B4-BE49-F238E27FC236}">
                <a16:creationId xmlns:a16="http://schemas.microsoft.com/office/drawing/2014/main" id="{9CE636E3-46E0-AF49-8AA8-6129545BE052}"/>
              </a:ext>
            </a:extLst>
          </p:cNvPr>
          <p:cNvSpPr>
            <a:spLocks noGrp="1"/>
          </p:cNvSpPr>
          <p:nvPr>
            <p:ph type="body" idx="1"/>
          </p:nvPr>
        </p:nvSpPr>
        <p:spPr/>
        <p:txBody>
          <a:bodyPr/>
          <a:lstStyle/>
          <a:p>
            <a:r>
              <a:rPr lang="en-GB"/>
              <a:t>How to build a pitch</a:t>
            </a:r>
          </a:p>
        </p:txBody>
      </p:sp>
      <p:sp>
        <p:nvSpPr>
          <p:cNvPr id="2" name="Inhaltsplatzhalter 1">
            <a:extLst>
              <a:ext uri="{FF2B5EF4-FFF2-40B4-BE49-F238E27FC236}">
                <a16:creationId xmlns:a16="http://schemas.microsoft.com/office/drawing/2014/main" id="{2BDB393B-A22C-8445-8E6F-E0D266454312}"/>
              </a:ext>
            </a:extLst>
          </p:cNvPr>
          <p:cNvSpPr>
            <a:spLocks noGrp="1"/>
          </p:cNvSpPr>
          <p:nvPr>
            <p:ph type="body" sz="quarter" idx="13"/>
          </p:nvPr>
        </p:nvSpPr>
        <p:spPr/>
        <p:txBody>
          <a:bodyPr/>
          <a:lstStyle/>
          <a:p>
            <a:pPr>
              <a:buFont typeface="+mj-lt"/>
              <a:buAutoNum type="arabicPeriod"/>
            </a:pPr>
            <a:r>
              <a:rPr lang="en-GB" sz="1600" dirty="0"/>
              <a:t>Problem</a:t>
            </a:r>
          </a:p>
          <a:p>
            <a:pPr>
              <a:buFont typeface="+mj-lt"/>
              <a:buAutoNum type="arabicPeriod"/>
            </a:pPr>
            <a:r>
              <a:rPr lang="en-GB" sz="1600" dirty="0"/>
              <a:t>Target Group </a:t>
            </a:r>
          </a:p>
          <a:p>
            <a:pPr>
              <a:buFont typeface="+mj-lt"/>
              <a:buAutoNum type="arabicPeriod"/>
            </a:pPr>
            <a:r>
              <a:rPr lang="en-GB" sz="1600" dirty="0"/>
              <a:t>The solutions </a:t>
            </a:r>
          </a:p>
          <a:p>
            <a:pPr>
              <a:buFont typeface="+mj-lt"/>
              <a:buAutoNum type="arabicPeriod"/>
            </a:pPr>
            <a:r>
              <a:rPr lang="en-GB" sz="1600" dirty="0"/>
              <a:t>User experience: how does it work?</a:t>
            </a:r>
          </a:p>
        </p:txBody>
      </p:sp>
    </p:spTree>
    <p:extLst>
      <p:ext uri="{BB962C8B-B14F-4D97-AF65-F5344CB8AC3E}">
        <p14:creationId xmlns:p14="http://schemas.microsoft.com/office/powerpoint/2010/main" val="148589710"/>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3" name="Textplatzhalter 2">
            <a:extLst>
              <a:ext uri="{FF2B5EF4-FFF2-40B4-BE49-F238E27FC236}">
                <a16:creationId xmlns:a16="http://schemas.microsoft.com/office/drawing/2014/main" id="{9CE636E3-46E0-AF49-8AA8-6129545BE052}"/>
              </a:ext>
            </a:extLst>
          </p:cNvPr>
          <p:cNvSpPr>
            <a:spLocks noGrp="1"/>
          </p:cNvSpPr>
          <p:nvPr>
            <p:ph type="body" idx="1"/>
          </p:nvPr>
        </p:nvSpPr>
        <p:spPr/>
        <p:txBody>
          <a:bodyPr/>
          <a:lstStyle/>
          <a:p>
            <a:r>
              <a:rPr lang="en-GB"/>
              <a:t>How to build a pitch</a:t>
            </a:r>
          </a:p>
        </p:txBody>
      </p:sp>
      <p:sp>
        <p:nvSpPr>
          <p:cNvPr id="2" name="Inhaltsplatzhalter 1">
            <a:extLst>
              <a:ext uri="{FF2B5EF4-FFF2-40B4-BE49-F238E27FC236}">
                <a16:creationId xmlns:a16="http://schemas.microsoft.com/office/drawing/2014/main" id="{2BDB393B-A22C-8445-8E6F-E0D266454312}"/>
              </a:ext>
            </a:extLst>
          </p:cNvPr>
          <p:cNvSpPr>
            <a:spLocks noGrp="1"/>
          </p:cNvSpPr>
          <p:nvPr>
            <p:ph type="body" sz="quarter" idx="13"/>
          </p:nvPr>
        </p:nvSpPr>
        <p:spPr/>
        <p:txBody>
          <a:bodyPr/>
          <a:lstStyle/>
          <a:p>
            <a:pPr>
              <a:buFont typeface="+mj-lt"/>
              <a:buAutoNum type="arabicPeriod"/>
            </a:pPr>
            <a:r>
              <a:rPr lang="en-GB" sz="1600" dirty="0"/>
              <a:t>Problem</a:t>
            </a:r>
          </a:p>
          <a:p>
            <a:pPr>
              <a:buFont typeface="+mj-lt"/>
              <a:buAutoNum type="arabicPeriod"/>
            </a:pPr>
            <a:r>
              <a:rPr lang="en-GB" sz="1600" dirty="0"/>
              <a:t>Target Group </a:t>
            </a:r>
          </a:p>
          <a:p>
            <a:pPr>
              <a:buFont typeface="+mj-lt"/>
              <a:buAutoNum type="arabicPeriod"/>
            </a:pPr>
            <a:r>
              <a:rPr lang="en-GB" sz="1600" dirty="0"/>
              <a:t>The solutions </a:t>
            </a:r>
          </a:p>
          <a:p>
            <a:pPr>
              <a:buFont typeface="+mj-lt"/>
              <a:buAutoNum type="arabicPeriod"/>
            </a:pPr>
            <a:r>
              <a:rPr lang="en-GB" sz="1600" dirty="0"/>
              <a:t>User experience: how does it work?</a:t>
            </a:r>
          </a:p>
          <a:p>
            <a:pPr>
              <a:buFont typeface="+mj-lt"/>
              <a:buAutoNum type="arabicPeriod"/>
            </a:pPr>
            <a:r>
              <a:rPr lang="en-GB" sz="1600" dirty="0"/>
              <a:t>Create trust (team / market / finances)</a:t>
            </a:r>
          </a:p>
        </p:txBody>
      </p:sp>
    </p:spTree>
    <p:extLst>
      <p:ext uri="{BB962C8B-B14F-4D97-AF65-F5344CB8AC3E}">
        <p14:creationId xmlns:p14="http://schemas.microsoft.com/office/powerpoint/2010/main" val="3004009813"/>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3" name="Textplatzhalter 2">
            <a:extLst>
              <a:ext uri="{FF2B5EF4-FFF2-40B4-BE49-F238E27FC236}">
                <a16:creationId xmlns:a16="http://schemas.microsoft.com/office/drawing/2014/main" id="{9CE636E3-46E0-AF49-8AA8-6129545BE052}"/>
              </a:ext>
            </a:extLst>
          </p:cNvPr>
          <p:cNvSpPr>
            <a:spLocks noGrp="1"/>
          </p:cNvSpPr>
          <p:nvPr>
            <p:ph type="body" idx="1"/>
          </p:nvPr>
        </p:nvSpPr>
        <p:spPr/>
        <p:txBody>
          <a:bodyPr/>
          <a:lstStyle/>
          <a:p>
            <a:r>
              <a:rPr lang="en-GB"/>
              <a:t>How to build a pitch</a:t>
            </a:r>
          </a:p>
        </p:txBody>
      </p:sp>
      <p:sp>
        <p:nvSpPr>
          <p:cNvPr id="2" name="Inhaltsplatzhalter 1">
            <a:extLst>
              <a:ext uri="{FF2B5EF4-FFF2-40B4-BE49-F238E27FC236}">
                <a16:creationId xmlns:a16="http://schemas.microsoft.com/office/drawing/2014/main" id="{2BDB393B-A22C-8445-8E6F-E0D266454312}"/>
              </a:ext>
            </a:extLst>
          </p:cNvPr>
          <p:cNvSpPr>
            <a:spLocks noGrp="1"/>
          </p:cNvSpPr>
          <p:nvPr>
            <p:ph type="body" sz="quarter" idx="13"/>
          </p:nvPr>
        </p:nvSpPr>
        <p:spPr/>
        <p:txBody>
          <a:bodyPr/>
          <a:lstStyle/>
          <a:p>
            <a:pPr>
              <a:buFont typeface="+mj-lt"/>
              <a:buAutoNum type="arabicPeriod"/>
            </a:pPr>
            <a:r>
              <a:rPr lang="en-GB" sz="1600" dirty="0"/>
              <a:t>Problem</a:t>
            </a:r>
          </a:p>
          <a:p>
            <a:pPr>
              <a:buFont typeface="+mj-lt"/>
              <a:buAutoNum type="arabicPeriod"/>
            </a:pPr>
            <a:r>
              <a:rPr lang="en-GB" sz="1600" dirty="0"/>
              <a:t>Target Group </a:t>
            </a:r>
          </a:p>
          <a:p>
            <a:pPr>
              <a:buFont typeface="+mj-lt"/>
              <a:buAutoNum type="arabicPeriod"/>
            </a:pPr>
            <a:r>
              <a:rPr lang="en-GB" sz="1600" dirty="0"/>
              <a:t>The solutions </a:t>
            </a:r>
          </a:p>
          <a:p>
            <a:pPr>
              <a:buFont typeface="+mj-lt"/>
              <a:buAutoNum type="arabicPeriod"/>
            </a:pPr>
            <a:r>
              <a:rPr lang="en-GB" sz="1600" dirty="0"/>
              <a:t>User experience: how does it work?</a:t>
            </a:r>
          </a:p>
          <a:p>
            <a:pPr>
              <a:buFont typeface="+mj-lt"/>
              <a:buAutoNum type="arabicPeriod"/>
            </a:pPr>
            <a:r>
              <a:rPr lang="en-GB" sz="1600" dirty="0"/>
              <a:t>Create trust (team / market / finances)</a:t>
            </a:r>
          </a:p>
          <a:p>
            <a:pPr>
              <a:buFont typeface="+mj-lt"/>
              <a:buAutoNum type="arabicPeriod"/>
            </a:pPr>
            <a:r>
              <a:rPr lang="en-GB" sz="1600" dirty="0"/>
              <a:t>Punchline </a:t>
            </a:r>
          </a:p>
          <a:p>
            <a:pPr>
              <a:buFont typeface="+mj-lt"/>
              <a:buAutoNum type="arabicPeriod"/>
            </a:pPr>
            <a:endParaRPr lang="en-GB" sz="1600" dirty="0"/>
          </a:p>
        </p:txBody>
      </p:sp>
    </p:spTree>
    <p:extLst>
      <p:ext uri="{BB962C8B-B14F-4D97-AF65-F5344CB8AC3E}">
        <p14:creationId xmlns:p14="http://schemas.microsoft.com/office/powerpoint/2010/main" val="1413477498"/>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3" name="Textplatzhalter 2">
            <a:extLst>
              <a:ext uri="{FF2B5EF4-FFF2-40B4-BE49-F238E27FC236}">
                <a16:creationId xmlns:a16="http://schemas.microsoft.com/office/drawing/2014/main" id="{9CE636E3-46E0-AF49-8AA8-6129545BE052}"/>
              </a:ext>
            </a:extLst>
          </p:cNvPr>
          <p:cNvSpPr>
            <a:spLocks noGrp="1"/>
          </p:cNvSpPr>
          <p:nvPr>
            <p:ph type="body" idx="1"/>
          </p:nvPr>
        </p:nvSpPr>
        <p:spPr/>
        <p:txBody>
          <a:bodyPr/>
          <a:lstStyle/>
          <a:p>
            <a:r>
              <a:rPr lang="en-GB"/>
              <a:t>How to build a pitch</a:t>
            </a:r>
          </a:p>
        </p:txBody>
      </p:sp>
      <p:sp>
        <p:nvSpPr>
          <p:cNvPr id="2" name="Inhaltsplatzhalter 1">
            <a:extLst>
              <a:ext uri="{FF2B5EF4-FFF2-40B4-BE49-F238E27FC236}">
                <a16:creationId xmlns:a16="http://schemas.microsoft.com/office/drawing/2014/main" id="{2BDB393B-A22C-8445-8E6F-E0D266454312}"/>
              </a:ext>
            </a:extLst>
          </p:cNvPr>
          <p:cNvSpPr>
            <a:spLocks noGrp="1"/>
          </p:cNvSpPr>
          <p:nvPr>
            <p:ph type="body" sz="quarter" idx="13"/>
          </p:nvPr>
        </p:nvSpPr>
        <p:spPr/>
        <p:txBody>
          <a:bodyPr/>
          <a:lstStyle/>
          <a:p>
            <a:pPr>
              <a:buFont typeface="+mj-lt"/>
              <a:buAutoNum type="arabicPeriod"/>
            </a:pPr>
            <a:r>
              <a:rPr lang="en-GB" sz="1600" dirty="0"/>
              <a:t>Problem</a:t>
            </a:r>
          </a:p>
          <a:p>
            <a:pPr>
              <a:buFont typeface="+mj-lt"/>
              <a:buAutoNum type="arabicPeriod"/>
            </a:pPr>
            <a:r>
              <a:rPr lang="en-GB" sz="1600" dirty="0"/>
              <a:t>Target Group </a:t>
            </a:r>
          </a:p>
          <a:p>
            <a:pPr>
              <a:buFont typeface="+mj-lt"/>
              <a:buAutoNum type="arabicPeriod"/>
            </a:pPr>
            <a:r>
              <a:rPr lang="en-GB" sz="1600" dirty="0"/>
              <a:t>The solutions </a:t>
            </a:r>
          </a:p>
          <a:p>
            <a:pPr>
              <a:buFont typeface="+mj-lt"/>
              <a:buAutoNum type="arabicPeriod"/>
            </a:pPr>
            <a:r>
              <a:rPr lang="en-GB" sz="1600" dirty="0"/>
              <a:t>User experience: how does it work?</a:t>
            </a:r>
          </a:p>
          <a:p>
            <a:pPr>
              <a:buFont typeface="+mj-lt"/>
              <a:buAutoNum type="arabicPeriod"/>
            </a:pPr>
            <a:r>
              <a:rPr lang="en-GB" sz="1600" dirty="0"/>
              <a:t>Create trust (team / market / finances)</a:t>
            </a:r>
          </a:p>
          <a:p>
            <a:pPr>
              <a:buFont typeface="+mj-lt"/>
              <a:buAutoNum type="arabicPeriod"/>
            </a:pPr>
            <a:r>
              <a:rPr lang="en-GB" sz="1600" dirty="0"/>
              <a:t>Punchline </a:t>
            </a:r>
          </a:p>
          <a:p>
            <a:pPr>
              <a:buFont typeface="+mj-lt"/>
              <a:buAutoNum type="arabicPeriod"/>
            </a:pPr>
            <a:r>
              <a:rPr lang="en-GB" sz="1600" dirty="0"/>
              <a:t>Call to action</a:t>
            </a:r>
          </a:p>
          <a:p>
            <a:pPr>
              <a:buFont typeface="+mj-lt"/>
              <a:buAutoNum type="arabicPeriod"/>
            </a:pPr>
            <a:endParaRPr lang="en-GB" sz="1600" dirty="0"/>
          </a:p>
          <a:p>
            <a:pPr>
              <a:buFont typeface="+mj-lt"/>
              <a:buAutoNum type="arabicPeriod"/>
            </a:pPr>
            <a:endParaRPr lang="en-GB" sz="1600" dirty="0"/>
          </a:p>
        </p:txBody>
      </p:sp>
    </p:spTree>
    <p:extLst>
      <p:ext uri="{BB962C8B-B14F-4D97-AF65-F5344CB8AC3E}">
        <p14:creationId xmlns:p14="http://schemas.microsoft.com/office/powerpoint/2010/main" val="313850072"/>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4" name="Grafik 3" descr="Ein Bild, das Person, drinnen, Mann, haltend enthält.&#10;&#10;Automatisch generierte Beschreibung">
            <a:extLst>
              <a:ext uri="{FF2B5EF4-FFF2-40B4-BE49-F238E27FC236}">
                <a16:creationId xmlns:a16="http://schemas.microsoft.com/office/drawing/2014/main" id="{BCC81C1D-33D3-4343-BC82-51662E39471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54991" cy="5143500"/>
          </a:xfrm>
          <a:prstGeom prst="rect">
            <a:avLst/>
          </a:prstGeom>
        </p:spPr>
      </p:pic>
      <p:sp>
        <p:nvSpPr>
          <p:cNvPr id="2" name="Textplatzhalter 1">
            <a:extLst>
              <a:ext uri="{FF2B5EF4-FFF2-40B4-BE49-F238E27FC236}">
                <a16:creationId xmlns:a16="http://schemas.microsoft.com/office/drawing/2014/main" id="{49D8F69D-5F1D-634B-9D3A-AFCB252D097E}"/>
              </a:ext>
            </a:extLst>
          </p:cNvPr>
          <p:cNvSpPr>
            <a:spLocks noGrp="1"/>
          </p:cNvSpPr>
          <p:nvPr>
            <p:ph type="body" sz="quarter" idx="11"/>
          </p:nvPr>
        </p:nvSpPr>
        <p:spPr>
          <a:xfrm>
            <a:off x="304800" y="285263"/>
            <a:ext cx="3005959" cy="485204"/>
          </a:xfrm>
        </p:spPr>
        <p:txBody>
          <a:bodyPr/>
          <a:lstStyle/>
          <a:p>
            <a:r>
              <a:rPr lang="en-GB"/>
              <a:t>STORYTELLING</a:t>
            </a:r>
          </a:p>
        </p:txBody>
      </p:sp>
    </p:spTree>
    <p:extLst>
      <p:ext uri="{BB962C8B-B14F-4D97-AF65-F5344CB8AC3E}">
        <p14:creationId xmlns:p14="http://schemas.microsoft.com/office/powerpoint/2010/main" val="138744553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3" name="Textplatzhalter 2">
            <a:extLst>
              <a:ext uri="{FF2B5EF4-FFF2-40B4-BE49-F238E27FC236}">
                <a16:creationId xmlns:a16="http://schemas.microsoft.com/office/drawing/2014/main" id="{9CE636E3-46E0-AF49-8AA8-6129545BE052}"/>
              </a:ext>
            </a:extLst>
          </p:cNvPr>
          <p:cNvSpPr>
            <a:spLocks noGrp="1"/>
          </p:cNvSpPr>
          <p:nvPr>
            <p:ph type="body" idx="1"/>
          </p:nvPr>
        </p:nvSpPr>
        <p:spPr/>
        <p:txBody>
          <a:bodyPr/>
          <a:lstStyle/>
          <a:p>
            <a:r>
              <a:rPr lang="en-GB"/>
              <a:t>Why tell stories?</a:t>
            </a:r>
          </a:p>
        </p:txBody>
      </p:sp>
      <p:sp>
        <p:nvSpPr>
          <p:cNvPr id="2" name="Inhaltsplatzhalter 1">
            <a:extLst>
              <a:ext uri="{FF2B5EF4-FFF2-40B4-BE49-F238E27FC236}">
                <a16:creationId xmlns:a16="http://schemas.microsoft.com/office/drawing/2014/main" id="{32C7A5D0-40CD-5644-801F-849C71C37771}"/>
              </a:ext>
            </a:extLst>
          </p:cNvPr>
          <p:cNvSpPr>
            <a:spLocks noGrp="1"/>
          </p:cNvSpPr>
          <p:nvPr>
            <p:ph type="body" sz="quarter" idx="13"/>
          </p:nvPr>
        </p:nvSpPr>
        <p:spPr/>
        <p:txBody>
          <a:bodyPr/>
          <a:lstStyle/>
          <a:p>
            <a:pPr marL="0" indent="0">
              <a:buNone/>
            </a:pPr>
            <a:r>
              <a:rPr lang="en-GB" sz="1600" dirty="0"/>
              <a:t>… because they draw us in emotionally</a:t>
            </a:r>
          </a:p>
          <a:p>
            <a:pPr marL="0" indent="0">
              <a:buNone/>
            </a:pPr>
            <a:r>
              <a:rPr lang="en-GB" sz="1600" dirty="0"/>
              <a:t>… because we can learn from them</a:t>
            </a:r>
          </a:p>
          <a:p>
            <a:pPr marL="0" indent="0">
              <a:buNone/>
            </a:pPr>
            <a:r>
              <a:rPr lang="en-GB" sz="1600" dirty="0"/>
              <a:t>… because they connect us</a:t>
            </a:r>
          </a:p>
          <a:p>
            <a:pPr marL="0" indent="0">
              <a:buNone/>
            </a:pPr>
            <a:r>
              <a:rPr lang="en-GB" sz="1600" dirty="0"/>
              <a:t>… because it’s easier this way for our brain to understand connections</a:t>
            </a:r>
          </a:p>
          <a:p>
            <a:pPr marL="0" indent="0">
              <a:buNone/>
            </a:pPr>
            <a:r>
              <a:rPr lang="en-GB" sz="1600" dirty="0"/>
              <a:t>… because they help us remember </a:t>
            </a:r>
          </a:p>
        </p:txBody>
      </p:sp>
    </p:spTree>
    <p:extLst>
      <p:ext uri="{BB962C8B-B14F-4D97-AF65-F5344CB8AC3E}">
        <p14:creationId xmlns:p14="http://schemas.microsoft.com/office/powerpoint/2010/main" val="4123723409"/>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2" name="Onlinemedien 1" descr="Breaking the Wall of deaf-blind isolation">
            <a:hlinkClick r:id="" action="ppaction://media"/>
            <a:extLst>
              <a:ext uri="{FF2B5EF4-FFF2-40B4-BE49-F238E27FC236}">
                <a16:creationId xmlns:a16="http://schemas.microsoft.com/office/drawing/2014/main" id="{421C0145-F492-C34F-210D-2360FD65F42E}"/>
              </a:ext>
            </a:extLst>
          </p:cNvPr>
          <p:cNvPicPr>
            <a:picLocks noRot="1" noChangeAspect="1"/>
          </p:cNvPicPr>
          <p:nvPr>
            <a:videoFile r:link="rId1"/>
          </p:nvPr>
        </p:nvPicPr>
        <p:blipFill>
          <a:blip r:embed="rId4"/>
          <a:stretch>
            <a:fillRect/>
          </a:stretch>
        </p:blipFill>
        <p:spPr>
          <a:xfrm>
            <a:off x="0" y="-11430"/>
            <a:ext cx="9144000" cy="5166360"/>
          </a:xfrm>
          <a:prstGeom prst="rect">
            <a:avLst/>
          </a:prstGeom>
        </p:spPr>
      </p:pic>
    </p:spTree>
    <p:extLst>
      <p:ext uri="{BB962C8B-B14F-4D97-AF65-F5344CB8AC3E}">
        <p14:creationId xmlns:p14="http://schemas.microsoft.com/office/powerpoint/2010/main" val="414754391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4" name="Textplatzhalter 3">
            <a:extLst>
              <a:ext uri="{FF2B5EF4-FFF2-40B4-BE49-F238E27FC236}">
                <a16:creationId xmlns:a16="http://schemas.microsoft.com/office/drawing/2014/main" id="{91E10AE9-8D96-5C4B-9A5F-85C298A381C7}"/>
              </a:ext>
            </a:extLst>
          </p:cNvPr>
          <p:cNvSpPr>
            <a:spLocks noGrp="1"/>
          </p:cNvSpPr>
          <p:nvPr>
            <p:ph type="body" idx="1"/>
          </p:nvPr>
        </p:nvSpPr>
        <p:spPr/>
        <p:txBody>
          <a:bodyPr/>
          <a:lstStyle/>
          <a:p>
            <a:r>
              <a:rPr lang="en-GB"/>
              <a:t>In summary …</a:t>
            </a:r>
          </a:p>
        </p:txBody>
      </p:sp>
      <p:sp>
        <p:nvSpPr>
          <p:cNvPr id="234" name="Google Shape;234;p36"/>
          <p:cNvSpPr txBox="1"/>
          <p:nvPr/>
        </p:nvSpPr>
        <p:spPr>
          <a:xfrm>
            <a:off x="428625" y="666750"/>
            <a:ext cx="8294961" cy="4191000"/>
          </a:xfrm>
          <a:prstGeom prst="rect">
            <a:avLst/>
          </a:prstGeom>
          <a:noFill/>
          <a:ln>
            <a:noFill/>
          </a:ln>
        </p:spPr>
        <p:txBody>
          <a:bodyPr spcFirstLastPara="1" wrap="square" lIns="68575" tIns="34275" rIns="68575" bIns="3427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2400" b="1" i="0" u="none" strike="noStrike" kern="1200" cap="none" spc="0" normalizeH="0" baseline="0" noProof="0" dirty="0">
                <a:ln>
                  <a:noFill/>
                </a:ln>
                <a:solidFill>
                  <a:prstClr val="black"/>
                </a:solidFill>
                <a:effectLst/>
                <a:uLnTx/>
                <a:uFillTx/>
                <a:latin typeface="Aptos" panose="020B0004020202020204" pitchFamily="34" charset="0"/>
                <a:ea typeface="+mn-ea"/>
                <a:cs typeface="+mn-cs"/>
                <a:sym typeface="Arial"/>
              </a:rPr>
              <a:t>… everybody needs to find her/his own style </a:t>
            </a:r>
            <a:br>
              <a:rPr kumimoji="0" lang="en" sz="2400" b="1" i="0" u="none" strike="noStrike" kern="1200" cap="none" spc="0" normalizeH="0" baseline="0" noProof="0" dirty="0">
                <a:ln>
                  <a:noFill/>
                </a:ln>
                <a:solidFill>
                  <a:prstClr val="black"/>
                </a:solidFill>
                <a:effectLst/>
                <a:uLnTx/>
                <a:uFillTx/>
                <a:latin typeface="Aptos" panose="020B0004020202020204" pitchFamily="34" charset="0"/>
                <a:ea typeface="+mn-ea"/>
                <a:cs typeface="+mn-cs"/>
                <a:sym typeface="Arial"/>
              </a:rPr>
            </a:br>
            <a:r>
              <a:rPr kumimoji="0" lang="en" sz="2400" b="1" i="0" u="none" strike="noStrike" kern="1200" cap="none" spc="0" normalizeH="0" baseline="0" noProof="0" dirty="0">
                <a:ln>
                  <a:noFill/>
                </a:ln>
                <a:solidFill>
                  <a:prstClr val="black"/>
                </a:solidFill>
                <a:effectLst/>
                <a:uLnTx/>
                <a:uFillTx/>
                <a:latin typeface="Aptos" panose="020B0004020202020204" pitchFamily="34" charset="0"/>
                <a:ea typeface="+mn-ea"/>
                <a:cs typeface="+mn-cs"/>
                <a:sym typeface="Arial"/>
              </a:rPr>
              <a:t>based on the storyline!</a:t>
            </a:r>
            <a:endParaRPr kumimoji="0" sz="2400" b="1"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3951709518"/>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2" name="Textplatzhalter 1">
            <a:extLst>
              <a:ext uri="{FF2B5EF4-FFF2-40B4-BE49-F238E27FC236}">
                <a16:creationId xmlns:a16="http://schemas.microsoft.com/office/drawing/2014/main" id="{550C48A8-0C32-DD4E-B943-FF7CC1F4AE5F}"/>
              </a:ext>
            </a:extLst>
          </p:cNvPr>
          <p:cNvSpPr>
            <a:spLocks noGrp="1"/>
          </p:cNvSpPr>
          <p:nvPr>
            <p:ph type="body" idx="1"/>
          </p:nvPr>
        </p:nvSpPr>
        <p:spPr/>
        <p:txBody>
          <a:bodyPr/>
          <a:lstStyle/>
          <a:p>
            <a:r>
              <a:rPr lang="en-GB"/>
              <a:t>What is next …</a:t>
            </a:r>
          </a:p>
        </p:txBody>
      </p:sp>
      <p:sp>
        <p:nvSpPr>
          <p:cNvPr id="7" name="Text Placeholder 2">
            <a:extLst>
              <a:ext uri="{FF2B5EF4-FFF2-40B4-BE49-F238E27FC236}">
                <a16:creationId xmlns:a16="http://schemas.microsoft.com/office/drawing/2014/main" id="{36661403-7140-CA30-F89D-7084759392D6}"/>
              </a:ext>
            </a:extLst>
          </p:cNvPr>
          <p:cNvSpPr>
            <a:spLocks noGrp="1"/>
          </p:cNvSpPr>
          <p:nvPr>
            <p:ph type="body" sz="quarter" idx="13"/>
          </p:nvPr>
        </p:nvSpPr>
        <p:spPr>
          <a:xfrm>
            <a:off x="1371600" y="1743076"/>
            <a:ext cx="7308056" cy="2687240"/>
          </a:xfrm>
        </p:spPr>
        <p:txBody>
          <a:bodyPr/>
          <a:lstStyle/>
          <a:p>
            <a:pPr marL="0" indent="0">
              <a:buNone/>
            </a:pPr>
            <a:r>
              <a:rPr lang="en-GB" sz="1600" b="1" spc="200" dirty="0">
                <a:solidFill>
                  <a:srgbClr val="E30613"/>
                </a:solidFill>
              </a:rPr>
              <a:t>PART 1</a:t>
            </a:r>
            <a:br>
              <a:rPr lang="en-GB" sz="1600" dirty="0"/>
            </a:br>
            <a:r>
              <a:rPr lang="en-GB" sz="1600" dirty="0"/>
              <a:t>Build your pitch individually</a:t>
            </a:r>
          </a:p>
          <a:p>
            <a:pPr marL="0" indent="0">
              <a:buNone/>
            </a:pPr>
            <a:endParaRPr lang="en-GB" sz="1600" dirty="0"/>
          </a:p>
          <a:p>
            <a:pPr marL="0" indent="0">
              <a:buNone/>
            </a:pPr>
            <a:r>
              <a:rPr lang="en-GB" sz="1600" b="1" spc="200" dirty="0">
                <a:solidFill>
                  <a:srgbClr val="E30613"/>
                </a:solidFill>
              </a:rPr>
              <a:t>PART 2</a:t>
            </a:r>
            <a:br>
              <a:rPr lang="en-GB" sz="1600" dirty="0"/>
            </a:br>
            <a:r>
              <a:rPr lang="en-GB" sz="1600" dirty="0"/>
              <a:t>Test your pitch and get feedback in groups</a:t>
            </a:r>
          </a:p>
        </p:txBody>
      </p:sp>
    </p:spTree>
    <p:extLst>
      <p:ext uri="{BB962C8B-B14F-4D97-AF65-F5344CB8AC3E}">
        <p14:creationId xmlns:p14="http://schemas.microsoft.com/office/powerpoint/2010/main" val="4046382247"/>
      </p:ext>
    </p:extLst>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6" name="Bildplatzhalter 5">
            <a:extLst>
              <a:ext uri="{FF2B5EF4-FFF2-40B4-BE49-F238E27FC236}">
                <a16:creationId xmlns:a16="http://schemas.microsoft.com/office/drawing/2014/main" id="{FB5AABC3-D457-CD4A-B577-DEF22557237E}"/>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p:blipFill>
        <p:spPr/>
      </p:pic>
      <p:sp>
        <p:nvSpPr>
          <p:cNvPr id="2" name="Textplatzhalter 1">
            <a:extLst>
              <a:ext uri="{FF2B5EF4-FFF2-40B4-BE49-F238E27FC236}">
                <a16:creationId xmlns:a16="http://schemas.microsoft.com/office/drawing/2014/main" id="{49D8F69D-5F1D-634B-9D3A-AFCB252D097E}"/>
              </a:ext>
            </a:extLst>
          </p:cNvPr>
          <p:cNvSpPr>
            <a:spLocks noGrp="1"/>
          </p:cNvSpPr>
          <p:nvPr>
            <p:ph type="body" idx="1"/>
          </p:nvPr>
        </p:nvSpPr>
        <p:spPr/>
        <p:txBody>
          <a:bodyPr/>
          <a:lstStyle/>
          <a:p>
            <a:r>
              <a:rPr lang="en-GB"/>
              <a:t>Build your pitch</a:t>
            </a:r>
          </a:p>
        </p:txBody>
      </p:sp>
    </p:spTree>
    <p:extLst>
      <p:ext uri="{BB962C8B-B14F-4D97-AF65-F5344CB8AC3E}">
        <p14:creationId xmlns:p14="http://schemas.microsoft.com/office/powerpoint/2010/main" val="941110228"/>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1D30CE-929E-1F06-60CC-C5664CF24522}"/>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CD7BAAE8-7D45-DC59-8C5D-B910A9A23A0C}"/>
              </a:ext>
            </a:extLst>
          </p:cNvPr>
          <p:cNvSpPr>
            <a:spLocks noGrp="1"/>
          </p:cNvSpPr>
          <p:nvPr>
            <p:ph type="body" idx="1"/>
          </p:nvPr>
        </p:nvSpPr>
        <p:spPr>
          <a:xfrm>
            <a:off x="2252662" y="3236768"/>
            <a:ext cx="4638675" cy="965200"/>
          </a:xfrm>
        </p:spPr>
        <p:txBody>
          <a:bodyPr/>
          <a:lstStyle/>
          <a:p>
            <a:r>
              <a:rPr lang="de-DE" sz="1800" b="1" err="1">
                <a:solidFill>
                  <a:schemeClr val="bg1"/>
                </a:solidFill>
                <a:latin typeface="Aptos" panose="020B0004020202020204" pitchFamily="34" charset="0"/>
              </a:rPr>
              <a:t>Everbody</a:t>
            </a:r>
            <a:r>
              <a:rPr lang="de-DE" sz="1800" b="1">
                <a:solidFill>
                  <a:schemeClr val="bg1"/>
                </a:solidFill>
                <a:latin typeface="Aptos" panose="020B0004020202020204" pitchFamily="34" charset="0"/>
              </a:rPr>
              <a:t>, </a:t>
            </a:r>
            <a:r>
              <a:rPr lang="de-DE" sz="1800" b="1" err="1">
                <a:solidFill>
                  <a:schemeClr val="bg1"/>
                </a:solidFill>
                <a:latin typeface="Aptos" panose="020B0004020202020204" pitchFamily="34" charset="0"/>
              </a:rPr>
              <a:t>show</a:t>
            </a:r>
            <a:r>
              <a:rPr lang="de-DE" sz="1800" b="1">
                <a:solidFill>
                  <a:schemeClr val="bg1"/>
                </a:solidFill>
                <a:latin typeface="Aptos" panose="020B0004020202020204" pitchFamily="34" charset="0"/>
              </a:rPr>
              <a:t> </a:t>
            </a:r>
            <a:r>
              <a:rPr lang="de-DE" sz="1800" b="1" err="1">
                <a:solidFill>
                  <a:schemeClr val="bg1"/>
                </a:solidFill>
                <a:latin typeface="Aptos" panose="020B0004020202020204" pitchFamily="34" charset="0"/>
              </a:rPr>
              <a:t>us</a:t>
            </a:r>
            <a:r>
              <a:rPr lang="de-DE" sz="1800" b="1">
                <a:solidFill>
                  <a:schemeClr val="bg1"/>
                </a:solidFill>
                <a:latin typeface="Aptos" panose="020B0004020202020204" pitchFamily="34" charset="0"/>
              </a:rPr>
              <a:t> </a:t>
            </a:r>
            <a:r>
              <a:rPr lang="de-DE" sz="1800" b="1" err="1">
                <a:solidFill>
                  <a:schemeClr val="bg1"/>
                </a:solidFill>
                <a:latin typeface="Aptos" panose="020B0004020202020204" pitchFamily="34" charset="0"/>
              </a:rPr>
              <a:t>your</a:t>
            </a:r>
            <a:r>
              <a:rPr lang="de-DE" sz="1800" b="1">
                <a:solidFill>
                  <a:schemeClr val="bg1"/>
                </a:solidFill>
                <a:latin typeface="Aptos" panose="020B0004020202020204" pitchFamily="34" charset="0"/>
              </a:rPr>
              <a:t> </a:t>
            </a:r>
            <a:r>
              <a:rPr lang="de-DE" sz="1800" b="1" err="1">
                <a:solidFill>
                  <a:schemeClr val="bg1"/>
                </a:solidFill>
                <a:latin typeface="Aptos" panose="020B0004020202020204" pitchFamily="34" charset="0"/>
              </a:rPr>
              <a:t>emoji</a:t>
            </a:r>
            <a:r>
              <a:rPr lang="de-DE" sz="1800" b="1">
                <a:solidFill>
                  <a:schemeClr val="bg1"/>
                </a:solidFill>
                <a:latin typeface="Aptos" panose="020B0004020202020204" pitchFamily="34" charset="0"/>
              </a:rPr>
              <a:t> </a:t>
            </a:r>
            <a:r>
              <a:rPr lang="de-DE" sz="1800" b="1" err="1">
                <a:solidFill>
                  <a:schemeClr val="bg1"/>
                </a:solidFill>
                <a:latin typeface="Aptos" panose="020B0004020202020204" pitchFamily="34" charset="0"/>
              </a:rPr>
              <a:t>mood</a:t>
            </a:r>
            <a:r>
              <a:rPr lang="de-DE" sz="1800" b="1">
                <a:solidFill>
                  <a:schemeClr val="bg1"/>
                </a:solidFill>
                <a:latin typeface="Aptos" panose="020B0004020202020204" pitchFamily="34" charset="0"/>
              </a:rPr>
              <a:t>!</a:t>
            </a:r>
          </a:p>
          <a:p>
            <a:endParaRPr lang="de-DE"/>
          </a:p>
        </p:txBody>
      </p:sp>
      <p:sp>
        <p:nvSpPr>
          <p:cNvPr id="3" name="Textplatzhalter 2">
            <a:extLst>
              <a:ext uri="{FF2B5EF4-FFF2-40B4-BE49-F238E27FC236}">
                <a16:creationId xmlns:a16="http://schemas.microsoft.com/office/drawing/2014/main" id="{BB095F5A-C435-9DFA-5AA3-32599CD5AA8F}"/>
              </a:ext>
            </a:extLst>
          </p:cNvPr>
          <p:cNvSpPr>
            <a:spLocks noGrp="1"/>
          </p:cNvSpPr>
          <p:nvPr>
            <p:ph type="body" idx="10"/>
          </p:nvPr>
        </p:nvSpPr>
        <p:spPr/>
        <p:txBody>
          <a:bodyPr/>
          <a:lstStyle/>
          <a:p>
            <a:r>
              <a:rPr lang="de-DE"/>
              <a:t>Emoji Check-In</a:t>
            </a:r>
          </a:p>
        </p:txBody>
      </p:sp>
      <p:pic>
        <p:nvPicPr>
          <p:cNvPr id="4" name="Grafik 3">
            <a:extLst>
              <a:ext uri="{FF2B5EF4-FFF2-40B4-BE49-F238E27FC236}">
                <a16:creationId xmlns:a16="http://schemas.microsoft.com/office/drawing/2014/main" id="{D4F702D6-27F8-AE41-E277-E8759A9FAB4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21552" y="1665308"/>
            <a:ext cx="1900893" cy="1900893"/>
          </a:xfrm>
          <a:prstGeom prst="rect">
            <a:avLst/>
          </a:prstGeom>
        </p:spPr>
      </p:pic>
    </p:spTree>
    <p:extLst>
      <p:ext uri="{BB962C8B-B14F-4D97-AF65-F5344CB8AC3E}">
        <p14:creationId xmlns:p14="http://schemas.microsoft.com/office/powerpoint/2010/main" val="163431089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3" name="Textplatzhalter 2">
            <a:extLst>
              <a:ext uri="{FF2B5EF4-FFF2-40B4-BE49-F238E27FC236}">
                <a16:creationId xmlns:a16="http://schemas.microsoft.com/office/drawing/2014/main" id="{C9B3841A-298B-5749-A2C9-86056B5B7CF2}"/>
              </a:ext>
            </a:extLst>
          </p:cNvPr>
          <p:cNvSpPr>
            <a:spLocks noGrp="1"/>
          </p:cNvSpPr>
          <p:nvPr>
            <p:ph type="body" idx="1"/>
          </p:nvPr>
        </p:nvSpPr>
        <p:spPr/>
        <p:txBody>
          <a:bodyPr/>
          <a:lstStyle/>
          <a:p>
            <a:r>
              <a:rPr lang="en-GB"/>
              <a:t>Build your pitch</a:t>
            </a:r>
          </a:p>
        </p:txBody>
      </p:sp>
      <p:sp>
        <p:nvSpPr>
          <p:cNvPr id="7" name="Inhaltsplatzhalter 3">
            <a:extLst>
              <a:ext uri="{FF2B5EF4-FFF2-40B4-BE49-F238E27FC236}">
                <a16:creationId xmlns:a16="http://schemas.microsoft.com/office/drawing/2014/main" id="{567EC051-7EB6-9027-41C1-34241AE509D1}"/>
              </a:ext>
            </a:extLst>
          </p:cNvPr>
          <p:cNvSpPr>
            <a:spLocks noGrp="1"/>
          </p:cNvSpPr>
          <p:nvPr>
            <p:ph type="body" sz="quarter" idx="13"/>
          </p:nvPr>
        </p:nvSpPr>
        <p:spPr>
          <a:xfrm>
            <a:off x="1371600" y="2038162"/>
            <a:ext cx="7308056" cy="2392153"/>
          </a:xfrm>
        </p:spPr>
        <p:txBody>
          <a:bodyPr/>
          <a:lstStyle/>
          <a:p>
            <a:r>
              <a:rPr lang="en-GB" sz="1600" dirty="0"/>
              <a:t>Your own startup idea</a:t>
            </a:r>
          </a:p>
          <a:p>
            <a:r>
              <a:rPr lang="en-GB" sz="1600" dirty="0"/>
              <a:t>Your PhD topic</a:t>
            </a:r>
          </a:p>
        </p:txBody>
      </p:sp>
      <p:sp>
        <p:nvSpPr>
          <p:cNvPr id="8" name="Google Shape;105;p22">
            <a:extLst>
              <a:ext uri="{FF2B5EF4-FFF2-40B4-BE49-F238E27FC236}">
                <a16:creationId xmlns:a16="http://schemas.microsoft.com/office/drawing/2014/main" id="{20E451C1-7AF8-876A-5DC3-FD98D2CAE157}"/>
              </a:ext>
            </a:extLst>
          </p:cNvPr>
          <p:cNvSpPr txBox="1"/>
          <p:nvPr/>
        </p:nvSpPr>
        <p:spPr>
          <a:xfrm>
            <a:off x="312465" y="1428938"/>
            <a:ext cx="8526735" cy="609224"/>
          </a:xfrm>
          <a:prstGeom prst="rect">
            <a:avLst/>
          </a:prstGeom>
          <a:noFill/>
          <a:ln>
            <a:noFill/>
          </a:ln>
        </p:spPr>
        <p:txBody>
          <a:bodyPr spcFirstLastPara="1" wrap="square" lIns="91425" tIns="91425" rIns="91425" bIns="91425"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Choose the topic of your pitch.</a:t>
            </a:r>
          </a:p>
        </p:txBody>
      </p:sp>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3" name="Textplatzhalter 2">
            <a:extLst>
              <a:ext uri="{FF2B5EF4-FFF2-40B4-BE49-F238E27FC236}">
                <a16:creationId xmlns:a16="http://schemas.microsoft.com/office/drawing/2014/main" id="{C9B3841A-298B-5749-A2C9-86056B5B7CF2}"/>
              </a:ext>
            </a:extLst>
          </p:cNvPr>
          <p:cNvSpPr>
            <a:spLocks noGrp="1"/>
          </p:cNvSpPr>
          <p:nvPr>
            <p:ph type="body" idx="1"/>
          </p:nvPr>
        </p:nvSpPr>
        <p:spPr/>
        <p:txBody>
          <a:bodyPr/>
          <a:lstStyle/>
          <a:p>
            <a:r>
              <a:rPr lang="en-GB"/>
              <a:t>Build your pitch</a:t>
            </a:r>
          </a:p>
        </p:txBody>
      </p:sp>
      <p:sp>
        <p:nvSpPr>
          <p:cNvPr id="7" name="Inhaltsplatzhalter 1">
            <a:extLst>
              <a:ext uri="{FF2B5EF4-FFF2-40B4-BE49-F238E27FC236}">
                <a16:creationId xmlns:a16="http://schemas.microsoft.com/office/drawing/2014/main" id="{38ED2B5D-0117-230B-B0AF-874BDC8FB76E}"/>
              </a:ext>
            </a:extLst>
          </p:cNvPr>
          <p:cNvSpPr>
            <a:spLocks noGrp="1"/>
          </p:cNvSpPr>
          <p:nvPr>
            <p:ph type="body" sz="quarter" idx="13"/>
          </p:nvPr>
        </p:nvSpPr>
        <p:spPr>
          <a:xfrm>
            <a:off x="1371600" y="2448769"/>
            <a:ext cx="7308056" cy="2201465"/>
          </a:xfrm>
        </p:spPr>
        <p:txBody>
          <a:bodyPr/>
          <a:lstStyle/>
          <a:p>
            <a:r>
              <a:rPr lang="en-GB" sz="1600" dirty="0"/>
              <a:t>Problem &amp; target group</a:t>
            </a:r>
          </a:p>
          <a:p>
            <a:r>
              <a:rPr lang="en-GB" sz="1600" dirty="0"/>
              <a:t>Solution &amp; how it works</a:t>
            </a:r>
          </a:p>
          <a:p>
            <a:r>
              <a:rPr lang="en-GB" sz="1600" dirty="0"/>
              <a:t>Call to Action</a:t>
            </a:r>
          </a:p>
        </p:txBody>
      </p:sp>
      <p:sp>
        <p:nvSpPr>
          <p:cNvPr id="9" name="Textfeld 4">
            <a:extLst>
              <a:ext uri="{FF2B5EF4-FFF2-40B4-BE49-F238E27FC236}">
                <a16:creationId xmlns:a16="http://schemas.microsoft.com/office/drawing/2014/main" id="{7A1FF66F-7691-A257-E7C1-EDB7B6E9A589}"/>
              </a:ext>
            </a:extLst>
          </p:cNvPr>
          <p:cNvSpPr txBox="1"/>
          <p:nvPr/>
        </p:nvSpPr>
        <p:spPr>
          <a:xfrm>
            <a:off x="381549" y="1475697"/>
            <a:ext cx="7306951"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E30613"/>
                </a:solidFill>
                <a:effectLst/>
                <a:uLnTx/>
                <a:uFillTx/>
                <a:latin typeface="Aptos" panose="020B0004020202020204" pitchFamily="34" charset="0"/>
                <a:ea typeface="+mn-ea"/>
                <a:cs typeface="+mn-cs"/>
              </a:rPr>
              <a:t>Step 1: </a:t>
            </a:r>
            <a:r>
              <a:rPr kumimoji="0" lang="en-GB"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Problem-solution-fit</a:t>
            </a:r>
          </a:p>
          <a:p>
            <a:pPr marL="0" marR="0" lvl="0" indent="0" algn="l" defTabSz="457200" rtl="0" eaLnBrk="1" fontAlgn="auto" latinLnBrk="0" hangingPunct="0">
              <a:lnSpc>
                <a:spcPct val="100000"/>
              </a:lnSpc>
              <a:spcBef>
                <a:spcPts val="0"/>
              </a:spcBef>
              <a:spcAft>
                <a:spcPts val="0"/>
              </a:spcAft>
              <a:buClrTx/>
              <a:buSzTx/>
              <a:buFontTx/>
              <a:buNone/>
              <a:tabLst/>
              <a:defRPr/>
            </a:pPr>
            <a:r>
              <a:rPr kumimoji="0" lang="de-DE" sz="1800" b="1" i="0" u="none" strike="noStrike" kern="1200" cap="none" spc="0" normalizeH="0" baseline="0" noProof="0" dirty="0" err="1">
                <a:ln>
                  <a:noFill/>
                </a:ln>
                <a:solidFill>
                  <a:prstClr val="black"/>
                </a:solidFill>
                <a:effectLst/>
                <a:uLnTx/>
                <a:uFillTx/>
                <a:latin typeface="Aptos" panose="020B0004020202020204" pitchFamily="34" charset="0"/>
                <a:ea typeface="+mn-ea"/>
                <a:cs typeface="+mn-cs"/>
              </a:rPr>
              <a:t>Based</a:t>
            </a:r>
            <a:r>
              <a:rPr kumimoji="0" lang="de-DE"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on </a:t>
            </a:r>
            <a:r>
              <a:rPr kumimoji="0" lang="de-DE" sz="1800" b="1" i="0" u="none" strike="noStrike" kern="1200" cap="none" spc="0" normalizeH="0" baseline="0" noProof="0" dirty="0" err="1">
                <a:ln>
                  <a:noFill/>
                </a:ln>
                <a:solidFill>
                  <a:prstClr val="black"/>
                </a:solidFill>
                <a:effectLst/>
                <a:uLnTx/>
                <a:uFillTx/>
                <a:latin typeface="Aptos" panose="020B0004020202020204" pitchFamily="34" charset="0"/>
                <a:ea typeface="+mn-ea"/>
                <a:cs typeface="+mn-cs"/>
              </a:rPr>
              <a:t>what</a:t>
            </a:r>
            <a:r>
              <a:rPr kumimoji="0" lang="de-DE"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a:t>
            </a:r>
            <a:r>
              <a:rPr kumimoji="0" lang="de-DE" sz="1800" b="1" i="0" u="none" strike="noStrike" kern="1200" cap="none" spc="0" normalizeH="0" baseline="0" noProof="0" dirty="0" err="1">
                <a:ln>
                  <a:noFill/>
                </a:ln>
                <a:solidFill>
                  <a:prstClr val="black"/>
                </a:solidFill>
                <a:effectLst/>
                <a:uLnTx/>
                <a:uFillTx/>
                <a:latin typeface="Aptos" panose="020B0004020202020204" pitchFamily="34" charset="0"/>
                <a:ea typeface="+mn-ea"/>
                <a:cs typeface="+mn-cs"/>
              </a:rPr>
              <a:t>we</a:t>
            </a:r>
            <a:r>
              <a:rPr kumimoji="0" lang="de-DE"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just </a:t>
            </a:r>
            <a:r>
              <a:rPr kumimoji="0" lang="de-DE" sz="1800" b="1" i="0" u="none" strike="noStrike" kern="1200" cap="none" spc="0" normalizeH="0" baseline="0" noProof="0" dirty="0" err="1">
                <a:ln>
                  <a:noFill/>
                </a:ln>
                <a:solidFill>
                  <a:prstClr val="black"/>
                </a:solidFill>
                <a:effectLst/>
                <a:uLnTx/>
                <a:uFillTx/>
                <a:latin typeface="Aptos" panose="020B0004020202020204" pitchFamily="34" charset="0"/>
                <a:ea typeface="+mn-ea"/>
                <a:cs typeface="+mn-cs"/>
              </a:rPr>
              <a:t>learned</a:t>
            </a:r>
            <a:r>
              <a:rPr kumimoji="0" lang="de-DE"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a:t>
            </a:r>
            <a:r>
              <a:rPr kumimoji="0" lang="de-DE" sz="1800" b="1" i="0" u="none" strike="noStrike" kern="1200" cap="none" spc="0" normalizeH="0" baseline="0" noProof="0" dirty="0" err="1">
                <a:ln>
                  <a:noFill/>
                </a:ln>
                <a:solidFill>
                  <a:prstClr val="black"/>
                </a:solidFill>
                <a:effectLst/>
                <a:uLnTx/>
                <a:uFillTx/>
                <a:latin typeface="Aptos" panose="020B0004020202020204" pitchFamily="34" charset="0"/>
                <a:ea typeface="+mn-ea"/>
                <a:cs typeface="+mn-cs"/>
              </a:rPr>
              <a:t>build</a:t>
            </a:r>
            <a:r>
              <a:rPr kumimoji="0" lang="de-DE"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a:t>
            </a:r>
            <a:r>
              <a:rPr kumimoji="0" lang="de-DE" sz="1800" b="1" i="0" u="none" strike="noStrike" kern="1200" cap="none" spc="0" normalizeH="0" baseline="0" noProof="0" dirty="0" err="1">
                <a:ln>
                  <a:noFill/>
                </a:ln>
                <a:solidFill>
                  <a:prstClr val="black"/>
                </a:solidFill>
                <a:effectLst/>
                <a:uLnTx/>
                <a:uFillTx/>
                <a:latin typeface="Aptos" panose="020B0004020202020204" pitchFamily="34" charset="0"/>
                <a:ea typeface="+mn-ea"/>
                <a:cs typeface="+mn-cs"/>
              </a:rPr>
              <a:t>the</a:t>
            </a:r>
            <a:r>
              <a:rPr kumimoji="0" lang="de-DE"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a:t>
            </a:r>
            <a:r>
              <a:rPr kumimoji="0" lang="de-DE" sz="1800" b="1" i="0" u="none" strike="noStrike" kern="1200" cap="none" spc="0" normalizeH="0" baseline="0" noProof="0" dirty="0" err="1">
                <a:ln>
                  <a:noFill/>
                </a:ln>
                <a:solidFill>
                  <a:prstClr val="black"/>
                </a:solidFill>
                <a:effectLst/>
                <a:uLnTx/>
                <a:uFillTx/>
                <a:latin typeface="Aptos" panose="020B0004020202020204" pitchFamily="34" charset="0"/>
                <a:ea typeface="+mn-ea"/>
                <a:cs typeface="+mn-cs"/>
              </a:rPr>
              <a:t>foundation</a:t>
            </a:r>
            <a:r>
              <a:rPr kumimoji="0" lang="de-DE"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a:t>
            </a:r>
            <a:r>
              <a:rPr kumimoji="0" lang="de-DE" sz="1800" b="1" i="0" u="none" strike="noStrike" kern="1200" cap="none" spc="0" normalizeH="0" baseline="0" noProof="0" dirty="0" err="1">
                <a:ln>
                  <a:noFill/>
                </a:ln>
                <a:solidFill>
                  <a:prstClr val="black"/>
                </a:solidFill>
                <a:effectLst/>
                <a:uLnTx/>
                <a:uFillTx/>
                <a:latin typeface="Aptos" panose="020B0004020202020204" pitchFamily="34" charset="0"/>
                <a:ea typeface="+mn-ea"/>
                <a:cs typeface="+mn-cs"/>
              </a:rPr>
              <a:t>of</a:t>
            </a:r>
            <a:r>
              <a:rPr kumimoji="0" lang="de-DE"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a:t>
            </a:r>
            <a:r>
              <a:rPr kumimoji="0" lang="de-DE" sz="1800" b="1" i="0" u="none" strike="noStrike" kern="1200" cap="none" spc="0" normalizeH="0" baseline="0" noProof="0" dirty="0" err="1">
                <a:ln>
                  <a:noFill/>
                </a:ln>
                <a:solidFill>
                  <a:prstClr val="black"/>
                </a:solidFill>
                <a:effectLst/>
                <a:uLnTx/>
                <a:uFillTx/>
                <a:latin typeface="Aptos" panose="020B0004020202020204" pitchFamily="34" charset="0"/>
                <a:ea typeface="+mn-ea"/>
                <a:cs typeface="+mn-cs"/>
              </a:rPr>
              <a:t>your</a:t>
            </a:r>
            <a:r>
              <a:rPr kumimoji="0" lang="de-DE"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pitch.</a:t>
            </a:r>
            <a:endParaRPr kumimoji="0" lang="de-DE" sz="1800" b="1" i="0" u="none" strike="noStrike" kern="1200" cap="none" spc="0" normalizeH="0" baseline="0" noProof="0" dirty="0">
              <a:ln>
                <a:noFill/>
              </a:ln>
              <a:solidFill>
                <a:prstClr val="black"/>
              </a:solidFill>
              <a:effectLst/>
              <a:highlight>
                <a:srgbClr val="FFFFFF"/>
              </a:highligh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3683345923"/>
      </p:ext>
    </p:extLst>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B55E81C7-230A-164A-A7D3-0F77522ED8EA}"/>
              </a:ext>
            </a:extLst>
          </p:cNvPr>
          <p:cNvSpPr>
            <a:spLocks noGrp="1"/>
          </p:cNvSpPr>
          <p:nvPr>
            <p:ph type="body" idx="1"/>
          </p:nvPr>
        </p:nvSpPr>
        <p:spPr/>
        <p:txBody>
          <a:bodyPr/>
          <a:lstStyle/>
          <a:p>
            <a:r>
              <a:rPr lang="en-GB"/>
              <a:t>Build your pitch</a:t>
            </a:r>
          </a:p>
        </p:txBody>
      </p:sp>
      <p:sp>
        <p:nvSpPr>
          <p:cNvPr id="7" name="Inhaltsplatzhalter 2">
            <a:extLst>
              <a:ext uri="{FF2B5EF4-FFF2-40B4-BE49-F238E27FC236}">
                <a16:creationId xmlns:a16="http://schemas.microsoft.com/office/drawing/2014/main" id="{06800031-8973-A6C2-009B-087D77480061}"/>
              </a:ext>
            </a:extLst>
          </p:cNvPr>
          <p:cNvSpPr>
            <a:spLocks noGrp="1"/>
          </p:cNvSpPr>
          <p:nvPr>
            <p:ph type="body" sz="quarter" idx="13"/>
          </p:nvPr>
        </p:nvSpPr>
        <p:spPr>
          <a:xfrm>
            <a:off x="1371600" y="2742883"/>
            <a:ext cx="7308056" cy="1956536"/>
          </a:xfrm>
        </p:spPr>
        <p:txBody>
          <a:bodyPr lIns="0" tIns="0" rIns="0" bIns="0" anchor="t"/>
          <a:lstStyle/>
          <a:p>
            <a:pPr marL="285750" lvl="0" indent="-285750">
              <a:buFont typeface="Arial" panose="020B0604020202020204" pitchFamily="34" charset="0"/>
              <a:buChar char="•"/>
            </a:pPr>
            <a:r>
              <a:rPr lang="de-DE" sz="1600" dirty="0">
                <a:solidFill>
                  <a:schemeClr val="dk1"/>
                </a:solidFill>
                <a:highlight>
                  <a:srgbClr val="FFFFFF"/>
                </a:highlight>
              </a:rPr>
              <a:t>Who </a:t>
            </a:r>
            <a:r>
              <a:rPr lang="de-DE" sz="1600" dirty="0" err="1">
                <a:solidFill>
                  <a:schemeClr val="dk1"/>
                </a:solidFill>
                <a:highlight>
                  <a:srgbClr val="FFFFFF"/>
                </a:highlight>
              </a:rPr>
              <a:t>is</a:t>
            </a:r>
            <a:r>
              <a:rPr lang="de-DE" sz="1600" dirty="0">
                <a:solidFill>
                  <a:schemeClr val="dk1"/>
                </a:solidFill>
                <a:highlight>
                  <a:srgbClr val="FFFFFF"/>
                </a:highlight>
              </a:rPr>
              <a:t> </a:t>
            </a:r>
            <a:r>
              <a:rPr lang="de-DE" sz="1600" dirty="0" err="1">
                <a:solidFill>
                  <a:schemeClr val="dk1"/>
                </a:solidFill>
                <a:highlight>
                  <a:srgbClr val="FFFFFF"/>
                </a:highlight>
              </a:rPr>
              <a:t>your</a:t>
            </a:r>
            <a:r>
              <a:rPr lang="de-DE" sz="1600" dirty="0">
                <a:solidFill>
                  <a:schemeClr val="dk1"/>
                </a:solidFill>
                <a:highlight>
                  <a:srgbClr val="FFFFFF"/>
                </a:highlight>
              </a:rPr>
              <a:t> </a:t>
            </a:r>
            <a:r>
              <a:rPr lang="de-DE" sz="1600" dirty="0" err="1">
                <a:solidFill>
                  <a:schemeClr val="dk1"/>
                </a:solidFill>
                <a:highlight>
                  <a:srgbClr val="FFFFFF"/>
                </a:highlight>
              </a:rPr>
              <a:t>protagonist</a:t>
            </a:r>
            <a:r>
              <a:rPr lang="de-DE" sz="1600" dirty="0">
                <a:solidFill>
                  <a:schemeClr val="dk1"/>
                </a:solidFill>
                <a:highlight>
                  <a:srgbClr val="FFFFFF"/>
                </a:highlight>
              </a:rPr>
              <a:t>?</a:t>
            </a:r>
            <a:endParaRPr lang="de-DE" sz="1600" dirty="0">
              <a:solidFill>
                <a:schemeClr val="dk1"/>
              </a:solidFill>
              <a:highlight>
                <a:srgbClr val="FFFFFF"/>
              </a:highlight>
              <a:latin typeface="Noticia Text"/>
            </a:endParaRPr>
          </a:p>
          <a:p>
            <a:pPr marL="285750" lvl="0" indent="-285750">
              <a:buFont typeface="Arial" panose="020B0604020202020204" pitchFamily="34" charset="0"/>
              <a:buChar char="•"/>
            </a:pPr>
            <a:r>
              <a:rPr lang="de-DE" sz="1600" dirty="0" err="1">
                <a:solidFill>
                  <a:schemeClr val="dk1"/>
                </a:solidFill>
                <a:highlight>
                  <a:srgbClr val="FFFFFF"/>
                </a:highlight>
              </a:rPr>
              <a:t>What’s</a:t>
            </a:r>
            <a:r>
              <a:rPr lang="de-DE" sz="1600" dirty="0">
                <a:solidFill>
                  <a:schemeClr val="dk1"/>
                </a:solidFill>
                <a:highlight>
                  <a:srgbClr val="FFFFFF"/>
                </a:highlight>
              </a:rPr>
              <a:t> </a:t>
            </a:r>
            <a:r>
              <a:rPr lang="de-DE" sz="1600" dirty="0" err="1">
                <a:solidFill>
                  <a:schemeClr val="dk1"/>
                </a:solidFill>
                <a:highlight>
                  <a:srgbClr val="FFFFFF"/>
                </a:highlight>
              </a:rPr>
              <a:t>his</a:t>
            </a:r>
            <a:r>
              <a:rPr lang="de-DE" sz="1600" dirty="0">
                <a:solidFill>
                  <a:schemeClr val="dk1"/>
                </a:solidFill>
                <a:highlight>
                  <a:srgbClr val="FFFFFF"/>
                </a:highlight>
              </a:rPr>
              <a:t>/her </a:t>
            </a:r>
            <a:r>
              <a:rPr lang="de-DE" sz="1600" dirty="0" err="1">
                <a:solidFill>
                  <a:schemeClr val="dk1"/>
                </a:solidFill>
                <a:highlight>
                  <a:srgbClr val="FFFFFF"/>
                </a:highlight>
              </a:rPr>
              <a:t>problem</a:t>
            </a:r>
            <a:r>
              <a:rPr lang="de-DE" sz="1600" dirty="0">
                <a:solidFill>
                  <a:schemeClr val="dk1"/>
                </a:solidFill>
                <a:highlight>
                  <a:srgbClr val="FFFFFF"/>
                </a:highlight>
              </a:rPr>
              <a:t> in </a:t>
            </a:r>
            <a:r>
              <a:rPr lang="de-DE" sz="1600" dirty="0" err="1">
                <a:solidFill>
                  <a:schemeClr val="dk1"/>
                </a:solidFill>
                <a:highlight>
                  <a:srgbClr val="FFFFFF"/>
                </a:highlight>
              </a:rPr>
              <a:t>what</a:t>
            </a:r>
            <a:r>
              <a:rPr lang="de-DE" sz="1600" dirty="0">
                <a:solidFill>
                  <a:schemeClr val="dk1"/>
                </a:solidFill>
                <a:highlight>
                  <a:srgbClr val="FFFFFF"/>
                </a:highlight>
              </a:rPr>
              <a:t> </a:t>
            </a:r>
            <a:r>
              <a:rPr lang="de-DE" sz="1600" dirty="0" err="1">
                <a:solidFill>
                  <a:schemeClr val="dk1"/>
                </a:solidFill>
                <a:highlight>
                  <a:srgbClr val="FFFFFF"/>
                </a:highlight>
              </a:rPr>
              <a:t>context</a:t>
            </a:r>
            <a:r>
              <a:rPr lang="de-DE" sz="1600" dirty="0">
                <a:solidFill>
                  <a:schemeClr val="dk1"/>
                </a:solidFill>
                <a:highlight>
                  <a:srgbClr val="FFFFFF"/>
                </a:highlight>
              </a:rPr>
              <a:t>?</a:t>
            </a:r>
          </a:p>
          <a:p>
            <a:pPr marL="285750" lvl="0" indent="-285750">
              <a:buFont typeface="Arial" panose="020B0604020202020204" pitchFamily="34" charset="0"/>
              <a:buChar char="•"/>
            </a:pPr>
            <a:r>
              <a:rPr lang="de-DE" sz="1600" dirty="0" err="1">
                <a:solidFill>
                  <a:schemeClr val="dk1"/>
                </a:solidFill>
                <a:highlight>
                  <a:srgbClr val="FFFFFF"/>
                </a:highlight>
              </a:rPr>
              <a:t>How</a:t>
            </a:r>
            <a:r>
              <a:rPr lang="de-DE" sz="1600" dirty="0">
                <a:solidFill>
                  <a:schemeClr val="dk1"/>
                </a:solidFill>
                <a:highlight>
                  <a:srgbClr val="FFFFFF"/>
                </a:highlight>
              </a:rPr>
              <a:t> do </a:t>
            </a:r>
            <a:r>
              <a:rPr lang="de-DE" sz="1600" dirty="0" err="1">
                <a:solidFill>
                  <a:schemeClr val="dk1"/>
                </a:solidFill>
                <a:highlight>
                  <a:srgbClr val="FFFFFF"/>
                </a:highlight>
              </a:rPr>
              <a:t>you</a:t>
            </a:r>
            <a:r>
              <a:rPr lang="de-DE" sz="1600" dirty="0">
                <a:solidFill>
                  <a:schemeClr val="dk1"/>
                </a:solidFill>
                <a:highlight>
                  <a:srgbClr val="FFFFFF"/>
                </a:highlight>
              </a:rPr>
              <a:t> </a:t>
            </a:r>
            <a:r>
              <a:rPr lang="de-DE" sz="1600" dirty="0" err="1">
                <a:solidFill>
                  <a:schemeClr val="dk1"/>
                </a:solidFill>
                <a:highlight>
                  <a:srgbClr val="FFFFFF"/>
                </a:highlight>
              </a:rPr>
              <a:t>make</a:t>
            </a:r>
            <a:r>
              <a:rPr lang="de-DE" sz="1600" dirty="0">
                <a:solidFill>
                  <a:schemeClr val="dk1"/>
                </a:solidFill>
                <a:highlight>
                  <a:srgbClr val="FFFFFF"/>
                </a:highlight>
              </a:rPr>
              <a:t> </a:t>
            </a:r>
            <a:r>
              <a:rPr lang="de-DE" sz="1600" dirty="0" err="1">
                <a:solidFill>
                  <a:schemeClr val="dk1"/>
                </a:solidFill>
                <a:highlight>
                  <a:srgbClr val="FFFFFF"/>
                </a:highlight>
              </a:rPr>
              <a:t>his</a:t>
            </a:r>
            <a:r>
              <a:rPr lang="de-DE" sz="1600" dirty="0">
                <a:solidFill>
                  <a:schemeClr val="dk1"/>
                </a:solidFill>
                <a:highlight>
                  <a:srgbClr val="FFFFFF"/>
                </a:highlight>
              </a:rPr>
              <a:t>/her </a:t>
            </a:r>
            <a:r>
              <a:rPr lang="de-DE" sz="1600" dirty="0" err="1">
                <a:solidFill>
                  <a:schemeClr val="dk1"/>
                </a:solidFill>
                <a:highlight>
                  <a:srgbClr val="FFFFFF"/>
                </a:highlight>
              </a:rPr>
              <a:t>life</a:t>
            </a:r>
            <a:r>
              <a:rPr lang="de-DE" sz="1600" dirty="0">
                <a:solidFill>
                  <a:schemeClr val="dk1"/>
                </a:solidFill>
                <a:highlight>
                  <a:srgbClr val="FFFFFF"/>
                </a:highlight>
              </a:rPr>
              <a:t> </a:t>
            </a:r>
            <a:r>
              <a:rPr lang="de-DE" sz="1600" dirty="0" err="1">
                <a:solidFill>
                  <a:schemeClr val="dk1"/>
                </a:solidFill>
                <a:highlight>
                  <a:srgbClr val="FFFFFF"/>
                </a:highlight>
              </a:rPr>
              <a:t>better</a:t>
            </a:r>
            <a:r>
              <a:rPr lang="de-DE" sz="1600" dirty="0">
                <a:solidFill>
                  <a:schemeClr val="dk1"/>
                </a:solidFill>
                <a:highlight>
                  <a:srgbClr val="FFFFFF"/>
                </a:highlight>
              </a:rPr>
              <a:t>?</a:t>
            </a:r>
          </a:p>
          <a:p>
            <a:pPr marL="285750" lvl="0" indent="-285750">
              <a:buFont typeface="Arial" panose="020B0604020202020204" pitchFamily="34" charset="0"/>
              <a:buChar char="•"/>
            </a:pPr>
            <a:r>
              <a:rPr lang="de-DE" sz="1600" dirty="0" err="1">
                <a:solidFill>
                  <a:schemeClr val="dk1"/>
                </a:solidFill>
                <a:highlight>
                  <a:srgbClr val="FFFFFF"/>
                </a:highlight>
              </a:rPr>
              <a:t>Make</a:t>
            </a:r>
            <a:r>
              <a:rPr lang="de-DE" sz="1600" dirty="0">
                <a:solidFill>
                  <a:schemeClr val="dk1"/>
                </a:solidFill>
                <a:highlight>
                  <a:srgbClr val="FFFFFF"/>
                </a:highlight>
              </a:rPr>
              <a:t> </a:t>
            </a:r>
            <a:r>
              <a:rPr lang="de-DE" sz="1600" dirty="0" err="1">
                <a:solidFill>
                  <a:schemeClr val="dk1"/>
                </a:solidFill>
                <a:highlight>
                  <a:srgbClr val="FFFFFF"/>
                </a:highlight>
              </a:rPr>
              <a:t>it</a:t>
            </a:r>
            <a:r>
              <a:rPr lang="de-DE" sz="1600" dirty="0">
                <a:solidFill>
                  <a:schemeClr val="dk1"/>
                </a:solidFill>
                <a:highlight>
                  <a:srgbClr val="FFFFFF"/>
                </a:highlight>
              </a:rPr>
              <a:t> tangible and </a:t>
            </a:r>
            <a:r>
              <a:rPr lang="de-DE" sz="1600" dirty="0" err="1">
                <a:solidFill>
                  <a:schemeClr val="dk1"/>
                </a:solidFill>
                <a:highlight>
                  <a:srgbClr val="FFFFFF"/>
                </a:highlight>
              </a:rPr>
              <a:t>relatable</a:t>
            </a:r>
            <a:r>
              <a:rPr lang="de-DE" sz="1600" dirty="0">
                <a:solidFill>
                  <a:schemeClr val="dk1"/>
                </a:solidFill>
                <a:highlight>
                  <a:srgbClr val="FFFFFF"/>
                </a:highlight>
              </a:rPr>
              <a:t> </a:t>
            </a:r>
            <a:r>
              <a:rPr lang="de-DE" sz="1600" dirty="0" err="1">
                <a:solidFill>
                  <a:schemeClr val="dk1"/>
                </a:solidFill>
                <a:highlight>
                  <a:srgbClr val="FFFFFF"/>
                </a:highlight>
              </a:rPr>
              <a:t>for</a:t>
            </a:r>
            <a:r>
              <a:rPr lang="de-DE" sz="1600" dirty="0">
                <a:solidFill>
                  <a:schemeClr val="dk1"/>
                </a:solidFill>
                <a:highlight>
                  <a:srgbClr val="FFFFFF"/>
                </a:highlight>
              </a:rPr>
              <a:t> </a:t>
            </a:r>
            <a:r>
              <a:rPr lang="de-DE" sz="1600" dirty="0" err="1">
                <a:solidFill>
                  <a:schemeClr val="dk1"/>
                </a:solidFill>
                <a:highlight>
                  <a:srgbClr val="FFFFFF"/>
                </a:highlight>
              </a:rPr>
              <a:t>your</a:t>
            </a:r>
            <a:r>
              <a:rPr lang="de-DE" sz="1600" dirty="0">
                <a:solidFill>
                  <a:schemeClr val="dk1"/>
                </a:solidFill>
                <a:highlight>
                  <a:srgbClr val="FFFFFF"/>
                </a:highlight>
              </a:rPr>
              <a:t> </a:t>
            </a:r>
            <a:r>
              <a:rPr lang="de-DE" sz="1600" dirty="0" err="1">
                <a:solidFill>
                  <a:schemeClr val="dk1"/>
                </a:solidFill>
                <a:highlight>
                  <a:srgbClr val="FFFFFF"/>
                </a:highlight>
              </a:rPr>
              <a:t>audience</a:t>
            </a:r>
            <a:r>
              <a:rPr lang="de-DE" sz="1600" dirty="0">
                <a:solidFill>
                  <a:schemeClr val="dk1"/>
                </a:solidFill>
                <a:highlight>
                  <a:srgbClr val="FFFFFF"/>
                </a:highlight>
              </a:rPr>
              <a:t>!</a:t>
            </a:r>
          </a:p>
          <a:p>
            <a:pPr marL="285750" lvl="0" indent="-285750">
              <a:buFont typeface="Arial" panose="020B0604020202020204" pitchFamily="34" charset="0"/>
              <a:buChar char="•"/>
            </a:pPr>
            <a:endParaRPr lang="de-DE" sz="1600" dirty="0">
              <a:solidFill>
                <a:schemeClr val="dk1"/>
              </a:solidFill>
              <a:highlight>
                <a:srgbClr val="FFFFFF"/>
              </a:highlight>
            </a:endParaRPr>
          </a:p>
        </p:txBody>
      </p:sp>
      <p:sp>
        <p:nvSpPr>
          <p:cNvPr id="9" name="Textfeld 4">
            <a:extLst>
              <a:ext uri="{FF2B5EF4-FFF2-40B4-BE49-F238E27FC236}">
                <a16:creationId xmlns:a16="http://schemas.microsoft.com/office/drawing/2014/main" id="{171E5218-6D5F-2E4B-5F2B-E9DB8E311344}"/>
              </a:ext>
            </a:extLst>
          </p:cNvPr>
          <p:cNvSpPr txBox="1"/>
          <p:nvPr/>
        </p:nvSpPr>
        <p:spPr>
          <a:xfrm>
            <a:off x="377096" y="1477290"/>
            <a:ext cx="7166704"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E30613"/>
                </a:solidFill>
                <a:effectLst/>
                <a:uLnTx/>
                <a:uFillTx/>
                <a:latin typeface="Aptos" panose="020B0004020202020204" pitchFamily="34" charset="0"/>
                <a:ea typeface="+mn-ea"/>
                <a:cs typeface="+mn-cs"/>
              </a:rPr>
              <a:t>Step 2: </a:t>
            </a:r>
            <a:r>
              <a:rPr kumimoji="0" lang="en-GB"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Storyline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err="1">
                <a:ln>
                  <a:noFill/>
                </a:ln>
                <a:solidFill>
                  <a:prstClr val="black"/>
                </a:solidFill>
                <a:effectLst/>
                <a:uLnTx/>
                <a:uFillTx/>
                <a:latin typeface="Aptos" panose="020B0004020202020204" pitchFamily="34" charset="0"/>
                <a:ea typeface="+mn-ea"/>
                <a:cs typeface="+mn-cs"/>
              </a:rPr>
              <a:t>Based</a:t>
            </a:r>
            <a:r>
              <a:rPr kumimoji="0" lang="de-DE"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on </a:t>
            </a:r>
            <a:r>
              <a:rPr kumimoji="0" lang="de-DE" sz="1800" b="1" i="0" u="none" strike="noStrike" kern="1200" cap="none" spc="0" normalizeH="0" baseline="0" noProof="0" dirty="0" err="1">
                <a:ln>
                  <a:noFill/>
                </a:ln>
                <a:solidFill>
                  <a:prstClr val="black"/>
                </a:solidFill>
                <a:effectLst/>
                <a:uLnTx/>
                <a:uFillTx/>
                <a:latin typeface="Aptos" panose="020B0004020202020204" pitchFamily="34" charset="0"/>
                <a:ea typeface="+mn-ea"/>
                <a:cs typeface="+mn-cs"/>
              </a:rPr>
              <a:t>your</a:t>
            </a:r>
            <a:r>
              <a:rPr kumimoji="0" lang="de-DE"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a:t>
            </a:r>
            <a:r>
              <a:rPr kumimoji="0" lang="de-DE" sz="1800" b="1" i="0" u="none" strike="noStrike" kern="1200" cap="none" spc="0" normalizeH="0" baseline="0" noProof="0" dirty="0" err="1">
                <a:ln>
                  <a:noFill/>
                </a:ln>
                <a:solidFill>
                  <a:prstClr val="black"/>
                </a:solidFill>
                <a:effectLst/>
                <a:uLnTx/>
                <a:uFillTx/>
                <a:latin typeface="Aptos" panose="020B0004020202020204" pitchFamily="34" charset="0"/>
                <a:ea typeface="+mn-ea"/>
                <a:cs typeface="+mn-cs"/>
              </a:rPr>
              <a:t>foundation</a:t>
            </a:r>
            <a:r>
              <a:rPr kumimoji="0" lang="de-DE"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(problem-solution-fit) </a:t>
            </a:r>
            <a:r>
              <a:rPr kumimoji="0" lang="de-DE" sz="1800" b="1" i="0" u="none" strike="noStrike" kern="1200" cap="none" spc="0" normalizeH="0" baseline="0" noProof="0" dirty="0" err="1">
                <a:ln>
                  <a:noFill/>
                </a:ln>
                <a:solidFill>
                  <a:prstClr val="black"/>
                </a:solidFill>
                <a:effectLst/>
                <a:uLnTx/>
                <a:uFillTx/>
                <a:latin typeface="Aptos" panose="020B0004020202020204" pitchFamily="34" charset="0"/>
                <a:ea typeface="+mn-ea"/>
                <a:cs typeface="+mn-cs"/>
              </a:rPr>
              <a:t>think</a:t>
            </a:r>
            <a:r>
              <a:rPr kumimoji="0" lang="de-DE"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a:t>
            </a:r>
            <a:r>
              <a:rPr kumimoji="0" lang="de-DE" sz="1800" b="1" i="0" u="none" strike="noStrike" kern="1200" cap="none" spc="0" normalizeH="0" baseline="0" noProof="0" dirty="0" err="1">
                <a:ln>
                  <a:noFill/>
                </a:ln>
                <a:solidFill>
                  <a:prstClr val="black"/>
                </a:solidFill>
                <a:effectLst/>
                <a:uLnTx/>
                <a:uFillTx/>
                <a:latin typeface="Aptos" panose="020B0004020202020204" pitchFamily="34" charset="0"/>
                <a:ea typeface="+mn-ea"/>
                <a:cs typeface="+mn-cs"/>
              </a:rPr>
              <a:t>about</a:t>
            </a:r>
            <a:r>
              <a:rPr kumimoji="0" lang="de-DE"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a:t>
            </a:r>
            <a:r>
              <a:rPr kumimoji="0" lang="de-DE" sz="1800" b="1" i="0" u="none" strike="noStrike" kern="1200" cap="none" spc="0" normalizeH="0" baseline="0" noProof="0" dirty="0" err="1">
                <a:ln>
                  <a:noFill/>
                </a:ln>
                <a:solidFill>
                  <a:prstClr val="black"/>
                </a:solidFill>
                <a:effectLst/>
                <a:uLnTx/>
                <a:uFillTx/>
                <a:latin typeface="Aptos" panose="020B0004020202020204" pitchFamily="34" charset="0"/>
                <a:ea typeface="+mn-ea"/>
                <a:cs typeface="+mn-cs"/>
              </a:rPr>
              <a:t>how</a:t>
            </a:r>
            <a:r>
              <a:rPr kumimoji="0" lang="de-DE"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a:t>
            </a:r>
            <a:r>
              <a:rPr kumimoji="0" lang="de-DE" sz="1800" b="1" i="0" u="none" strike="noStrike" kern="1200" cap="none" spc="0" normalizeH="0" baseline="0" noProof="0" dirty="0" err="1">
                <a:ln>
                  <a:noFill/>
                </a:ln>
                <a:solidFill>
                  <a:prstClr val="black"/>
                </a:solidFill>
                <a:effectLst/>
                <a:uLnTx/>
                <a:uFillTx/>
                <a:latin typeface="Aptos" panose="020B0004020202020204" pitchFamily="34" charset="0"/>
                <a:ea typeface="+mn-ea"/>
                <a:cs typeface="+mn-cs"/>
              </a:rPr>
              <a:t>to</a:t>
            </a:r>
            <a:r>
              <a:rPr kumimoji="0" lang="de-DE"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a:t>
            </a:r>
            <a:r>
              <a:rPr kumimoji="0" lang="de-DE" sz="1800" b="1" i="0" u="none" strike="noStrike" kern="1200" cap="none" spc="0" normalizeH="0" baseline="0" noProof="0" dirty="0" err="1">
                <a:ln>
                  <a:noFill/>
                </a:ln>
                <a:solidFill>
                  <a:prstClr val="black"/>
                </a:solidFill>
                <a:effectLst/>
                <a:uLnTx/>
                <a:uFillTx/>
                <a:latin typeface="Aptos" panose="020B0004020202020204" pitchFamily="34" charset="0"/>
                <a:ea typeface="+mn-ea"/>
                <a:cs typeface="+mn-cs"/>
              </a:rPr>
              <a:t>transport</a:t>
            </a:r>
            <a:r>
              <a:rPr kumimoji="0" lang="de-DE"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a:t>
            </a:r>
            <a:r>
              <a:rPr kumimoji="0" lang="de-DE" sz="1800" b="1" i="0" u="none" strike="noStrike" kern="1200" cap="none" spc="0" normalizeH="0" baseline="0" noProof="0" dirty="0" err="1">
                <a:ln>
                  <a:noFill/>
                </a:ln>
                <a:solidFill>
                  <a:prstClr val="black"/>
                </a:solidFill>
                <a:effectLst/>
                <a:uLnTx/>
                <a:uFillTx/>
                <a:latin typeface="Aptos" panose="020B0004020202020204" pitchFamily="34" charset="0"/>
                <a:ea typeface="+mn-ea"/>
                <a:cs typeface="+mn-cs"/>
              </a:rPr>
              <a:t>this</a:t>
            </a:r>
            <a:r>
              <a:rPr kumimoji="0" lang="de-DE"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in an emotional </a:t>
            </a:r>
            <a:r>
              <a:rPr kumimoji="0" lang="de-DE" sz="1800" b="1" i="0" u="none" strike="noStrike" kern="1200" cap="none" spc="0" normalizeH="0" baseline="0" noProof="0" dirty="0" err="1">
                <a:ln>
                  <a:noFill/>
                </a:ln>
                <a:solidFill>
                  <a:prstClr val="black"/>
                </a:solidFill>
                <a:effectLst/>
                <a:uLnTx/>
                <a:uFillTx/>
                <a:latin typeface="Aptos" panose="020B0004020202020204" pitchFamily="34" charset="0"/>
                <a:ea typeface="+mn-ea"/>
                <a:cs typeface="+mn-cs"/>
              </a:rPr>
              <a:t>story</a:t>
            </a:r>
            <a:r>
              <a:rPr kumimoji="0" lang="de-DE"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a:t>
            </a:r>
            <a:endParaRPr kumimoji="0" lang="de-DE" sz="1800" b="1" i="0" u="none" strike="noStrike" kern="1200" cap="none" spc="0" normalizeH="0" baseline="0" noProof="0" dirty="0">
              <a:ln>
                <a:noFill/>
              </a:ln>
              <a:solidFill>
                <a:prstClr val="black"/>
              </a:solidFill>
              <a:effectLst/>
              <a:highlight>
                <a:srgbClr val="FFFFFF"/>
              </a:highligh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534134585"/>
      </p:ext>
    </p:extLst>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5" name="Google Shape;335;p48"/>
          <p:cNvSpPr txBox="1"/>
          <p:nvPr/>
        </p:nvSpPr>
        <p:spPr>
          <a:xfrm>
            <a:off x="1815938" y="4100951"/>
            <a:ext cx="2820793" cy="2624727"/>
          </a:xfrm>
          <a:prstGeom prst="rect">
            <a:avLst/>
          </a:prstGeom>
          <a:noFill/>
          <a:ln>
            <a:noFill/>
          </a:ln>
        </p:spPr>
        <p:txBody>
          <a:bodyPr spcFirstLastPara="1" wrap="square" lIns="0" tIns="0" rIns="0" bIns="0" anchor="t" anchorCtr="0">
            <a:noAutofit/>
          </a:bodyPr>
          <a:lstStyle/>
          <a:p>
            <a:pPr marL="0" marR="0" lvl="0" indent="0" algn="l" defTabSz="457200" rtl="0" eaLnBrk="1" fontAlgn="auto" latinLnBrk="0" hangingPunct="1">
              <a:lnSpc>
                <a:spcPts val="1800"/>
              </a:lnSpc>
              <a:spcBef>
                <a:spcPts val="0"/>
              </a:spcBef>
              <a:spcAft>
                <a:spcPts val="1200"/>
              </a:spcAft>
              <a:buClrTx/>
              <a:buSzTx/>
              <a:buFontTx/>
              <a:buNone/>
              <a:tabLst/>
              <a:defRPr/>
            </a:pPr>
            <a:endParaRPr kumimoji="0" lang="en" sz="1200" b="1" i="0" u="none" strike="noStrike" kern="1200" cap="none" spc="0" normalizeH="0" baseline="0" noProof="0">
              <a:ln>
                <a:noFill/>
              </a:ln>
              <a:solidFill>
                <a:prstClr val="black"/>
              </a:solidFill>
              <a:effectLst/>
              <a:uLnTx/>
              <a:uFillTx/>
              <a:latin typeface="DINOT-Bold" panose="020B0504020101020102" pitchFamily="34" charset="77"/>
              <a:ea typeface="+mn-ea"/>
              <a:cs typeface="+mn-cs"/>
            </a:endParaRPr>
          </a:p>
        </p:txBody>
      </p:sp>
      <p:sp>
        <p:nvSpPr>
          <p:cNvPr id="3" name="Textplatzhalter 2">
            <a:extLst>
              <a:ext uri="{FF2B5EF4-FFF2-40B4-BE49-F238E27FC236}">
                <a16:creationId xmlns:a16="http://schemas.microsoft.com/office/drawing/2014/main" id="{88A2FE3B-6B76-2F4B-B9D9-92762A6B243D}"/>
              </a:ext>
            </a:extLst>
          </p:cNvPr>
          <p:cNvSpPr>
            <a:spLocks noGrp="1"/>
          </p:cNvSpPr>
          <p:nvPr>
            <p:ph type="body" sz="quarter" idx="14"/>
          </p:nvPr>
        </p:nvSpPr>
        <p:spPr/>
        <p:txBody>
          <a:bodyPr/>
          <a:lstStyle/>
          <a:p>
            <a:r>
              <a:rPr lang="en-GB"/>
              <a:t>Solo work</a:t>
            </a:r>
          </a:p>
        </p:txBody>
      </p:sp>
      <p:sp>
        <p:nvSpPr>
          <p:cNvPr id="2" name="Textplatzhalter 1">
            <a:extLst>
              <a:ext uri="{FF2B5EF4-FFF2-40B4-BE49-F238E27FC236}">
                <a16:creationId xmlns:a16="http://schemas.microsoft.com/office/drawing/2014/main" id="{4F3C203C-FF12-5249-97AA-4BDEA926726B}"/>
              </a:ext>
            </a:extLst>
          </p:cNvPr>
          <p:cNvSpPr>
            <a:spLocks noGrp="1"/>
          </p:cNvSpPr>
          <p:nvPr>
            <p:ph type="body" sz="quarter" idx="15"/>
          </p:nvPr>
        </p:nvSpPr>
        <p:spPr/>
        <p:txBody>
          <a:bodyPr/>
          <a:lstStyle/>
          <a:p>
            <a:r>
              <a:rPr lang="en-GB"/>
              <a:t>Build your pitch</a:t>
            </a:r>
          </a:p>
        </p:txBody>
      </p:sp>
      <p:sp>
        <p:nvSpPr>
          <p:cNvPr id="5" name="Textplatzhalter 4">
            <a:extLst>
              <a:ext uri="{FF2B5EF4-FFF2-40B4-BE49-F238E27FC236}">
                <a16:creationId xmlns:a16="http://schemas.microsoft.com/office/drawing/2014/main" id="{902C4490-F0B7-0644-A1B5-ABD80CAC3E64}"/>
              </a:ext>
            </a:extLst>
          </p:cNvPr>
          <p:cNvSpPr>
            <a:spLocks noGrp="1"/>
          </p:cNvSpPr>
          <p:nvPr>
            <p:ph type="body" sz="quarter" idx="17"/>
          </p:nvPr>
        </p:nvSpPr>
        <p:spPr/>
        <p:txBody>
          <a:bodyPr/>
          <a:lstStyle/>
          <a:p>
            <a:r>
              <a:rPr lang="en-GB"/>
              <a:t>10 min</a:t>
            </a:r>
          </a:p>
        </p:txBody>
      </p:sp>
      <p:sp>
        <p:nvSpPr>
          <p:cNvPr id="6" name="Textplatzhalter 5">
            <a:extLst>
              <a:ext uri="{FF2B5EF4-FFF2-40B4-BE49-F238E27FC236}">
                <a16:creationId xmlns:a16="http://schemas.microsoft.com/office/drawing/2014/main" id="{451D130E-7B8B-6D4D-87AD-41993F46862A}"/>
              </a:ext>
            </a:extLst>
          </p:cNvPr>
          <p:cNvSpPr>
            <a:spLocks noGrp="1"/>
          </p:cNvSpPr>
          <p:nvPr>
            <p:ph type="body" sz="quarter" idx="19"/>
          </p:nvPr>
        </p:nvSpPr>
        <p:spPr/>
        <p:txBody>
          <a:bodyPr/>
          <a:lstStyle/>
          <a:p>
            <a:r>
              <a:rPr lang="en-GB"/>
              <a:t>Stay in main room</a:t>
            </a:r>
          </a:p>
        </p:txBody>
      </p:sp>
      <p:sp>
        <p:nvSpPr>
          <p:cNvPr id="7" name="Textplatzhalter 6">
            <a:extLst>
              <a:ext uri="{FF2B5EF4-FFF2-40B4-BE49-F238E27FC236}">
                <a16:creationId xmlns:a16="http://schemas.microsoft.com/office/drawing/2014/main" id="{C4556985-D9BA-364D-BD31-6D945C2DBDC7}"/>
              </a:ext>
            </a:extLst>
          </p:cNvPr>
          <p:cNvSpPr>
            <a:spLocks noGrp="1"/>
          </p:cNvSpPr>
          <p:nvPr>
            <p:ph type="body" sz="quarter" idx="20"/>
          </p:nvPr>
        </p:nvSpPr>
        <p:spPr/>
        <p:txBody>
          <a:bodyPr/>
          <a:lstStyle/>
          <a:p>
            <a:r>
              <a:rPr lang="en-GB" dirty="0"/>
              <a:t>Prepare your 2 min pitch</a:t>
            </a:r>
          </a:p>
          <a:p>
            <a:r>
              <a:rPr lang="en-GB" b="1" dirty="0"/>
              <a:t>Problem-solution-fit</a:t>
            </a:r>
          </a:p>
          <a:p>
            <a:r>
              <a:rPr lang="en-GB" b="1" dirty="0"/>
              <a:t>Emotional storyline</a:t>
            </a:r>
          </a:p>
        </p:txBody>
      </p:sp>
      <p:sp>
        <p:nvSpPr>
          <p:cNvPr id="8" name="Textplatzhalter 7">
            <a:extLst>
              <a:ext uri="{FF2B5EF4-FFF2-40B4-BE49-F238E27FC236}">
                <a16:creationId xmlns:a16="http://schemas.microsoft.com/office/drawing/2014/main" id="{732E4A88-06AB-9145-BA2A-669084D0EFC3}"/>
              </a:ext>
            </a:extLst>
          </p:cNvPr>
          <p:cNvSpPr>
            <a:spLocks noGrp="1"/>
          </p:cNvSpPr>
          <p:nvPr>
            <p:ph type="body" sz="quarter" idx="21"/>
          </p:nvPr>
        </p:nvSpPr>
        <p:spPr/>
        <p:txBody>
          <a:bodyPr/>
          <a:lstStyle/>
          <a:p>
            <a:r>
              <a:rPr lang="en-GB"/>
              <a:t>Countdown for last minute</a:t>
            </a:r>
          </a:p>
          <a:p>
            <a:endParaRPr lang="en-GB"/>
          </a:p>
          <a:p>
            <a:endParaRPr lang="en-GB"/>
          </a:p>
        </p:txBody>
      </p:sp>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DF20BE78-3500-AE4F-A0D3-FE20D3640158}"/>
              </a:ext>
            </a:extLst>
          </p:cNvPr>
          <p:cNvSpPr>
            <a:spLocks noGrp="1"/>
          </p:cNvSpPr>
          <p:nvPr>
            <p:ph type="body" idx="1"/>
          </p:nvPr>
        </p:nvSpPr>
        <p:spPr/>
        <p:txBody>
          <a:bodyPr/>
          <a:lstStyle/>
          <a:p>
            <a:r>
              <a:rPr lang="en-GB"/>
              <a:t>Build your pitch</a:t>
            </a:r>
          </a:p>
        </p:txBody>
      </p:sp>
      <p:pic>
        <p:nvPicPr>
          <p:cNvPr id="2" name="Grafik 1">
            <a:extLst>
              <a:ext uri="{FF2B5EF4-FFF2-40B4-BE49-F238E27FC236}">
                <a16:creationId xmlns:a16="http://schemas.microsoft.com/office/drawing/2014/main" id="{23C3CCC6-9E63-4C53-4499-959A032F6EE9}"/>
              </a:ext>
            </a:extLst>
          </p:cNvPr>
          <p:cNvPicPr>
            <a:picLocks noChangeAspect="1"/>
          </p:cNvPicPr>
          <p:nvPr/>
        </p:nvPicPr>
        <p:blipFill>
          <a:blip r:embed="rId3"/>
          <a:srcRect/>
          <a:stretch/>
        </p:blipFill>
        <p:spPr>
          <a:xfrm>
            <a:off x="1095375" y="942198"/>
            <a:ext cx="6953249" cy="3911202"/>
          </a:xfrm>
          <a:prstGeom prst="rect">
            <a:avLst/>
          </a:prstGeom>
          <a:ln>
            <a:solidFill>
              <a:schemeClr val="tx1">
                <a:lumMod val="50000"/>
                <a:lumOff val="50000"/>
              </a:schemeClr>
            </a:solidFill>
          </a:ln>
        </p:spPr>
      </p:pic>
    </p:spTree>
    <p:extLst>
      <p:ext uri="{BB962C8B-B14F-4D97-AF65-F5344CB8AC3E}">
        <p14:creationId xmlns:p14="http://schemas.microsoft.com/office/powerpoint/2010/main" val="3689342260"/>
      </p:ext>
    </p:extLst>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7" name="Bildplatzhalter 6">
            <a:extLst>
              <a:ext uri="{FF2B5EF4-FFF2-40B4-BE49-F238E27FC236}">
                <a16:creationId xmlns:a16="http://schemas.microsoft.com/office/drawing/2014/main" id="{F8C0DF3B-FBC0-2644-960F-2B1EC2441277}"/>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15" b="15"/>
          <a:stretch/>
        </p:blipFill>
        <p:spPr/>
      </p:pic>
      <p:sp>
        <p:nvSpPr>
          <p:cNvPr id="2" name="Textplatzhalter 1">
            <a:extLst>
              <a:ext uri="{FF2B5EF4-FFF2-40B4-BE49-F238E27FC236}">
                <a16:creationId xmlns:a16="http://schemas.microsoft.com/office/drawing/2014/main" id="{49D8F69D-5F1D-634B-9D3A-AFCB252D097E}"/>
              </a:ext>
            </a:extLst>
          </p:cNvPr>
          <p:cNvSpPr>
            <a:spLocks noGrp="1"/>
          </p:cNvSpPr>
          <p:nvPr>
            <p:ph type="body" idx="1"/>
          </p:nvPr>
        </p:nvSpPr>
        <p:spPr>
          <a:xfrm>
            <a:off x="428627" y="336593"/>
            <a:ext cx="3176422" cy="443198"/>
          </a:xfrm>
        </p:spPr>
        <p:txBody>
          <a:bodyPr/>
          <a:lstStyle/>
          <a:p>
            <a:r>
              <a:rPr lang="en-GB" dirty="0"/>
              <a:t>Test your pitch &amp; get feedback</a:t>
            </a:r>
          </a:p>
        </p:txBody>
      </p:sp>
    </p:spTree>
    <p:extLst>
      <p:ext uri="{BB962C8B-B14F-4D97-AF65-F5344CB8AC3E}">
        <p14:creationId xmlns:p14="http://schemas.microsoft.com/office/powerpoint/2010/main" val="3015212849"/>
      </p:ext>
    </p:extLst>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59837F7F-D776-E547-9A90-61E55FF7A312}"/>
              </a:ext>
            </a:extLst>
          </p:cNvPr>
          <p:cNvSpPr>
            <a:spLocks noGrp="1"/>
          </p:cNvSpPr>
          <p:nvPr>
            <p:ph type="body" idx="1"/>
          </p:nvPr>
        </p:nvSpPr>
        <p:spPr>
          <a:xfrm>
            <a:off x="428626" y="290099"/>
            <a:ext cx="3334078" cy="503984"/>
          </a:xfrm>
        </p:spPr>
        <p:txBody>
          <a:bodyPr/>
          <a:lstStyle/>
          <a:p>
            <a:r>
              <a:rPr lang="en-GB" dirty="0"/>
              <a:t>How to give feedback</a:t>
            </a:r>
          </a:p>
        </p:txBody>
      </p:sp>
      <p:pic>
        <p:nvPicPr>
          <p:cNvPr id="2" name="Bildplatzhalter 4" descr="Ein Bild, das Nachspeise, Essen, Backwaren, Süße enthält.&#10;&#10;KI-generierte Inhalte können fehlerhaft sein.">
            <a:extLst>
              <a:ext uri="{FF2B5EF4-FFF2-40B4-BE49-F238E27FC236}">
                <a16:creationId xmlns:a16="http://schemas.microsoft.com/office/drawing/2014/main" id="{D5B375D0-EBF8-F6DD-4376-68D8433F2DBB}"/>
              </a:ext>
            </a:extLst>
          </p:cNvPr>
          <p:cNvPicPr>
            <a:picLocks noChangeAspect="1"/>
          </p:cNvPicPr>
          <p:nvPr/>
        </p:nvPicPr>
        <p:blipFill>
          <a:blip r:embed="rId3"/>
          <a:srcRect l="12813" t="37148" r="16835"/>
          <a:stretch/>
        </p:blipFill>
        <p:spPr>
          <a:xfrm>
            <a:off x="4572000" y="0"/>
            <a:ext cx="4572000" cy="5143500"/>
          </a:xfrm>
          <a:prstGeom prst="rect">
            <a:avLst/>
          </a:prstGeom>
        </p:spPr>
      </p:pic>
    </p:spTree>
    <p:extLst>
      <p:ext uri="{BB962C8B-B14F-4D97-AF65-F5344CB8AC3E}">
        <p14:creationId xmlns:p14="http://schemas.microsoft.com/office/powerpoint/2010/main" val="3102849010"/>
      </p:ext>
    </p:extLst>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 name="Textplatzhalter 2">
            <a:extLst>
              <a:ext uri="{FF2B5EF4-FFF2-40B4-BE49-F238E27FC236}">
                <a16:creationId xmlns:a16="http://schemas.microsoft.com/office/drawing/2014/main" id="{88A2FE3B-6B76-2F4B-B9D9-92762A6B243D}"/>
              </a:ext>
            </a:extLst>
          </p:cNvPr>
          <p:cNvSpPr>
            <a:spLocks noGrp="1"/>
          </p:cNvSpPr>
          <p:nvPr>
            <p:ph type="body" idx="1"/>
          </p:nvPr>
        </p:nvSpPr>
        <p:spPr/>
        <p:txBody>
          <a:bodyPr/>
          <a:lstStyle/>
          <a:p>
            <a:r>
              <a:rPr lang="en-GB"/>
              <a:t>Feedback grid</a:t>
            </a:r>
          </a:p>
        </p:txBody>
      </p:sp>
      <p:sp>
        <p:nvSpPr>
          <p:cNvPr id="18" name="Google Shape;1212;p135">
            <a:extLst>
              <a:ext uri="{FF2B5EF4-FFF2-40B4-BE49-F238E27FC236}">
                <a16:creationId xmlns:a16="http://schemas.microsoft.com/office/drawing/2014/main" id="{0933FF06-F071-4A70-3386-C6EF335C36E2}"/>
              </a:ext>
            </a:extLst>
          </p:cNvPr>
          <p:cNvSpPr/>
          <p:nvPr/>
        </p:nvSpPr>
        <p:spPr>
          <a:xfrm>
            <a:off x="1012028" y="1088395"/>
            <a:ext cx="1053494" cy="338514"/>
          </a:xfrm>
          <a:prstGeom prst="rect">
            <a:avLst/>
          </a:prstGeom>
          <a:noFill/>
          <a:ln>
            <a:noFill/>
          </a:ln>
        </p:spPr>
        <p:txBody>
          <a:bodyPr spcFirstLastPara="1" wrap="square" lIns="91425" tIns="45700" rIns="91425" bIns="4570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srgbClr val="E30613"/>
                </a:solidFill>
                <a:effectLst/>
                <a:uLnTx/>
                <a:uFillTx/>
                <a:latin typeface="Aptos" panose="020B0004020202020204" pitchFamily="34" charset="0"/>
                <a:ea typeface="+mn-ea"/>
                <a:cs typeface="+mn-cs"/>
              </a:rPr>
              <a:t>I like …</a:t>
            </a:r>
            <a:endParaRPr kumimoji="0" lang="de-DE" sz="1600" b="0" i="0" u="none" strike="noStrike" kern="1200" cap="none" spc="0" normalizeH="0" baseline="0" noProof="0" dirty="0">
              <a:ln>
                <a:noFill/>
              </a:ln>
              <a:solidFill>
                <a:prstClr val="black"/>
              </a:solidFill>
              <a:effectLst/>
              <a:uLnTx/>
              <a:uFillTx/>
              <a:latin typeface="Aptos" panose="020B0004020202020204" pitchFamily="34" charset="0"/>
              <a:ea typeface="Calibri"/>
              <a:cs typeface="Calibri"/>
              <a:sym typeface="Calibri"/>
            </a:endParaRPr>
          </a:p>
        </p:txBody>
      </p:sp>
      <p:sp>
        <p:nvSpPr>
          <p:cNvPr id="19" name="Google Shape;1213;p135">
            <a:extLst>
              <a:ext uri="{FF2B5EF4-FFF2-40B4-BE49-F238E27FC236}">
                <a16:creationId xmlns:a16="http://schemas.microsoft.com/office/drawing/2014/main" id="{51F75D23-B60D-FC16-21D6-0258C32F3DE2}"/>
              </a:ext>
            </a:extLst>
          </p:cNvPr>
          <p:cNvSpPr/>
          <p:nvPr/>
        </p:nvSpPr>
        <p:spPr>
          <a:xfrm>
            <a:off x="4679374" y="1088395"/>
            <a:ext cx="1127232" cy="338514"/>
          </a:xfrm>
          <a:prstGeom prst="rect">
            <a:avLst/>
          </a:prstGeom>
          <a:noFill/>
          <a:ln>
            <a:noFill/>
          </a:ln>
        </p:spPr>
        <p:txBody>
          <a:bodyPr spcFirstLastPara="1" wrap="square" lIns="91425" tIns="45700" rIns="91425" bIns="4570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srgbClr val="E30613"/>
                </a:solidFill>
                <a:effectLst/>
                <a:uLnTx/>
                <a:uFillTx/>
                <a:latin typeface="Aptos" panose="020B0004020202020204" pitchFamily="34" charset="0"/>
                <a:ea typeface="+mn-ea"/>
                <a:cs typeface="+mn-cs"/>
              </a:rPr>
              <a:t>I wish …</a:t>
            </a:r>
            <a:endParaRPr kumimoji="0" lang="de-DE" sz="1600" b="0" i="0" u="none" strike="noStrike" kern="1200" cap="none" spc="0" normalizeH="0" baseline="0" noProof="0" dirty="0">
              <a:ln>
                <a:noFill/>
              </a:ln>
              <a:solidFill>
                <a:prstClr val="black"/>
              </a:solidFill>
              <a:effectLst/>
              <a:uLnTx/>
              <a:uFillTx/>
              <a:latin typeface="Aptos" panose="020B0004020202020204" pitchFamily="34" charset="0"/>
              <a:ea typeface="Calibri"/>
              <a:cs typeface="Calibri"/>
              <a:sym typeface="Calibri"/>
            </a:endParaRPr>
          </a:p>
        </p:txBody>
      </p:sp>
      <p:sp>
        <p:nvSpPr>
          <p:cNvPr id="20" name="Google Shape;1214;p135">
            <a:extLst>
              <a:ext uri="{FF2B5EF4-FFF2-40B4-BE49-F238E27FC236}">
                <a16:creationId xmlns:a16="http://schemas.microsoft.com/office/drawing/2014/main" id="{DDFB40AC-88D8-E423-1975-1F0B7AA94658}"/>
              </a:ext>
            </a:extLst>
          </p:cNvPr>
          <p:cNvSpPr/>
          <p:nvPr/>
        </p:nvSpPr>
        <p:spPr>
          <a:xfrm>
            <a:off x="1012028" y="3054082"/>
            <a:ext cx="1391728" cy="338514"/>
          </a:xfrm>
          <a:prstGeom prst="rect">
            <a:avLst/>
          </a:prstGeom>
          <a:noFill/>
          <a:ln>
            <a:noFill/>
          </a:ln>
        </p:spPr>
        <p:txBody>
          <a:bodyPr spcFirstLastPara="1" wrap="square" lIns="91425" tIns="45700" rIns="91425" bIns="4570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srgbClr val="E30613"/>
                </a:solidFill>
                <a:effectLst/>
                <a:uLnTx/>
                <a:uFillTx/>
                <a:latin typeface="Aptos" panose="020B0004020202020204" pitchFamily="34" charset="0"/>
                <a:ea typeface="+mn-ea"/>
                <a:cs typeface="+mn-cs"/>
              </a:rPr>
              <a:t>New ideas</a:t>
            </a:r>
            <a:endParaRPr kumimoji="0" lang="de-DE" sz="1600" b="0" i="0" u="none" strike="noStrike" kern="1200" cap="none" spc="0" normalizeH="0" baseline="0" noProof="0" dirty="0">
              <a:ln>
                <a:noFill/>
              </a:ln>
              <a:solidFill>
                <a:prstClr val="black"/>
              </a:solidFill>
              <a:effectLst/>
              <a:uLnTx/>
              <a:uFillTx/>
              <a:latin typeface="Aptos" panose="020B0004020202020204" pitchFamily="34" charset="0"/>
              <a:ea typeface="Calibri"/>
              <a:cs typeface="Calibri"/>
              <a:sym typeface="Calibri"/>
            </a:endParaRPr>
          </a:p>
        </p:txBody>
      </p:sp>
      <p:sp>
        <p:nvSpPr>
          <p:cNvPr id="21" name="Google Shape;1215;p135">
            <a:extLst>
              <a:ext uri="{FF2B5EF4-FFF2-40B4-BE49-F238E27FC236}">
                <a16:creationId xmlns:a16="http://schemas.microsoft.com/office/drawing/2014/main" id="{3338222C-9E32-8B10-E7B1-96700F047AD9}"/>
              </a:ext>
            </a:extLst>
          </p:cNvPr>
          <p:cNvSpPr/>
          <p:nvPr/>
        </p:nvSpPr>
        <p:spPr>
          <a:xfrm>
            <a:off x="4679374" y="3054082"/>
            <a:ext cx="2063385" cy="338514"/>
          </a:xfrm>
          <a:prstGeom prst="rect">
            <a:avLst/>
          </a:prstGeom>
          <a:noFill/>
          <a:ln>
            <a:noFill/>
          </a:ln>
        </p:spPr>
        <p:txBody>
          <a:bodyPr spcFirstLastPara="1" wrap="square" lIns="91425" tIns="45700" rIns="91425" bIns="4570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srgbClr val="E30613"/>
                </a:solidFill>
                <a:effectLst/>
                <a:uLnTx/>
                <a:uFillTx/>
                <a:latin typeface="Aptos" panose="020B0004020202020204" pitchFamily="34" charset="0"/>
                <a:ea typeface="+mn-ea"/>
                <a:cs typeface="+mn-cs"/>
              </a:rPr>
              <a:t>Open questions</a:t>
            </a:r>
            <a:endParaRPr kumimoji="0" lang="de-DE" sz="1600" b="0" i="0" u="none" strike="noStrike" kern="1200" cap="none" spc="0" normalizeH="0" baseline="0" noProof="0" dirty="0">
              <a:ln>
                <a:noFill/>
              </a:ln>
              <a:solidFill>
                <a:prstClr val="black"/>
              </a:solidFill>
              <a:effectLst/>
              <a:uLnTx/>
              <a:uFillTx/>
              <a:latin typeface="Aptos" panose="020B0004020202020204" pitchFamily="34" charset="0"/>
              <a:ea typeface="Calibri"/>
              <a:cs typeface="Calibri"/>
              <a:sym typeface="Calibri"/>
            </a:endParaRPr>
          </a:p>
        </p:txBody>
      </p:sp>
      <p:cxnSp>
        <p:nvCxnSpPr>
          <p:cNvPr id="22" name="Google Shape;1216;p135">
            <a:extLst>
              <a:ext uri="{FF2B5EF4-FFF2-40B4-BE49-F238E27FC236}">
                <a16:creationId xmlns:a16="http://schemas.microsoft.com/office/drawing/2014/main" id="{AAD0B404-CA8D-105B-7349-27DEB32B5B7C}"/>
              </a:ext>
            </a:extLst>
          </p:cNvPr>
          <p:cNvCxnSpPr/>
          <p:nvPr/>
        </p:nvCxnSpPr>
        <p:spPr>
          <a:xfrm>
            <a:off x="4572000" y="1124682"/>
            <a:ext cx="0" cy="3623598"/>
          </a:xfrm>
          <a:prstGeom prst="straightConnector1">
            <a:avLst/>
          </a:prstGeom>
          <a:noFill/>
          <a:ln w="9525" cap="flat" cmpd="sng">
            <a:solidFill>
              <a:srgbClr val="E30613"/>
            </a:solidFill>
            <a:prstDash val="solid"/>
            <a:miter lim="800000"/>
            <a:headEnd type="none" w="sm" len="sm"/>
            <a:tailEnd type="none" w="sm" len="sm"/>
          </a:ln>
        </p:spPr>
      </p:cxnSp>
      <p:cxnSp>
        <p:nvCxnSpPr>
          <p:cNvPr id="23" name="Google Shape;1217;p135">
            <a:extLst>
              <a:ext uri="{FF2B5EF4-FFF2-40B4-BE49-F238E27FC236}">
                <a16:creationId xmlns:a16="http://schemas.microsoft.com/office/drawing/2014/main" id="{8D8E7B47-8C86-D2B9-B5B0-A2C782DA5854}"/>
              </a:ext>
            </a:extLst>
          </p:cNvPr>
          <p:cNvCxnSpPr/>
          <p:nvPr/>
        </p:nvCxnSpPr>
        <p:spPr>
          <a:xfrm>
            <a:off x="950771" y="2936481"/>
            <a:ext cx="7242463" cy="0"/>
          </a:xfrm>
          <a:prstGeom prst="straightConnector1">
            <a:avLst/>
          </a:prstGeom>
          <a:noFill/>
          <a:ln w="9525" cap="flat" cmpd="sng">
            <a:solidFill>
              <a:srgbClr val="E30613"/>
            </a:solidFill>
            <a:prstDash val="solid"/>
            <a:miter lim="800000"/>
            <a:headEnd type="none" w="sm" len="sm"/>
            <a:tailEnd type="none" w="sm" len="sm"/>
          </a:ln>
        </p:spPr>
      </p:cxnSp>
    </p:spTree>
    <p:extLst>
      <p:ext uri="{BB962C8B-B14F-4D97-AF65-F5344CB8AC3E}">
        <p14:creationId xmlns:p14="http://schemas.microsoft.com/office/powerpoint/2010/main" val="2918437148"/>
      </p:ext>
    </p:extLst>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7" name="Textplatzhalter 2">
            <a:extLst>
              <a:ext uri="{FF2B5EF4-FFF2-40B4-BE49-F238E27FC236}">
                <a16:creationId xmlns:a16="http://schemas.microsoft.com/office/drawing/2014/main" id="{47376717-5363-3B4D-95C7-C78B94287531}"/>
              </a:ext>
            </a:extLst>
          </p:cNvPr>
          <p:cNvSpPr>
            <a:spLocks noGrp="1"/>
          </p:cNvSpPr>
          <p:nvPr>
            <p:ph type="body" idx="1"/>
          </p:nvPr>
        </p:nvSpPr>
        <p:spPr/>
        <p:txBody>
          <a:bodyPr/>
          <a:lstStyle/>
          <a:p>
            <a:r>
              <a:rPr lang="en-GB"/>
              <a:t>How to receive feedback</a:t>
            </a:r>
          </a:p>
        </p:txBody>
      </p:sp>
      <p:sp>
        <p:nvSpPr>
          <p:cNvPr id="11" name="Inhaltsplatzhalter 1">
            <a:extLst>
              <a:ext uri="{FF2B5EF4-FFF2-40B4-BE49-F238E27FC236}">
                <a16:creationId xmlns:a16="http://schemas.microsoft.com/office/drawing/2014/main" id="{B691D80B-9EC0-9A1B-1090-A72DFC8382FC}"/>
              </a:ext>
            </a:extLst>
          </p:cNvPr>
          <p:cNvSpPr>
            <a:spLocks noGrp="1"/>
          </p:cNvSpPr>
          <p:nvPr>
            <p:ph type="body" sz="quarter" idx="13"/>
          </p:nvPr>
        </p:nvSpPr>
        <p:spPr>
          <a:xfrm>
            <a:off x="1371600" y="2003166"/>
            <a:ext cx="7308056" cy="2427150"/>
          </a:xfrm>
        </p:spPr>
        <p:txBody>
          <a:bodyPr/>
          <a:lstStyle/>
          <a:p>
            <a:pPr lvl="1">
              <a:buFont typeface="Arial" panose="020B0604020202020204" pitchFamily="34" charset="0"/>
              <a:buChar char="•"/>
            </a:pPr>
            <a:r>
              <a:rPr lang="de-DE" sz="1600" dirty="0" err="1">
                <a:solidFill>
                  <a:schemeClr val="dk1"/>
                </a:solidFill>
                <a:highlight>
                  <a:srgbClr val="FFFFFF"/>
                </a:highlight>
              </a:rPr>
              <a:t>Understand</a:t>
            </a:r>
            <a:r>
              <a:rPr lang="de-DE" sz="1600" dirty="0">
                <a:solidFill>
                  <a:schemeClr val="dk1"/>
                </a:solidFill>
                <a:highlight>
                  <a:srgbClr val="FFFFFF"/>
                </a:highlight>
              </a:rPr>
              <a:t> </a:t>
            </a:r>
            <a:r>
              <a:rPr lang="de-DE" sz="1600" dirty="0" err="1">
                <a:solidFill>
                  <a:schemeClr val="dk1"/>
                </a:solidFill>
                <a:highlight>
                  <a:srgbClr val="FFFFFF"/>
                </a:highlight>
              </a:rPr>
              <a:t>feedback</a:t>
            </a:r>
            <a:r>
              <a:rPr lang="de-DE" sz="1600" dirty="0">
                <a:solidFill>
                  <a:schemeClr val="dk1"/>
                </a:solidFill>
                <a:highlight>
                  <a:srgbClr val="FFFFFF"/>
                </a:highlight>
              </a:rPr>
              <a:t> </a:t>
            </a:r>
            <a:r>
              <a:rPr lang="de-DE" sz="1600" dirty="0" err="1">
                <a:solidFill>
                  <a:schemeClr val="dk1"/>
                </a:solidFill>
                <a:highlight>
                  <a:srgbClr val="FFFFFF"/>
                </a:highlight>
              </a:rPr>
              <a:t>as</a:t>
            </a:r>
            <a:r>
              <a:rPr lang="de-DE" sz="1600" dirty="0">
                <a:solidFill>
                  <a:schemeClr val="dk1"/>
                </a:solidFill>
                <a:highlight>
                  <a:srgbClr val="FFFFFF"/>
                </a:highlight>
              </a:rPr>
              <a:t> a </a:t>
            </a:r>
            <a:r>
              <a:rPr lang="de-DE" sz="1600" dirty="0" err="1">
                <a:solidFill>
                  <a:schemeClr val="dk1"/>
                </a:solidFill>
                <a:highlight>
                  <a:srgbClr val="FFFFFF"/>
                </a:highlight>
              </a:rPr>
              <a:t>learning</a:t>
            </a:r>
            <a:r>
              <a:rPr lang="de-DE" sz="1600" dirty="0">
                <a:solidFill>
                  <a:schemeClr val="dk1"/>
                </a:solidFill>
                <a:highlight>
                  <a:srgbClr val="FFFFFF"/>
                </a:highlight>
              </a:rPr>
              <a:t> </a:t>
            </a:r>
            <a:r>
              <a:rPr lang="de-DE" sz="1600" dirty="0" err="1">
                <a:solidFill>
                  <a:schemeClr val="dk1"/>
                </a:solidFill>
                <a:highlight>
                  <a:srgbClr val="FFFFFF"/>
                </a:highlight>
              </a:rPr>
              <a:t>opportunity</a:t>
            </a:r>
            <a:endParaRPr lang="de-DE" sz="1600" dirty="0">
              <a:solidFill>
                <a:schemeClr val="dk1"/>
              </a:solidFill>
              <a:highlight>
                <a:srgbClr val="FFFFFF"/>
              </a:highlight>
            </a:endParaRPr>
          </a:p>
          <a:p>
            <a:pPr lvl="1">
              <a:buFont typeface="Arial" panose="020B0604020202020204" pitchFamily="34" charset="0"/>
              <a:buChar char="•"/>
            </a:pPr>
            <a:r>
              <a:rPr lang="de-DE" sz="1600" dirty="0" err="1">
                <a:solidFill>
                  <a:schemeClr val="dk1"/>
                </a:solidFill>
                <a:highlight>
                  <a:srgbClr val="FFFFFF"/>
                </a:highlight>
              </a:rPr>
              <a:t>Don’t</a:t>
            </a:r>
            <a:r>
              <a:rPr lang="de-DE" sz="1600" dirty="0">
                <a:solidFill>
                  <a:schemeClr val="dk1"/>
                </a:solidFill>
                <a:highlight>
                  <a:srgbClr val="FFFFFF"/>
                </a:highlight>
              </a:rPr>
              <a:t> </a:t>
            </a:r>
            <a:r>
              <a:rPr lang="de-DE" sz="1600" dirty="0" err="1">
                <a:solidFill>
                  <a:schemeClr val="dk1"/>
                </a:solidFill>
                <a:highlight>
                  <a:srgbClr val="FFFFFF"/>
                </a:highlight>
              </a:rPr>
              <a:t>defend</a:t>
            </a:r>
            <a:r>
              <a:rPr lang="de-DE" sz="1600" dirty="0">
                <a:solidFill>
                  <a:schemeClr val="dk1"/>
                </a:solidFill>
                <a:highlight>
                  <a:srgbClr val="FFFFFF"/>
                </a:highlight>
              </a:rPr>
              <a:t> </a:t>
            </a:r>
            <a:r>
              <a:rPr lang="de-DE" sz="1600" dirty="0" err="1">
                <a:solidFill>
                  <a:schemeClr val="dk1"/>
                </a:solidFill>
                <a:highlight>
                  <a:srgbClr val="FFFFFF"/>
                </a:highlight>
              </a:rPr>
              <a:t>your</a:t>
            </a:r>
            <a:r>
              <a:rPr lang="de-DE" sz="1600" dirty="0">
                <a:solidFill>
                  <a:schemeClr val="dk1"/>
                </a:solidFill>
                <a:highlight>
                  <a:srgbClr val="FFFFFF"/>
                </a:highlight>
              </a:rPr>
              <a:t> </a:t>
            </a:r>
            <a:r>
              <a:rPr lang="de-DE" sz="1600" dirty="0" err="1">
                <a:solidFill>
                  <a:schemeClr val="dk1"/>
                </a:solidFill>
                <a:highlight>
                  <a:srgbClr val="FFFFFF"/>
                </a:highlight>
              </a:rPr>
              <a:t>idea</a:t>
            </a:r>
            <a:r>
              <a:rPr lang="de-DE" sz="1600" dirty="0">
                <a:solidFill>
                  <a:schemeClr val="dk1"/>
                </a:solidFill>
                <a:highlight>
                  <a:srgbClr val="FFFFFF"/>
                </a:highlight>
              </a:rPr>
              <a:t> </a:t>
            </a:r>
            <a:r>
              <a:rPr lang="de-DE" sz="1600" dirty="0" err="1">
                <a:solidFill>
                  <a:schemeClr val="dk1"/>
                </a:solidFill>
                <a:highlight>
                  <a:srgbClr val="FFFFFF"/>
                </a:highlight>
              </a:rPr>
              <a:t>or</a:t>
            </a:r>
            <a:r>
              <a:rPr lang="de-DE" sz="1600" dirty="0">
                <a:solidFill>
                  <a:schemeClr val="dk1"/>
                </a:solidFill>
                <a:highlight>
                  <a:srgbClr val="FFFFFF"/>
                </a:highlight>
              </a:rPr>
              <a:t> </a:t>
            </a:r>
            <a:r>
              <a:rPr lang="de-DE" sz="1600" dirty="0" err="1">
                <a:solidFill>
                  <a:schemeClr val="dk1"/>
                </a:solidFill>
                <a:highlight>
                  <a:srgbClr val="FFFFFF"/>
                </a:highlight>
              </a:rPr>
              <a:t>your</a:t>
            </a:r>
            <a:r>
              <a:rPr lang="de-DE" sz="1600" dirty="0">
                <a:solidFill>
                  <a:schemeClr val="dk1"/>
                </a:solidFill>
                <a:highlight>
                  <a:srgbClr val="FFFFFF"/>
                </a:highlight>
              </a:rPr>
              <a:t> pitch (listen and </a:t>
            </a:r>
            <a:r>
              <a:rPr lang="de-DE" sz="1600" dirty="0" err="1">
                <a:solidFill>
                  <a:schemeClr val="dk1"/>
                </a:solidFill>
                <a:highlight>
                  <a:srgbClr val="FFFFFF"/>
                </a:highlight>
              </a:rPr>
              <a:t>learn</a:t>
            </a:r>
            <a:r>
              <a:rPr lang="de-DE" sz="1600" dirty="0">
                <a:solidFill>
                  <a:schemeClr val="dk1"/>
                </a:solidFill>
                <a:highlight>
                  <a:srgbClr val="FFFFFF"/>
                </a:highlight>
              </a:rPr>
              <a:t>!) </a:t>
            </a:r>
          </a:p>
          <a:p>
            <a:pPr lvl="1">
              <a:buFont typeface="Arial" panose="020B0604020202020204" pitchFamily="34" charset="0"/>
              <a:buChar char="•"/>
            </a:pPr>
            <a:r>
              <a:rPr lang="de-DE" sz="1600" dirty="0">
                <a:solidFill>
                  <a:schemeClr val="dk1"/>
                </a:solidFill>
                <a:highlight>
                  <a:srgbClr val="FFFFFF"/>
                </a:highlight>
              </a:rPr>
              <a:t>Take </a:t>
            </a:r>
            <a:r>
              <a:rPr lang="de-DE" sz="1600" dirty="0" err="1">
                <a:solidFill>
                  <a:schemeClr val="dk1"/>
                </a:solidFill>
                <a:highlight>
                  <a:srgbClr val="FFFFFF"/>
                </a:highlight>
              </a:rPr>
              <a:t>notes</a:t>
            </a:r>
            <a:endParaRPr lang="de-DE" sz="1600" dirty="0">
              <a:solidFill>
                <a:schemeClr val="dk1"/>
              </a:solidFill>
              <a:highlight>
                <a:srgbClr val="FFFFFF"/>
              </a:highlight>
            </a:endParaRPr>
          </a:p>
          <a:p>
            <a:pPr marL="0" indent="0">
              <a:buNone/>
            </a:pPr>
            <a:endParaRPr lang="en-GB" sz="1600" dirty="0"/>
          </a:p>
        </p:txBody>
      </p:sp>
      <p:sp>
        <p:nvSpPr>
          <p:cNvPr id="12" name="Google Shape;105;p22">
            <a:extLst>
              <a:ext uri="{FF2B5EF4-FFF2-40B4-BE49-F238E27FC236}">
                <a16:creationId xmlns:a16="http://schemas.microsoft.com/office/drawing/2014/main" id="{8E4EE1D4-0656-B8B9-8455-76330AA3282F}"/>
              </a:ext>
            </a:extLst>
          </p:cNvPr>
          <p:cNvSpPr txBox="1"/>
          <p:nvPr/>
        </p:nvSpPr>
        <p:spPr>
          <a:xfrm>
            <a:off x="329292" y="1418434"/>
            <a:ext cx="7846960" cy="609224"/>
          </a:xfrm>
          <a:prstGeom prst="rect">
            <a:avLst/>
          </a:prstGeom>
          <a:noFill/>
          <a:ln>
            <a:noFill/>
          </a:ln>
        </p:spPr>
        <p:txBody>
          <a:bodyPr spcFirstLastPara="1" wrap="square" lIns="91425" tIns="91425" rIns="91425" bIns="91425"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dirty="0">
                <a:ln>
                  <a:noFill/>
                </a:ln>
                <a:solidFill>
                  <a:prstClr val="black"/>
                </a:solidFill>
                <a:effectLst/>
                <a:highlight>
                  <a:srgbClr val="FFFFFF"/>
                </a:highlight>
                <a:uLnTx/>
                <a:uFillTx/>
                <a:latin typeface="Aptos" panose="020B0004020202020204" pitchFamily="34" charset="0"/>
                <a:ea typeface="+mn-ea"/>
                <a:cs typeface="+mn-cs"/>
              </a:rPr>
              <a:t>Embrace feedback!</a:t>
            </a:r>
            <a:endParaRPr kumimoji="0" sz="1800" b="1" i="0" u="none" strike="noStrike" kern="1200" cap="none" spc="0" normalizeH="0" baseline="0" noProof="0" dirty="0">
              <a:ln>
                <a:noFill/>
              </a:ln>
              <a:solidFill>
                <a:prstClr val="black"/>
              </a:solidFill>
              <a:effectLst/>
              <a:highlight>
                <a:srgbClr val="FFFFFF"/>
              </a:highligh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4293358355"/>
      </p:ext>
    </p:extLst>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 name="Textplatzhalter 2">
            <a:extLst>
              <a:ext uri="{FF2B5EF4-FFF2-40B4-BE49-F238E27FC236}">
                <a16:creationId xmlns:a16="http://schemas.microsoft.com/office/drawing/2014/main" id="{88A2FE3B-6B76-2F4B-B9D9-92762A6B243D}"/>
              </a:ext>
            </a:extLst>
          </p:cNvPr>
          <p:cNvSpPr>
            <a:spLocks noGrp="1"/>
          </p:cNvSpPr>
          <p:nvPr>
            <p:ph type="body" sz="quarter" idx="14"/>
          </p:nvPr>
        </p:nvSpPr>
        <p:spPr/>
        <p:txBody>
          <a:bodyPr/>
          <a:lstStyle/>
          <a:p>
            <a:r>
              <a:rPr lang="en-GB"/>
              <a:t>Teamwork</a:t>
            </a:r>
          </a:p>
        </p:txBody>
      </p:sp>
      <p:sp>
        <p:nvSpPr>
          <p:cNvPr id="2" name="Textplatzhalter 1">
            <a:extLst>
              <a:ext uri="{FF2B5EF4-FFF2-40B4-BE49-F238E27FC236}">
                <a16:creationId xmlns:a16="http://schemas.microsoft.com/office/drawing/2014/main" id="{76B01B3B-DDED-8C4B-A650-A89B5D314FD7}"/>
              </a:ext>
            </a:extLst>
          </p:cNvPr>
          <p:cNvSpPr>
            <a:spLocks noGrp="1"/>
          </p:cNvSpPr>
          <p:nvPr>
            <p:ph type="body" sz="quarter" idx="15"/>
          </p:nvPr>
        </p:nvSpPr>
        <p:spPr/>
        <p:txBody>
          <a:bodyPr/>
          <a:lstStyle/>
          <a:p>
            <a:r>
              <a:rPr lang="en-GB" dirty="0"/>
              <a:t>Test your pitch &amp; </a:t>
            </a:r>
            <a:br>
              <a:rPr lang="en-GB" dirty="0"/>
            </a:br>
            <a:r>
              <a:rPr lang="en-GB" dirty="0"/>
              <a:t>get feedback</a:t>
            </a:r>
          </a:p>
        </p:txBody>
      </p:sp>
      <p:sp>
        <p:nvSpPr>
          <p:cNvPr id="8" name="Textplatzhalter 7">
            <a:extLst>
              <a:ext uri="{FF2B5EF4-FFF2-40B4-BE49-F238E27FC236}">
                <a16:creationId xmlns:a16="http://schemas.microsoft.com/office/drawing/2014/main" id="{79FFBA38-70D1-9749-911F-F05ECA336D62}"/>
              </a:ext>
            </a:extLst>
          </p:cNvPr>
          <p:cNvSpPr>
            <a:spLocks noGrp="1"/>
          </p:cNvSpPr>
          <p:nvPr>
            <p:ph type="body" sz="quarter" idx="17"/>
          </p:nvPr>
        </p:nvSpPr>
        <p:spPr/>
        <p:txBody>
          <a:bodyPr/>
          <a:lstStyle/>
          <a:p>
            <a:r>
              <a:rPr lang="en-GB"/>
              <a:t>15 min</a:t>
            </a:r>
          </a:p>
        </p:txBody>
      </p:sp>
      <p:sp>
        <p:nvSpPr>
          <p:cNvPr id="9" name="Textplatzhalter 8">
            <a:extLst>
              <a:ext uri="{FF2B5EF4-FFF2-40B4-BE49-F238E27FC236}">
                <a16:creationId xmlns:a16="http://schemas.microsoft.com/office/drawing/2014/main" id="{B1EB6B74-2246-E846-8409-FFC771CCC0CA}"/>
              </a:ext>
            </a:extLst>
          </p:cNvPr>
          <p:cNvSpPr>
            <a:spLocks noGrp="1"/>
          </p:cNvSpPr>
          <p:nvPr>
            <p:ph type="body" sz="quarter" idx="19"/>
          </p:nvPr>
        </p:nvSpPr>
        <p:spPr/>
        <p:txBody>
          <a:bodyPr/>
          <a:lstStyle/>
          <a:p>
            <a:r>
              <a:rPr lang="en-GB" dirty="0"/>
              <a:t>Transfer into digital </a:t>
            </a:r>
            <a:br>
              <a:rPr lang="en-GB" dirty="0"/>
            </a:br>
            <a:r>
              <a:rPr lang="en-GB" dirty="0"/>
              <a:t>breakout rooms</a:t>
            </a:r>
          </a:p>
          <a:p>
            <a:r>
              <a:rPr lang="en-GB" dirty="0"/>
              <a:t>Automatic transfer back</a:t>
            </a:r>
          </a:p>
        </p:txBody>
      </p:sp>
      <p:sp>
        <p:nvSpPr>
          <p:cNvPr id="10" name="Textplatzhalter 9">
            <a:extLst>
              <a:ext uri="{FF2B5EF4-FFF2-40B4-BE49-F238E27FC236}">
                <a16:creationId xmlns:a16="http://schemas.microsoft.com/office/drawing/2014/main" id="{FAC2ECB2-C2F6-9F4C-A675-C9BBD28302FA}"/>
              </a:ext>
            </a:extLst>
          </p:cNvPr>
          <p:cNvSpPr>
            <a:spLocks noGrp="1"/>
          </p:cNvSpPr>
          <p:nvPr>
            <p:ph type="body" sz="quarter" idx="20"/>
          </p:nvPr>
        </p:nvSpPr>
        <p:spPr/>
        <p:txBody>
          <a:bodyPr/>
          <a:lstStyle/>
          <a:p>
            <a:r>
              <a:rPr lang="en-GB" dirty="0"/>
              <a:t>One after another:</a:t>
            </a:r>
          </a:p>
          <a:p>
            <a:r>
              <a:rPr lang="en-GB" dirty="0"/>
              <a:t>Pitch your pitch (2 min)</a:t>
            </a:r>
          </a:p>
          <a:p>
            <a:r>
              <a:rPr lang="en-GB" dirty="0"/>
              <a:t>Get feedback (2 min)</a:t>
            </a:r>
          </a:p>
        </p:txBody>
      </p:sp>
      <p:sp>
        <p:nvSpPr>
          <p:cNvPr id="11" name="Textplatzhalter 10">
            <a:extLst>
              <a:ext uri="{FF2B5EF4-FFF2-40B4-BE49-F238E27FC236}">
                <a16:creationId xmlns:a16="http://schemas.microsoft.com/office/drawing/2014/main" id="{8325E411-C323-0646-A318-2674E63A1767}"/>
              </a:ext>
            </a:extLst>
          </p:cNvPr>
          <p:cNvSpPr>
            <a:spLocks noGrp="1"/>
          </p:cNvSpPr>
          <p:nvPr>
            <p:ph type="body" sz="quarter" idx="21"/>
          </p:nvPr>
        </p:nvSpPr>
        <p:spPr/>
        <p:txBody>
          <a:bodyPr/>
          <a:lstStyle/>
          <a:p>
            <a:r>
              <a:rPr lang="en-GB" b="1" dirty="0"/>
              <a:t>2 min </a:t>
            </a:r>
            <a:r>
              <a:rPr lang="en-GB" dirty="0"/>
              <a:t>for self-introduction</a:t>
            </a:r>
          </a:p>
          <a:p>
            <a:r>
              <a:rPr lang="en-GB" b="1" dirty="0"/>
              <a:t>12 min </a:t>
            </a:r>
            <a:r>
              <a:rPr lang="en-GB" dirty="0"/>
              <a:t>for three pitches </a:t>
            </a:r>
            <a:br>
              <a:rPr lang="en-GB" dirty="0"/>
            </a:br>
            <a:r>
              <a:rPr lang="en-GB" dirty="0"/>
              <a:t>&amp; feedback</a:t>
            </a:r>
          </a:p>
          <a:p>
            <a:r>
              <a:rPr lang="en-GB" dirty="0"/>
              <a:t>Countdown for last minute</a:t>
            </a:r>
          </a:p>
        </p:txBody>
      </p:sp>
    </p:spTree>
    <p:extLst>
      <p:ext uri="{BB962C8B-B14F-4D97-AF65-F5344CB8AC3E}">
        <p14:creationId xmlns:p14="http://schemas.microsoft.com/office/powerpoint/2010/main" val="2771192438"/>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67890A69-1E10-C946-A06E-8F7305F24FA5}"/>
              </a:ext>
            </a:extLst>
          </p:cNvPr>
          <p:cNvSpPr>
            <a:spLocks noGrp="1"/>
          </p:cNvSpPr>
          <p:nvPr>
            <p:ph type="body" idx="1"/>
          </p:nvPr>
        </p:nvSpPr>
        <p:spPr/>
        <p:txBody>
          <a:bodyPr/>
          <a:lstStyle/>
          <a:p>
            <a:r>
              <a:rPr lang="en-GB"/>
              <a:t>Learning goals</a:t>
            </a:r>
          </a:p>
        </p:txBody>
      </p:sp>
      <p:sp>
        <p:nvSpPr>
          <p:cNvPr id="3" name="Inhaltsplatzhalter 2">
            <a:extLst>
              <a:ext uri="{FF2B5EF4-FFF2-40B4-BE49-F238E27FC236}">
                <a16:creationId xmlns:a16="http://schemas.microsoft.com/office/drawing/2014/main" id="{3C7A14B9-A471-F84C-9A27-B8AE4665DB25}"/>
              </a:ext>
            </a:extLst>
          </p:cNvPr>
          <p:cNvSpPr>
            <a:spLocks noGrp="1"/>
          </p:cNvSpPr>
          <p:nvPr>
            <p:ph type="body" sz="quarter" idx="13"/>
          </p:nvPr>
        </p:nvSpPr>
        <p:spPr/>
        <p:txBody>
          <a:bodyPr anchor="t" anchorCtr="0"/>
          <a:lstStyle/>
          <a:p>
            <a:pPr>
              <a:lnSpc>
                <a:spcPct val="100000"/>
              </a:lnSpc>
            </a:pPr>
            <a:r>
              <a:rPr lang="en-GB" sz="1600" dirty="0"/>
              <a:t>Gain confidence for yourself on the subject of founding</a:t>
            </a:r>
            <a:br>
              <a:rPr lang="en-GB" sz="1600" dirty="0"/>
            </a:br>
            <a:endParaRPr lang="en-GB" sz="1600" dirty="0"/>
          </a:p>
          <a:p>
            <a:pPr>
              <a:lnSpc>
                <a:spcPct val="100000"/>
              </a:lnSpc>
            </a:pPr>
            <a:r>
              <a:rPr lang="en-GB" sz="1600" dirty="0"/>
              <a:t>Reflect on your own resources and potential support</a:t>
            </a:r>
          </a:p>
          <a:p>
            <a:pPr>
              <a:lnSpc>
                <a:spcPct val="100000"/>
              </a:lnSpc>
            </a:pPr>
            <a:endParaRPr lang="en-GB" sz="1600" dirty="0"/>
          </a:p>
          <a:p>
            <a:pPr>
              <a:lnSpc>
                <a:spcPct val="100000"/>
              </a:lnSpc>
            </a:pPr>
            <a:r>
              <a:rPr lang="en-GB" sz="1600" dirty="0"/>
              <a:t>Get inspired by female founder personalities</a:t>
            </a:r>
          </a:p>
        </p:txBody>
      </p:sp>
    </p:spTree>
    <p:extLst>
      <p:ext uri="{BB962C8B-B14F-4D97-AF65-F5344CB8AC3E}">
        <p14:creationId xmlns:p14="http://schemas.microsoft.com/office/powerpoint/2010/main" val="2373948825"/>
      </p:ext>
    </p:extLst>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7" name="Bildplatzhalter 6">
            <a:extLst>
              <a:ext uri="{FF2B5EF4-FFF2-40B4-BE49-F238E27FC236}">
                <a16:creationId xmlns:a16="http://schemas.microsoft.com/office/drawing/2014/main" id="{F8C0DF3B-FBC0-2644-960F-2B1EC2441277}"/>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15" b="15"/>
          <a:stretch/>
        </p:blipFill>
        <p:spPr/>
      </p:pic>
      <p:sp>
        <p:nvSpPr>
          <p:cNvPr id="2" name="Textplatzhalter 1">
            <a:extLst>
              <a:ext uri="{FF2B5EF4-FFF2-40B4-BE49-F238E27FC236}">
                <a16:creationId xmlns:a16="http://schemas.microsoft.com/office/drawing/2014/main" id="{49D8F69D-5F1D-634B-9D3A-AFCB252D097E}"/>
              </a:ext>
            </a:extLst>
          </p:cNvPr>
          <p:cNvSpPr>
            <a:spLocks noGrp="1"/>
          </p:cNvSpPr>
          <p:nvPr>
            <p:ph type="body" idx="1"/>
          </p:nvPr>
        </p:nvSpPr>
        <p:spPr/>
        <p:txBody>
          <a:bodyPr/>
          <a:lstStyle/>
          <a:p>
            <a:r>
              <a:rPr lang="en-GB"/>
              <a:t>Let’s go!</a:t>
            </a:r>
          </a:p>
        </p:txBody>
      </p:sp>
    </p:spTree>
    <p:extLst>
      <p:ext uri="{BB962C8B-B14F-4D97-AF65-F5344CB8AC3E}">
        <p14:creationId xmlns:p14="http://schemas.microsoft.com/office/powerpoint/2010/main" val="2429089788"/>
      </p:ext>
    </p:extLst>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Tree>
    <p:extLst>
      <p:ext uri="{BB962C8B-B14F-4D97-AF65-F5344CB8AC3E}">
        <p14:creationId xmlns:p14="http://schemas.microsoft.com/office/powerpoint/2010/main" val="386397663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2" name="Textplatzhalter 1">
            <a:extLst>
              <a:ext uri="{FF2B5EF4-FFF2-40B4-BE49-F238E27FC236}">
                <a16:creationId xmlns:a16="http://schemas.microsoft.com/office/drawing/2014/main" id="{550C48A8-0C32-DD4E-B943-FF7CC1F4AE5F}"/>
              </a:ext>
            </a:extLst>
          </p:cNvPr>
          <p:cNvSpPr>
            <a:spLocks noGrp="1"/>
          </p:cNvSpPr>
          <p:nvPr>
            <p:ph type="body" idx="1"/>
          </p:nvPr>
        </p:nvSpPr>
        <p:spPr/>
        <p:txBody>
          <a:bodyPr/>
          <a:lstStyle/>
          <a:p>
            <a:r>
              <a:rPr lang="en-GB"/>
              <a:t>After the break …</a:t>
            </a:r>
          </a:p>
        </p:txBody>
      </p:sp>
      <p:sp>
        <p:nvSpPr>
          <p:cNvPr id="7" name="Textplatzhalter 2">
            <a:extLst>
              <a:ext uri="{FF2B5EF4-FFF2-40B4-BE49-F238E27FC236}">
                <a16:creationId xmlns:a16="http://schemas.microsoft.com/office/drawing/2014/main" id="{7EABC1B4-EE3A-9DDC-EFD8-FAB20BF67A50}"/>
              </a:ext>
            </a:extLst>
          </p:cNvPr>
          <p:cNvSpPr>
            <a:spLocks noGrp="1"/>
          </p:cNvSpPr>
          <p:nvPr>
            <p:ph type="body" sz="quarter" idx="13"/>
          </p:nvPr>
        </p:nvSpPr>
        <p:spPr>
          <a:xfrm>
            <a:off x="1371600" y="1743076"/>
            <a:ext cx="7308056" cy="2687240"/>
          </a:xfrm>
        </p:spPr>
        <p:txBody>
          <a:bodyPr/>
          <a:lstStyle/>
          <a:p>
            <a:pPr marL="0" indent="0">
              <a:buNone/>
            </a:pPr>
            <a:r>
              <a:rPr lang="en-GB" sz="1600" b="1" spc="200" dirty="0">
                <a:solidFill>
                  <a:srgbClr val="E30613"/>
                </a:solidFill>
                <a:latin typeface="Aptos" panose="020B0004020202020204" pitchFamily="34" charset="0"/>
              </a:rPr>
              <a:t>PART 1</a:t>
            </a:r>
            <a:br>
              <a:rPr lang="en-GB" sz="1600" b="1" spc="300" dirty="0">
                <a:solidFill>
                  <a:srgbClr val="E30613"/>
                </a:solidFill>
                <a:latin typeface="Aptos" panose="020B0004020202020204" pitchFamily="34" charset="0"/>
              </a:rPr>
            </a:br>
            <a:r>
              <a:rPr lang="en-GB" sz="1600" dirty="0">
                <a:latin typeface="Aptos" panose="020B0004020202020204" pitchFamily="34" charset="0"/>
              </a:rPr>
              <a:t>How to pitch digitally</a:t>
            </a:r>
          </a:p>
          <a:p>
            <a:pPr marL="0" indent="0">
              <a:buNone/>
            </a:pPr>
            <a:br>
              <a:rPr lang="en-GB" sz="1600" b="1" spc="300" dirty="0">
                <a:solidFill>
                  <a:srgbClr val="E30613"/>
                </a:solidFill>
                <a:latin typeface="Aptos" panose="020B0004020202020204" pitchFamily="34" charset="0"/>
              </a:rPr>
            </a:br>
            <a:r>
              <a:rPr lang="en-GB" sz="1600" b="1" spc="200" dirty="0">
                <a:solidFill>
                  <a:srgbClr val="E30613"/>
                </a:solidFill>
                <a:latin typeface="Aptos" panose="020B0004020202020204" pitchFamily="34" charset="0"/>
              </a:rPr>
              <a:t>PART 2</a:t>
            </a:r>
            <a:br>
              <a:rPr lang="en-GB" sz="1600" b="1" spc="300" dirty="0">
                <a:solidFill>
                  <a:srgbClr val="E30613"/>
                </a:solidFill>
                <a:latin typeface="Aptos" panose="020B0004020202020204" pitchFamily="34" charset="0"/>
              </a:rPr>
            </a:br>
            <a:r>
              <a:rPr lang="en-GB" sz="1600" dirty="0">
                <a:latin typeface="Aptos" panose="020B0004020202020204" pitchFamily="34" charset="0"/>
              </a:rPr>
              <a:t>Pitches and expert feedback</a:t>
            </a:r>
          </a:p>
        </p:txBody>
      </p:sp>
    </p:spTree>
    <p:extLst>
      <p:ext uri="{BB962C8B-B14F-4D97-AF65-F5344CB8AC3E}">
        <p14:creationId xmlns:p14="http://schemas.microsoft.com/office/powerpoint/2010/main" val="2266357504"/>
      </p:ext>
    </p:extLst>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7" name="Textplatzhalter 6">
            <a:extLst>
              <a:ext uri="{FF2B5EF4-FFF2-40B4-BE49-F238E27FC236}">
                <a16:creationId xmlns:a16="http://schemas.microsoft.com/office/drawing/2014/main" id="{78E58688-CA48-894D-9119-693067D34973}"/>
              </a:ext>
            </a:extLst>
          </p:cNvPr>
          <p:cNvSpPr>
            <a:spLocks noGrp="1"/>
          </p:cNvSpPr>
          <p:nvPr>
            <p:ph type="body" idx="1"/>
          </p:nvPr>
        </p:nvSpPr>
        <p:spPr>
          <a:prstGeom prst="rect">
            <a:avLst/>
          </a:prstGeom>
        </p:spPr>
        <p:txBody>
          <a:bodyPr/>
          <a:lstStyle/>
          <a:p>
            <a:r>
              <a:rPr lang="en-GB" dirty="0"/>
              <a:t>Who is pitching?</a:t>
            </a:r>
          </a:p>
          <a:p>
            <a:endParaRPr lang="en-GB" dirty="0"/>
          </a:p>
        </p:txBody>
      </p:sp>
      <p:sp>
        <p:nvSpPr>
          <p:cNvPr id="2" name="Textfeld 12">
            <a:extLst>
              <a:ext uri="{FF2B5EF4-FFF2-40B4-BE49-F238E27FC236}">
                <a16:creationId xmlns:a16="http://schemas.microsoft.com/office/drawing/2014/main" id="{B6E8C57E-2404-28A3-76B0-D690F4838DF2}"/>
              </a:ext>
            </a:extLst>
          </p:cNvPr>
          <p:cNvSpPr txBox="1"/>
          <p:nvPr/>
        </p:nvSpPr>
        <p:spPr>
          <a:xfrm>
            <a:off x="0" y="2802868"/>
            <a:ext cx="9144000" cy="646331"/>
          </a:xfrm>
          <a:prstGeom prst="rect">
            <a:avLst/>
          </a:prstGeom>
          <a:noFill/>
        </p:spPr>
        <p:txBody>
          <a:bodyPr wrap="square" rtlCol="0">
            <a:spAutoFit/>
          </a:bodyPr>
          <a:lstStyle/>
          <a:p>
            <a:pPr marL="0" marR="0" lvl="0" indent="0" algn="ctr" rtl="0">
              <a:lnSpc>
                <a:spcPct val="100000"/>
              </a:lnSpc>
              <a:spcBef>
                <a:spcPts val="0"/>
              </a:spcBef>
              <a:spcAft>
                <a:spcPts val="0"/>
              </a:spcAft>
              <a:buNone/>
            </a:pPr>
            <a:r>
              <a:rPr lang="de-DE" sz="1800" b="1" i="0" u="none" strike="noStrike" cap="none" dirty="0" err="1">
                <a:solidFill>
                  <a:schemeClr val="lt1"/>
                </a:solidFill>
                <a:latin typeface="Aptos" panose="020B0004020202020204" pitchFamily="34" charset="0"/>
                <a:ea typeface="Arial"/>
                <a:cs typeface="Arial"/>
                <a:sym typeface="Arial"/>
              </a:rPr>
              <a:t>Please</a:t>
            </a:r>
            <a:r>
              <a:rPr lang="de-DE" sz="1800" b="1" i="0" u="none" strike="noStrike" cap="none" dirty="0">
                <a:solidFill>
                  <a:schemeClr val="lt1"/>
                </a:solidFill>
                <a:latin typeface="Aptos" panose="020B0004020202020204" pitchFamily="34" charset="0"/>
                <a:ea typeface="Arial"/>
                <a:cs typeface="Arial"/>
                <a:sym typeface="Arial"/>
              </a:rPr>
              <a:t> type </a:t>
            </a:r>
            <a:r>
              <a:rPr lang="de-DE" sz="1800" b="1" i="0" u="none" strike="noStrike" cap="none" dirty="0" err="1">
                <a:solidFill>
                  <a:schemeClr val="lt1"/>
                </a:solidFill>
                <a:latin typeface="Aptos" panose="020B0004020202020204" pitchFamily="34" charset="0"/>
                <a:ea typeface="Arial"/>
                <a:cs typeface="Arial"/>
                <a:sym typeface="Arial"/>
              </a:rPr>
              <a:t>into</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the</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group</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chat</a:t>
            </a:r>
            <a:r>
              <a:rPr lang="de-DE" sz="1800" b="1" i="0" u="none" strike="noStrike" cap="none" dirty="0">
                <a:solidFill>
                  <a:schemeClr val="lt1"/>
                </a:solidFill>
                <a:latin typeface="Aptos" panose="020B0004020202020204" pitchFamily="34" charset="0"/>
                <a:ea typeface="Arial"/>
                <a:cs typeface="Arial"/>
                <a:sym typeface="Arial"/>
              </a:rPr>
              <a:t>: </a:t>
            </a:r>
          </a:p>
          <a:p>
            <a:pPr marL="0" marR="0" lvl="0" indent="0" algn="ctr" rtl="0">
              <a:lnSpc>
                <a:spcPct val="100000"/>
              </a:lnSpc>
              <a:spcBef>
                <a:spcPts val="0"/>
              </a:spcBef>
              <a:spcAft>
                <a:spcPts val="0"/>
              </a:spcAft>
              <a:buNone/>
            </a:pPr>
            <a:r>
              <a:rPr lang="de-DE" sz="1800" b="1" i="0" u="none" strike="noStrike" cap="none" dirty="0" err="1">
                <a:solidFill>
                  <a:schemeClr val="lt1"/>
                </a:solidFill>
                <a:latin typeface="Aptos" panose="020B0004020202020204" pitchFamily="34" charset="0"/>
                <a:ea typeface="Arial"/>
                <a:cs typeface="Arial"/>
                <a:sym typeface="Arial"/>
              </a:rPr>
              <a:t>Your</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name</a:t>
            </a:r>
            <a:r>
              <a:rPr lang="de-DE" sz="1800" b="1" i="0" u="none" strike="noStrike" cap="none" dirty="0">
                <a:solidFill>
                  <a:schemeClr val="lt1"/>
                </a:solidFill>
                <a:latin typeface="Aptos" panose="020B0004020202020204" pitchFamily="34" charset="0"/>
                <a:ea typeface="Arial"/>
                <a:cs typeface="Arial"/>
                <a:sym typeface="Arial"/>
              </a:rPr>
              <a:t> + </a:t>
            </a:r>
            <a:r>
              <a:rPr lang="de-DE" sz="1800" b="1" i="0" u="none" strike="noStrike" cap="none" dirty="0" err="1">
                <a:solidFill>
                  <a:schemeClr val="lt1"/>
                </a:solidFill>
                <a:latin typeface="Aptos" panose="020B0004020202020204" pitchFamily="34" charset="0"/>
                <a:ea typeface="Arial"/>
                <a:cs typeface="Arial"/>
                <a:sym typeface="Arial"/>
              </a:rPr>
              <a:t>your</a:t>
            </a:r>
            <a:r>
              <a:rPr lang="de-DE" sz="1800" b="1" i="0" u="none" strike="noStrike" cap="none" dirty="0">
                <a:solidFill>
                  <a:schemeClr val="lt1"/>
                </a:solidFill>
                <a:latin typeface="Aptos" panose="020B0004020202020204" pitchFamily="34" charset="0"/>
                <a:ea typeface="Arial"/>
                <a:cs typeface="Arial"/>
                <a:sym typeface="Arial"/>
              </a:rPr>
              <a:t> pitch title</a:t>
            </a:r>
          </a:p>
        </p:txBody>
      </p:sp>
    </p:spTree>
    <p:extLst>
      <p:ext uri="{BB962C8B-B14F-4D97-AF65-F5344CB8AC3E}">
        <p14:creationId xmlns:p14="http://schemas.microsoft.com/office/powerpoint/2010/main" val="104702238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32"/>
          <p:cNvSpPr txBox="1">
            <a:spLocks noGrp="1"/>
          </p:cNvSpPr>
          <p:nvPr>
            <p:ph type="body" idx="1"/>
          </p:nvPr>
        </p:nvSpPr>
        <p:spPr>
          <a:prstGeom prst="rect">
            <a:avLst/>
          </a:prstGeom>
          <a:noFill/>
          <a:ln>
            <a:noFill/>
          </a:ln>
        </p:spPr>
        <p:txBody>
          <a:bodyPr spcFirstLastPara="1" vert="horz" wrap="square" lIns="0" tIns="0" rIns="0" bIns="0" rtlCol="0" anchor="t" anchorCtr="0">
            <a:noAutofit/>
          </a:bodyPr>
          <a:lstStyle/>
          <a:p>
            <a:pPr marL="0" indent="0">
              <a:spcBef>
                <a:spcPts val="0"/>
              </a:spcBef>
            </a:pPr>
            <a:r>
              <a:rPr lang="de-DE" dirty="0" err="1"/>
              <a:t>It’s</a:t>
            </a:r>
            <a:r>
              <a:rPr lang="de-DE" dirty="0"/>
              <a:t> </a:t>
            </a:r>
            <a:r>
              <a:rPr lang="de-DE" dirty="0" err="1"/>
              <a:t>coffee</a:t>
            </a:r>
            <a:br>
              <a:rPr lang="de-DE" dirty="0"/>
            </a:br>
            <a:r>
              <a:rPr lang="de-DE" dirty="0" err="1"/>
              <a:t>o’</a:t>
            </a:r>
            <a:r>
              <a:rPr lang="de-DE" dirty="0"/>
              <a:t> </a:t>
            </a:r>
            <a:r>
              <a:rPr lang="de-DE" dirty="0" err="1"/>
              <a:t>clock</a:t>
            </a:r>
            <a:r>
              <a:rPr lang="de-DE" dirty="0"/>
              <a:t>!</a:t>
            </a:r>
            <a:endParaRPr dirty="0"/>
          </a:p>
        </p:txBody>
      </p:sp>
      <p:pic>
        <p:nvPicPr>
          <p:cNvPr id="4" name="Bildplatzhalter 8" descr="Ein Bild, das Tasse, Kaffee, Essen, Drink enthält.&#10;&#10;KI-generierte Inhalte können fehlerhaft sein.">
            <a:extLst>
              <a:ext uri="{FF2B5EF4-FFF2-40B4-BE49-F238E27FC236}">
                <a16:creationId xmlns:a16="http://schemas.microsoft.com/office/drawing/2014/main" id="{519C8FD3-84FC-CFF6-8B88-30A674837B4B}"/>
              </a:ext>
            </a:extLst>
          </p:cNvPr>
          <p:cNvPicPr>
            <a:picLocks noGrp="1" noChangeAspect="1"/>
          </p:cNvPicPr>
          <p:nvPr>
            <p:ph type="pic" sz="quarter" idx="10"/>
          </p:nvPr>
        </p:nvPicPr>
        <p:blipFill>
          <a:blip r:embed="rId3"/>
          <a:srcRect l="14877" t="13878" r="10289" b="18774"/>
          <a:stretch/>
        </p:blipFill>
        <p:spPr>
          <a:xfrm>
            <a:off x="4572000" y="0"/>
            <a:ext cx="4572000" cy="5143500"/>
          </a:xfr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4" name="Grafik 3" descr="Ein Bild, das Person, drinnen, Uhr, Objekt enthält.&#10;&#10;Automatisch generierte Beschreibung">
            <a:extLst>
              <a:ext uri="{FF2B5EF4-FFF2-40B4-BE49-F238E27FC236}">
                <a16:creationId xmlns:a16="http://schemas.microsoft.com/office/drawing/2014/main" id="{C581BA92-A668-3C45-A183-D7EFFB8C0F5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2" name="Textplatzhalter 1">
            <a:extLst>
              <a:ext uri="{FF2B5EF4-FFF2-40B4-BE49-F238E27FC236}">
                <a16:creationId xmlns:a16="http://schemas.microsoft.com/office/drawing/2014/main" id="{49D8F69D-5F1D-634B-9D3A-AFCB252D097E}"/>
              </a:ext>
            </a:extLst>
          </p:cNvPr>
          <p:cNvSpPr>
            <a:spLocks noGrp="1"/>
          </p:cNvSpPr>
          <p:nvPr>
            <p:ph type="body" sz="quarter" idx="11"/>
          </p:nvPr>
        </p:nvSpPr>
        <p:spPr>
          <a:xfrm>
            <a:off x="304799" y="285263"/>
            <a:ext cx="5580993" cy="485204"/>
          </a:xfrm>
        </p:spPr>
        <p:txBody>
          <a:bodyPr/>
          <a:lstStyle/>
          <a:p>
            <a:r>
              <a:rPr lang="en-GB"/>
              <a:t>HOW TO PITCH … DIGITALLY!</a:t>
            </a:r>
          </a:p>
        </p:txBody>
      </p:sp>
    </p:spTree>
    <p:extLst>
      <p:ext uri="{BB962C8B-B14F-4D97-AF65-F5344CB8AC3E}">
        <p14:creationId xmlns:p14="http://schemas.microsoft.com/office/powerpoint/2010/main" val="40342648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3" name="Textplatzhalter 2">
            <a:extLst>
              <a:ext uri="{FF2B5EF4-FFF2-40B4-BE49-F238E27FC236}">
                <a16:creationId xmlns:a16="http://schemas.microsoft.com/office/drawing/2014/main" id="{9CE636E3-46E0-AF49-8AA8-6129545BE052}"/>
              </a:ext>
            </a:extLst>
          </p:cNvPr>
          <p:cNvSpPr>
            <a:spLocks noGrp="1"/>
          </p:cNvSpPr>
          <p:nvPr>
            <p:ph type="body" idx="1"/>
          </p:nvPr>
        </p:nvSpPr>
        <p:spPr/>
        <p:txBody>
          <a:bodyPr/>
          <a:lstStyle/>
          <a:p>
            <a:r>
              <a:rPr lang="en-GB" dirty="0"/>
              <a:t>Technical setting</a:t>
            </a:r>
          </a:p>
        </p:txBody>
      </p:sp>
      <p:sp>
        <p:nvSpPr>
          <p:cNvPr id="2" name="Textplatzhalter 1">
            <a:extLst>
              <a:ext uri="{FF2B5EF4-FFF2-40B4-BE49-F238E27FC236}">
                <a16:creationId xmlns:a16="http://schemas.microsoft.com/office/drawing/2014/main" id="{6DC7B0FE-9A8B-CA4A-95B8-9B129F238BE7}"/>
              </a:ext>
            </a:extLst>
          </p:cNvPr>
          <p:cNvSpPr>
            <a:spLocks noGrp="1"/>
          </p:cNvSpPr>
          <p:nvPr>
            <p:ph type="body" sz="quarter" idx="13"/>
          </p:nvPr>
        </p:nvSpPr>
        <p:spPr/>
        <p:txBody>
          <a:bodyPr/>
          <a:lstStyle/>
          <a:p>
            <a:r>
              <a:rPr lang="en-GB" sz="1600" dirty="0"/>
              <a:t>Test technical setup prior to your pitch: sound, camera, internet connection</a:t>
            </a:r>
          </a:p>
          <a:p>
            <a:r>
              <a:rPr lang="en-GB" sz="1600" dirty="0"/>
              <a:t>How do you want to show your idea?</a:t>
            </a:r>
          </a:p>
          <a:p>
            <a:r>
              <a:rPr lang="en-GB" sz="1600" dirty="0"/>
              <a:t>What medium fits best to you and your product:</a:t>
            </a:r>
          </a:p>
          <a:p>
            <a:pPr lvl="1"/>
            <a:r>
              <a:rPr lang="en-GB" sz="1600" dirty="0" err="1"/>
              <a:t>Slidedeck</a:t>
            </a:r>
            <a:r>
              <a:rPr lang="en-GB" sz="1600" dirty="0"/>
              <a:t>?</a:t>
            </a:r>
          </a:p>
          <a:p>
            <a:pPr lvl="1"/>
            <a:r>
              <a:rPr lang="en-GB" sz="1600" dirty="0"/>
              <a:t>Digital/analogue prototype?</a:t>
            </a:r>
          </a:p>
        </p:txBody>
      </p:sp>
    </p:spTree>
    <p:extLst>
      <p:ext uri="{BB962C8B-B14F-4D97-AF65-F5344CB8AC3E}">
        <p14:creationId xmlns:p14="http://schemas.microsoft.com/office/powerpoint/2010/main" val="4199915911"/>
      </p:ext>
    </p:extLst>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3" name="Textplatzhalter 2">
            <a:extLst>
              <a:ext uri="{FF2B5EF4-FFF2-40B4-BE49-F238E27FC236}">
                <a16:creationId xmlns:a16="http://schemas.microsoft.com/office/drawing/2014/main" id="{9CE636E3-46E0-AF49-8AA8-6129545BE052}"/>
              </a:ext>
            </a:extLst>
          </p:cNvPr>
          <p:cNvSpPr>
            <a:spLocks noGrp="1"/>
          </p:cNvSpPr>
          <p:nvPr>
            <p:ph type="body" idx="1"/>
          </p:nvPr>
        </p:nvSpPr>
        <p:spPr/>
        <p:txBody>
          <a:bodyPr/>
          <a:lstStyle/>
          <a:p>
            <a:r>
              <a:rPr lang="en-GB"/>
              <a:t>Framing</a:t>
            </a:r>
          </a:p>
        </p:txBody>
      </p:sp>
      <p:sp>
        <p:nvSpPr>
          <p:cNvPr id="7" name="Google Shape;93;p20">
            <a:extLst>
              <a:ext uri="{FF2B5EF4-FFF2-40B4-BE49-F238E27FC236}">
                <a16:creationId xmlns:a16="http://schemas.microsoft.com/office/drawing/2014/main" id="{584CF3CE-00DE-F83B-E992-987CCEB28BB7}"/>
              </a:ext>
            </a:extLst>
          </p:cNvPr>
          <p:cNvSpPr txBox="1"/>
          <p:nvPr/>
        </p:nvSpPr>
        <p:spPr>
          <a:xfrm>
            <a:off x="334453" y="1426180"/>
            <a:ext cx="8579441" cy="446510"/>
          </a:xfrm>
          <a:prstGeom prst="rect">
            <a:avLst/>
          </a:prstGeom>
          <a:noFill/>
          <a:ln>
            <a:noFill/>
          </a:ln>
        </p:spPr>
        <p:txBody>
          <a:bodyPr spcFirstLastPara="1" wrap="square" lIns="91425" tIns="91425" rIns="91425" bIns="91425" anchor="t" anchorCtr="0">
            <a:noAutofit/>
          </a:bodyPr>
          <a:lstStyle/>
          <a:p>
            <a:pPr marL="0" marR="0" lvl="0" indent="0" algn="l" defTabSz="457200" rtl="0" eaLnBrk="1" fontAlgn="auto" latinLnBrk="0" hangingPunct="1">
              <a:lnSpc>
                <a:spcPct val="100000"/>
              </a:lnSpc>
              <a:spcBef>
                <a:spcPts val="0"/>
              </a:spcBef>
              <a:spcAft>
                <a:spcPts val="1600"/>
              </a:spcAft>
              <a:buClrTx/>
              <a:buSzPct val="80000"/>
              <a:buFontTx/>
              <a:buNone/>
              <a:tabLst/>
              <a:defRPr/>
            </a:pPr>
            <a:r>
              <a:rPr kumimoji="0" lang="de-DE"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The </a:t>
            </a:r>
            <a:r>
              <a:rPr kumimoji="0" lang="de-DE" sz="1800" b="1" i="0" u="none" strike="noStrike" kern="1200" cap="none" spc="0" normalizeH="0" baseline="0" noProof="0" dirty="0" err="1">
                <a:ln>
                  <a:noFill/>
                </a:ln>
                <a:solidFill>
                  <a:prstClr val="black"/>
                </a:solidFill>
                <a:effectLst/>
                <a:uLnTx/>
                <a:uFillTx/>
                <a:latin typeface="Aptos" panose="020B0004020202020204" pitchFamily="34" charset="0"/>
                <a:ea typeface="+mn-ea"/>
                <a:cs typeface="+mn-cs"/>
              </a:rPr>
              <a:t>art</a:t>
            </a:r>
            <a:r>
              <a:rPr kumimoji="0" lang="de-DE"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a:t>
            </a:r>
            <a:r>
              <a:rPr kumimoji="0" lang="de-DE" sz="1800" b="1" i="0" u="none" strike="noStrike" kern="1200" cap="none" spc="0" normalizeH="0" baseline="0" noProof="0" dirty="0" err="1">
                <a:ln>
                  <a:noFill/>
                </a:ln>
                <a:solidFill>
                  <a:prstClr val="black"/>
                </a:solidFill>
                <a:effectLst/>
                <a:uLnTx/>
                <a:uFillTx/>
                <a:latin typeface="Aptos" panose="020B0004020202020204" pitchFamily="34" charset="0"/>
                <a:ea typeface="+mn-ea"/>
                <a:cs typeface="+mn-cs"/>
              </a:rPr>
              <a:t>of</a:t>
            </a:r>
            <a:r>
              <a:rPr kumimoji="0" lang="de-DE"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a:t>
            </a:r>
            <a:r>
              <a:rPr kumimoji="0" lang="de-DE" sz="1800" b="1" i="0" u="none" strike="noStrike" kern="1200" cap="none" spc="0" normalizeH="0" baseline="0" noProof="0" dirty="0" err="1">
                <a:ln>
                  <a:noFill/>
                </a:ln>
                <a:solidFill>
                  <a:prstClr val="black"/>
                </a:solidFill>
                <a:effectLst/>
                <a:uLnTx/>
                <a:uFillTx/>
                <a:latin typeface="Aptos" panose="020B0004020202020204" pitchFamily="34" charset="0"/>
                <a:ea typeface="+mn-ea"/>
                <a:cs typeface="+mn-cs"/>
              </a:rPr>
              <a:t>focus</a:t>
            </a:r>
            <a:r>
              <a:rPr kumimoji="0" lang="de-DE"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on </a:t>
            </a:r>
            <a:r>
              <a:rPr kumimoji="0" lang="de-DE" sz="1800" b="1" i="0" u="none" strike="noStrike" kern="1200" cap="none" spc="0" normalizeH="0" baseline="0" noProof="0" dirty="0" err="1">
                <a:ln>
                  <a:noFill/>
                </a:ln>
                <a:solidFill>
                  <a:prstClr val="black"/>
                </a:solidFill>
                <a:effectLst/>
                <a:uLnTx/>
                <a:uFillTx/>
                <a:latin typeface="Aptos" panose="020B0004020202020204" pitchFamily="34" charset="0"/>
                <a:ea typeface="+mn-ea"/>
                <a:cs typeface="+mn-cs"/>
              </a:rPr>
              <a:t>perspective</a:t>
            </a:r>
            <a:r>
              <a:rPr kumimoji="0" lang="de-DE"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and </a:t>
            </a:r>
            <a:r>
              <a:rPr kumimoji="0" lang="de-DE" sz="1800" b="1" i="0" u="none" strike="noStrike" kern="1200" cap="none" spc="0" normalizeH="0" baseline="0" noProof="0" dirty="0" err="1">
                <a:ln>
                  <a:noFill/>
                </a:ln>
                <a:solidFill>
                  <a:prstClr val="black"/>
                </a:solidFill>
                <a:effectLst/>
                <a:uLnTx/>
                <a:uFillTx/>
                <a:latin typeface="Aptos" panose="020B0004020202020204" pitchFamily="34" charset="0"/>
                <a:ea typeface="+mn-ea"/>
                <a:cs typeface="+mn-cs"/>
              </a:rPr>
              <a:t>framing</a:t>
            </a:r>
            <a:r>
              <a:rPr kumimoji="0" lang="de-DE"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 GONE WRONG!</a:t>
            </a:r>
          </a:p>
        </p:txBody>
      </p:sp>
    </p:spTree>
    <p:extLst>
      <p:ext uri="{BB962C8B-B14F-4D97-AF65-F5344CB8AC3E}">
        <p14:creationId xmlns:p14="http://schemas.microsoft.com/office/powerpoint/2010/main" val="1604154534"/>
      </p:ext>
    </p:extLst>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3" name="Textplatzhalter 2">
            <a:extLst>
              <a:ext uri="{FF2B5EF4-FFF2-40B4-BE49-F238E27FC236}">
                <a16:creationId xmlns:a16="http://schemas.microsoft.com/office/drawing/2014/main" id="{9CE636E3-46E0-AF49-8AA8-6129545BE052}"/>
              </a:ext>
            </a:extLst>
          </p:cNvPr>
          <p:cNvSpPr>
            <a:spLocks noGrp="1"/>
          </p:cNvSpPr>
          <p:nvPr>
            <p:ph type="body" idx="1"/>
          </p:nvPr>
        </p:nvSpPr>
        <p:spPr/>
        <p:txBody>
          <a:bodyPr/>
          <a:lstStyle/>
          <a:p>
            <a:r>
              <a:rPr lang="en-GB"/>
              <a:t>Framing</a:t>
            </a:r>
          </a:p>
        </p:txBody>
      </p:sp>
      <p:sp>
        <p:nvSpPr>
          <p:cNvPr id="2" name="Inhaltsplatzhalter 1">
            <a:extLst>
              <a:ext uri="{FF2B5EF4-FFF2-40B4-BE49-F238E27FC236}">
                <a16:creationId xmlns:a16="http://schemas.microsoft.com/office/drawing/2014/main" id="{9F39F4BF-E700-6E40-91E1-C58BB7FFAAE9}"/>
              </a:ext>
            </a:extLst>
          </p:cNvPr>
          <p:cNvSpPr>
            <a:spLocks noGrp="1"/>
          </p:cNvSpPr>
          <p:nvPr>
            <p:ph type="body" sz="quarter" idx="13"/>
          </p:nvPr>
        </p:nvSpPr>
        <p:spPr>
          <a:xfrm>
            <a:off x="1371600" y="1995324"/>
            <a:ext cx="7308056" cy="2687240"/>
          </a:xfrm>
        </p:spPr>
        <p:txBody>
          <a:bodyPr/>
          <a:lstStyle/>
          <a:p>
            <a:r>
              <a:rPr lang="en-GB" sz="1600" dirty="0"/>
              <a:t>Webcam should be positioned at the same height as your eyes</a:t>
            </a:r>
          </a:p>
          <a:p>
            <a:r>
              <a:rPr lang="en-GB" sz="1600" dirty="0"/>
              <a:t>Leave some room in the upper part of the shot</a:t>
            </a:r>
          </a:p>
          <a:p>
            <a:r>
              <a:rPr lang="en-GB" sz="1600" dirty="0"/>
              <a:t>Now you can decide where to be in the shot: </a:t>
            </a:r>
            <a:br>
              <a:rPr lang="en-GB" sz="1600" dirty="0"/>
            </a:br>
            <a:r>
              <a:rPr lang="en-GB" sz="1600" dirty="0"/>
              <a:t>frontal or three quarters with head facing the camera</a:t>
            </a:r>
          </a:p>
          <a:p>
            <a:endParaRPr lang="en-GB" sz="1600" dirty="0"/>
          </a:p>
          <a:p>
            <a:endParaRPr lang="en-GB" sz="1600" dirty="0"/>
          </a:p>
        </p:txBody>
      </p:sp>
      <p:sp>
        <p:nvSpPr>
          <p:cNvPr id="4" name="Google Shape;93;p20">
            <a:extLst>
              <a:ext uri="{FF2B5EF4-FFF2-40B4-BE49-F238E27FC236}">
                <a16:creationId xmlns:a16="http://schemas.microsoft.com/office/drawing/2014/main" id="{013E8379-2073-A44C-9BD5-99D2F025253D}"/>
              </a:ext>
            </a:extLst>
          </p:cNvPr>
          <p:cNvSpPr txBox="1"/>
          <p:nvPr/>
        </p:nvSpPr>
        <p:spPr>
          <a:xfrm>
            <a:off x="334453" y="1426180"/>
            <a:ext cx="8579441" cy="446510"/>
          </a:xfrm>
          <a:prstGeom prst="rect">
            <a:avLst/>
          </a:prstGeom>
          <a:noFill/>
          <a:ln>
            <a:noFill/>
          </a:ln>
        </p:spPr>
        <p:txBody>
          <a:bodyPr spcFirstLastPara="1" wrap="square" lIns="91425" tIns="91425" rIns="91425" bIns="91425" anchor="t" anchorCtr="0">
            <a:noAutofit/>
          </a:bodyPr>
          <a:lstStyle/>
          <a:p>
            <a:pPr marL="0" marR="0" lvl="0" indent="0" algn="l" defTabSz="457200" rtl="0" eaLnBrk="1" fontAlgn="auto" latinLnBrk="0" hangingPunct="1">
              <a:lnSpc>
                <a:spcPct val="100000"/>
              </a:lnSpc>
              <a:spcBef>
                <a:spcPts val="0"/>
              </a:spcBef>
              <a:spcAft>
                <a:spcPts val="1600"/>
              </a:spcAft>
              <a:buClrTx/>
              <a:buSzPct val="80000"/>
              <a:buFontTx/>
              <a:buNone/>
              <a:tabLst/>
              <a:defRPr/>
            </a:pPr>
            <a:r>
              <a:rPr kumimoji="0" lang="de-DE"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The </a:t>
            </a:r>
            <a:r>
              <a:rPr kumimoji="0" lang="de-DE" sz="1800" b="1" i="0" u="none" strike="noStrike" kern="1200" cap="none" spc="0" normalizeH="0" baseline="0" noProof="0" dirty="0" err="1">
                <a:ln>
                  <a:noFill/>
                </a:ln>
                <a:solidFill>
                  <a:prstClr val="black"/>
                </a:solidFill>
                <a:effectLst/>
                <a:uLnTx/>
                <a:uFillTx/>
                <a:latin typeface="Aptos" panose="020B0004020202020204" pitchFamily="34" charset="0"/>
                <a:ea typeface="+mn-ea"/>
                <a:cs typeface="+mn-cs"/>
              </a:rPr>
              <a:t>art</a:t>
            </a:r>
            <a:r>
              <a:rPr kumimoji="0" lang="de-DE"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a:t>
            </a:r>
            <a:r>
              <a:rPr kumimoji="0" lang="de-DE" sz="1800" b="1" i="0" u="none" strike="noStrike" kern="1200" cap="none" spc="0" normalizeH="0" baseline="0" noProof="0" dirty="0" err="1">
                <a:ln>
                  <a:noFill/>
                </a:ln>
                <a:solidFill>
                  <a:prstClr val="black"/>
                </a:solidFill>
                <a:effectLst/>
                <a:uLnTx/>
                <a:uFillTx/>
                <a:latin typeface="Aptos" panose="020B0004020202020204" pitchFamily="34" charset="0"/>
                <a:ea typeface="+mn-ea"/>
                <a:cs typeface="+mn-cs"/>
              </a:rPr>
              <a:t>of</a:t>
            </a:r>
            <a:r>
              <a:rPr kumimoji="0" lang="de-DE"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a:t>
            </a:r>
            <a:r>
              <a:rPr kumimoji="0" lang="de-DE" sz="1800" b="1" i="0" u="none" strike="noStrike" kern="1200" cap="none" spc="0" normalizeH="0" baseline="0" noProof="0" dirty="0" err="1">
                <a:ln>
                  <a:noFill/>
                </a:ln>
                <a:solidFill>
                  <a:prstClr val="black"/>
                </a:solidFill>
                <a:effectLst/>
                <a:uLnTx/>
                <a:uFillTx/>
                <a:latin typeface="Aptos" panose="020B0004020202020204" pitchFamily="34" charset="0"/>
                <a:ea typeface="+mn-ea"/>
                <a:cs typeface="+mn-cs"/>
              </a:rPr>
              <a:t>focus</a:t>
            </a:r>
            <a:r>
              <a:rPr kumimoji="0" lang="de-DE"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on </a:t>
            </a:r>
            <a:r>
              <a:rPr kumimoji="0" lang="de-DE" sz="1800" b="1" i="0" u="none" strike="noStrike" kern="1200" cap="none" spc="0" normalizeH="0" baseline="0" noProof="0" dirty="0" err="1">
                <a:ln>
                  <a:noFill/>
                </a:ln>
                <a:solidFill>
                  <a:prstClr val="black"/>
                </a:solidFill>
                <a:effectLst/>
                <a:uLnTx/>
                <a:uFillTx/>
                <a:latin typeface="Aptos" panose="020B0004020202020204" pitchFamily="34" charset="0"/>
                <a:ea typeface="+mn-ea"/>
                <a:cs typeface="+mn-cs"/>
              </a:rPr>
              <a:t>perspective</a:t>
            </a:r>
            <a:r>
              <a:rPr kumimoji="0" lang="de-DE"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and </a:t>
            </a:r>
            <a:r>
              <a:rPr kumimoji="0" lang="de-DE" sz="1800" b="1" i="0" u="none" strike="noStrike" kern="1200" cap="none" spc="0" normalizeH="0" baseline="0" noProof="0" dirty="0" err="1">
                <a:ln>
                  <a:noFill/>
                </a:ln>
                <a:solidFill>
                  <a:prstClr val="black"/>
                </a:solidFill>
                <a:effectLst/>
                <a:uLnTx/>
                <a:uFillTx/>
                <a:latin typeface="Aptos" panose="020B0004020202020204" pitchFamily="34" charset="0"/>
                <a:ea typeface="+mn-ea"/>
                <a:cs typeface="+mn-cs"/>
              </a:rPr>
              <a:t>framing</a:t>
            </a:r>
            <a:r>
              <a:rPr kumimoji="0" lang="de-DE"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 DOING IT RIGHT</a:t>
            </a:r>
          </a:p>
        </p:txBody>
      </p:sp>
    </p:spTree>
    <p:extLst>
      <p:ext uri="{BB962C8B-B14F-4D97-AF65-F5344CB8AC3E}">
        <p14:creationId xmlns:p14="http://schemas.microsoft.com/office/powerpoint/2010/main" val="1076384948"/>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grpSp>
        <p:nvGrpSpPr>
          <p:cNvPr id="12" name="Group 11">
            <a:extLst>
              <a:ext uri="{FF2B5EF4-FFF2-40B4-BE49-F238E27FC236}">
                <a16:creationId xmlns:a16="http://schemas.microsoft.com/office/drawing/2014/main" id="{00FB51B5-9C48-AE8C-57CB-94997B31A79D}"/>
              </a:ext>
            </a:extLst>
          </p:cNvPr>
          <p:cNvGrpSpPr/>
          <p:nvPr/>
        </p:nvGrpSpPr>
        <p:grpSpPr>
          <a:xfrm>
            <a:off x="5693650" y="1540318"/>
            <a:ext cx="2062863" cy="2062863"/>
            <a:chOff x="5596068" y="1881944"/>
            <a:chExt cx="2062863" cy="2062863"/>
          </a:xfrm>
        </p:grpSpPr>
        <p:pic>
          <p:nvPicPr>
            <p:cNvPr id="8" name="Graphic 7">
              <a:extLst>
                <a:ext uri="{FF2B5EF4-FFF2-40B4-BE49-F238E27FC236}">
                  <a16:creationId xmlns:a16="http://schemas.microsoft.com/office/drawing/2014/main" id="{0D86F85F-071E-6BB7-16BB-EC980AD5330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04377" y="2265056"/>
              <a:ext cx="1366536" cy="1366536"/>
            </a:xfrm>
            <a:prstGeom prst="rect">
              <a:avLst/>
            </a:prstGeom>
          </p:spPr>
        </p:pic>
        <p:pic>
          <p:nvPicPr>
            <p:cNvPr id="11" name="Graphic 10">
              <a:extLst>
                <a:ext uri="{FF2B5EF4-FFF2-40B4-BE49-F238E27FC236}">
                  <a16:creationId xmlns:a16="http://schemas.microsoft.com/office/drawing/2014/main" id="{35E11381-D074-CAE5-16FA-2794EEB8FA0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96068" y="1881944"/>
              <a:ext cx="2062863" cy="2062863"/>
            </a:xfrm>
            <a:prstGeom prst="rect">
              <a:avLst/>
            </a:prstGeom>
          </p:spPr>
        </p:pic>
      </p:grpSp>
      <p:sp>
        <p:nvSpPr>
          <p:cNvPr id="2" name="Textplatzhalter 1">
            <a:extLst>
              <a:ext uri="{FF2B5EF4-FFF2-40B4-BE49-F238E27FC236}">
                <a16:creationId xmlns:a16="http://schemas.microsoft.com/office/drawing/2014/main" id="{01DF49EF-6D80-0146-8D3A-1488624E6745}"/>
              </a:ext>
            </a:extLst>
          </p:cNvPr>
          <p:cNvSpPr>
            <a:spLocks noGrp="1"/>
          </p:cNvSpPr>
          <p:nvPr>
            <p:ph type="body" idx="1"/>
          </p:nvPr>
        </p:nvSpPr>
        <p:spPr>
          <a:xfrm>
            <a:off x="421801" y="290099"/>
            <a:ext cx="5099593" cy="503984"/>
          </a:xfrm>
          <a:prstGeom prst="rect">
            <a:avLst/>
          </a:prstGeom>
        </p:spPr>
        <p:txBody>
          <a:bodyPr/>
          <a:lstStyle/>
          <a:p>
            <a:r>
              <a:rPr lang="en-GB"/>
              <a:t>Up for the journey?</a:t>
            </a:r>
            <a:endParaRPr lang="de-DE"/>
          </a:p>
        </p:txBody>
      </p:sp>
      <p:sp>
        <p:nvSpPr>
          <p:cNvPr id="3" name="Textfeld 2">
            <a:extLst>
              <a:ext uri="{FF2B5EF4-FFF2-40B4-BE49-F238E27FC236}">
                <a16:creationId xmlns:a16="http://schemas.microsoft.com/office/drawing/2014/main" id="{62BD0439-A629-704C-8AD2-360D50182465}"/>
              </a:ext>
            </a:extLst>
          </p:cNvPr>
          <p:cNvSpPr txBox="1"/>
          <p:nvPr/>
        </p:nvSpPr>
        <p:spPr>
          <a:xfrm>
            <a:off x="811645" y="3317559"/>
            <a:ext cx="3214548" cy="7284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61199" marR="0" lvl="0" indent="0" algn="ctr" defTabSz="914400" rtl="0" eaLnBrk="1" fontAlgn="auto" latinLnBrk="0" hangingPunct="1">
              <a:lnSpc>
                <a:spcPct val="100000"/>
              </a:lnSpc>
              <a:spcBef>
                <a:spcPts val="0"/>
              </a:spcBef>
              <a:spcAft>
                <a:spcPts val="1600"/>
              </a:spcAft>
              <a:buClr>
                <a:srgbClr val="434343"/>
              </a:buClr>
              <a:buSzPts val="1200"/>
              <a:buFont typeface="Arial"/>
              <a:buNone/>
              <a:tabLst/>
              <a:defRPr/>
            </a:pPr>
            <a:r>
              <a:rPr kumimoji="0" lang="de-DE" sz="1400" b="1" i="0" u="none" strike="noStrike" kern="0" cap="none" spc="0" normalizeH="0" baseline="0" noProof="0">
                <a:ln>
                  <a:noFill/>
                </a:ln>
                <a:solidFill>
                  <a:srgbClr val="000000"/>
                </a:solidFill>
                <a:effectLst/>
                <a:highlight>
                  <a:srgbClr val="FFFFFF"/>
                </a:highlight>
                <a:uLnTx/>
                <a:uFillTx/>
                <a:latin typeface="Aptos" panose="020B0004020202020204" pitchFamily="34" charset="0"/>
                <a:cs typeface="Arial"/>
                <a:sym typeface="Arial"/>
              </a:rPr>
              <a:t>MIRO </a:t>
            </a:r>
            <a:br>
              <a:rPr kumimoji="0" lang="de-DE" sz="1400" b="1" i="0" u="none" strike="noStrike" kern="0" cap="none" spc="0" normalizeH="0" baseline="0" noProof="0">
                <a:ln>
                  <a:noFill/>
                </a:ln>
                <a:solidFill>
                  <a:srgbClr val="000000"/>
                </a:solidFill>
                <a:effectLst/>
                <a:highlight>
                  <a:srgbClr val="FFFFFF"/>
                </a:highlight>
                <a:uLnTx/>
                <a:uFillTx/>
                <a:latin typeface="Aptos" panose="020B0004020202020204" pitchFamily="34" charset="0"/>
                <a:cs typeface="Arial"/>
                <a:sym typeface="Arial"/>
              </a:rPr>
            </a:br>
            <a:r>
              <a:rPr kumimoji="0" lang="de-DE" sz="1400" b="1" i="0" u="none" strike="noStrike" kern="0" cap="none" spc="0" normalizeH="0" baseline="0" noProof="0">
                <a:ln>
                  <a:noFill/>
                </a:ln>
                <a:solidFill>
                  <a:srgbClr val="000000"/>
                </a:solidFill>
                <a:effectLst/>
                <a:highlight>
                  <a:srgbClr val="FFFFFF"/>
                </a:highlight>
                <a:uLnTx/>
                <a:uFillTx/>
                <a:latin typeface="Aptos" panose="020B0004020202020204" pitchFamily="34" charset="0"/>
                <a:cs typeface="Arial"/>
                <a:sym typeface="Arial"/>
              </a:rPr>
              <a:t>(Digital Whiteboard)</a:t>
            </a:r>
          </a:p>
        </p:txBody>
      </p:sp>
      <p:sp>
        <p:nvSpPr>
          <p:cNvPr id="6" name="Textfeld 5">
            <a:extLst>
              <a:ext uri="{FF2B5EF4-FFF2-40B4-BE49-F238E27FC236}">
                <a16:creationId xmlns:a16="http://schemas.microsoft.com/office/drawing/2014/main" id="{96D3D052-D720-0F43-9C15-EEADC20B00E8}"/>
              </a:ext>
            </a:extLst>
          </p:cNvPr>
          <p:cNvSpPr txBox="1"/>
          <p:nvPr/>
        </p:nvSpPr>
        <p:spPr>
          <a:xfrm>
            <a:off x="5117807" y="3317559"/>
            <a:ext cx="3214548" cy="7284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60960" marR="0" lvl="0" indent="0" algn="ctr" defTabSz="914400" rtl="0" eaLnBrk="1" fontAlgn="auto" latinLnBrk="0" hangingPunct="1">
              <a:lnSpc>
                <a:spcPct val="100000"/>
              </a:lnSpc>
              <a:spcBef>
                <a:spcPts val="0"/>
              </a:spcBef>
              <a:spcAft>
                <a:spcPts val="1600"/>
              </a:spcAft>
              <a:buClr>
                <a:srgbClr val="000000"/>
              </a:buClr>
              <a:buSzTx/>
              <a:buFont typeface="Arial"/>
              <a:buNone/>
              <a:tabLst/>
              <a:defRPr/>
            </a:pPr>
            <a:r>
              <a:rPr kumimoji="0" lang="de-DE" sz="1400" b="1" i="0" u="none" strike="noStrike" kern="0" cap="none" spc="0" normalizeH="0" baseline="0" noProof="0">
                <a:ln>
                  <a:noFill/>
                </a:ln>
                <a:solidFill>
                  <a:srgbClr val="000000"/>
                </a:solidFill>
                <a:effectLst/>
                <a:highlight>
                  <a:srgbClr val="FFFFFF"/>
                </a:highlight>
                <a:uLnTx/>
                <a:uFillTx/>
                <a:latin typeface="Aptos" panose="020B0004020202020204" pitchFamily="34" charset="0"/>
                <a:cs typeface="Arial"/>
                <a:sym typeface="Arial"/>
              </a:rPr>
              <a:t>Short </a:t>
            </a:r>
            <a:r>
              <a:rPr kumimoji="0" lang="de-DE" sz="1400" b="1" i="0" u="none" strike="noStrike" kern="0" cap="none" spc="0" normalizeH="0" baseline="0" noProof="0" err="1">
                <a:ln>
                  <a:noFill/>
                </a:ln>
                <a:solidFill>
                  <a:srgbClr val="000000"/>
                </a:solidFill>
                <a:effectLst/>
                <a:highlight>
                  <a:srgbClr val="FFFFFF"/>
                </a:highlight>
                <a:uLnTx/>
                <a:uFillTx/>
                <a:latin typeface="Aptos" panose="020B0004020202020204" pitchFamily="34" charset="0"/>
                <a:cs typeface="Arial"/>
                <a:sym typeface="Arial"/>
              </a:rPr>
              <a:t>videos</a:t>
            </a:r>
            <a:r>
              <a:rPr kumimoji="0" lang="de-DE" sz="1400" b="1" i="0" u="none" strike="noStrike" kern="0" cap="none" spc="0" normalizeH="0" baseline="0" noProof="0">
                <a:ln>
                  <a:noFill/>
                </a:ln>
                <a:solidFill>
                  <a:srgbClr val="000000"/>
                </a:solidFill>
                <a:effectLst/>
                <a:highlight>
                  <a:srgbClr val="FFFFFF"/>
                </a:highlight>
                <a:uLnTx/>
                <a:uFillTx/>
                <a:latin typeface="Aptos" panose="020B0004020202020204" pitchFamily="34" charset="0"/>
                <a:cs typeface="Arial"/>
                <a:sym typeface="Arial"/>
              </a:rPr>
              <a:t> </a:t>
            </a:r>
            <a:r>
              <a:rPr kumimoji="0" lang="de-DE" sz="1400" b="1" i="0" u="none" strike="noStrike" kern="0" cap="none" spc="0" normalizeH="0" baseline="0" noProof="0" err="1">
                <a:ln>
                  <a:noFill/>
                </a:ln>
                <a:solidFill>
                  <a:srgbClr val="000000"/>
                </a:solidFill>
                <a:effectLst/>
                <a:highlight>
                  <a:srgbClr val="FFFFFF"/>
                </a:highlight>
                <a:uLnTx/>
                <a:uFillTx/>
                <a:latin typeface="Aptos" panose="020B0004020202020204" pitchFamily="34" charset="0"/>
                <a:cs typeface="Arial"/>
                <a:sym typeface="Arial"/>
              </a:rPr>
              <a:t>from</a:t>
            </a:r>
            <a:r>
              <a:rPr kumimoji="0" lang="de-DE" sz="1400" b="1" i="0" u="none" strike="noStrike" kern="0" cap="none" spc="0" normalizeH="0" baseline="0" noProof="0">
                <a:ln>
                  <a:noFill/>
                </a:ln>
                <a:solidFill>
                  <a:srgbClr val="000000"/>
                </a:solidFill>
                <a:effectLst/>
                <a:highlight>
                  <a:srgbClr val="FFFFFF"/>
                </a:highlight>
                <a:uLnTx/>
                <a:uFillTx/>
                <a:latin typeface="Aptos" panose="020B0004020202020204" pitchFamily="34" charset="0"/>
                <a:cs typeface="Arial"/>
                <a:sym typeface="Arial"/>
              </a:rPr>
              <a:t> </a:t>
            </a:r>
            <a:br>
              <a:rPr kumimoji="0" lang="de-DE" sz="1400" b="1" i="0" u="none" strike="noStrike" kern="0" cap="none" spc="0" normalizeH="0" baseline="0" noProof="0">
                <a:ln>
                  <a:noFill/>
                </a:ln>
                <a:solidFill>
                  <a:srgbClr val="000000"/>
                </a:solidFill>
                <a:effectLst/>
                <a:highlight>
                  <a:srgbClr val="FFFFFF"/>
                </a:highlight>
                <a:uLnTx/>
                <a:uFillTx/>
                <a:latin typeface="Aptos" panose="020B0004020202020204" pitchFamily="34" charset="0"/>
                <a:cs typeface="Arial"/>
                <a:sym typeface="Arial"/>
              </a:rPr>
            </a:br>
            <a:r>
              <a:rPr kumimoji="0" lang="de-DE" sz="1400" b="1" i="0" u="none" strike="noStrike" kern="0" cap="none" spc="0" normalizeH="0" baseline="0" noProof="0" err="1">
                <a:ln>
                  <a:noFill/>
                </a:ln>
                <a:solidFill>
                  <a:srgbClr val="000000"/>
                </a:solidFill>
                <a:effectLst/>
                <a:highlight>
                  <a:srgbClr val="FFFFFF"/>
                </a:highlight>
                <a:uLnTx/>
                <a:uFillTx/>
                <a:latin typeface="Aptos" panose="020B0004020202020204" pitchFamily="34" charset="0"/>
                <a:cs typeface="Arial"/>
                <a:sym typeface="Arial"/>
              </a:rPr>
              <a:t>women</a:t>
            </a:r>
            <a:r>
              <a:rPr kumimoji="0" lang="de-DE" sz="1400" b="1" i="0" u="none" strike="noStrike" kern="0" cap="none" spc="0" normalizeH="0" baseline="0" noProof="0">
                <a:ln>
                  <a:noFill/>
                </a:ln>
                <a:solidFill>
                  <a:srgbClr val="000000"/>
                </a:solidFill>
                <a:effectLst/>
                <a:highlight>
                  <a:srgbClr val="FFFFFF"/>
                </a:highlight>
                <a:uLnTx/>
                <a:uFillTx/>
                <a:latin typeface="Aptos" panose="020B0004020202020204" pitchFamily="34" charset="0"/>
                <a:cs typeface="Arial"/>
                <a:sym typeface="Arial"/>
              </a:rPr>
              <a:t> </a:t>
            </a:r>
            <a:r>
              <a:rPr kumimoji="0" lang="de-DE" sz="1400" b="1" i="0" u="none" strike="noStrike" kern="0" cap="none" spc="0" normalizeH="0" baseline="0" noProof="0" err="1">
                <a:ln>
                  <a:noFill/>
                </a:ln>
                <a:solidFill>
                  <a:srgbClr val="000000"/>
                </a:solidFill>
                <a:effectLst/>
                <a:highlight>
                  <a:srgbClr val="FFFFFF"/>
                </a:highlight>
                <a:uLnTx/>
                <a:uFillTx/>
                <a:latin typeface="Aptos" panose="020B0004020202020204" pitchFamily="34" charset="0"/>
                <a:cs typeface="Arial"/>
                <a:sym typeface="Arial"/>
              </a:rPr>
              <a:t>founders</a:t>
            </a:r>
            <a:endParaRPr kumimoji="0" lang="de-DE" sz="1400" b="0" i="0" u="none" strike="noStrike" kern="0" cap="none" spc="0" normalizeH="0" baseline="0" noProof="0">
              <a:ln>
                <a:noFill/>
              </a:ln>
              <a:solidFill>
                <a:srgbClr val="000000"/>
              </a:solidFill>
              <a:effectLst/>
              <a:uLnTx/>
              <a:uFillTx/>
              <a:latin typeface="Aptos" panose="020B0004020202020204" pitchFamily="34" charset="0"/>
              <a:cs typeface="Arial"/>
              <a:sym typeface="Arial"/>
            </a:endParaRPr>
          </a:p>
        </p:txBody>
      </p:sp>
      <p:sp>
        <p:nvSpPr>
          <p:cNvPr id="7" name="Textfeld 6">
            <a:extLst>
              <a:ext uri="{FF2B5EF4-FFF2-40B4-BE49-F238E27FC236}">
                <a16:creationId xmlns:a16="http://schemas.microsoft.com/office/drawing/2014/main" id="{66A5CAD4-E2EE-D545-9845-3FAC8942FE8B}"/>
              </a:ext>
            </a:extLst>
          </p:cNvPr>
          <p:cNvSpPr txBox="1"/>
          <p:nvPr/>
        </p:nvSpPr>
        <p:spPr>
          <a:xfrm>
            <a:off x="3722953" y="1976788"/>
            <a:ext cx="1698093" cy="131317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61199" marR="0" lvl="0" indent="0" algn="ctr" defTabSz="914400" rtl="0" eaLnBrk="1" fontAlgn="auto" latinLnBrk="0" hangingPunct="1">
              <a:lnSpc>
                <a:spcPct val="100000"/>
              </a:lnSpc>
              <a:spcBef>
                <a:spcPts val="0"/>
              </a:spcBef>
              <a:spcAft>
                <a:spcPts val="1600"/>
              </a:spcAft>
              <a:buClr>
                <a:srgbClr val="434343"/>
              </a:buClr>
              <a:buSzPts val="1200"/>
              <a:buFont typeface="Arial"/>
              <a:buNone/>
              <a:tabLst/>
              <a:defRPr/>
            </a:pPr>
            <a:r>
              <a:rPr kumimoji="0" lang="de-DE" sz="6600" b="1" i="0" u="none" strike="noStrike" kern="0" cap="none" spc="0" normalizeH="0" baseline="0" noProof="0">
                <a:ln>
                  <a:noFill/>
                </a:ln>
                <a:solidFill>
                  <a:srgbClr val="E40011"/>
                </a:solidFill>
                <a:effectLst/>
                <a:highlight>
                  <a:srgbClr val="FFFFFF"/>
                </a:highlight>
                <a:uLnTx/>
                <a:uFillTx/>
                <a:latin typeface="Aptos" panose="020B0004020202020204" pitchFamily="34" charset="0"/>
                <a:cs typeface="Arial"/>
                <a:sym typeface="Arial"/>
              </a:rPr>
              <a:t>+</a:t>
            </a:r>
          </a:p>
        </p:txBody>
      </p:sp>
      <p:pic>
        <p:nvPicPr>
          <p:cNvPr id="9" name="Graphic 8">
            <a:extLst>
              <a:ext uri="{FF2B5EF4-FFF2-40B4-BE49-F238E27FC236}">
                <a16:creationId xmlns:a16="http://schemas.microsoft.com/office/drawing/2014/main" id="{43CC34C4-4067-F34F-B34C-28AE7053D985}"/>
              </a:ext>
            </a:extLst>
          </p:cNvPr>
          <p:cNvPicPr>
            <a:picLocks noChangeAspect="1"/>
          </p:cNvPicPr>
          <p:nvPr/>
        </p:nvPicPr>
        <p:blipFill rotWithShape="1">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b="18311"/>
          <a:stretch/>
        </p:blipFill>
        <p:spPr>
          <a:xfrm>
            <a:off x="1731523" y="1866490"/>
            <a:ext cx="1374796" cy="1406275"/>
          </a:xfrm>
          <a:prstGeom prst="rect">
            <a:avLst/>
          </a:prstGeom>
        </p:spPr>
      </p:pic>
    </p:spTree>
    <p:extLst>
      <p:ext uri="{BB962C8B-B14F-4D97-AF65-F5344CB8AC3E}">
        <p14:creationId xmlns:p14="http://schemas.microsoft.com/office/powerpoint/2010/main" val="56343105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3" name="Textplatzhalter 2">
            <a:extLst>
              <a:ext uri="{FF2B5EF4-FFF2-40B4-BE49-F238E27FC236}">
                <a16:creationId xmlns:a16="http://schemas.microsoft.com/office/drawing/2014/main" id="{9CE636E3-46E0-AF49-8AA8-6129545BE052}"/>
              </a:ext>
            </a:extLst>
          </p:cNvPr>
          <p:cNvSpPr>
            <a:spLocks noGrp="1"/>
          </p:cNvSpPr>
          <p:nvPr>
            <p:ph type="body" idx="1"/>
          </p:nvPr>
        </p:nvSpPr>
        <p:spPr/>
        <p:txBody>
          <a:bodyPr/>
          <a:lstStyle/>
          <a:p>
            <a:r>
              <a:rPr lang="en-GB"/>
              <a:t>Background</a:t>
            </a:r>
          </a:p>
        </p:txBody>
      </p:sp>
      <p:sp>
        <p:nvSpPr>
          <p:cNvPr id="5" name="Inhaltsplatzhalter 4">
            <a:extLst>
              <a:ext uri="{FF2B5EF4-FFF2-40B4-BE49-F238E27FC236}">
                <a16:creationId xmlns:a16="http://schemas.microsoft.com/office/drawing/2014/main" id="{88B3BA8E-F638-DF45-B107-B82F5A634572}"/>
              </a:ext>
            </a:extLst>
          </p:cNvPr>
          <p:cNvSpPr>
            <a:spLocks noGrp="1"/>
          </p:cNvSpPr>
          <p:nvPr>
            <p:ph type="body" sz="quarter" idx="13"/>
          </p:nvPr>
        </p:nvSpPr>
        <p:spPr>
          <a:xfrm>
            <a:off x="1371600" y="1984813"/>
            <a:ext cx="7308056" cy="2687240"/>
          </a:xfrm>
        </p:spPr>
        <p:txBody>
          <a:bodyPr/>
          <a:lstStyle/>
          <a:p>
            <a:r>
              <a:rPr lang="en-GB" sz="1600" dirty="0"/>
              <a:t>Avoid big windows behind you  </a:t>
            </a:r>
          </a:p>
          <a:p>
            <a:r>
              <a:rPr lang="en-GB" sz="1600" dirty="0"/>
              <a:t>Avoid big flat walls behind you, because they literally flatten your image</a:t>
            </a:r>
          </a:p>
          <a:p>
            <a:r>
              <a:rPr lang="en-GB" sz="1600" dirty="0"/>
              <a:t>Create depth – it’s always nice to bring some space between you and your background</a:t>
            </a:r>
          </a:p>
        </p:txBody>
      </p:sp>
      <p:sp>
        <p:nvSpPr>
          <p:cNvPr id="4" name="Google Shape;93;p20">
            <a:extLst>
              <a:ext uri="{FF2B5EF4-FFF2-40B4-BE49-F238E27FC236}">
                <a16:creationId xmlns:a16="http://schemas.microsoft.com/office/drawing/2014/main" id="{013E8379-2073-A44C-9BD5-99D2F025253D}"/>
              </a:ext>
            </a:extLst>
          </p:cNvPr>
          <p:cNvSpPr txBox="1"/>
          <p:nvPr/>
        </p:nvSpPr>
        <p:spPr>
          <a:xfrm>
            <a:off x="345527" y="1152076"/>
            <a:ext cx="8579441" cy="682602"/>
          </a:xfrm>
          <a:prstGeom prst="rect">
            <a:avLst/>
          </a:prstGeom>
          <a:noFill/>
          <a:ln>
            <a:noFill/>
          </a:ln>
        </p:spPr>
        <p:txBody>
          <a:bodyPr spcFirstLastPara="1" wrap="square" lIns="91425" tIns="91425" rIns="91425" bIns="91425" anchor="t" anchorCtr="0">
            <a:noAutofit/>
          </a:bodyPr>
          <a:lstStyle/>
          <a:p>
            <a:pPr marL="0" marR="0" lvl="0" indent="0" algn="l" defTabSz="457200" rtl="0" eaLnBrk="1" fontAlgn="auto" latinLnBrk="0" hangingPunct="1">
              <a:lnSpc>
                <a:spcPct val="100000"/>
              </a:lnSpc>
              <a:spcBef>
                <a:spcPts val="0"/>
              </a:spcBef>
              <a:spcAft>
                <a:spcPts val="1600"/>
              </a:spcAft>
              <a:buClrTx/>
              <a:buSzPct val="80000"/>
              <a:buFontTx/>
              <a:buNone/>
              <a:tabLst/>
              <a:defRPr/>
            </a:pPr>
            <a:r>
              <a:rPr kumimoji="0" lang="de-DE"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The </a:t>
            </a:r>
            <a:r>
              <a:rPr kumimoji="0" lang="de-DE" sz="1800" b="1" i="0" u="none" strike="noStrike" kern="1200" cap="none" spc="0" normalizeH="0" baseline="0" noProof="0" dirty="0" err="1">
                <a:ln>
                  <a:noFill/>
                </a:ln>
                <a:solidFill>
                  <a:prstClr val="black"/>
                </a:solidFill>
                <a:effectLst/>
                <a:uLnTx/>
                <a:uFillTx/>
                <a:latin typeface="Aptos" panose="020B0004020202020204" pitchFamily="34" charset="0"/>
                <a:ea typeface="+mn-ea"/>
                <a:cs typeface="+mn-cs"/>
              </a:rPr>
              <a:t>background</a:t>
            </a:r>
            <a:r>
              <a:rPr kumimoji="0" lang="de-DE"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a:t>
            </a:r>
            <a:r>
              <a:rPr kumimoji="0" lang="de-DE" sz="1800" b="1" i="0" u="none" strike="noStrike" kern="1200" cap="none" spc="0" normalizeH="0" baseline="0" noProof="0" dirty="0" err="1">
                <a:ln>
                  <a:noFill/>
                </a:ln>
                <a:solidFill>
                  <a:prstClr val="black"/>
                </a:solidFill>
                <a:effectLst/>
                <a:uLnTx/>
                <a:uFillTx/>
                <a:latin typeface="Aptos" panose="020B0004020202020204" pitchFamily="34" charset="0"/>
                <a:ea typeface="+mn-ea"/>
                <a:cs typeface="+mn-cs"/>
              </a:rPr>
              <a:t>is</a:t>
            </a:r>
            <a:r>
              <a:rPr kumimoji="0" lang="de-DE"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just </a:t>
            </a:r>
            <a:r>
              <a:rPr kumimoji="0" lang="de-DE" sz="1800" b="1" i="0" u="none" strike="noStrike" kern="1200" cap="none" spc="0" normalizeH="0" baseline="0" noProof="0" dirty="0" err="1">
                <a:ln>
                  <a:noFill/>
                </a:ln>
                <a:solidFill>
                  <a:prstClr val="black"/>
                </a:solidFill>
                <a:effectLst/>
                <a:uLnTx/>
                <a:uFillTx/>
                <a:latin typeface="Aptos" panose="020B0004020202020204" pitchFamily="34" charset="0"/>
                <a:ea typeface="+mn-ea"/>
                <a:cs typeface="+mn-cs"/>
              </a:rPr>
              <a:t>as</a:t>
            </a:r>
            <a:r>
              <a:rPr kumimoji="0" lang="de-DE"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a:t>
            </a:r>
            <a:r>
              <a:rPr kumimoji="0" lang="de-DE" sz="1800" b="1" i="0" u="none" strike="noStrike" kern="1200" cap="none" spc="0" normalizeH="0" baseline="0" noProof="0" dirty="0" err="1">
                <a:ln>
                  <a:noFill/>
                </a:ln>
                <a:solidFill>
                  <a:prstClr val="black"/>
                </a:solidFill>
                <a:effectLst/>
                <a:uLnTx/>
                <a:uFillTx/>
                <a:latin typeface="Aptos" panose="020B0004020202020204" pitchFamily="34" charset="0"/>
                <a:ea typeface="+mn-ea"/>
                <a:cs typeface="+mn-cs"/>
              </a:rPr>
              <a:t>important</a:t>
            </a:r>
            <a:r>
              <a:rPr kumimoji="0" lang="de-DE"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a:t>
            </a:r>
            <a:r>
              <a:rPr kumimoji="0" lang="de-DE" sz="1800" b="1" i="0" u="none" strike="noStrike" kern="1200" cap="none" spc="0" normalizeH="0" baseline="0" noProof="0" dirty="0" err="1">
                <a:ln>
                  <a:noFill/>
                </a:ln>
                <a:solidFill>
                  <a:prstClr val="black"/>
                </a:solidFill>
                <a:effectLst/>
                <a:uLnTx/>
                <a:uFillTx/>
                <a:latin typeface="Aptos" panose="020B0004020202020204" pitchFamily="34" charset="0"/>
                <a:ea typeface="+mn-ea"/>
                <a:cs typeface="+mn-cs"/>
              </a:rPr>
              <a:t>as</a:t>
            </a:r>
            <a:r>
              <a:rPr kumimoji="0" lang="de-DE"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a:t>
            </a:r>
            <a:r>
              <a:rPr kumimoji="0" lang="de-DE" sz="1800" b="1" i="0" u="none" strike="noStrike" kern="1200" cap="none" spc="0" normalizeH="0" baseline="0" noProof="0" dirty="0" err="1">
                <a:ln>
                  <a:noFill/>
                </a:ln>
                <a:solidFill>
                  <a:prstClr val="black"/>
                </a:solidFill>
                <a:effectLst/>
                <a:uLnTx/>
                <a:uFillTx/>
                <a:latin typeface="Aptos" panose="020B0004020202020204" pitchFamily="34" charset="0"/>
                <a:ea typeface="+mn-ea"/>
                <a:cs typeface="+mn-cs"/>
              </a:rPr>
              <a:t>you</a:t>
            </a:r>
            <a:r>
              <a:rPr kumimoji="0" lang="de-DE"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a:t>
            </a:r>
            <a:br>
              <a:rPr kumimoji="0" lang="de-DE"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br>
            <a:r>
              <a:rPr kumimoji="0" lang="de-DE" sz="1800" b="1" i="0" u="none" strike="noStrike" kern="1200" cap="none" spc="0" normalizeH="0" baseline="0" noProof="0" dirty="0" err="1">
                <a:ln>
                  <a:noFill/>
                </a:ln>
                <a:solidFill>
                  <a:prstClr val="black"/>
                </a:solidFill>
                <a:effectLst/>
                <a:uLnTx/>
                <a:uFillTx/>
                <a:latin typeface="Aptos" panose="020B0004020202020204" pitchFamily="34" charset="0"/>
                <a:ea typeface="+mn-ea"/>
                <a:cs typeface="+mn-cs"/>
              </a:rPr>
              <a:t>because</a:t>
            </a:r>
            <a:r>
              <a:rPr kumimoji="0" lang="de-DE"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a:t>
            </a:r>
            <a:r>
              <a:rPr kumimoji="0" lang="de-DE" sz="1800" b="1" i="0" u="none" strike="noStrike" kern="1200" cap="none" spc="0" normalizeH="0" baseline="0" noProof="0" dirty="0" err="1">
                <a:ln>
                  <a:noFill/>
                </a:ln>
                <a:solidFill>
                  <a:prstClr val="black"/>
                </a:solidFill>
                <a:effectLst/>
                <a:uLnTx/>
                <a:uFillTx/>
                <a:latin typeface="Aptos" panose="020B0004020202020204" pitchFamily="34" charset="0"/>
                <a:ea typeface="+mn-ea"/>
                <a:cs typeface="+mn-cs"/>
              </a:rPr>
              <a:t>it</a:t>
            </a:r>
            <a:r>
              <a:rPr kumimoji="0" lang="de-DE"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a:t>
            </a:r>
            <a:r>
              <a:rPr kumimoji="0" lang="de-DE" sz="1800" b="1" i="0" u="none" strike="noStrike" kern="1200" cap="none" spc="0" normalizeH="0" baseline="0" noProof="0" dirty="0" err="1">
                <a:ln>
                  <a:noFill/>
                </a:ln>
                <a:solidFill>
                  <a:prstClr val="black"/>
                </a:solidFill>
                <a:effectLst/>
                <a:uLnTx/>
                <a:uFillTx/>
                <a:latin typeface="Aptos" panose="020B0004020202020204" pitchFamily="34" charset="0"/>
                <a:ea typeface="+mn-ea"/>
                <a:cs typeface="+mn-cs"/>
              </a:rPr>
              <a:t>helps</a:t>
            </a:r>
            <a:r>
              <a:rPr kumimoji="0" lang="de-DE"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a:t>
            </a:r>
            <a:r>
              <a:rPr kumimoji="0" lang="de-DE" sz="1800" b="1" i="0" u="none" strike="noStrike" kern="1200" cap="none" spc="0" normalizeH="0" baseline="0" noProof="0" dirty="0" err="1">
                <a:ln>
                  <a:noFill/>
                </a:ln>
                <a:solidFill>
                  <a:prstClr val="black"/>
                </a:solidFill>
                <a:effectLst/>
                <a:uLnTx/>
                <a:uFillTx/>
                <a:latin typeface="Aptos" panose="020B0004020202020204" pitchFamily="34" charset="0"/>
                <a:ea typeface="+mn-ea"/>
                <a:cs typeface="+mn-cs"/>
              </a:rPr>
              <a:t>to</a:t>
            </a:r>
            <a:r>
              <a:rPr kumimoji="0" lang="de-DE"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a:t>
            </a:r>
            <a:r>
              <a:rPr kumimoji="0" lang="de-DE" sz="1800" b="1" i="0" u="none" strike="noStrike" kern="1200" cap="none" spc="0" normalizeH="0" baseline="0" noProof="0" dirty="0" err="1">
                <a:ln>
                  <a:noFill/>
                </a:ln>
                <a:solidFill>
                  <a:prstClr val="black"/>
                </a:solidFill>
                <a:effectLst/>
                <a:uLnTx/>
                <a:uFillTx/>
                <a:latin typeface="Aptos" panose="020B0004020202020204" pitchFamily="34" charset="0"/>
                <a:ea typeface="+mn-ea"/>
                <a:cs typeface="+mn-cs"/>
              </a:rPr>
              <a:t>define</a:t>
            </a:r>
            <a:r>
              <a:rPr kumimoji="0" lang="de-DE"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a:t>
            </a:r>
            <a:r>
              <a:rPr kumimoji="0" lang="de-DE" sz="1800" b="1" i="0" u="none" strike="noStrike" kern="1200" cap="none" spc="0" normalizeH="0" baseline="0" noProof="0" dirty="0" err="1">
                <a:ln>
                  <a:noFill/>
                </a:ln>
                <a:solidFill>
                  <a:prstClr val="black"/>
                </a:solidFill>
                <a:effectLst/>
                <a:uLnTx/>
                <a:uFillTx/>
                <a:latin typeface="Aptos" panose="020B0004020202020204" pitchFamily="34" charset="0"/>
                <a:ea typeface="+mn-ea"/>
                <a:cs typeface="+mn-cs"/>
              </a:rPr>
              <a:t>the</a:t>
            </a:r>
            <a:r>
              <a:rPr kumimoji="0" lang="de-DE"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a:t>
            </a:r>
            <a:r>
              <a:rPr kumimoji="0" lang="de-DE" sz="1800" b="1" i="0" u="none" strike="noStrike" kern="1200" cap="none" spc="0" normalizeH="0" baseline="0" noProof="0" dirty="0" err="1">
                <a:ln>
                  <a:noFill/>
                </a:ln>
                <a:solidFill>
                  <a:prstClr val="black"/>
                </a:solidFill>
                <a:effectLst/>
                <a:uLnTx/>
                <a:uFillTx/>
                <a:latin typeface="Aptos" panose="020B0004020202020204" pitchFamily="34" charset="0"/>
                <a:ea typeface="+mn-ea"/>
                <a:cs typeface="+mn-cs"/>
              </a:rPr>
              <a:t>composition</a:t>
            </a:r>
            <a:r>
              <a:rPr kumimoji="0" lang="de-DE"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a:t>
            </a:r>
            <a:r>
              <a:rPr kumimoji="0" lang="de-DE" sz="1800" b="1" i="0" u="none" strike="noStrike" kern="1200" cap="none" spc="0" normalizeH="0" baseline="0" noProof="0" dirty="0" err="1">
                <a:ln>
                  <a:noFill/>
                </a:ln>
                <a:solidFill>
                  <a:prstClr val="black"/>
                </a:solidFill>
                <a:effectLst/>
                <a:uLnTx/>
                <a:uFillTx/>
                <a:latin typeface="Aptos" panose="020B0004020202020204" pitchFamily="34" charset="0"/>
                <a:ea typeface="+mn-ea"/>
                <a:cs typeface="+mn-cs"/>
              </a:rPr>
              <a:t>of</a:t>
            </a:r>
            <a:r>
              <a:rPr kumimoji="0" lang="de-DE"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a:t>
            </a:r>
            <a:r>
              <a:rPr kumimoji="0" lang="de-DE" sz="1800" b="1" i="0" u="none" strike="noStrike" kern="1200" cap="none" spc="0" normalizeH="0" baseline="0" noProof="0" dirty="0" err="1">
                <a:ln>
                  <a:noFill/>
                </a:ln>
                <a:solidFill>
                  <a:prstClr val="black"/>
                </a:solidFill>
                <a:effectLst/>
                <a:uLnTx/>
                <a:uFillTx/>
                <a:latin typeface="Aptos" panose="020B0004020202020204" pitchFamily="34" charset="0"/>
                <a:ea typeface="+mn-ea"/>
                <a:cs typeface="+mn-cs"/>
              </a:rPr>
              <a:t>the</a:t>
            </a:r>
            <a:r>
              <a:rPr kumimoji="0" lang="de-DE"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a:t>
            </a:r>
            <a:r>
              <a:rPr kumimoji="0" lang="de-DE" sz="1800" b="1" i="0" u="none" strike="noStrike" kern="1200" cap="none" spc="0" normalizeH="0" baseline="0" noProof="0" dirty="0" err="1">
                <a:ln>
                  <a:noFill/>
                </a:ln>
                <a:solidFill>
                  <a:prstClr val="black"/>
                </a:solidFill>
                <a:effectLst/>
                <a:uLnTx/>
                <a:uFillTx/>
                <a:latin typeface="Aptos" panose="020B0004020202020204" pitchFamily="34" charset="0"/>
                <a:ea typeface="+mn-ea"/>
                <a:cs typeface="+mn-cs"/>
              </a:rPr>
              <a:t>shot</a:t>
            </a:r>
            <a:r>
              <a:rPr kumimoji="0" lang="de-DE"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a:t>
            </a:r>
          </a:p>
        </p:txBody>
      </p:sp>
    </p:spTree>
    <p:extLst>
      <p:ext uri="{BB962C8B-B14F-4D97-AF65-F5344CB8AC3E}">
        <p14:creationId xmlns:p14="http://schemas.microsoft.com/office/powerpoint/2010/main" val="2969497863"/>
      </p:ext>
    </p:extLst>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3" name="Textplatzhalter 2">
            <a:extLst>
              <a:ext uri="{FF2B5EF4-FFF2-40B4-BE49-F238E27FC236}">
                <a16:creationId xmlns:a16="http://schemas.microsoft.com/office/drawing/2014/main" id="{9CE636E3-46E0-AF49-8AA8-6129545BE052}"/>
              </a:ext>
            </a:extLst>
          </p:cNvPr>
          <p:cNvSpPr>
            <a:spLocks noGrp="1"/>
          </p:cNvSpPr>
          <p:nvPr>
            <p:ph type="body" idx="1"/>
          </p:nvPr>
        </p:nvSpPr>
        <p:spPr/>
        <p:txBody>
          <a:bodyPr/>
          <a:lstStyle/>
          <a:p>
            <a:r>
              <a:rPr lang="en-GB"/>
              <a:t>Behavior &amp; interaction</a:t>
            </a:r>
          </a:p>
        </p:txBody>
      </p:sp>
      <p:sp>
        <p:nvSpPr>
          <p:cNvPr id="2" name="Inhaltsplatzhalter 1">
            <a:extLst>
              <a:ext uri="{FF2B5EF4-FFF2-40B4-BE49-F238E27FC236}">
                <a16:creationId xmlns:a16="http://schemas.microsoft.com/office/drawing/2014/main" id="{2BDE21BC-688C-254C-8B22-332B74FC3BFF}"/>
              </a:ext>
            </a:extLst>
          </p:cNvPr>
          <p:cNvSpPr>
            <a:spLocks noGrp="1"/>
          </p:cNvSpPr>
          <p:nvPr>
            <p:ph type="body" sz="quarter" idx="13"/>
          </p:nvPr>
        </p:nvSpPr>
        <p:spPr/>
        <p:txBody>
          <a:bodyPr/>
          <a:lstStyle/>
          <a:p>
            <a:r>
              <a:rPr lang="en-GB" sz="1600" dirty="0"/>
              <a:t>Remember to speak slowly and work with pauses</a:t>
            </a:r>
          </a:p>
          <a:p>
            <a:r>
              <a:rPr lang="en-GB" sz="1600" dirty="0"/>
              <a:t>Look directly into the camera every now and then</a:t>
            </a:r>
          </a:p>
          <a:p>
            <a:r>
              <a:rPr lang="en-GB" sz="1600" dirty="0"/>
              <a:t>Ask your audience to interact with you (thumbs up, etc.)</a:t>
            </a:r>
          </a:p>
          <a:p>
            <a:r>
              <a:rPr lang="en-GB" sz="1600" dirty="0"/>
              <a:t>People do not tend to smile when they watch you digitally </a:t>
            </a:r>
            <a:br>
              <a:rPr lang="en-GB" sz="1600" dirty="0"/>
            </a:br>
            <a:r>
              <a:rPr lang="en-GB" sz="1600" dirty="0"/>
              <a:t>– don’t be irritated and have fun!</a:t>
            </a:r>
          </a:p>
          <a:p>
            <a:endParaRPr lang="en-GB" sz="1600" dirty="0"/>
          </a:p>
          <a:p>
            <a:endParaRPr lang="en-GB" sz="1600" dirty="0"/>
          </a:p>
        </p:txBody>
      </p:sp>
    </p:spTree>
    <p:extLst>
      <p:ext uri="{BB962C8B-B14F-4D97-AF65-F5344CB8AC3E}">
        <p14:creationId xmlns:p14="http://schemas.microsoft.com/office/powerpoint/2010/main" val="1407767592"/>
      </p:ext>
    </p:extLst>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6" name="Bildplatzhalter 5">
            <a:extLst>
              <a:ext uri="{FF2B5EF4-FFF2-40B4-BE49-F238E27FC236}">
                <a16:creationId xmlns:a16="http://schemas.microsoft.com/office/drawing/2014/main" id="{7F81056B-2661-6A4B-BBBE-E69AB04DADE3}"/>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15" b="15"/>
          <a:stretch/>
        </p:blipFill>
        <p:spPr/>
      </p:pic>
      <p:sp>
        <p:nvSpPr>
          <p:cNvPr id="2" name="Textplatzhalter 1">
            <a:extLst>
              <a:ext uri="{FF2B5EF4-FFF2-40B4-BE49-F238E27FC236}">
                <a16:creationId xmlns:a16="http://schemas.microsoft.com/office/drawing/2014/main" id="{49D8F69D-5F1D-634B-9D3A-AFCB252D097E}"/>
              </a:ext>
            </a:extLst>
          </p:cNvPr>
          <p:cNvSpPr>
            <a:spLocks noGrp="1"/>
          </p:cNvSpPr>
          <p:nvPr>
            <p:ph type="body" idx="1"/>
          </p:nvPr>
        </p:nvSpPr>
        <p:spPr/>
        <p:txBody>
          <a:bodyPr/>
          <a:lstStyle/>
          <a:p>
            <a:r>
              <a:rPr lang="en-GB"/>
              <a:t>The pitches!</a:t>
            </a:r>
          </a:p>
        </p:txBody>
      </p:sp>
    </p:spTree>
    <p:extLst>
      <p:ext uri="{BB962C8B-B14F-4D97-AF65-F5344CB8AC3E}">
        <p14:creationId xmlns:p14="http://schemas.microsoft.com/office/powerpoint/2010/main" val="2268644043"/>
      </p:ext>
    </p:extLst>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pic>
        <p:nvPicPr>
          <p:cNvPr id="8" name="Grafik 7">
            <a:extLst>
              <a:ext uri="{FF2B5EF4-FFF2-40B4-BE49-F238E27FC236}">
                <a16:creationId xmlns:a16="http://schemas.microsoft.com/office/drawing/2014/main" id="{291D7CEB-39D8-374F-A818-D89D8AFEEAF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2" name="Textplatzhalter 1">
            <a:extLst>
              <a:ext uri="{FF2B5EF4-FFF2-40B4-BE49-F238E27FC236}">
                <a16:creationId xmlns:a16="http://schemas.microsoft.com/office/drawing/2014/main" id="{84029DA2-1B7D-514F-B92E-508BBC07E005}"/>
              </a:ext>
            </a:extLst>
          </p:cNvPr>
          <p:cNvSpPr>
            <a:spLocks noGrp="1"/>
          </p:cNvSpPr>
          <p:nvPr>
            <p:ph type="body" sz="quarter" idx="11"/>
          </p:nvPr>
        </p:nvSpPr>
        <p:spPr>
          <a:xfrm>
            <a:off x="304800" y="285263"/>
            <a:ext cx="6564536" cy="485204"/>
          </a:xfrm>
        </p:spPr>
        <p:txBody>
          <a:bodyPr/>
          <a:lstStyle/>
          <a:p>
            <a:r>
              <a:rPr lang="en-GB" dirty="0"/>
              <a:t>PLEASE WELCOME OUR EXPERTS!</a:t>
            </a:r>
          </a:p>
        </p:txBody>
      </p:sp>
    </p:spTree>
    <p:extLst>
      <p:ext uri="{BB962C8B-B14F-4D97-AF65-F5344CB8AC3E}">
        <p14:creationId xmlns:p14="http://schemas.microsoft.com/office/powerpoint/2010/main" val="428950242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5" name="Textplatzhalter 4">
            <a:extLst>
              <a:ext uri="{FF2B5EF4-FFF2-40B4-BE49-F238E27FC236}">
                <a16:creationId xmlns:a16="http://schemas.microsoft.com/office/drawing/2014/main" id="{10128833-FBC3-6947-A8DB-69F3D1722A71}"/>
              </a:ext>
            </a:extLst>
          </p:cNvPr>
          <p:cNvSpPr>
            <a:spLocks noGrp="1"/>
          </p:cNvSpPr>
          <p:nvPr>
            <p:ph type="body" sz="quarter" idx="14"/>
          </p:nvPr>
        </p:nvSpPr>
        <p:spPr/>
        <p:txBody>
          <a:bodyPr/>
          <a:lstStyle/>
          <a:p>
            <a:r>
              <a:rPr lang="en-GB"/>
              <a:t>Main room</a:t>
            </a:r>
          </a:p>
        </p:txBody>
      </p:sp>
      <p:sp>
        <p:nvSpPr>
          <p:cNvPr id="2" name="Textplatzhalter 1">
            <a:extLst>
              <a:ext uri="{FF2B5EF4-FFF2-40B4-BE49-F238E27FC236}">
                <a16:creationId xmlns:a16="http://schemas.microsoft.com/office/drawing/2014/main" id="{2BD46469-8475-B946-8E87-A93FC6B17F4E}"/>
              </a:ext>
            </a:extLst>
          </p:cNvPr>
          <p:cNvSpPr>
            <a:spLocks noGrp="1"/>
          </p:cNvSpPr>
          <p:nvPr>
            <p:ph type="body" sz="quarter" idx="15"/>
          </p:nvPr>
        </p:nvSpPr>
        <p:spPr/>
        <p:txBody>
          <a:bodyPr/>
          <a:lstStyle/>
          <a:p>
            <a:r>
              <a:rPr lang="en-GB"/>
              <a:t>Pitch presentations</a:t>
            </a:r>
          </a:p>
        </p:txBody>
      </p:sp>
      <p:sp>
        <p:nvSpPr>
          <p:cNvPr id="4" name="Textplatzhalter 3">
            <a:extLst>
              <a:ext uri="{FF2B5EF4-FFF2-40B4-BE49-F238E27FC236}">
                <a16:creationId xmlns:a16="http://schemas.microsoft.com/office/drawing/2014/main" id="{36C04593-4D66-6B40-BEFB-E346020FA44F}"/>
              </a:ext>
            </a:extLst>
          </p:cNvPr>
          <p:cNvSpPr>
            <a:spLocks noGrp="1"/>
          </p:cNvSpPr>
          <p:nvPr>
            <p:ph type="body" sz="quarter" idx="17"/>
          </p:nvPr>
        </p:nvSpPr>
        <p:spPr/>
        <p:txBody>
          <a:bodyPr/>
          <a:lstStyle/>
          <a:p>
            <a:r>
              <a:rPr lang="en-GB"/>
              <a:t>2 min each</a:t>
            </a:r>
          </a:p>
        </p:txBody>
      </p:sp>
      <p:sp>
        <p:nvSpPr>
          <p:cNvPr id="7" name="Textplatzhalter 6">
            <a:extLst>
              <a:ext uri="{FF2B5EF4-FFF2-40B4-BE49-F238E27FC236}">
                <a16:creationId xmlns:a16="http://schemas.microsoft.com/office/drawing/2014/main" id="{07653EE8-5139-2544-B766-4A93C546B248}"/>
              </a:ext>
            </a:extLst>
          </p:cNvPr>
          <p:cNvSpPr>
            <a:spLocks noGrp="1"/>
          </p:cNvSpPr>
          <p:nvPr>
            <p:ph type="body" sz="quarter" idx="19"/>
          </p:nvPr>
        </p:nvSpPr>
        <p:spPr/>
        <p:txBody>
          <a:bodyPr/>
          <a:lstStyle/>
          <a:p>
            <a:r>
              <a:rPr lang="en-GB" dirty="0"/>
              <a:t>Pitches in the main room</a:t>
            </a:r>
          </a:p>
        </p:txBody>
      </p:sp>
      <p:sp>
        <p:nvSpPr>
          <p:cNvPr id="8" name="Textplatzhalter 7">
            <a:extLst>
              <a:ext uri="{FF2B5EF4-FFF2-40B4-BE49-F238E27FC236}">
                <a16:creationId xmlns:a16="http://schemas.microsoft.com/office/drawing/2014/main" id="{A0EE8286-3436-AF47-8DAB-E4D42BFDD8C2}"/>
              </a:ext>
            </a:extLst>
          </p:cNvPr>
          <p:cNvSpPr>
            <a:spLocks noGrp="1"/>
          </p:cNvSpPr>
          <p:nvPr>
            <p:ph type="body" sz="quarter" idx="20"/>
          </p:nvPr>
        </p:nvSpPr>
        <p:spPr/>
        <p:txBody>
          <a:bodyPr/>
          <a:lstStyle/>
          <a:p>
            <a:r>
              <a:rPr lang="en-GB" b="1" dirty="0"/>
              <a:t>2 min </a:t>
            </a:r>
            <a:r>
              <a:rPr lang="en-GB" dirty="0"/>
              <a:t>pitch each</a:t>
            </a:r>
            <a:br>
              <a:rPr lang="en-GB" dirty="0"/>
            </a:br>
            <a:br>
              <a:rPr lang="en-GB" dirty="0"/>
            </a:br>
            <a:r>
              <a:rPr lang="en-GB" b="1" dirty="0"/>
              <a:t>2-3 min </a:t>
            </a:r>
            <a:r>
              <a:rPr lang="en-GB" dirty="0"/>
              <a:t>expert feedback</a:t>
            </a:r>
          </a:p>
        </p:txBody>
      </p:sp>
      <p:sp>
        <p:nvSpPr>
          <p:cNvPr id="9" name="Textplatzhalter 8">
            <a:extLst>
              <a:ext uri="{FF2B5EF4-FFF2-40B4-BE49-F238E27FC236}">
                <a16:creationId xmlns:a16="http://schemas.microsoft.com/office/drawing/2014/main" id="{16A30751-1427-DA43-BF03-FFDA204BF5CC}"/>
              </a:ext>
            </a:extLst>
          </p:cNvPr>
          <p:cNvSpPr>
            <a:spLocks noGrp="1"/>
          </p:cNvSpPr>
          <p:nvPr>
            <p:ph type="body" sz="quarter" idx="21"/>
          </p:nvPr>
        </p:nvSpPr>
        <p:spPr/>
        <p:txBody>
          <a:bodyPr/>
          <a:lstStyle/>
          <a:p>
            <a:r>
              <a:rPr lang="en-GB"/>
              <a:t>Moderators will set a timer</a:t>
            </a:r>
          </a:p>
        </p:txBody>
      </p:sp>
    </p:spTree>
    <p:extLst>
      <p:ext uri="{BB962C8B-B14F-4D97-AF65-F5344CB8AC3E}">
        <p14:creationId xmlns:p14="http://schemas.microsoft.com/office/powerpoint/2010/main" val="605151371"/>
      </p:ext>
    </p:extLst>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4">
            <a:extLst>
              <a:ext uri="{FF2B5EF4-FFF2-40B4-BE49-F238E27FC236}">
                <a16:creationId xmlns:a16="http://schemas.microsoft.com/office/drawing/2014/main" id="{6B0C07C7-39BE-4D49-8970-BF35FB1DCD04}"/>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p:blipFill>
        <p:spPr/>
      </p:pic>
      <p:sp>
        <p:nvSpPr>
          <p:cNvPr id="4" name="Textplatzhalter 3">
            <a:extLst>
              <a:ext uri="{FF2B5EF4-FFF2-40B4-BE49-F238E27FC236}">
                <a16:creationId xmlns:a16="http://schemas.microsoft.com/office/drawing/2014/main" id="{8E6A6B55-28DC-8A48-A12E-D8603FB793B1}"/>
              </a:ext>
            </a:extLst>
          </p:cNvPr>
          <p:cNvSpPr>
            <a:spLocks noGrp="1"/>
          </p:cNvSpPr>
          <p:nvPr>
            <p:ph type="body" idx="1"/>
          </p:nvPr>
        </p:nvSpPr>
        <p:spPr/>
        <p:txBody>
          <a:bodyPr/>
          <a:lstStyle/>
          <a:p>
            <a:r>
              <a:rPr lang="en-GB"/>
              <a:t>Let’s go!</a:t>
            </a:r>
          </a:p>
        </p:txBody>
      </p:sp>
    </p:spTree>
    <p:extLst>
      <p:ext uri="{BB962C8B-B14F-4D97-AF65-F5344CB8AC3E}">
        <p14:creationId xmlns:p14="http://schemas.microsoft.com/office/powerpoint/2010/main" val="2127914158"/>
      </p:ext>
    </p:extLst>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3" name="Grafik 2">
            <a:extLst>
              <a:ext uri="{FF2B5EF4-FFF2-40B4-BE49-F238E27FC236}">
                <a16:creationId xmlns:a16="http://schemas.microsoft.com/office/drawing/2014/main" id="{4FB359A4-75A2-8F44-B28F-87EB3143E9C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4" name="Textplatzhalter 3">
            <a:extLst>
              <a:ext uri="{FF2B5EF4-FFF2-40B4-BE49-F238E27FC236}">
                <a16:creationId xmlns:a16="http://schemas.microsoft.com/office/drawing/2014/main" id="{7BEE9CAB-06D1-9541-93B7-C1A58A08B1C9}"/>
              </a:ext>
            </a:extLst>
          </p:cNvPr>
          <p:cNvSpPr>
            <a:spLocks noGrp="1"/>
          </p:cNvSpPr>
          <p:nvPr>
            <p:ph type="body" sz="quarter" idx="11"/>
          </p:nvPr>
        </p:nvSpPr>
        <p:spPr>
          <a:xfrm>
            <a:off x="304800" y="285263"/>
            <a:ext cx="5570483" cy="485204"/>
          </a:xfrm>
        </p:spPr>
        <p:txBody>
          <a:bodyPr/>
          <a:lstStyle/>
          <a:p>
            <a:r>
              <a:rPr lang="en-GB"/>
              <a:t>OUR EXPERTS CAN OFFER …</a:t>
            </a:r>
          </a:p>
        </p:txBody>
      </p:sp>
    </p:spTree>
    <p:extLst>
      <p:ext uri="{BB962C8B-B14F-4D97-AF65-F5344CB8AC3E}">
        <p14:creationId xmlns:p14="http://schemas.microsoft.com/office/powerpoint/2010/main" val="324851793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EF73C6DB-9969-1B9A-BFFF-0987F28D4009}"/>
              </a:ext>
            </a:extLst>
          </p:cNvPr>
          <p:cNvSpPr>
            <a:spLocks noGrp="1"/>
          </p:cNvSpPr>
          <p:nvPr>
            <p:ph type="body" sz="quarter" idx="13"/>
          </p:nvPr>
        </p:nvSpPr>
        <p:spPr>
          <a:xfrm>
            <a:off x="3183316" y="3688004"/>
            <a:ext cx="3200400" cy="742312"/>
          </a:xfrm>
        </p:spPr>
        <p:txBody>
          <a:bodyPr/>
          <a:lstStyle/>
          <a:p>
            <a:pPr marL="0" indent="0" algn="ctr">
              <a:buNone/>
            </a:pPr>
            <a:r>
              <a:rPr lang="de-DE" sz="1800" b="1" err="1">
                <a:latin typeface="Aptos" panose="020B0004020202020204" pitchFamily="34" charset="0"/>
              </a:rPr>
              <a:t>Please</a:t>
            </a:r>
            <a:r>
              <a:rPr lang="de-DE" sz="1800" b="1">
                <a:latin typeface="Aptos" panose="020B0004020202020204" pitchFamily="34" charset="0"/>
              </a:rPr>
              <a:t>, follow </a:t>
            </a:r>
            <a:r>
              <a:rPr lang="de-DE" sz="1800" b="1" err="1">
                <a:latin typeface="Aptos" panose="020B0004020202020204" pitchFamily="34" charset="0"/>
              </a:rPr>
              <a:t>the</a:t>
            </a:r>
            <a:r>
              <a:rPr lang="de-DE" sz="1800" b="1">
                <a:latin typeface="Aptos" panose="020B0004020202020204" pitchFamily="34" charset="0"/>
              </a:rPr>
              <a:t> link in </a:t>
            </a:r>
            <a:r>
              <a:rPr lang="de-DE" sz="1800" b="1" err="1">
                <a:latin typeface="Aptos" panose="020B0004020202020204" pitchFamily="34" charset="0"/>
              </a:rPr>
              <a:t>the</a:t>
            </a:r>
            <a:r>
              <a:rPr lang="de-DE" sz="1800" b="1">
                <a:latin typeface="Aptos" panose="020B0004020202020204" pitchFamily="34" charset="0"/>
              </a:rPr>
              <a:t> </a:t>
            </a:r>
            <a:r>
              <a:rPr lang="de-DE" sz="1800" b="1" err="1">
                <a:latin typeface="Aptos" panose="020B0004020202020204" pitchFamily="34" charset="0"/>
              </a:rPr>
              <a:t>chat</a:t>
            </a:r>
            <a:r>
              <a:rPr lang="de-DE" sz="1800" b="1">
                <a:latin typeface="Aptos" panose="020B0004020202020204" pitchFamily="34" charset="0"/>
              </a:rPr>
              <a:t> </a:t>
            </a:r>
            <a:r>
              <a:rPr lang="de-DE" sz="1800" b="1" err="1">
                <a:latin typeface="Aptos" panose="020B0004020202020204" pitchFamily="34" charset="0"/>
              </a:rPr>
              <a:t>window</a:t>
            </a:r>
            <a:r>
              <a:rPr lang="de-DE" sz="1800" b="1">
                <a:latin typeface="Aptos" panose="020B0004020202020204" pitchFamily="34" charset="0"/>
              </a:rPr>
              <a:t>.</a:t>
            </a:r>
          </a:p>
        </p:txBody>
      </p:sp>
      <p:sp>
        <p:nvSpPr>
          <p:cNvPr id="3" name="Textplatzhalter 2">
            <a:extLst>
              <a:ext uri="{FF2B5EF4-FFF2-40B4-BE49-F238E27FC236}">
                <a16:creationId xmlns:a16="http://schemas.microsoft.com/office/drawing/2014/main" id="{FE78EFB8-6962-E876-0233-09FA7658C0AB}"/>
              </a:ext>
            </a:extLst>
          </p:cNvPr>
          <p:cNvSpPr>
            <a:spLocks noGrp="1"/>
          </p:cNvSpPr>
          <p:nvPr>
            <p:ph type="body" idx="1"/>
          </p:nvPr>
        </p:nvSpPr>
        <p:spPr/>
        <p:txBody>
          <a:bodyPr/>
          <a:lstStyle/>
          <a:p>
            <a:r>
              <a:rPr lang="de-DE"/>
              <a:t>Time </a:t>
            </a:r>
            <a:r>
              <a:rPr lang="de-DE" err="1"/>
              <a:t>for</a:t>
            </a:r>
            <a:r>
              <a:rPr lang="de-DE"/>
              <a:t> </a:t>
            </a:r>
            <a:r>
              <a:rPr lang="de-DE" err="1"/>
              <a:t>feedback</a:t>
            </a:r>
            <a:r>
              <a:rPr lang="de-DE"/>
              <a:t>!</a:t>
            </a:r>
          </a:p>
        </p:txBody>
      </p:sp>
      <p:pic>
        <p:nvPicPr>
          <p:cNvPr id="5" name="Grafik 4">
            <a:extLst>
              <a:ext uri="{FF2B5EF4-FFF2-40B4-BE49-F238E27FC236}">
                <a16:creationId xmlns:a16="http://schemas.microsoft.com/office/drawing/2014/main" id="{2C694181-C4E6-BE93-F221-F22BD44EE19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025526" y="1813759"/>
            <a:ext cx="1515981" cy="1515981"/>
          </a:xfrm>
          <a:prstGeom prst="rect">
            <a:avLst/>
          </a:prstGeom>
        </p:spPr>
      </p:pic>
      <p:pic>
        <p:nvPicPr>
          <p:cNvPr id="9" name="Grafik 8">
            <a:extLst>
              <a:ext uri="{FF2B5EF4-FFF2-40B4-BE49-F238E27FC236}">
                <a16:creationId xmlns:a16="http://schemas.microsoft.com/office/drawing/2014/main" id="{6C295A03-7787-F6BA-1539-2BE1E00E950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85122" y="1992891"/>
            <a:ext cx="1515981" cy="1515981"/>
          </a:xfrm>
          <a:prstGeom prst="rect">
            <a:avLst/>
          </a:prstGeom>
        </p:spPr>
      </p:pic>
    </p:spTree>
    <p:extLst>
      <p:ext uri="{BB962C8B-B14F-4D97-AF65-F5344CB8AC3E}">
        <p14:creationId xmlns:p14="http://schemas.microsoft.com/office/powerpoint/2010/main" val="60544770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B0FC5CC-CAA8-FC44-554D-87321497C44E}"/>
              </a:ext>
            </a:extLst>
          </p:cNvPr>
          <p:cNvSpPr>
            <a:spLocks noGrp="1"/>
          </p:cNvSpPr>
          <p:nvPr>
            <p:ph type="body" idx="1"/>
          </p:nvPr>
        </p:nvSpPr>
        <p:spPr>
          <a:xfrm>
            <a:off x="2252662" y="3920510"/>
            <a:ext cx="4638675" cy="443198"/>
          </a:xfrm>
        </p:spPr>
        <p:txBody>
          <a:bodyPr/>
          <a:lstStyle/>
          <a:p>
            <a:r>
              <a:rPr lang="de-DE"/>
              <a:t>I like, I </a:t>
            </a:r>
            <a:r>
              <a:rPr lang="de-DE" err="1"/>
              <a:t>wish</a:t>
            </a:r>
            <a:r>
              <a:rPr lang="de-DE"/>
              <a:t>, I </a:t>
            </a:r>
            <a:r>
              <a:rPr lang="de-DE" err="1"/>
              <a:t>take</a:t>
            </a:r>
            <a:r>
              <a:rPr lang="de-DE"/>
              <a:t> </a:t>
            </a:r>
            <a:r>
              <a:rPr lang="de-DE" err="1"/>
              <a:t>away</a:t>
            </a:r>
            <a:r>
              <a:rPr lang="de-DE"/>
              <a:t>…</a:t>
            </a:r>
          </a:p>
        </p:txBody>
      </p:sp>
      <p:sp>
        <p:nvSpPr>
          <p:cNvPr id="3" name="Textplatzhalter 2">
            <a:extLst>
              <a:ext uri="{FF2B5EF4-FFF2-40B4-BE49-F238E27FC236}">
                <a16:creationId xmlns:a16="http://schemas.microsoft.com/office/drawing/2014/main" id="{7FA51B0A-7389-7AAF-841E-F2447801646D}"/>
              </a:ext>
            </a:extLst>
          </p:cNvPr>
          <p:cNvSpPr>
            <a:spLocks noGrp="1"/>
          </p:cNvSpPr>
          <p:nvPr>
            <p:ph type="body" idx="10"/>
          </p:nvPr>
        </p:nvSpPr>
        <p:spPr/>
        <p:txBody>
          <a:bodyPr/>
          <a:lstStyle/>
          <a:p>
            <a:r>
              <a:rPr lang="de-DE" err="1"/>
              <a:t>Wrapping</a:t>
            </a:r>
            <a:r>
              <a:rPr lang="de-DE"/>
              <a:t> </a:t>
            </a:r>
            <a:r>
              <a:rPr lang="de-DE" err="1"/>
              <a:t>up</a:t>
            </a:r>
            <a:r>
              <a:rPr lang="de-DE"/>
              <a:t>!</a:t>
            </a:r>
          </a:p>
        </p:txBody>
      </p:sp>
      <p:pic>
        <p:nvPicPr>
          <p:cNvPr id="4" name="Grafik 3" descr="Ein Bild, das Muster, Pixel, Design enthält.&#10;&#10;Automatisch generierte Beschreibung">
            <a:extLst>
              <a:ext uri="{FF2B5EF4-FFF2-40B4-BE49-F238E27FC236}">
                <a16:creationId xmlns:a16="http://schemas.microsoft.com/office/drawing/2014/main" id="{B729729A-1206-02E0-D0B5-739BE5A7EA5C}"/>
              </a:ext>
            </a:extLst>
          </p:cNvPr>
          <p:cNvPicPr>
            <a:picLocks noChangeAspect="1"/>
          </p:cNvPicPr>
          <p:nvPr/>
        </p:nvPicPr>
        <p:blipFill>
          <a:blip r:embed="rId3"/>
          <a:stretch>
            <a:fillRect/>
          </a:stretch>
        </p:blipFill>
        <p:spPr>
          <a:xfrm>
            <a:off x="3644307" y="1644058"/>
            <a:ext cx="1855383" cy="1855383"/>
          </a:xfrm>
          <a:prstGeom prst="rect">
            <a:avLst/>
          </a:prstGeom>
        </p:spPr>
      </p:pic>
    </p:spTree>
    <p:extLst>
      <p:ext uri="{BB962C8B-B14F-4D97-AF65-F5344CB8AC3E}">
        <p14:creationId xmlns:p14="http://schemas.microsoft.com/office/powerpoint/2010/main" val="311015100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0B6CE146-FFBE-B231-F5E9-C8C6FBDAB133}"/>
              </a:ext>
            </a:extLst>
          </p:cNvPr>
          <p:cNvSpPr>
            <a:spLocks noGrp="1"/>
          </p:cNvSpPr>
          <p:nvPr>
            <p:ph type="body" idx="1"/>
          </p:nvPr>
        </p:nvSpPr>
        <p:spPr/>
        <p:txBody>
          <a:bodyPr/>
          <a:lstStyle/>
          <a:p>
            <a:r>
              <a:rPr lang="de-DE"/>
              <a:t>Are </a:t>
            </a:r>
            <a:r>
              <a:rPr lang="de-DE" err="1"/>
              <a:t>there</a:t>
            </a:r>
            <a:r>
              <a:rPr lang="de-DE"/>
              <a:t> </a:t>
            </a:r>
            <a:r>
              <a:rPr lang="de-DE" err="1"/>
              <a:t>any</a:t>
            </a:r>
            <a:r>
              <a:rPr lang="de-DE"/>
              <a:t> </a:t>
            </a:r>
            <a:r>
              <a:rPr lang="de-DE" err="1"/>
              <a:t>comments</a:t>
            </a:r>
            <a:r>
              <a:rPr lang="de-DE"/>
              <a:t>, </a:t>
            </a:r>
            <a:r>
              <a:rPr lang="de-DE" err="1"/>
              <a:t>thoughts</a:t>
            </a:r>
            <a:r>
              <a:rPr lang="de-DE"/>
              <a:t> </a:t>
            </a:r>
            <a:r>
              <a:rPr lang="de-DE" err="1"/>
              <a:t>or</a:t>
            </a:r>
            <a:r>
              <a:rPr lang="de-DE"/>
              <a:t> </a:t>
            </a:r>
            <a:r>
              <a:rPr lang="de-DE" err="1"/>
              <a:t>questions</a:t>
            </a:r>
            <a:r>
              <a:rPr lang="de-DE"/>
              <a:t> </a:t>
            </a:r>
            <a:br>
              <a:rPr lang="de-DE"/>
            </a:br>
            <a:r>
              <a:rPr lang="de-DE" err="1"/>
              <a:t>you</a:t>
            </a:r>
            <a:r>
              <a:rPr lang="de-DE"/>
              <a:t> </a:t>
            </a:r>
            <a:r>
              <a:rPr lang="de-DE" err="1"/>
              <a:t>would</a:t>
            </a:r>
            <a:r>
              <a:rPr lang="de-DE"/>
              <a:t> like </a:t>
            </a:r>
            <a:r>
              <a:rPr lang="de-DE" err="1"/>
              <a:t>to</a:t>
            </a:r>
            <a:r>
              <a:rPr lang="de-DE"/>
              <a:t> </a:t>
            </a:r>
            <a:r>
              <a:rPr lang="de-DE" err="1"/>
              <a:t>share</a:t>
            </a:r>
            <a:r>
              <a:rPr lang="de-DE"/>
              <a:t>? </a:t>
            </a:r>
            <a:br>
              <a:rPr lang="de-DE"/>
            </a:br>
            <a:r>
              <a:rPr lang="de-DE"/>
              <a:t>Raise </a:t>
            </a:r>
            <a:r>
              <a:rPr lang="de-DE" err="1"/>
              <a:t>your</a:t>
            </a:r>
            <a:r>
              <a:rPr lang="de-DE"/>
              <a:t> </a:t>
            </a:r>
            <a:r>
              <a:rPr lang="de-DE" err="1"/>
              <a:t>hand</a:t>
            </a:r>
            <a:r>
              <a:rPr lang="de-DE"/>
              <a:t>.</a:t>
            </a:r>
          </a:p>
          <a:p>
            <a:endParaRPr lang="de-DE"/>
          </a:p>
        </p:txBody>
      </p:sp>
      <p:sp>
        <p:nvSpPr>
          <p:cNvPr id="3" name="Textplatzhalter 2">
            <a:extLst>
              <a:ext uri="{FF2B5EF4-FFF2-40B4-BE49-F238E27FC236}">
                <a16:creationId xmlns:a16="http://schemas.microsoft.com/office/drawing/2014/main" id="{A384FBCB-5641-B87A-DCF8-30C8CBB8B695}"/>
              </a:ext>
            </a:extLst>
          </p:cNvPr>
          <p:cNvSpPr>
            <a:spLocks noGrp="1"/>
          </p:cNvSpPr>
          <p:nvPr>
            <p:ph type="body" idx="10"/>
          </p:nvPr>
        </p:nvSpPr>
        <p:spPr/>
        <p:txBody>
          <a:bodyPr/>
          <a:lstStyle/>
          <a:p>
            <a:r>
              <a:rPr lang="de-DE"/>
              <a:t>Sharing</a:t>
            </a:r>
          </a:p>
        </p:txBody>
      </p:sp>
      <p:pic>
        <p:nvPicPr>
          <p:cNvPr id="4" name="Grafik 3">
            <a:extLst>
              <a:ext uri="{FF2B5EF4-FFF2-40B4-BE49-F238E27FC236}">
                <a16:creationId xmlns:a16="http://schemas.microsoft.com/office/drawing/2014/main" id="{F2AA77C5-304A-CC1F-0ABB-5162CB199DC3}"/>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176820" y="1749838"/>
            <a:ext cx="790359" cy="757428"/>
          </a:xfrm>
          <a:prstGeom prst="rect">
            <a:avLst/>
          </a:prstGeom>
        </p:spPr>
      </p:pic>
    </p:spTree>
    <p:extLst>
      <p:ext uri="{BB962C8B-B14F-4D97-AF65-F5344CB8AC3E}">
        <p14:creationId xmlns:p14="http://schemas.microsoft.com/office/powerpoint/2010/main" val="3491850398"/>
      </p:ext>
    </p:extLst>
  </p:cSld>
  <p:clrMapOvr>
    <a:masterClrMapping/>
  </p:clrMapOvr>
</p:sld>
</file>

<file path=ppt/theme/theme1.xml><?xml version="1.0" encoding="utf-8"?>
<a:theme xmlns:a="http://schemas.openxmlformats.org/drawingml/2006/main" name="Aptos Whit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_Vorlage" id="{D42063DF-5E9D-D943-8349-8A2CA72FC4D0}" vid="{1F2E0C97-1FC1-BC4F-9DD7-FF1ADF1FC7D4}"/>
    </a:ext>
  </a:extLst>
</a:theme>
</file>

<file path=ppt/theme/theme2.xml><?xml version="1.0" encoding="utf-8"?>
<a:theme xmlns:a="http://schemas.openxmlformats.org/drawingml/2006/main" name="Aptos Red">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_Vorlage" id="{D42063DF-5E9D-D943-8349-8A2CA72FC4D0}" vid="{6A05DA86-F085-9A45-85F6-CA9C062320E6}"/>
    </a:ext>
  </a:extLst>
</a:theme>
</file>

<file path=ppt/theme/theme3.xml><?xml version="1.0" encoding="utf-8"?>
<a:theme xmlns:a="http://schemas.openxmlformats.org/drawingml/2006/main" name="1_Aptos Whit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1_Aptos Red">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947D472548A9B740B951B187F7D02714" ma:contentTypeVersion="16" ma:contentTypeDescription="Ein neues Dokument erstellen." ma:contentTypeScope="" ma:versionID="1ca7b59e7da0a8578d1db561b5211d11">
  <xsd:schema xmlns:xsd="http://www.w3.org/2001/XMLSchema" xmlns:xs="http://www.w3.org/2001/XMLSchema" xmlns:p="http://schemas.microsoft.com/office/2006/metadata/properties" xmlns:ns2="9437ee95-51b8-4ec7-a9f8-f4a223d0b6cb" xmlns:ns3="718eccf6-9302-4b3b-a990-755a28e5b6e4" targetNamespace="http://schemas.microsoft.com/office/2006/metadata/properties" ma:root="true" ma:fieldsID="0eb2139f12265944d17b79b4fe950b62" ns2:_="" ns3:_="">
    <xsd:import namespace="9437ee95-51b8-4ec7-a9f8-f4a223d0b6cb"/>
    <xsd:import namespace="718eccf6-9302-4b3b-a990-755a28e5b6e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element ref="ns3:SharedWithUsers" minOccurs="0"/>
                <xsd:element ref="ns3:SharedWithDetail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37ee95-51b8-4ec7-a9f8-f4a223d0b6c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Bildmarkierungen" ma:readOnly="false" ma:fieldId="{5cf76f15-5ced-4ddc-b409-7134ff3c332f}" ma:taxonomyMulti="true" ma:sspId="f2064f61-399d-4255-b88a-57385e399628"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18eccf6-9302-4b3b-a990-755a28e5b6e4"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d1a58522-6ce1-478f-939d-a20ff66aed5a}" ma:internalName="TaxCatchAll" ma:showField="CatchAllData" ma:web="718eccf6-9302-4b3b-a990-755a28e5b6e4">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437ee95-51b8-4ec7-a9f8-f4a223d0b6cb">
      <Terms xmlns="http://schemas.microsoft.com/office/infopath/2007/PartnerControls"/>
    </lcf76f155ced4ddcb4097134ff3c332f>
    <TaxCatchAll xmlns="718eccf6-9302-4b3b-a990-755a28e5b6e4" xsi:nil="true"/>
  </documentManagement>
</p:properties>
</file>

<file path=customXml/itemProps1.xml><?xml version="1.0" encoding="utf-8"?>
<ds:datastoreItem xmlns:ds="http://schemas.openxmlformats.org/officeDocument/2006/customXml" ds:itemID="{CEA756CF-EC9F-406C-AF99-C048061E53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437ee95-51b8-4ec7-a9f8-f4a223d0b6cb"/>
    <ds:schemaRef ds:uri="718eccf6-9302-4b3b-a990-755a28e5b6e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F011B18-5339-4CF7-B351-4166DC8BCB79}">
  <ds:schemaRefs>
    <ds:schemaRef ds:uri="http://schemas.microsoft.com/sharepoint/v3/contenttype/forms"/>
  </ds:schemaRefs>
</ds:datastoreItem>
</file>

<file path=customXml/itemProps3.xml><?xml version="1.0" encoding="utf-8"?>
<ds:datastoreItem xmlns:ds="http://schemas.openxmlformats.org/officeDocument/2006/customXml" ds:itemID="{F7617ACF-E363-4B95-B429-771A06BF1476}">
  <ds:schemaRefs>
    <ds:schemaRef ds:uri="http://www.w3.org/XML/1998/namespace"/>
    <ds:schemaRef ds:uri="http://purl.org/dc/dcmitype/"/>
    <ds:schemaRef ds:uri="http://schemas.microsoft.com/office/2006/metadata/properties"/>
    <ds:schemaRef ds:uri="http://schemas.microsoft.com/office/infopath/2007/PartnerControls"/>
    <ds:schemaRef ds:uri="http://purl.org/dc/terms/"/>
    <ds:schemaRef ds:uri="http://purl.org/dc/elements/1.1/"/>
    <ds:schemaRef ds:uri="http://schemas.microsoft.com/office/2006/documentManagement/types"/>
    <ds:schemaRef ds:uri="http://schemas.openxmlformats.org/package/2006/metadata/core-properties"/>
    <ds:schemaRef ds:uri="718eccf6-9302-4b3b-a990-755a28e5b6e4"/>
    <ds:schemaRef ds:uri="9437ee95-51b8-4ec7-a9f8-f4a223d0b6cb"/>
  </ds:schemaRefs>
</ds:datastoreItem>
</file>

<file path=docProps/app.xml><?xml version="1.0" encoding="utf-8"?>
<Properties xmlns="http://schemas.openxmlformats.org/officeDocument/2006/extended-properties" xmlns:vt="http://schemas.openxmlformats.org/officeDocument/2006/docPropsVTypes">
  <Template>Aptos White</Template>
  <TotalTime>0</TotalTime>
  <Words>7828</Words>
  <Application>Microsoft Macintosh PowerPoint</Application>
  <PresentationFormat>Bildschirmpräsentation (16:9)</PresentationFormat>
  <Paragraphs>827</Paragraphs>
  <Slides>104</Slides>
  <Notes>98</Notes>
  <HiddenSlides>0</HiddenSlides>
  <MMClips>8</MMClips>
  <ScaleCrop>false</ScaleCrop>
  <HeadingPairs>
    <vt:vector size="6" baseType="variant">
      <vt:variant>
        <vt:lpstr>Verwendete Schriftarten</vt:lpstr>
      </vt:variant>
      <vt:variant>
        <vt:i4>11</vt:i4>
      </vt:variant>
      <vt:variant>
        <vt:lpstr>Design</vt:lpstr>
      </vt:variant>
      <vt:variant>
        <vt:i4>4</vt:i4>
      </vt:variant>
      <vt:variant>
        <vt:lpstr>Folientitel</vt:lpstr>
      </vt:variant>
      <vt:variant>
        <vt:i4>104</vt:i4>
      </vt:variant>
    </vt:vector>
  </HeadingPairs>
  <TitlesOfParts>
    <vt:vector size="119" baseType="lpstr">
      <vt:lpstr>-webkit-standard</vt:lpstr>
      <vt:lpstr>Aptos</vt:lpstr>
      <vt:lpstr>Arial</vt:lpstr>
      <vt:lpstr>Calibri</vt:lpstr>
      <vt:lpstr>Courier New</vt:lpstr>
      <vt:lpstr>DINOT-Bold</vt:lpstr>
      <vt:lpstr>Helvetica</vt:lpstr>
      <vt:lpstr>Helvetica Neue</vt:lpstr>
      <vt:lpstr>Noticia Text</vt:lpstr>
      <vt:lpstr>Open Sans</vt:lpstr>
      <vt:lpstr>System Font Regular</vt:lpstr>
      <vt:lpstr>Aptos White</vt:lpstr>
      <vt:lpstr>Aptos Red</vt:lpstr>
      <vt:lpstr>1_Aptos White</vt:lpstr>
      <vt:lpstr>1_Aptos Red</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Bianca Cramer</dc:creator>
  <cp:lastModifiedBy>Bianca Cramer</cp:lastModifiedBy>
  <cp:revision>2</cp:revision>
  <cp:lastPrinted>2020-05-05T09:17:03Z</cp:lastPrinted>
  <dcterms:created xsi:type="dcterms:W3CDTF">2024-10-30T12:53:04Z</dcterms:created>
  <dcterms:modified xsi:type="dcterms:W3CDTF">2025-06-17T15:54:29Z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0x010100947D472548A9B740B951B187F7D02714</vt:lpwstr>
  </property>
  <property fmtid="{D5CDD505-2E9C-101B-9397-08002B2CF9AE}" pid="3" name="MediaServiceImageTags">
    <vt:lpwstr/>
  </property>
</Properties>
</file>